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comments/modernComment_7FFFFBDA_DBD44C39.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16"/>
  </p:notesMasterIdLst>
  <p:sldIdLst>
    <p:sldId id="256" r:id="rId3"/>
    <p:sldId id="2147482586" r:id="rId4"/>
    <p:sldId id="2147482587" r:id="rId5"/>
    <p:sldId id="265" r:id="rId6"/>
    <p:sldId id="273" r:id="rId7"/>
    <p:sldId id="274" r:id="rId8"/>
    <p:sldId id="275" r:id="rId9"/>
    <p:sldId id="276" r:id="rId10"/>
    <p:sldId id="2147483646" r:id="rId11"/>
    <p:sldId id="2147483391" r:id="rId12"/>
    <p:sldId id="2147483647" r:id="rId13"/>
    <p:sldId id="2147483475" r:id="rId14"/>
    <p:sldId id="25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8A984D07-1518-076C-AF61-0BD945087473}" name="Shombit Roy" initials="SR" userId="S::shombit.roy@sifycorp.com::c756c23c-bc98-4e37-a5fe-728e205ffcc6" providerId="AD"/>
  <p188:author id="{CE30718E-474F-1F76-5B64-D9FBD967A354}" name="Nizar Ahamed A R" initials="NAAR" userId="S::nizar.ahamed@sifycorp.com::adffb747-aaa0-46e0-848c-ae0c27f7bc7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ED7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A49CDA-EBC1-424A-BB4C-3A2BE74D9CE2}" v="22" dt="2026-07-24T07:34:38.7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66" d="100"/>
          <a:sy n="66" d="100"/>
        </p:scale>
        <p:origin x="6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8/10/relationships/authors" Target="authors.xml"/></Relationships>
</file>

<file path=ppt/comments/modernComment_7FFFFBDA_DBD44C39.xml><?xml version="1.0" encoding="utf-8"?>
<p188:cmLst xmlns:a="http://schemas.openxmlformats.org/drawingml/2006/main" xmlns:r="http://schemas.openxmlformats.org/officeDocument/2006/relationships" xmlns:p188="http://schemas.microsoft.com/office/powerpoint/2018/8/main">
  <p188:cm id="{CE0497B5-8653-46B3-BCA1-5D4CAC06B97A}" authorId="{8A984D07-1518-076C-AF61-0BD945087473}" created="2026-07-24T07:28:11.045">
    <pc:sldMkLst xmlns:pc="http://schemas.microsoft.com/office/powerpoint/2013/main/command">
      <pc:docMk/>
      <pc:sldMk cId="3688123449" sldId="2147482586"/>
    </pc:sldMkLst>
    <p188:txBody>
      <a:bodyPr/>
      <a:lstStyle/>
      <a:p>
        <a:r>
          <a:rPr lang="en-US"/>
          <a:t>You may add your industry  icons not human yet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C9DF30-26D1-41AF-91A8-F509AA4C28B9}"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B8A846-F48B-4F28-8BC5-FEF2A57E3689}" type="slidenum">
              <a:rPr lang="en-US" smtClean="0"/>
              <a:t>‹#›</a:t>
            </a:fld>
            <a:endParaRPr lang="en-US"/>
          </a:p>
        </p:txBody>
      </p:sp>
    </p:spTree>
    <p:extLst>
      <p:ext uri="{BB962C8B-B14F-4D97-AF65-F5344CB8AC3E}">
        <p14:creationId xmlns:p14="http://schemas.microsoft.com/office/powerpoint/2010/main" val="3075755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marketsandmarkets.com/Market-Reports/india-artificial-intelligence-manufacturing-market-38490327.html" TargetMode="External"/><Relationship Id="rId7" Type="http://schemas.openxmlformats.org/officeDocument/2006/relationships/hyperlink" Target="https://faberinfinite.com/top-cost-reduction-techniques-for-indian-manufacturing-plants"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ecdb.com/blog/ecommerce-delivery-expectations-2023-speed-beats-price/4635" TargetMode="External"/><Relationship Id="rId5" Type="http://schemas.openxmlformats.org/officeDocument/2006/relationships/hyperlink" Target="https://indbiz.gov.in/fdi-inflows-hit-record-81-bn-in-fy25-services-sector-leads-surge" TargetMode="External"/><Relationship Id="rId4" Type="http://schemas.openxmlformats.org/officeDocument/2006/relationships/hyperlink" Target="https://digitalterminal.in/amp/story/trending/india-becomes-hotspot-for-ransomware-attacks-on-manufacturing-says-check-point-report"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03185-9DF9-5720-B1AC-432B9C2FB7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8A0502-C4C0-4E2B-55F8-B6F701C39A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4D8F09-969D-1FF6-9E08-C8A9D201158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0A05B3-7847-790B-6E65-977F46C95748}"/>
              </a:ext>
            </a:extLst>
          </p:cNvPr>
          <p:cNvSpPr>
            <a:spLocks noGrp="1"/>
          </p:cNvSpPr>
          <p:nvPr>
            <p:ph type="sldNum" sz="quarter" idx="5"/>
          </p:nvPr>
        </p:nvSpPr>
        <p:spPr/>
        <p:txBody>
          <a:bodyPr/>
          <a:lstStyle/>
          <a:p>
            <a:fld id="{5825E597-3BAA-4267-8E5F-96EE1B04E0CF}" type="slidenum">
              <a:rPr lang="en-IN" smtClean="0"/>
              <a:t>2</a:t>
            </a:fld>
            <a:endParaRPr lang="en-IN"/>
          </a:p>
        </p:txBody>
      </p:sp>
    </p:spTree>
    <p:extLst>
      <p:ext uri="{BB962C8B-B14F-4D97-AF65-F5344CB8AC3E}">
        <p14:creationId xmlns:p14="http://schemas.microsoft.com/office/powerpoint/2010/main" val="915996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143 Million jobs: https://www.pib.gov.in/PressReleasePage.aspx?PRID=2226828</a:t>
            </a:r>
          </a:p>
          <a:p>
            <a:r>
              <a:rPr lang="en-IN"/>
              <a:t>Source: </a:t>
            </a:r>
            <a:r>
              <a:rPr lang="en-IN" err="1"/>
              <a:t>MarketsandMarkets</a:t>
            </a:r>
            <a:r>
              <a:rPr lang="en-IN"/>
              <a:t> India AI in Manufacturing Report 2025</a:t>
            </a:r>
            <a:br>
              <a:rPr lang="en-IN"/>
            </a:br>
            <a:r>
              <a:rPr lang="en-IN">
                <a:hlinkClick r:id="rId3"/>
              </a:rPr>
              <a:t>https://www.marketsandmarkets.com/Market-Reports/india-artificial-intelligence-manufacturing-market-38490327.html</a:t>
            </a:r>
            <a:endParaRPr lang="en-IN"/>
          </a:p>
          <a:p>
            <a:r>
              <a:rPr lang="en-IN"/>
              <a:t>Source: Check Point Manufacturing Threat Landscape 2025</a:t>
            </a:r>
            <a:br>
              <a:rPr lang="en-IN"/>
            </a:br>
            <a:r>
              <a:rPr lang="en-IN">
                <a:hlinkClick r:id="rId4"/>
              </a:rPr>
              <a:t>https://digitalte</a:t>
            </a:r>
          </a:p>
          <a:p>
            <a:r>
              <a:rPr lang="en-IN"/>
              <a:t>Competition: DPIIT / Ministry of Commerce FDI Report FY25 → </a:t>
            </a:r>
            <a:r>
              <a:rPr lang="en-IN">
                <a:hlinkClick r:id="rId5"/>
              </a:rPr>
              <a:t>https://indbiz.gov.in/fdi-inflows-hit-record-81-bn-in-fy25-services-sector-leads-surge</a:t>
            </a:r>
            <a:r>
              <a:rPr lang="en-IN"/>
              <a:t> Customer: ECDB Consumer Delivery Expectations Study 2023 → </a:t>
            </a:r>
            <a:r>
              <a:rPr lang="en-IN">
                <a:hlinkClick r:id="rId6"/>
              </a:rPr>
              <a:t>https://ecdb.com/blog/ecommerce-delivery-expectations-2023-speed-beats-price/4635</a:t>
            </a:r>
            <a:r>
              <a:rPr lang="en-IN"/>
              <a:t> Cost: World Economic Forum / Faber Infinite India Manufacturing Study → </a:t>
            </a:r>
            <a:r>
              <a:rPr lang="en-IN">
                <a:hlinkClick r:id="rId7"/>
              </a:rPr>
              <a:t>https://faberinfinite.com/top-cost-reduction-techniques-for-indian-manufacturing-plants</a:t>
            </a:r>
            <a:r>
              <a:rPr lang="en-IN">
                <a:hlinkClick r:id="rId4"/>
              </a:rPr>
              <a:t>rminal.in/amp/story/trending/india-becomes-hotspot-for-ransomware-attacks-on-manufacturing-says-check-point-report</a:t>
            </a:r>
            <a:endParaRPr lang="en-US"/>
          </a:p>
        </p:txBody>
      </p:sp>
      <p:sp>
        <p:nvSpPr>
          <p:cNvPr id="4" name="Slide Number Placeholder 3"/>
          <p:cNvSpPr>
            <a:spLocks noGrp="1"/>
          </p:cNvSpPr>
          <p:nvPr>
            <p:ph type="sldNum" sz="quarter" idx="5"/>
          </p:nvPr>
        </p:nvSpPr>
        <p:spPr/>
        <p:txBody>
          <a:bodyPr/>
          <a:lstStyle/>
          <a:p>
            <a:fld id="{54EDEE92-8B3B-4A17-AC57-217940218042}" type="slidenum">
              <a:rPr lang="en-US" smtClean="0"/>
              <a:t>3</a:t>
            </a:fld>
            <a:endParaRPr lang="en-US"/>
          </a:p>
        </p:txBody>
      </p:sp>
    </p:spTree>
    <p:extLst>
      <p:ext uri="{BB962C8B-B14F-4D97-AF65-F5344CB8AC3E}">
        <p14:creationId xmlns:p14="http://schemas.microsoft.com/office/powerpoint/2010/main" val="926646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Every CIO in this room has lived through at least one of these stages. Some of you standardised on ERP in the 3.0 era and that was the right move at the time. Most of you are somewhere in the 4.0 journey today — connected factories, cloud adoption, data platforms. What is changing now is the destination. Industry 5.0 is not just about more technology — it is about technology that is resilient, sustainable and built around people. The manufacturers who get there first will not just be more efficient — they will be more trusted by customers, regulators and their own workforce. The question is not whether to make this journey. It is how fast and on what foundation.</a:t>
            </a:r>
            <a:endParaRPr lang="en-US"/>
          </a:p>
        </p:txBody>
      </p:sp>
      <p:sp>
        <p:nvSpPr>
          <p:cNvPr id="4" name="Slide Number Placeholder 3"/>
          <p:cNvSpPr>
            <a:spLocks noGrp="1"/>
          </p:cNvSpPr>
          <p:nvPr>
            <p:ph type="sldNum" sz="quarter" idx="5"/>
          </p:nvPr>
        </p:nvSpPr>
        <p:spPr/>
        <p:txBody>
          <a:bodyPr/>
          <a:lstStyle/>
          <a:p>
            <a:fld id="{54EDEE92-8B3B-4A17-AC57-217940218042}" type="slidenum">
              <a:rPr lang="en-US" smtClean="0"/>
              <a:t>4</a:t>
            </a:fld>
            <a:endParaRPr lang="en-US"/>
          </a:p>
        </p:txBody>
      </p:sp>
    </p:spTree>
    <p:extLst>
      <p:ext uri="{BB962C8B-B14F-4D97-AF65-F5344CB8AC3E}">
        <p14:creationId xmlns:p14="http://schemas.microsoft.com/office/powerpoint/2010/main" val="620778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One hour of unplanned downtime in a large plant can cost more than a full year of IT investment. We make sure it does not happen.</a:t>
            </a:r>
            <a:endParaRPr lang="en-US"/>
          </a:p>
        </p:txBody>
      </p:sp>
      <p:sp>
        <p:nvSpPr>
          <p:cNvPr id="4" name="Slide Number Placeholder 3"/>
          <p:cNvSpPr>
            <a:spLocks noGrp="1"/>
          </p:cNvSpPr>
          <p:nvPr>
            <p:ph type="sldNum" sz="quarter" idx="5"/>
          </p:nvPr>
        </p:nvSpPr>
        <p:spPr/>
        <p:txBody>
          <a:bodyPr/>
          <a:lstStyle/>
          <a:p>
            <a:fld id="{54EDEE92-8B3B-4A17-AC57-217940218042}" type="slidenum">
              <a:rPr lang="en-US" smtClean="0"/>
              <a:t>6</a:t>
            </a:fld>
            <a:endParaRPr lang="en-US"/>
          </a:p>
        </p:txBody>
      </p:sp>
    </p:spTree>
    <p:extLst>
      <p:ext uri="{BB962C8B-B14F-4D97-AF65-F5344CB8AC3E}">
        <p14:creationId xmlns:p14="http://schemas.microsoft.com/office/powerpoint/2010/main" val="794534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8D407-0508-17FF-74A5-8885747CA2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09659-908C-CCEE-55D2-19723F2B82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D1D56D-28DE-9FAE-EB61-4689C9B3B682}"/>
              </a:ext>
            </a:extLst>
          </p:cNvPr>
          <p:cNvSpPr>
            <a:spLocks noGrp="1"/>
          </p:cNvSpPr>
          <p:nvPr>
            <p:ph type="body" idx="1"/>
          </p:nvPr>
        </p:nvSpPr>
        <p:spPr/>
        <p:txBody>
          <a:bodyPr/>
          <a:lstStyle/>
          <a:p>
            <a:r>
              <a:rPr lang="en-IN"/>
              <a:t>Manufacturing is the most cyberattacked sector in the world. Your factory floor is now your biggest attack surface. We secure it without stopping production.</a:t>
            </a:r>
            <a:endParaRPr lang="en-US"/>
          </a:p>
        </p:txBody>
      </p:sp>
      <p:sp>
        <p:nvSpPr>
          <p:cNvPr id="4" name="Slide Number Placeholder 3">
            <a:extLst>
              <a:ext uri="{FF2B5EF4-FFF2-40B4-BE49-F238E27FC236}">
                <a16:creationId xmlns:a16="http://schemas.microsoft.com/office/drawing/2014/main" id="{74449140-91C9-3857-8606-CD67F7009F41}"/>
              </a:ext>
            </a:extLst>
          </p:cNvPr>
          <p:cNvSpPr>
            <a:spLocks noGrp="1"/>
          </p:cNvSpPr>
          <p:nvPr>
            <p:ph type="sldNum" sz="quarter" idx="5"/>
          </p:nvPr>
        </p:nvSpPr>
        <p:spPr/>
        <p:txBody>
          <a:bodyPr/>
          <a:lstStyle/>
          <a:p>
            <a:fld id="{54EDEE92-8B3B-4A17-AC57-217940218042}" type="slidenum">
              <a:rPr lang="en-US" smtClean="0"/>
              <a:t>7</a:t>
            </a:fld>
            <a:endParaRPr lang="en-US"/>
          </a:p>
        </p:txBody>
      </p:sp>
    </p:spTree>
    <p:extLst>
      <p:ext uri="{BB962C8B-B14F-4D97-AF65-F5344CB8AC3E}">
        <p14:creationId xmlns:p14="http://schemas.microsoft.com/office/powerpoint/2010/main" val="450557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AEBED-FE9B-B7FD-503B-D30E776F32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73A181-84EE-A74C-B2C6-44FB32BDA9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C8D479-6EB5-01B2-2EF7-274C2E8D5BD8}"/>
              </a:ext>
            </a:extLst>
          </p:cNvPr>
          <p:cNvSpPr>
            <a:spLocks noGrp="1"/>
          </p:cNvSpPr>
          <p:nvPr>
            <p:ph type="body" idx="1"/>
          </p:nvPr>
        </p:nvSpPr>
        <p:spPr/>
        <p:txBody>
          <a:bodyPr/>
          <a:lstStyle/>
          <a:p>
            <a:r>
              <a:rPr lang="en-IN"/>
              <a:t>One hour of unplanned downtime in a large plant can cost more than a full year of IT investment. We make sure it does not happen.</a:t>
            </a:r>
            <a:endParaRPr lang="en-US"/>
          </a:p>
        </p:txBody>
      </p:sp>
      <p:sp>
        <p:nvSpPr>
          <p:cNvPr id="4" name="Slide Number Placeholder 3">
            <a:extLst>
              <a:ext uri="{FF2B5EF4-FFF2-40B4-BE49-F238E27FC236}">
                <a16:creationId xmlns:a16="http://schemas.microsoft.com/office/drawing/2014/main" id="{6D9FDA9E-8EC9-A824-339C-8568AB84B210}"/>
              </a:ext>
            </a:extLst>
          </p:cNvPr>
          <p:cNvSpPr>
            <a:spLocks noGrp="1"/>
          </p:cNvSpPr>
          <p:nvPr>
            <p:ph type="sldNum" sz="quarter" idx="5"/>
          </p:nvPr>
        </p:nvSpPr>
        <p:spPr/>
        <p:txBody>
          <a:bodyPr/>
          <a:lstStyle/>
          <a:p>
            <a:fld id="{54EDEE92-8B3B-4A17-AC57-217940218042}" type="slidenum">
              <a:rPr lang="en-US" smtClean="0"/>
              <a:t>8</a:t>
            </a:fld>
            <a:endParaRPr lang="en-US"/>
          </a:p>
        </p:txBody>
      </p:sp>
    </p:spTree>
    <p:extLst>
      <p:ext uri="{BB962C8B-B14F-4D97-AF65-F5344CB8AC3E}">
        <p14:creationId xmlns:p14="http://schemas.microsoft.com/office/powerpoint/2010/main" val="2096567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B109C-5ADA-AA76-8498-1272B1A15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E5AADD-5D0B-A951-E2F3-A673A7337E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D38B55-5D86-05C9-E7E4-AAAB0896C5B6}"/>
              </a:ext>
            </a:extLst>
          </p:cNvPr>
          <p:cNvSpPr>
            <a:spLocks noGrp="1"/>
          </p:cNvSpPr>
          <p:nvPr>
            <p:ph type="body" idx="1"/>
          </p:nvPr>
        </p:nvSpPr>
        <p:spPr/>
        <p:txBody>
          <a:bodyPr/>
          <a:lstStyle/>
          <a:p>
            <a:r>
              <a:rPr lang="en-US"/>
              <a:t>This slide shows what it really takes to run AI at national scale.</a:t>
            </a:r>
            <a:br>
              <a:rPr lang="en-US"/>
            </a:br>
            <a:r>
              <a:rPr lang="en-US"/>
              <a:t>Not just models, but infrastructure that holds up under real load.</a:t>
            </a:r>
          </a:p>
          <a:p>
            <a:r>
              <a:rPr lang="en-US"/>
              <a:t>On the left is the foundation:</a:t>
            </a:r>
            <a:br>
              <a:rPr lang="en-US"/>
            </a:br>
            <a:r>
              <a:rPr lang="en-US"/>
              <a:t>AI-ready campuses, edge data centers, and renewable-first operations built for density and scale.</a:t>
            </a:r>
          </a:p>
          <a:p>
            <a:r>
              <a:rPr lang="en-US"/>
              <a:t>In the middle is how AI moves:</a:t>
            </a:r>
            <a:br>
              <a:rPr lang="en-US"/>
            </a:br>
            <a:r>
              <a:rPr lang="en-US"/>
              <a:t>Campus fabrics and country-scale DC-to-DC networks that carry data securely, predictably, and at speed.</a:t>
            </a:r>
          </a:p>
          <a:p>
            <a:r>
              <a:rPr lang="en-US"/>
              <a:t>At the bottom is what brings it together:</a:t>
            </a:r>
            <a:br>
              <a:rPr lang="en-US"/>
            </a:br>
            <a:r>
              <a:rPr lang="en-US"/>
              <a:t>Sovereign AI in a Box… Make-in-India servers tightly integrated with cloud, DC, network, security and AI read use cases.</a:t>
            </a:r>
            <a:br>
              <a:rPr lang="en-US"/>
            </a:br>
            <a:r>
              <a:rPr lang="en-US"/>
              <a:t>Built to scale. Designed for flexibility. Engineered for reliability.</a:t>
            </a:r>
          </a:p>
          <a:p>
            <a:r>
              <a:rPr lang="en-US"/>
              <a:t>And on the right, you see it all come alive:</a:t>
            </a:r>
            <a:br>
              <a:rPr lang="en-US"/>
            </a:br>
            <a:r>
              <a:rPr lang="en-US"/>
              <a:t>A pan India footprint that lets enterprises deploy AI wherever data, users, and regulation demand.</a:t>
            </a:r>
          </a:p>
          <a:p>
            <a:r>
              <a:rPr lang="en-US"/>
              <a:t>This is how sovereign AI is built… end to end, at scale, in India.</a:t>
            </a:r>
          </a:p>
          <a:p>
            <a:endParaRPr lang="en-US"/>
          </a:p>
          <a:p>
            <a:endParaRPr lang="en-US"/>
          </a:p>
          <a:p>
            <a:r>
              <a:rPr lang="en-US"/>
              <a:t>For over two decades, Sify’s resilient digital backbone has powered India’s growth story, delivering strategic value to over 10,000 businesses.</a:t>
            </a:r>
          </a:p>
        </p:txBody>
      </p:sp>
      <p:sp>
        <p:nvSpPr>
          <p:cNvPr id="4" name="Slide Number Placeholder 3">
            <a:extLst>
              <a:ext uri="{FF2B5EF4-FFF2-40B4-BE49-F238E27FC236}">
                <a16:creationId xmlns:a16="http://schemas.microsoft.com/office/drawing/2014/main" id="{CB233ECF-7BDC-CD86-0A02-91157084AF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5E597-3BAA-4267-8E5F-96EE1B04E0CF}"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IN"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9629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CEC26-00C0-55FC-E1D8-B80AA906D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579BF3-90EF-7D7B-E717-4FACBF5659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94499A-0447-30B9-9065-49E7A91D00CA}"/>
              </a:ext>
            </a:extLst>
          </p:cNvPr>
          <p:cNvSpPr>
            <a:spLocks noGrp="1"/>
          </p:cNvSpPr>
          <p:nvPr>
            <p:ph type="body" idx="1"/>
          </p:nvPr>
        </p:nvSpPr>
        <p:spPr/>
        <p:txBody>
          <a:bodyPr/>
          <a:lstStyle/>
          <a:p>
            <a:r>
              <a:rPr lang="en-US"/>
              <a:t>This model shifts IT from reacting to problems to preventing and resolving them automatically at scale.</a:t>
            </a:r>
            <a:endParaRPr lang="en-IN"/>
          </a:p>
        </p:txBody>
      </p:sp>
      <p:sp>
        <p:nvSpPr>
          <p:cNvPr id="4" name="Slide Number Placeholder 3">
            <a:extLst>
              <a:ext uri="{FF2B5EF4-FFF2-40B4-BE49-F238E27FC236}">
                <a16:creationId xmlns:a16="http://schemas.microsoft.com/office/drawing/2014/main" id="{23A1A0D0-4F99-812B-2F23-CF04F687957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BEAE03-120E-4EAE-83ED-EB409E963344}" type="slidenum">
              <a:rPr kumimoji="0" lang="en-IN" sz="12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IN" sz="12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4671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2.xml"/><Relationship Id="rId1" Type="http://schemas.openxmlformats.org/officeDocument/2006/relationships/themeOverride" Target="../theme/themeOverride2.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2.xml"/><Relationship Id="rId1" Type="http://schemas.openxmlformats.org/officeDocument/2006/relationships/themeOverride" Target="../theme/themeOverride3.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2.xml"/><Relationship Id="rId1" Type="http://schemas.openxmlformats.org/officeDocument/2006/relationships/themeOverride" Target="../theme/themeOverride4.xml"/><Relationship Id="rId5" Type="http://schemas.openxmlformats.org/officeDocument/2006/relationships/image" Target="../media/image8.emf"/><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2.xml"/><Relationship Id="rId1" Type="http://schemas.openxmlformats.org/officeDocument/2006/relationships/themeOverride" Target="../theme/themeOverride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Master" Target="../slideMasters/slideMaster2.xml"/><Relationship Id="rId1" Type="http://schemas.openxmlformats.org/officeDocument/2006/relationships/themeOverride" Target="../theme/themeOverride6.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2.xml"/><Relationship Id="rId1" Type="http://schemas.openxmlformats.org/officeDocument/2006/relationships/themeOverride" Target="../theme/themeOverride7.xml"/><Relationship Id="rId4" Type="http://schemas.openxmlformats.org/officeDocument/2006/relationships/image" Target="../media/image4.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E703D-EC72-B9CB-156B-8D001EE804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7F1E18-542E-A4C2-A03F-61B37A3E30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D7D354-A83D-A32D-875B-F5B9253F87F8}"/>
              </a:ext>
            </a:extLst>
          </p:cNvPr>
          <p:cNvSpPr>
            <a:spLocks noGrp="1"/>
          </p:cNvSpPr>
          <p:nvPr>
            <p:ph type="dt" sz="half" idx="10"/>
          </p:nvPr>
        </p:nvSpPr>
        <p:spPr/>
        <p:txBody>
          <a:bodyPr/>
          <a:lstStyle/>
          <a:p>
            <a:fld id="{F491462B-8299-44EF-98D6-8FBFA42D3E55}" type="datetimeFigureOut">
              <a:rPr lang="en-US" smtClean="0"/>
              <a:t>7/24/2026</a:t>
            </a:fld>
            <a:endParaRPr lang="en-US"/>
          </a:p>
        </p:txBody>
      </p:sp>
      <p:sp>
        <p:nvSpPr>
          <p:cNvPr id="5" name="Footer Placeholder 4">
            <a:extLst>
              <a:ext uri="{FF2B5EF4-FFF2-40B4-BE49-F238E27FC236}">
                <a16:creationId xmlns:a16="http://schemas.microsoft.com/office/drawing/2014/main" id="{172534F7-709D-BBF9-1415-A5F9C289ED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6E1A0C-3E16-ADBA-3A13-BF9D5266C5A9}"/>
              </a:ext>
            </a:extLst>
          </p:cNvPr>
          <p:cNvSpPr>
            <a:spLocks noGrp="1"/>
          </p:cNvSpPr>
          <p:nvPr>
            <p:ph type="sldNum" sz="quarter" idx="12"/>
          </p:nvPr>
        </p:nvSpPr>
        <p:spPr/>
        <p:txBody>
          <a:bodyPr/>
          <a:lstStyle/>
          <a:p>
            <a:fld id="{F5FD791C-9CAC-4CFA-8129-94DB5C2B48C6}" type="slidenum">
              <a:rPr lang="en-US" smtClean="0"/>
              <a:t>‹#›</a:t>
            </a:fld>
            <a:endParaRPr lang="en-US"/>
          </a:p>
        </p:txBody>
      </p:sp>
    </p:spTree>
    <p:extLst>
      <p:ext uri="{BB962C8B-B14F-4D97-AF65-F5344CB8AC3E}">
        <p14:creationId xmlns:p14="http://schemas.microsoft.com/office/powerpoint/2010/main" val="63775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2F6A0-2833-614C-6300-761F5B5B44D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7C0737-92BB-BC6A-D41E-2DE1D6C7EA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4707BB-9954-E1B6-8FB8-E53D20DE8877}"/>
              </a:ext>
            </a:extLst>
          </p:cNvPr>
          <p:cNvSpPr>
            <a:spLocks noGrp="1"/>
          </p:cNvSpPr>
          <p:nvPr>
            <p:ph type="dt" sz="half" idx="10"/>
          </p:nvPr>
        </p:nvSpPr>
        <p:spPr/>
        <p:txBody>
          <a:bodyPr/>
          <a:lstStyle/>
          <a:p>
            <a:fld id="{F491462B-8299-44EF-98D6-8FBFA42D3E55}" type="datetimeFigureOut">
              <a:rPr lang="en-US" smtClean="0"/>
              <a:t>7/24/2026</a:t>
            </a:fld>
            <a:endParaRPr lang="en-US"/>
          </a:p>
        </p:txBody>
      </p:sp>
      <p:sp>
        <p:nvSpPr>
          <p:cNvPr id="5" name="Footer Placeholder 4">
            <a:extLst>
              <a:ext uri="{FF2B5EF4-FFF2-40B4-BE49-F238E27FC236}">
                <a16:creationId xmlns:a16="http://schemas.microsoft.com/office/drawing/2014/main" id="{753393B0-F69A-435E-B0B6-C0221C1A2D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C5DC08-91C0-7D06-0B31-67E5F02FA501}"/>
              </a:ext>
            </a:extLst>
          </p:cNvPr>
          <p:cNvSpPr>
            <a:spLocks noGrp="1"/>
          </p:cNvSpPr>
          <p:nvPr>
            <p:ph type="sldNum" sz="quarter" idx="12"/>
          </p:nvPr>
        </p:nvSpPr>
        <p:spPr/>
        <p:txBody>
          <a:bodyPr/>
          <a:lstStyle/>
          <a:p>
            <a:fld id="{F5FD791C-9CAC-4CFA-8129-94DB5C2B48C6}" type="slidenum">
              <a:rPr lang="en-US" smtClean="0"/>
              <a:t>‹#›</a:t>
            </a:fld>
            <a:endParaRPr lang="en-US"/>
          </a:p>
        </p:txBody>
      </p:sp>
    </p:spTree>
    <p:extLst>
      <p:ext uri="{BB962C8B-B14F-4D97-AF65-F5344CB8AC3E}">
        <p14:creationId xmlns:p14="http://schemas.microsoft.com/office/powerpoint/2010/main" val="3196705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F381A7-B55D-13F4-65D2-21362812765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76C64C-A839-36FA-7899-1E0579B7CA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E3F26-E00B-CA7E-C7AA-4285322E9400}"/>
              </a:ext>
            </a:extLst>
          </p:cNvPr>
          <p:cNvSpPr>
            <a:spLocks noGrp="1"/>
          </p:cNvSpPr>
          <p:nvPr>
            <p:ph type="dt" sz="half" idx="10"/>
          </p:nvPr>
        </p:nvSpPr>
        <p:spPr/>
        <p:txBody>
          <a:bodyPr/>
          <a:lstStyle/>
          <a:p>
            <a:fld id="{F491462B-8299-44EF-98D6-8FBFA42D3E55}" type="datetimeFigureOut">
              <a:rPr lang="en-US" smtClean="0"/>
              <a:t>7/24/2026</a:t>
            </a:fld>
            <a:endParaRPr lang="en-US"/>
          </a:p>
        </p:txBody>
      </p:sp>
      <p:sp>
        <p:nvSpPr>
          <p:cNvPr id="5" name="Footer Placeholder 4">
            <a:extLst>
              <a:ext uri="{FF2B5EF4-FFF2-40B4-BE49-F238E27FC236}">
                <a16:creationId xmlns:a16="http://schemas.microsoft.com/office/drawing/2014/main" id="{55197345-62A4-3969-30B5-22089E4974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43F574-86DF-228C-1042-CB41F23A7105}"/>
              </a:ext>
            </a:extLst>
          </p:cNvPr>
          <p:cNvSpPr>
            <a:spLocks noGrp="1"/>
          </p:cNvSpPr>
          <p:nvPr>
            <p:ph type="sldNum" sz="quarter" idx="12"/>
          </p:nvPr>
        </p:nvSpPr>
        <p:spPr/>
        <p:txBody>
          <a:bodyPr/>
          <a:lstStyle/>
          <a:p>
            <a:fld id="{F5FD791C-9CAC-4CFA-8129-94DB5C2B48C6}" type="slidenum">
              <a:rPr lang="en-US" smtClean="0"/>
              <a:t>‹#›</a:t>
            </a:fld>
            <a:endParaRPr lang="en-US"/>
          </a:p>
        </p:txBody>
      </p:sp>
    </p:spTree>
    <p:extLst>
      <p:ext uri="{BB962C8B-B14F-4D97-AF65-F5344CB8AC3E}">
        <p14:creationId xmlns:p14="http://schemas.microsoft.com/office/powerpoint/2010/main" val="1339808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over Page 1">
    <p:bg>
      <p:bgRef idx="1001">
        <a:schemeClr val="bg1"/>
      </p:bgRef>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20A88B93-A6B7-7EED-A2AD-FF795D0655F6}"/>
              </a:ext>
            </a:extLst>
          </p:cNvPr>
          <p:cNvPicPr>
            <a:picLocks noChangeArrowheads="1"/>
          </p:cNvPicPr>
          <p:nvPr userDrawn="1"/>
        </p:nvPicPr>
        <p:blipFill>
          <a:blip r:embed="rId3">
            <a:extLst>
              <a:ext uri="{28A0092B-C50C-407E-A947-70E740481C1C}">
                <a14:useLocalDpi xmlns:a14="http://schemas.microsoft.com/office/drawing/2010/main" val="0"/>
              </a:ext>
            </a:extLst>
          </a:blip>
          <a:srcRect/>
          <a:stretch/>
        </p:blipFill>
        <p:spPr bwMode="auto">
          <a:xfrm>
            <a:off x="0" y="-3000"/>
            <a:ext cx="12192000" cy="6864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2B973DA-E81B-0E30-2C24-995C30AA748E}"/>
              </a:ext>
            </a:extLst>
          </p:cNvPr>
          <p:cNvPicPr>
            <a:picLocks noChangeAspect="1"/>
          </p:cNvPicPr>
          <p:nvPr userDrawn="1"/>
        </p:nvPicPr>
        <p:blipFill>
          <a:blip r:embed="rId4">
            <a:lum bright="70000" contrast="-70000"/>
            <a:alphaModFix amt="30000"/>
          </a:blip>
          <a:stretch>
            <a:fillRect/>
          </a:stretch>
        </p:blipFill>
        <p:spPr>
          <a:xfrm>
            <a:off x="17124" y="3723757"/>
            <a:ext cx="12157757" cy="3134247"/>
          </a:xfrm>
          <a:prstGeom prst="rect">
            <a:avLst/>
          </a:prstGeom>
        </p:spPr>
      </p:pic>
      <p:sp>
        <p:nvSpPr>
          <p:cNvPr id="24" name="Rectangle 23">
            <a:extLst>
              <a:ext uri="{FF2B5EF4-FFF2-40B4-BE49-F238E27FC236}">
                <a16:creationId xmlns:a16="http://schemas.microsoft.com/office/drawing/2014/main" id="{7DC31C4D-5BFA-4A28-0F7A-5F844745F56E}"/>
              </a:ext>
            </a:extLst>
          </p:cNvPr>
          <p:cNvSpPr/>
          <p:nvPr userDrawn="1"/>
        </p:nvSpPr>
        <p:spPr>
          <a:xfrm>
            <a:off x="0" y="0"/>
            <a:ext cx="12192000" cy="6858000"/>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IN" sz="2400">
              <a:latin typeface="TheSansOffice" panose="020B0503040302060204" pitchFamily="34" charset="77"/>
            </a:endParaRPr>
          </a:p>
        </p:txBody>
      </p:sp>
      <p:pic>
        <p:nvPicPr>
          <p:cNvPr id="3" name="Picture 2" descr="Logo&#10;&#10;Description automatically generated">
            <a:extLst>
              <a:ext uri="{FF2B5EF4-FFF2-40B4-BE49-F238E27FC236}">
                <a16:creationId xmlns:a16="http://schemas.microsoft.com/office/drawing/2014/main" id="{6C731AD5-ED36-1751-CC67-94CF34AC2E7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622395" y="216539"/>
            <a:ext cx="1152000" cy="768000"/>
          </a:xfrm>
          <a:prstGeom prst="rect">
            <a:avLst/>
          </a:prstGeom>
        </p:spPr>
      </p:pic>
      <p:sp>
        <p:nvSpPr>
          <p:cNvPr id="6" name="Text Placeholder 16">
            <a:extLst>
              <a:ext uri="{FF2B5EF4-FFF2-40B4-BE49-F238E27FC236}">
                <a16:creationId xmlns:a16="http://schemas.microsoft.com/office/drawing/2014/main" id="{18BD873C-D2FE-91B6-9796-922D869E220C}"/>
              </a:ext>
            </a:extLst>
          </p:cNvPr>
          <p:cNvSpPr>
            <a:spLocks noGrp="1"/>
          </p:cNvSpPr>
          <p:nvPr>
            <p:ph type="body" sz="quarter" idx="13" hasCustomPrompt="1"/>
          </p:nvPr>
        </p:nvSpPr>
        <p:spPr>
          <a:xfrm>
            <a:off x="431801" y="1857256"/>
            <a:ext cx="7508903" cy="1571744"/>
          </a:xfrm>
          <a:prstGeom prst="rect">
            <a:avLst/>
          </a:prstGeom>
        </p:spPr>
        <p:txBody>
          <a:bodyPr anchor="ctr">
            <a:noAutofit/>
          </a:bodyPr>
          <a:lstStyle>
            <a:lvl1pPr marL="0" indent="0" algn="l">
              <a:lnSpc>
                <a:spcPct val="100000"/>
              </a:lnSpc>
              <a:spcBef>
                <a:spcPts val="0"/>
              </a:spcBef>
              <a:buNone/>
              <a:defRPr kumimoji="0" lang="en-IN" sz="4267" b="1" i="0" u="none" strike="noStrike" kern="1200" cap="all" spc="0" normalizeH="0" baseline="0" noProof="0" dirty="0">
                <a:ln>
                  <a:noFill/>
                </a:ln>
                <a:gradFill flip="none" rotWithShape="1">
                  <a:gsLst>
                    <a:gs pos="0">
                      <a:srgbClr val="BED730"/>
                    </a:gs>
                    <a:gs pos="100000">
                      <a:srgbClr val="BE2D6B"/>
                    </a:gs>
                  </a:gsLst>
                  <a:lin ang="0" scaled="0"/>
                  <a:tileRect/>
                </a:gradFill>
                <a:effectLst/>
                <a:uLnTx/>
                <a:uFillTx/>
                <a:latin typeface="TheSansOffice" panose="020B0503040302060204" pitchFamily="34" charset="77"/>
                <a:ea typeface="+mj-ea"/>
                <a:cs typeface="+mj-cs"/>
              </a:defRPr>
            </a:lvl1pPr>
          </a:lstStyle>
          <a:p>
            <a:pPr marL="0" lvl="0" indent="0" algn="ctr" defTabSz="1218868" rtl="0" eaLnBrk="1" latinLnBrk="0" hangingPunct="1">
              <a:lnSpc>
                <a:spcPct val="100000"/>
              </a:lnSpc>
              <a:spcBef>
                <a:spcPts val="0"/>
              </a:spcBef>
              <a:buFont typeface="Arial" pitchFamily="34" charset="0"/>
              <a:buNone/>
            </a:pPr>
            <a:r>
              <a:rPr lang="en-US"/>
              <a:t>TITLE OF THE SLIDE</a:t>
            </a:r>
            <a:endParaRPr lang="en-IN"/>
          </a:p>
        </p:txBody>
      </p:sp>
      <p:sp>
        <p:nvSpPr>
          <p:cNvPr id="7" name="Text Placeholder 16">
            <a:extLst>
              <a:ext uri="{FF2B5EF4-FFF2-40B4-BE49-F238E27FC236}">
                <a16:creationId xmlns:a16="http://schemas.microsoft.com/office/drawing/2014/main" id="{49F2F084-FB0F-AC2A-2515-7CD369FF9B75}"/>
              </a:ext>
            </a:extLst>
          </p:cNvPr>
          <p:cNvSpPr>
            <a:spLocks noGrp="1"/>
          </p:cNvSpPr>
          <p:nvPr>
            <p:ph type="body" sz="quarter" idx="14" hasCustomPrompt="1"/>
          </p:nvPr>
        </p:nvSpPr>
        <p:spPr>
          <a:xfrm>
            <a:off x="427668" y="3452749"/>
            <a:ext cx="7518312" cy="542015"/>
          </a:xfrm>
          <a:prstGeom prst="rect">
            <a:avLst/>
          </a:prstGeom>
        </p:spPr>
        <p:txBody>
          <a:bodyPr anchor="ctr">
            <a:noAutofit/>
          </a:bodyPr>
          <a:lstStyle>
            <a:lvl1pPr marL="0" indent="0" algn="l">
              <a:lnSpc>
                <a:spcPct val="100000"/>
              </a:lnSpc>
              <a:spcBef>
                <a:spcPts val="0"/>
              </a:spcBef>
              <a:buNone/>
              <a:defRPr sz="1867" b="0" baseline="0">
                <a:solidFill>
                  <a:schemeClr val="bg1"/>
                </a:solidFill>
                <a:latin typeface="TheSansOffice" panose="020B0503040302060204" pitchFamily="34" charset="77"/>
              </a:defRPr>
            </a:lvl1pPr>
          </a:lstStyle>
          <a:p>
            <a:pPr lvl="0"/>
            <a:r>
              <a:rPr lang="en-US"/>
              <a:t>Sub Title – Line Two</a:t>
            </a:r>
          </a:p>
        </p:txBody>
      </p:sp>
    </p:spTree>
    <p:extLst>
      <p:ext uri="{BB962C8B-B14F-4D97-AF65-F5344CB8AC3E}">
        <p14:creationId xmlns:p14="http://schemas.microsoft.com/office/powerpoint/2010/main" val="132708122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ner Page Dar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6F1B32-F0C8-E3BA-B4FF-ADA500834D38}"/>
              </a:ext>
            </a:extLst>
          </p:cNvPr>
          <p:cNvSpPr/>
          <p:nvPr userDrawn="1"/>
        </p:nvSpPr>
        <p:spPr>
          <a:xfrm>
            <a:off x="0" y="0"/>
            <a:ext cx="12192000" cy="6858000"/>
          </a:xfrm>
          <a:prstGeom prst="rect">
            <a:avLst/>
          </a:prstGeom>
          <a:gradFill flip="none" rotWithShape="1">
            <a:gsLst>
              <a:gs pos="0">
                <a:srgbClr val="422D72"/>
              </a:gs>
              <a:gs pos="46035">
                <a:srgbClr val="422D72"/>
              </a:gs>
              <a:gs pos="99000">
                <a:srgbClr val="7D348A"/>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a:latin typeface="Trebuchet MS" panose="020B0703020202090204" pitchFamily="34" charset="0"/>
            </a:endParaRPr>
          </a:p>
        </p:txBody>
      </p:sp>
      <p:pic>
        <p:nvPicPr>
          <p:cNvPr id="5" name="Picture 4">
            <a:extLst>
              <a:ext uri="{FF2B5EF4-FFF2-40B4-BE49-F238E27FC236}">
                <a16:creationId xmlns:a16="http://schemas.microsoft.com/office/drawing/2014/main" id="{EDA5B3DC-DFBA-0C4C-531C-923E4D2FC633}"/>
              </a:ext>
            </a:extLst>
          </p:cNvPr>
          <p:cNvPicPr>
            <a:picLocks noChangeAspect="1"/>
          </p:cNvPicPr>
          <p:nvPr userDrawn="1"/>
        </p:nvPicPr>
        <p:blipFill>
          <a:blip r:embed="rId2">
            <a:lum bright="70000" contrast="-70000"/>
            <a:alphaModFix amt="6000"/>
          </a:blip>
          <a:srcRect b="15282"/>
          <a:stretch>
            <a:fillRect/>
          </a:stretch>
        </p:blipFill>
        <p:spPr>
          <a:xfrm>
            <a:off x="17123" y="4202728"/>
            <a:ext cx="12157757" cy="2655275"/>
          </a:xfrm>
          <a:prstGeom prst="rect">
            <a:avLst/>
          </a:prstGeom>
        </p:spPr>
      </p:pic>
      <p:sp>
        <p:nvSpPr>
          <p:cNvPr id="21" name="Title 4">
            <a:extLst>
              <a:ext uri="{FF2B5EF4-FFF2-40B4-BE49-F238E27FC236}">
                <a16:creationId xmlns:a16="http://schemas.microsoft.com/office/drawing/2014/main" id="{3764A946-0CC6-908B-4D68-173AD253AD55}"/>
              </a:ext>
            </a:extLst>
          </p:cNvPr>
          <p:cNvSpPr>
            <a:spLocks noGrp="1"/>
          </p:cNvSpPr>
          <p:nvPr>
            <p:ph type="title" hasCustomPrompt="1"/>
          </p:nvPr>
        </p:nvSpPr>
        <p:spPr>
          <a:xfrm>
            <a:off x="442685" y="216250"/>
            <a:ext cx="10453515" cy="533465"/>
          </a:xfrm>
          <a:prstGeom prst="rect">
            <a:avLst/>
          </a:prstGeom>
        </p:spPr>
        <p:txBody>
          <a:bodyPr anchor="ctr"/>
          <a:lstStyle>
            <a:lvl1pPr>
              <a:defRPr kumimoji="0" lang="en-US" sz="2667" b="1" i="0" u="none" strike="noStrike" kern="1200" cap="all" spc="0" normalizeH="0" baseline="0" noProof="0" dirty="0">
                <a:ln>
                  <a:noFill/>
                </a:ln>
                <a:gradFill flip="none" rotWithShape="1">
                  <a:gsLst>
                    <a:gs pos="100000">
                      <a:srgbClr val="BB2368"/>
                    </a:gs>
                    <a:gs pos="0">
                      <a:srgbClr val="BED730"/>
                    </a:gs>
                  </a:gsLst>
                  <a:lin ang="0" scaled="1"/>
                  <a:tileRect/>
                </a:gradFill>
                <a:effectLst/>
                <a:uLnTx/>
                <a:uFillTx/>
                <a:latin typeface="TheSansOffice" panose="020B0503040302060204" pitchFamily="34" charset="77"/>
                <a:ea typeface="+mj-ea"/>
                <a:cs typeface="+mj-cs"/>
              </a:defRPr>
            </a:lvl1pPr>
          </a:lstStyle>
          <a:p>
            <a:r>
              <a:rPr lang="en-US"/>
              <a:t>TITLE OF THE SLIDE GOES HERE</a:t>
            </a:r>
          </a:p>
        </p:txBody>
      </p:sp>
      <p:sp>
        <p:nvSpPr>
          <p:cNvPr id="22" name="Rectangle 21">
            <a:extLst>
              <a:ext uri="{FF2B5EF4-FFF2-40B4-BE49-F238E27FC236}">
                <a16:creationId xmlns:a16="http://schemas.microsoft.com/office/drawing/2014/main" id="{99F4CA20-AEEE-EFBB-F3CF-06EF3A2C4408}"/>
              </a:ext>
            </a:extLst>
          </p:cNvPr>
          <p:cNvSpPr/>
          <p:nvPr userDrawn="1"/>
        </p:nvSpPr>
        <p:spPr>
          <a:xfrm rot="10800000" flipH="1">
            <a:off x="442685" y="1"/>
            <a:ext cx="960000" cy="96000"/>
          </a:xfrm>
          <a:prstGeom prst="rect">
            <a:avLst/>
          </a:prstGeom>
          <a:solidFill>
            <a:srgbClr val="BED730"/>
          </a:solidFill>
          <a:ln w="3175">
            <a:noFill/>
          </a:ln>
          <a:effectLst/>
        </p:spPr>
        <p:txBody>
          <a:bodyPr vert="horz" lIns="0" tIns="0" rIns="121904" bIns="60953" rtlCol="0" anchor="ctr">
            <a:normAutofit fontScale="25000" lnSpcReduction="20000"/>
          </a:bodyPr>
          <a:lstStyle/>
          <a:p>
            <a:pPr marL="239983" lvl="0" indent="0" defTabSz="1218868">
              <a:lnSpc>
                <a:spcPct val="100000"/>
              </a:lnSpc>
              <a:spcBef>
                <a:spcPts val="0"/>
              </a:spcBef>
              <a:buFont typeface="Arial" pitchFamily="34" charset="0"/>
              <a:buNone/>
            </a:pPr>
            <a:endParaRPr lang="en-IN" sz="3200" b="1" cap="all" baseline="0">
              <a:solidFill>
                <a:srgbClr val="BED730"/>
              </a:solidFill>
              <a:latin typeface="TheSansOffice" panose="020B0503040302060204" pitchFamily="34" charset="0"/>
            </a:endParaRPr>
          </a:p>
        </p:txBody>
      </p:sp>
      <p:pic>
        <p:nvPicPr>
          <p:cNvPr id="23" name="Picture 22" descr="Logo&#10;&#10;Description automatically generated">
            <a:extLst>
              <a:ext uri="{FF2B5EF4-FFF2-40B4-BE49-F238E27FC236}">
                <a16:creationId xmlns:a16="http://schemas.microsoft.com/office/drawing/2014/main" id="{05BC1578-0F81-3C96-54CC-6700A1440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96868" y="216540"/>
            <a:ext cx="864000" cy="576000"/>
          </a:xfrm>
          <a:prstGeom prst="rect">
            <a:avLst/>
          </a:prstGeom>
        </p:spPr>
      </p:pic>
    </p:spTree>
    <p:extLst>
      <p:ext uri="{BB962C8B-B14F-4D97-AF65-F5344CB8AC3E}">
        <p14:creationId xmlns:p14="http://schemas.microsoft.com/office/powerpoint/2010/main" val="34416786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ver Page 1">
    <p:bg>
      <p:bgRef idx="1001">
        <a:schemeClr val="bg1"/>
      </p:bgRef>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20A88B93-A6B7-7EED-A2AD-FF795D0655F6}"/>
              </a:ext>
            </a:extLst>
          </p:cNvPr>
          <p:cNvPicPr>
            <a:picLocks noChangeArrowheads="1"/>
          </p:cNvPicPr>
          <p:nvPr userDrawn="1"/>
        </p:nvPicPr>
        <p:blipFill>
          <a:blip r:embed="rId3">
            <a:extLst>
              <a:ext uri="{28A0092B-C50C-407E-A947-70E740481C1C}">
                <a14:useLocalDpi xmlns:a14="http://schemas.microsoft.com/office/drawing/2010/main" val="0"/>
              </a:ext>
            </a:extLst>
          </a:blip>
          <a:srcRect/>
          <a:stretch/>
        </p:blipFill>
        <p:spPr bwMode="auto">
          <a:xfrm>
            <a:off x="0" y="-3000"/>
            <a:ext cx="12192000" cy="6864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2B973DA-E81B-0E30-2C24-995C30AA748E}"/>
              </a:ext>
            </a:extLst>
          </p:cNvPr>
          <p:cNvPicPr>
            <a:picLocks noChangeAspect="1"/>
          </p:cNvPicPr>
          <p:nvPr userDrawn="1"/>
        </p:nvPicPr>
        <p:blipFill>
          <a:blip r:embed="rId4">
            <a:lum bright="70000" contrast="-70000"/>
            <a:alphaModFix amt="30000"/>
          </a:blip>
          <a:stretch>
            <a:fillRect/>
          </a:stretch>
        </p:blipFill>
        <p:spPr>
          <a:xfrm>
            <a:off x="17124" y="3723757"/>
            <a:ext cx="12157757" cy="3134247"/>
          </a:xfrm>
          <a:prstGeom prst="rect">
            <a:avLst/>
          </a:prstGeom>
        </p:spPr>
      </p:pic>
      <p:sp>
        <p:nvSpPr>
          <p:cNvPr id="24" name="Rectangle 23">
            <a:extLst>
              <a:ext uri="{FF2B5EF4-FFF2-40B4-BE49-F238E27FC236}">
                <a16:creationId xmlns:a16="http://schemas.microsoft.com/office/drawing/2014/main" id="{7DC31C4D-5BFA-4A28-0F7A-5F844745F56E}"/>
              </a:ext>
            </a:extLst>
          </p:cNvPr>
          <p:cNvSpPr/>
          <p:nvPr userDrawn="1"/>
        </p:nvSpPr>
        <p:spPr>
          <a:xfrm>
            <a:off x="0" y="0"/>
            <a:ext cx="12192000" cy="6858000"/>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IN" sz="2400">
              <a:latin typeface="TheSansOffice" panose="020B0503040302060204" pitchFamily="34" charset="77"/>
            </a:endParaRPr>
          </a:p>
        </p:txBody>
      </p:sp>
      <p:pic>
        <p:nvPicPr>
          <p:cNvPr id="3" name="Picture 2" descr="Logo&#10;&#10;Description automatically generated">
            <a:extLst>
              <a:ext uri="{FF2B5EF4-FFF2-40B4-BE49-F238E27FC236}">
                <a16:creationId xmlns:a16="http://schemas.microsoft.com/office/drawing/2014/main" id="{6C731AD5-ED36-1751-CC67-94CF34AC2E7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622395" y="216539"/>
            <a:ext cx="1152000" cy="768000"/>
          </a:xfrm>
          <a:prstGeom prst="rect">
            <a:avLst/>
          </a:prstGeom>
        </p:spPr>
      </p:pic>
      <p:sp>
        <p:nvSpPr>
          <p:cNvPr id="6" name="Text Placeholder 16">
            <a:extLst>
              <a:ext uri="{FF2B5EF4-FFF2-40B4-BE49-F238E27FC236}">
                <a16:creationId xmlns:a16="http://schemas.microsoft.com/office/drawing/2014/main" id="{18BD873C-D2FE-91B6-9796-922D869E220C}"/>
              </a:ext>
            </a:extLst>
          </p:cNvPr>
          <p:cNvSpPr>
            <a:spLocks noGrp="1"/>
          </p:cNvSpPr>
          <p:nvPr>
            <p:ph type="body" sz="quarter" idx="13" hasCustomPrompt="1"/>
          </p:nvPr>
        </p:nvSpPr>
        <p:spPr>
          <a:xfrm>
            <a:off x="431801" y="1857256"/>
            <a:ext cx="7508903" cy="1571744"/>
          </a:xfrm>
          <a:prstGeom prst="rect">
            <a:avLst/>
          </a:prstGeom>
        </p:spPr>
        <p:txBody>
          <a:bodyPr anchor="ctr">
            <a:noAutofit/>
          </a:bodyPr>
          <a:lstStyle>
            <a:lvl1pPr marL="0" indent="0" algn="l">
              <a:lnSpc>
                <a:spcPct val="100000"/>
              </a:lnSpc>
              <a:spcBef>
                <a:spcPts val="0"/>
              </a:spcBef>
              <a:buNone/>
              <a:defRPr kumimoji="0" lang="en-IN" sz="4267" b="1" i="0" u="none" strike="noStrike" kern="1200" cap="all" spc="0" normalizeH="0" baseline="0" noProof="0" dirty="0">
                <a:ln>
                  <a:noFill/>
                </a:ln>
                <a:gradFill flip="none" rotWithShape="1">
                  <a:gsLst>
                    <a:gs pos="0">
                      <a:srgbClr val="BED730"/>
                    </a:gs>
                    <a:gs pos="100000">
                      <a:srgbClr val="BE2D6B"/>
                    </a:gs>
                  </a:gsLst>
                  <a:lin ang="0" scaled="0"/>
                  <a:tileRect/>
                </a:gradFill>
                <a:effectLst/>
                <a:uLnTx/>
                <a:uFillTx/>
                <a:latin typeface="TheSansOffice" panose="020B0503040302060204" pitchFamily="34" charset="77"/>
                <a:ea typeface="+mj-ea"/>
                <a:cs typeface="+mj-cs"/>
              </a:defRPr>
            </a:lvl1pPr>
          </a:lstStyle>
          <a:p>
            <a:pPr marL="0" lvl="0" indent="0" algn="ctr" defTabSz="1218868" rtl="0" eaLnBrk="1" latinLnBrk="0" hangingPunct="1">
              <a:lnSpc>
                <a:spcPct val="100000"/>
              </a:lnSpc>
              <a:spcBef>
                <a:spcPts val="0"/>
              </a:spcBef>
              <a:buFont typeface="Arial" pitchFamily="34" charset="0"/>
              <a:buNone/>
            </a:pPr>
            <a:r>
              <a:rPr lang="en-US"/>
              <a:t>TITLE OF THE SLIDE</a:t>
            </a:r>
            <a:endParaRPr lang="en-IN"/>
          </a:p>
        </p:txBody>
      </p:sp>
      <p:sp>
        <p:nvSpPr>
          <p:cNvPr id="7" name="Text Placeholder 16">
            <a:extLst>
              <a:ext uri="{FF2B5EF4-FFF2-40B4-BE49-F238E27FC236}">
                <a16:creationId xmlns:a16="http://schemas.microsoft.com/office/drawing/2014/main" id="{49F2F084-FB0F-AC2A-2515-7CD369FF9B75}"/>
              </a:ext>
            </a:extLst>
          </p:cNvPr>
          <p:cNvSpPr>
            <a:spLocks noGrp="1"/>
          </p:cNvSpPr>
          <p:nvPr>
            <p:ph type="body" sz="quarter" idx="14" hasCustomPrompt="1"/>
          </p:nvPr>
        </p:nvSpPr>
        <p:spPr>
          <a:xfrm>
            <a:off x="427668" y="3452749"/>
            <a:ext cx="7518312" cy="542015"/>
          </a:xfrm>
          <a:prstGeom prst="rect">
            <a:avLst/>
          </a:prstGeom>
        </p:spPr>
        <p:txBody>
          <a:bodyPr anchor="ctr">
            <a:noAutofit/>
          </a:bodyPr>
          <a:lstStyle>
            <a:lvl1pPr marL="0" indent="0" algn="l">
              <a:lnSpc>
                <a:spcPct val="100000"/>
              </a:lnSpc>
              <a:spcBef>
                <a:spcPts val="0"/>
              </a:spcBef>
              <a:buNone/>
              <a:defRPr sz="1867" b="0" baseline="0">
                <a:solidFill>
                  <a:schemeClr val="bg1"/>
                </a:solidFill>
                <a:latin typeface="TheSansOffice" panose="020B0503040302060204" pitchFamily="34" charset="77"/>
              </a:defRPr>
            </a:lvl1pPr>
          </a:lstStyle>
          <a:p>
            <a:pPr lvl="0"/>
            <a:r>
              <a:rPr lang="en-US"/>
              <a:t>Sub Title – Line Two</a:t>
            </a:r>
          </a:p>
        </p:txBody>
      </p:sp>
    </p:spTree>
    <p:extLst>
      <p:ext uri="{BB962C8B-B14F-4D97-AF65-F5344CB8AC3E}">
        <p14:creationId xmlns:p14="http://schemas.microsoft.com/office/powerpoint/2010/main" val="2271008869"/>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over Page 1">
    <p:bg>
      <p:bgRef idx="1001">
        <a:schemeClr val="bg1"/>
      </p:bgRef>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20A88B93-A6B7-7EED-A2AD-FF795D0655F6}"/>
              </a:ext>
            </a:extLst>
          </p:cNvPr>
          <p:cNvPicPr>
            <a:picLocks noChangeArrowheads="1"/>
          </p:cNvPicPr>
          <p:nvPr userDrawn="1"/>
        </p:nvPicPr>
        <p:blipFill>
          <a:blip r:embed="rId3">
            <a:extLst>
              <a:ext uri="{28A0092B-C50C-407E-A947-70E740481C1C}">
                <a14:useLocalDpi xmlns:a14="http://schemas.microsoft.com/office/drawing/2010/main" val="0"/>
              </a:ext>
            </a:extLst>
          </a:blip>
          <a:srcRect/>
          <a:stretch/>
        </p:blipFill>
        <p:spPr bwMode="auto">
          <a:xfrm>
            <a:off x="2976" y="1675"/>
            <a:ext cx="12186048" cy="685465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2B973DA-E81B-0E30-2C24-995C30AA748E}"/>
              </a:ext>
            </a:extLst>
          </p:cNvPr>
          <p:cNvPicPr>
            <a:picLocks noChangeAspect="1"/>
          </p:cNvPicPr>
          <p:nvPr userDrawn="1"/>
        </p:nvPicPr>
        <p:blipFill>
          <a:blip r:embed="rId4">
            <a:lum bright="70000" contrast="-70000"/>
            <a:alphaModFix amt="30000"/>
          </a:blip>
          <a:stretch>
            <a:fillRect/>
          </a:stretch>
        </p:blipFill>
        <p:spPr>
          <a:xfrm>
            <a:off x="17124" y="3723757"/>
            <a:ext cx="12157757" cy="3134247"/>
          </a:xfrm>
          <a:prstGeom prst="rect">
            <a:avLst/>
          </a:prstGeom>
        </p:spPr>
      </p:pic>
      <p:sp>
        <p:nvSpPr>
          <p:cNvPr id="24" name="Rectangle 23">
            <a:extLst>
              <a:ext uri="{FF2B5EF4-FFF2-40B4-BE49-F238E27FC236}">
                <a16:creationId xmlns:a16="http://schemas.microsoft.com/office/drawing/2014/main" id="{7DC31C4D-5BFA-4A28-0F7A-5F844745F56E}"/>
              </a:ext>
            </a:extLst>
          </p:cNvPr>
          <p:cNvSpPr/>
          <p:nvPr userDrawn="1"/>
        </p:nvSpPr>
        <p:spPr>
          <a:xfrm>
            <a:off x="0" y="0"/>
            <a:ext cx="12192000" cy="6858000"/>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IN" sz="2400">
              <a:latin typeface="TheSansOffice" panose="020B0503040302060204" pitchFamily="34" charset="77"/>
            </a:endParaRPr>
          </a:p>
        </p:txBody>
      </p:sp>
      <p:pic>
        <p:nvPicPr>
          <p:cNvPr id="3" name="Picture 2" descr="Logo&#10;&#10;Description automatically generated">
            <a:extLst>
              <a:ext uri="{FF2B5EF4-FFF2-40B4-BE49-F238E27FC236}">
                <a16:creationId xmlns:a16="http://schemas.microsoft.com/office/drawing/2014/main" id="{6C731AD5-ED36-1751-CC67-94CF34AC2E7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622395" y="216539"/>
            <a:ext cx="1152000" cy="768000"/>
          </a:xfrm>
          <a:prstGeom prst="rect">
            <a:avLst/>
          </a:prstGeom>
        </p:spPr>
      </p:pic>
      <p:sp>
        <p:nvSpPr>
          <p:cNvPr id="6" name="Text Placeholder 16">
            <a:extLst>
              <a:ext uri="{FF2B5EF4-FFF2-40B4-BE49-F238E27FC236}">
                <a16:creationId xmlns:a16="http://schemas.microsoft.com/office/drawing/2014/main" id="{18BD873C-D2FE-91B6-9796-922D869E220C}"/>
              </a:ext>
            </a:extLst>
          </p:cNvPr>
          <p:cNvSpPr>
            <a:spLocks noGrp="1"/>
          </p:cNvSpPr>
          <p:nvPr>
            <p:ph type="body" sz="quarter" idx="13" hasCustomPrompt="1"/>
          </p:nvPr>
        </p:nvSpPr>
        <p:spPr>
          <a:xfrm>
            <a:off x="431801" y="1857256"/>
            <a:ext cx="7508903" cy="1571744"/>
          </a:xfrm>
          <a:prstGeom prst="rect">
            <a:avLst/>
          </a:prstGeom>
        </p:spPr>
        <p:txBody>
          <a:bodyPr anchor="ctr">
            <a:noAutofit/>
          </a:bodyPr>
          <a:lstStyle>
            <a:lvl1pPr marL="0" indent="0" algn="l">
              <a:lnSpc>
                <a:spcPct val="100000"/>
              </a:lnSpc>
              <a:spcBef>
                <a:spcPts val="0"/>
              </a:spcBef>
              <a:buNone/>
              <a:defRPr kumimoji="0" lang="en-IN" sz="4267" b="1" i="0" u="none" strike="noStrike" kern="1200" cap="all" spc="0" normalizeH="0" baseline="0" noProof="0" dirty="0">
                <a:ln>
                  <a:noFill/>
                </a:ln>
                <a:gradFill flip="none" rotWithShape="1">
                  <a:gsLst>
                    <a:gs pos="0">
                      <a:srgbClr val="BED730"/>
                    </a:gs>
                    <a:gs pos="100000">
                      <a:srgbClr val="BE2D6B"/>
                    </a:gs>
                  </a:gsLst>
                  <a:lin ang="0" scaled="0"/>
                  <a:tileRect/>
                </a:gradFill>
                <a:effectLst/>
                <a:uLnTx/>
                <a:uFillTx/>
                <a:latin typeface="TheSansOffice" panose="020B0503040302060204" pitchFamily="34" charset="77"/>
                <a:ea typeface="+mj-ea"/>
                <a:cs typeface="+mj-cs"/>
              </a:defRPr>
            </a:lvl1pPr>
          </a:lstStyle>
          <a:p>
            <a:pPr marL="0" lvl="0" indent="0" algn="ctr" defTabSz="1218868" rtl="0" eaLnBrk="1" latinLnBrk="0" hangingPunct="1">
              <a:lnSpc>
                <a:spcPct val="100000"/>
              </a:lnSpc>
              <a:spcBef>
                <a:spcPts val="0"/>
              </a:spcBef>
              <a:buFont typeface="Arial" pitchFamily="34" charset="0"/>
              <a:buNone/>
            </a:pPr>
            <a:r>
              <a:rPr lang="en-US"/>
              <a:t>TITLE OF THE SLIDE</a:t>
            </a:r>
            <a:endParaRPr lang="en-IN"/>
          </a:p>
        </p:txBody>
      </p:sp>
      <p:sp>
        <p:nvSpPr>
          <p:cNvPr id="7" name="Text Placeholder 16">
            <a:extLst>
              <a:ext uri="{FF2B5EF4-FFF2-40B4-BE49-F238E27FC236}">
                <a16:creationId xmlns:a16="http://schemas.microsoft.com/office/drawing/2014/main" id="{49F2F084-FB0F-AC2A-2515-7CD369FF9B75}"/>
              </a:ext>
            </a:extLst>
          </p:cNvPr>
          <p:cNvSpPr>
            <a:spLocks noGrp="1"/>
          </p:cNvSpPr>
          <p:nvPr>
            <p:ph type="body" sz="quarter" idx="14" hasCustomPrompt="1"/>
          </p:nvPr>
        </p:nvSpPr>
        <p:spPr>
          <a:xfrm>
            <a:off x="427668" y="3452749"/>
            <a:ext cx="7518312" cy="542015"/>
          </a:xfrm>
          <a:prstGeom prst="rect">
            <a:avLst/>
          </a:prstGeom>
        </p:spPr>
        <p:txBody>
          <a:bodyPr anchor="ctr">
            <a:noAutofit/>
          </a:bodyPr>
          <a:lstStyle>
            <a:lvl1pPr marL="0" indent="0" algn="l">
              <a:lnSpc>
                <a:spcPct val="100000"/>
              </a:lnSpc>
              <a:spcBef>
                <a:spcPts val="0"/>
              </a:spcBef>
              <a:buNone/>
              <a:defRPr sz="1867" b="0" baseline="0">
                <a:solidFill>
                  <a:schemeClr val="bg1"/>
                </a:solidFill>
                <a:latin typeface="TheSansOffice" panose="020B0503040302060204" pitchFamily="34" charset="77"/>
              </a:defRPr>
            </a:lvl1pPr>
          </a:lstStyle>
          <a:p>
            <a:pPr lvl="0"/>
            <a:r>
              <a:rPr lang="en-US"/>
              <a:t>Sub Title – Line Two</a:t>
            </a:r>
          </a:p>
        </p:txBody>
      </p:sp>
    </p:spTree>
    <p:extLst>
      <p:ext uri="{BB962C8B-B14F-4D97-AF65-F5344CB8AC3E}">
        <p14:creationId xmlns:p14="http://schemas.microsoft.com/office/powerpoint/2010/main" val="167588543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_Cover Page 2">
    <p:bg>
      <p:bgRef idx="1001">
        <a:schemeClr val="bg1"/>
      </p:bgRef>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DC31C4D-5BFA-4A28-0F7A-5F844745F56E}"/>
              </a:ext>
            </a:extLst>
          </p:cNvPr>
          <p:cNvSpPr/>
          <p:nvPr userDrawn="1"/>
        </p:nvSpPr>
        <p:spPr>
          <a:xfrm>
            <a:off x="0" y="0"/>
            <a:ext cx="12192000" cy="6858000"/>
          </a:xfrm>
          <a:prstGeom prst="rect">
            <a:avLst/>
          </a:prstGeom>
          <a:solidFill>
            <a:srgbClr val="3409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l"/>
            <a:endParaRPr lang="en-IN" sz="2400" b="0" cap="none" spc="0">
              <a:ln w="0"/>
              <a:solidFill>
                <a:schemeClr val="accent1"/>
              </a:solidFill>
              <a:effectLst>
                <a:outerShdw blurRad="38100" dist="25400" dir="5400000" algn="ctr" rotWithShape="0">
                  <a:srgbClr val="6E747A">
                    <a:alpha val="43000"/>
                  </a:srgbClr>
                </a:outerShdw>
              </a:effectLst>
              <a:latin typeface="Trebuchet MS" panose="020B0703020202090204" pitchFamily="34" charset="0"/>
            </a:endParaRPr>
          </a:p>
        </p:txBody>
      </p:sp>
      <p:pic>
        <p:nvPicPr>
          <p:cNvPr id="2" name="Picture 1">
            <a:extLst>
              <a:ext uri="{FF2B5EF4-FFF2-40B4-BE49-F238E27FC236}">
                <a16:creationId xmlns:a16="http://schemas.microsoft.com/office/drawing/2014/main" id="{E2B973DA-E81B-0E30-2C24-995C30AA748E}"/>
              </a:ext>
            </a:extLst>
          </p:cNvPr>
          <p:cNvPicPr>
            <a:picLocks noChangeAspect="1"/>
          </p:cNvPicPr>
          <p:nvPr userDrawn="1"/>
        </p:nvPicPr>
        <p:blipFill>
          <a:blip r:embed="rId3">
            <a:lum bright="70000" contrast="-70000"/>
            <a:alphaModFix amt="5000"/>
          </a:blip>
          <a:stretch>
            <a:fillRect/>
          </a:stretch>
        </p:blipFill>
        <p:spPr>
          <a:xfrm>
            <a:off x="17124" y="3723758"/>
            <a:ext cx="12157757" cy="3134247"/>
          </a:xfrm>
          <a:prstGeom prst="rect">
            <a:avLst/>
          </a:prstGeom>
        </p:spPr>
      </p:pic>
      <p:pic>
        <p:nvPicPr>
          <p:cNvPr id="3" name="Picture 2" descr="Logo&#10;&#10;Description automatically generated">
            <a:extLst>
              <a:ext uri="{FF2B5EF4-FFF2-40B4-BE49-F238E27FC236}">
                <a16:creationId xmlns:a16="http://schemas.microsoft.com/office/drawing/2014/main" id="{6C731AD5-ED36-1751-CC67-94CF34AC2E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22395" y="216539"/>
            <a:ext cx="1152000" cy="768000"/>
          </a:xfrm>
          <a:prstGeom prst="rect">
            <a:avLst/>
          </a:prstGeom>
        </p:spPr>
      </p:pic>
      <p:sp>
        <p:nvSpPr>
          <p:cNvPr id="6" name="Text Placeholder 16">
            <a:extLst>
              <a:ext uri="{FF2B5EF4-FFF2-40B4-BE49-F238E27FC236}">
                <a16:creationId xmlns:a16="http://schemas.microsoft.com/office/drawing/2014/main" id="{18BD873C-D2FE-91B6-9796-922D869E220C}"/>
              </a:ext>
            </a:extLst>
          </p:cNvPr>
          <p:cNvSpPr>
            <a:spLocks noGrp="1"/>
          </p:cNvSpPr>
          <p:nvPr>
            <p:ph type="body" sz="quarter" idx="13" hasCustomPrompt="1"/>
          </p:nvPr>
        </p:nvSpPr>
        <p:spPr>
          <a:xfrm>
            <a:off x="445996" y="2341300"/>
            <a:ext cx="5889189" cy="1380785"/>
          </a:xfrm>
        </p:spPr>
        <p:txBody>
          <a:bodyPr anchor="ctr">
            <a:noAutofit/>
          </a:bodyPr>
          <a:lstStyle>
            <a:lvl1pPr marL="0" indent="0" algn="l" defTabSz="1218838" rtl="0" eaLnBrk="1" latinLnBrk="0" hangingPunct="1">
              <a:lnSpc>
                <a:spcPct val="100000"/>
              </a:lnSpc>
              <a:spcBef>
                <a:spcPts val="0"/>
              </a:spcBef>
              <a:buFont typeface="Arial" pitchFamily="34" charset="0"/>
              <a:buNone/>
              <a:defRPr kumimoji="0" lang="en-IN" sz="4267" b="1" i="0" u="none" strike="noStrike" kern="1200" cap="all" spc="0" normalizeH="0" baseline="0" noProof="0" dirty="0">
                <a:ln>
                  <a:noFill/>
                </a:ln>
                <a:gradFill flip="none" rotWithShape="1">
                  <a:gsLst>
                    <a:gs pos="0">
                      <a:srgbClr val="BED730"/>
                    </a:gs>
                    <a:gs pos="100000">
                      <a:srgbClr val="BE2D6B"/>
                    </a:gs>
                  </a:gsLst>
                  <a:lin ang="0" scaled="0"/>
                  <a:tileRect/>
                </a:gradFill>
                <a:effectLst/>
                <a:uLnTx/>
                <a:uFillTx/>
                <a:latin typeface="TheSansOffice" panose="020B0503040302060204" pitchFamily="34" charset="77"/>
                <a:ea typeface="+mj-ea"/>
                <a:cs typeface="+mj-cs"/>
              </a:defRPr>
            </a:lvl1pPr>
          </a:lstStyle>
          <a:p>
            <a:pPr marL="0" lvl="0" indent="0" algn="ctr" defTabSz="1218838" rtl="0" eaLnBrk="1" latinLnBrk="0" hangingPunct="1">
              <a:lnSpc>
                <a:spcPct val="100000"/>
              </a:lnSpc>
              <a:spcBef>
                <a:spcPts val="0"/>
              </a:spcBef>
              <a:buFont typeface="Arial" pitchFamily="34" charset="0"/>
              <a:buNone/>
            </a:pPr>
            <a:r>
              <a:rPr lang="en-US"/>
              <a:t>TITLE OF THE SLIDE</a:t>
            </a:r>
            <a:endParaRPr lang="en-IN"/>
          </a:p>
        </p:txBody>
      </p:sp>
      <p:sp>
        <p:nvSpPr>
          <p:cNvPr id="7" name="Text Placeholder 16">
            <a:extLst>
              <a:ext uri="{FF2B5EF4-FFF2-40B4-BE49-F238E27FC236}">
                <a16:creationId xmlns:a16="http://schemas.microsoft.com/office/drawing/2014/main" id="{49F2F084-FB0F-AC2A-2515-7CD369FF9B75}"/>
              </a:ext>
            </a:extLst>
          </p:cNvPr>
          <p:cNvSpPr>
            <a:spLocks noGrp="1"/>
          </p:cNvSpPr>
          <p:nvPr>
            <p:ph type="body" sz="quarter" idx="14" hasCustomPrompt="1"/>
          </p:nvPr>
        </p:nvSpPr>
        <p:spPr>
          <a:xfrm>
            <a:off x="445997" y="3723758"/>
            <a:ext cx="7246833" cy="494519"/>
          </a:xfrm>
        </p:spPr>
        <p:txBody>
          <a:bodyPr anchor="ctr">
            <a:noAutofit/>
          </a:bodyPr>
          <a:lstStyle>
            <a:lvl1pPr marL="0" indent="0" algn="l">
              <a:lnSpc>
                <a:spcPct val="100000"/>
              </a:lnSpc>
              <a:spcBef>
                <a:spcPts val="0"/>
              </a:spcBef>
              <a:buNone/>
              <a:defRPr sz="2400" b="1" baseline="0">
                <a:solidFill>
                  <a:schemeClr val="bg1"/>
                </a:solidFill>
                <a:latin typeface="Trebuchet MS" panose="020B0703020202090204" pitchFamily="34" charset="0"/>
              </a:defRPr>
            </a:lvl1pPr>
          </a:lstStyle>
          <a:p>
            <a:pPr lvl="0"/>
            <a:r>
              <a:rPr lang="en-US"/>
              <a:t>Sub Title – Line Two</a:t>
            </a:r>
          </a:p>
        </p:txBody>
      </p:sp>
      <p:pic>
        <p:nvPicPr>
          <p:cNvPr id="5" name="Picture 4">
            <a:extLst>
              <a:ext uri="{FF2B5EF4-FFF2-40B4-BE49-F238E27FC236}">
                <a16:creationId xmlns:a16="http://schemas.microsoft.com/office/drawing/2014/main" id="{62F6044A-4DE5-6CBA-F586-99C95075B594}"/>
              </a:ext>
            </a:extLst>
          </p:cNvPr>
          <p:cNvPicPr>
            <a:picLocks noChangeAspect="1"/>
          </p:cNvPicPr>
          <p:nvPr userDrawn="1"/>
        </p:nvPicPr>
        <p:blipFill rotWithShape="1">
          <a:blip r:embed="rId5"/>
          <a:srcRect r="47214" b="10588"/>
          <a:stretch/>
        </p:blipFill>
        <p:spPr>
          <a:xfrm>
            <a:off x="8235637" y="134871"/>
            <a:ext cx="3956367" cy="6723132"/>
          </a:xfrm>
          <a:prstGeom prst="rect">
            <a:avLst/>
          </a:prstGeom>
        </p:spPr>
      </p:pic>
    </p:spTree>
    <p:extLst>
      <p:ext uri="{BB962C8B-B14F-4D97-AF65-F5344CB8AC3E}">
        <p14:creationId xmlns:p14="http://schemas.microsoft.com/office/powerpoint/2010/main" val="197290710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ver Page 2">
    <p:bg>
      <p:bgRef idx="1001">
        <a:schemeClr val="bg1"/>
      </p:bgRef>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20A88B93-A6B7-7EED-A2AD-FF795D0655F6}"/>
              </a:ext>
            </a:extLst>
          </p:cNvPr>
          <p:cNvPicPr>
            <a:picLocks noChangeArrowheads="1"/>
          </p:cNvPicPr>
          <p:nvPr userDrawn="1"/>
        </p:nvPicPr>
        <p:blipFill>
          <a:blip r:embed="rId3">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2B973DA-E81B-0E30-2C24-995C30AA748E}"/>
              </a:ext>
            </a:extLst>
          </p:cNvPr>
          <p:cNvPicPr>
            <a:picLocks noChangeAspect="1"/>
          </p:cNvPicPr>
          <p:nvPr userDrawn="1"/>
        </p:nvPicPr>
        <p:blipFill>
          <a:blip r:embed="rId4">
            <a:lum bright="70000" contrast="-70000"/>
            <a:alphaModFix amt="30000"/>
          </a:blip>
          <a:stretch>
            <a:fillRect/>
          </a:stretch>
        </p:blipFill>
        <p:spPr>
          <a:xfrm>
            <a:off x="17124" y="3723758"/>
            <a:ext cx="12157757" cy="3134247"/>
          </a:xfrm>
          <a:prstGeom prst="rect">
            <a:avLst/>
          </a:prstGeom>
        </p:spPr>
      </p:pic>
      <p:sp>
        <p:nvSpPr>
          <p:cNvPr id="24" name="Rectangle 23">
            <a:extLst>
              <a:ext uri="{FF2B5EF4-FFF2-40B4-BE49-F238E27FC236}">
                <a16:creationId xmlns:a16="http://schemas.microsoft.com/office/drawing/2014/main" id="{7DC31C4D-5BFA-4A28-0F7A-5F844745F56E}"/>
              </a:ext>
            </a:extLst>
          </p:cNvPr>
          <p:cNvSpPr/>
          <p:nvPr userDrawn="1"/>
        </p:nvSpPr>
        <p:spPr>
          <a:xfrm>
            <a:off x="0" y="0"/>
            <a:ext cx="12192000" cy="6858000"/>
          </a:xfrm>
          <a:prstGeom prst="rect">
            <a:avLst/>
          </a:prstGeom>
          <a:solidFill>
            <a:srgbClr val="340952">
              <a:alpha val="7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IN" sz="2400" b="0" cap="none" spc="0">
              <a:ln w="0"/>
              <a:solidFill>
                <a:schemeClr val="accent1"/>
              </a:solidFill>
              <a:effectLst>
                <a:outerShdw blurRad="38100" dist="25400" dir="5400000" algn="ctr" rotWithShape="0">
                  <a:srgbClr val="6E747A">
                    <a:alpha val="43000"/>
                  </a:srgbClr>
                </a:outerShdw>
              </a:effectLst>
              <a:latin typeface="Trebuchet MS" panose="020B0703020202090204" pitchFamily="34" charset="0"/>
            </a:endParaRPr>
          </a:p>
        </p:txBody>
      </p:sp>
      <p:pic>
        <p:nvPicPr>
          <p:cNvPr id="3" name="Picture 2" descr="Logo&#10;&#10;Description automatically generated">
            <a:extLst>
              <a:ext uri="{FF2B5EF4-FFF2-40B4-BE49-F238E27FC236}">
                <a16:creationId xmlns:a16="http://schemas.microsoft.com/office/drawing/2014/main" id="{6C731AD5-ED36-1751-CC67-94CF34AC2E7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622395" y="216539"/>
            <a:ext cx="1152000" cy="768000"/>
          </a:xfrm>
          <a:prstGeom prst="rect">
            <a:avLst/>
          </a:prstGeom>
        </p:spPr>
      </p:pic>
      <p:sp>
        <p:nvSpPr>
          <p:cNvPr id="6" name="Text Placeholder 16">
            <a:extLst>
              <a:ext uri="{FF2B5EF4-FFF2-40B4-BE49-F238E27FC236}">
                <a16:creationId xmlns:a16="http://schemas.microsoft.com/office/drawing/2014/main" id="{18BD873C-D2FE-91B6-9796-922D869E220C}"/>
              </a:ext>
            </a:extLst>
          </p:cNvPr>
          <p:cNvSpPr>
            <a:spLocks noGrp="1"/>
          </p:cNvSpPr>
          <p:nvPr>
            <p:ph type="body" sz="quarter" idx="13" hasCustomPrompt="1"/>
          </p:nvPr>
        </p:nvSpPr>
        <p:spPr>
          <a:xfrm>
            <a:off x="431800" y="2117312"/>
            <a:ext cx="11328400" cy="768000"/>
          </a:xfrm>
        </p:spPr>
        <p:txBody>
          <a:bodyPr anchor="ctr">
            <a:noAutofit/>
          </a:bodyPr>
          <a:lstStyle>
            <a:lvl1pPr marL="0" indent="0" algn="ctr">
              <a:lnSpc>
                <a:spcPct val="100000"/>
              </a:lnSpc>
              <a:spcBef>
                <a:spcPts val="0"/>
              </a:spcBef>
              <a:buNone/>
              <a:defRPr kumimoji="0" lang="en-IN" sz="4267" b="1" i="0" u="none" strike="noStrike" kern="1200" cap="all" spc="0" normalizeH="0" baseline="0" noProof="0" dirty="0">
                <a:ln>
                  <a:noFill/>
                </a:ln>
                <a:gradFill flip="none" rotWithShape="1">
                  <a:gsLst>
                    <a:gs pos="0">
                      <a:srgbClr val="BED730"/>
                    </a:gs>
                    <a:gs pos="100000">
                      <a:srgbClr val="BE2D6B"/>
                    </a:gs>
                  </a:gsLst>
                  <a:lin ang="0" scaled="0"/>
                  <a:tileRect/>
                </a:gradFill>
                <a:effectLst/>
                <a:uLnTx/>
                <a:uFillTx/>
                <a:latin typeface="TheSansOffice" panose="020B0503040302060204" pitchFamily="34" charset="77"/>
                <a:ea typeface="+mj-ea"/>
                <a:cs typeface="+mj-cs"/>
              </a:defRPr>
            </a:lvl1pPr>
          </a:lstStyle>
          <a:p>
            <a:pPr marL="0" lvl="0" indent="0" algn="ctr" defTabSz="1218838" rtl="0" eaLnBrk="1" latinLnBrk="0" hangingPunct="1">
              <a:lnSpc>
                <a:spcPct val="100000"/>
              </a:lnSpc>
              <a:spcBef>
                <a:spcPts val="0"/>
              </a:spcBef>
              <a:buFont typeface="Arial" pitchFamily="34" charset="0"/>
              <a:buNone/>
            </a:pPr>
            <a:r>
              <a:rPr lang="en-US"/>
              <a:t>TITLE OF THE SLIDE</a:t>
            </a:r>
            <a:endParaRPr lang="en-IN"/>
          </a:p>
        </p:txBody>
      </p:sp>
      <p:sp>
        <p:nvSpPr>
          <p:cNvPr id="7" name="Text Placeholder 16">
            <a:extLst>
              <a:ext uri="{FF2B5EF4-FFF2-40B4-BE49-F238E27FC236}">
                <a16:creationId xmlns:a16="http://schemas.microsoft.com/office/drawing/2014/main" id="{49F2F084-FB0F-AC2A-2515-7CD369FF9B75}"/>
              </a:ext>
            </a:extLst>
          </p:cNvPr>
          <p:cNvSpPr>
            <a:spLocks noGrp="1"/>
          </p:cNvSpPr>
          <p:nvPr>
            <p:ph type="body" sz="quarter" idx="14" hasCustomPrompt="1"/>
          </p:nvPr>
        </p:nvSpPr>
        <p:spPr>
          <a:xfrm>
            <a:off x="431801" y="2886989"/>
            <a:ext cx="11342595" cy="494519"/>
          </a:xfrm>
        </p:spPr>
        <p:txBody>
          <a:bodyPr anchor="ctr">
            <a:noAutofit/>
          </a:bodyPr>
          <a:lstStyle>
            <a:lvl1pPr marL="0" indent="0" algn="ctr">
              <a:lnSpc>
                <a:spcPct val="100000"/>
              </a:lnSpc>
              <a:spcBef>
                <a:spcPts val="0"/>
              </a:spcBef>
              <a:buNone/>
              <a:defRPr sz="2400" b="1" baseline="0">
                <a:solidFill>
                  <a:schemeClr val="bg1"/>
                </a:solidFill>
                <a:latin typeface="Trebuchet MS" panose="020B0703020202090204" pitchFamily="34" charset="0"/>
              </a:defRPr>
            </a:lvl1pPr>
          </a:lstStyle>
          <a:p>
            <a:pPr lvl="0"/>
            <a:r>
              <a:rPr lang="en-US"/>
              <a:t>Sub Title – Line Two</a:t>
            </a:r>
          </a:p>
        </p:txBody>
      </p:sp>
    </p:spTree>
    <p:extLst>
      <p:ext uri="{BB962C8B-B14F-4D97-AF65-F5344CB8AC3E}">
        <p14:creationId xmlns:p14="http://schemas.microsoft.com/office/powerpoint/2010/main" val="35714593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3_Cover Page 2">
    <p:bg>
      <p:bgRef idx="1001">
        <a:schemeClr val="bg1"/>
      </p:bgRef>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DC31C4D-5BFA-4A28-0F7A-5F844745F56E}"/>
              </a:ext>
            </a:extLst>
          </p:cNvPr>
          <p:cNvSpPr/>
          <p:nvPr userDrawn="1"/>
        </p:nvSpPr>
        <p:spPr>
          <a:xfrm>
            <a:off x="0" y="0"/>
            <a:ext cx="12192000" cy="6858000"/>
          </a:xfrm>
          <a:prstGeom prst="rect">
            <a:avLst/>
          </a:prstGeom>
          <a:solidFill>
            <a:srgbClr val="3409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l"/>
            <a:endParaRPr lang="en-IN" sz="2400" b="0" cap="none" spc="0">
              <a:ln w="0"/>
              <a:solidFill>
                <a:schemeClr val="accent1"/>
              </a:solidFill>
              <a:effectLst>
                <a:outerShdw blurRad="38100" dist="25400" dir="5400000" algn="ctr" rotWithShape="0">
                  <a:srgbClr val="6E747A">
                    <a:alpha val="43000"/>
                  </a:srgbClr>
                </a:outerShdw>
              </a:effectLst>
              <a:latin typeface="Trebuchet MS" panose="020B0703020202090204" pitchFamily="34" charset="0"/>
            </a:endParaRPr>
          </a:p>
        </p:txBody>
      </p:sp>
      <p:pic>
        <p:nvPicPr>
          <p:cNvPr id="5" name="Picture 4">
            <a:extLst>
              <a:ext uri="{FF2B5EF4-FFF2-40B4-BE49-F238E27FC236}">
                <a16:creationId xmlns:a16="http://schemas.microsoft.com/office/drawing/2014/main" id="{62F6044A-4DE5-6CBA-F586-99C95075B594}"/>
              </a:ext>
            </a:extLst>
          </p:cNvPr>
          <p:cNvPicPr>
            <a:picLocks noChangeAspect="1"/>
          </p:cNvPicPr>
          <p:nvPr userDrawn="1"/>
        </p:nvPicPr>
        <p:blipFill>
          <a:blip r:embed="rId3">
            <a:alphaModFix amt="50000"/>
          </a:blip>
          <a:stretch>
            <a:fillRect/>
          </a:stretch>
        </p:blipFill>
        <p:spPr>
          <a:xfrm>
            <a:off x="1538513" y="-2898622"/>
            <a:ext cx="13202195" cy="13244756"/>
          </a:xfrm>
          <a:prstGeom prst="rect">
            <a:avLst/>
          </a:prstGeom>
        </p:spPr>
      </p:pic>
      <p:pic>
        <p:nvPicPr>
          <p:cNvPr id="2" name="Picture 1">
            <a:extLst>
              <a:ext uri="{FF2B5EF4-FFF2-40B4-BE49-F238E27FC236}">
                <a16:creationId xmlns:a16="http://schemas.microsoft.com/office/drawing/2014/main" id="{E2B973DA-E81B-0E30-2C24-995C30AA748E}"/>
              </a:ext>
            </a:extLst>
          </p:cNvPr>
          <p:cNvPicPr>
            <a:picLocks noChangeAspect="1"/>
          </p:cNvPicPr>
          <p:nvPr userDrawn="1"/>
        </p:nvPicPr>
        <p:blipFill>
          <a:blip r:embed="rId4">
            <a:lum bright="70000" contrast="-70000"/>
            <a:alphaModFix amt="30000"/>
          </a:blip>
          <a:stretch>
            <a:fillRect/>
          </a:stretch>
        </p:blipFill>
        <p:spPr>
          <a:xfrm>
            <a:off x="17124" y="3723757"/>
            <a:ext cx="12157757" cy="3134247"/>
          </a:xfrm>
          <a:prstGeom prst="rect">
            <a:avLst/>
          </a:prstGeom>
        </p:spPr>
      </p:pic>
      <p:pic>
        <p:nvPicPr>
          <p:cNvPr id="3" name="Picture 2" descr="Logo&#10;&#10;Description automatically generated">
            <a:extLst>
              <a:ext uri="{FF2B5EF4-FFF2-40B4-BE49-F238E27FC236}">
                <a16:creationId xmlns:a16="http://schemas.microsoft.com/office/drawing/2014/main" id="{6C731AD5-ED36-1751-CC67-94CF34AC2E7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622395" y="216539"/>
            <a:ext cx="1152000" cy="768000"/>
          </a:xfrm>
          <a:prstGeom prst="rect">
            <a:avLst/>
          </a:prstGeom>
        </p:spPr>
      </p:pic>
      <p:sp>
        <p:nvSpPr>
          <p:cNvPr id="6" name="Text Placeholder 16">
            <a:extLst>
              <a:ext uri="{FF2B5EF4-FFF2-40B4-BE49-F238E27FC236}">
                <a16:creationId xmlns:a16="http://schemas.microsoft.com/office/drawing/2014/main" id="{18BD873C-D2FE-91B6-9796-922D869E220C}"/>
              </a:ext>
            </a:extLst>
          </p:cNvPr>
          <p:cNvSpPr>
            <a:spLocks noGrp="1"/>
          </p:cNvSpPr>
          <p:nvPr>
            <p:ph type="body" sz="quarter" idx="13" hasCustomPrompt="1"/>
          </p:nvPr>
        </p:nvSpPr>
        <p:spPr>
          <a:xfrm>
            <a:off x="4098835" y="1927498"/>
            <a:ext cx="4040776" cy="3483428"/>
          </a:xfrm>
          <a:prstGeom prst="rect">
            <a:avLst/>
          </a:prstGeom>
        </p:spPr>
        <p:txBody>
          <a:bodyPr anchor="ctr">
            <a:noAutofit/>
          </a:bodyPr>
          <a:lstStyle>
            <a:lvl1pPr marL="0" indent="0" algn="ctr" defTabSz="1218868" rtl="0" eaLnBrk="1" latinLnBrk="0" hangingPunct="1">
              <a:lnSpc>
                <a:spcPct val="100000"/>
              </a:lnSpc>
              <a:spcBef>
                <a:spcPts val="0"/>
              </a:spcBef>
              <a:buFont typeface="Arial" pitchFamily="34" charset="0"/>
              <a:buNone/>
              <a:defRPr kumimoji="0" lang="en-IN" sz="4267" b="1" i="0" u="none" strike="noStrike" kern="1200" cap="all" spc="0" normalizeH="0" baseline="0" noProof="0" dirty="0">
                <a:ln>
                  <a:noFill/>
                </a:ln>
                <a:gradFill flip="none" rotWithShape="1">
                  <a:gsLst>
                    <a:gs pos="0">
                      <a:srgbClr val="BED730"/>
                    </a:gs>
                    <a:gs pos="100000">
                      <a:srgbClr val="BE2D6B"/>
                    </a:gs>
                  </a:gsLst>
                  <a:lin ang="0" scaled="0"/>
                  <a:tileRect/>
                </a:gradFill>
                <a:effectLst/>
                <a:uLnTx/>
                <a:uFillTx/>
                <a:latin typeface="TheSansOffice" panose="020B0503040302060204" pitchFamily="34" charset="77"/>
                <a:ea typeface="+mj-ea"/>
                <a:cs typeface="+mj-cs"/>
              </a:defRPr>
            </a:lvl1pPr>
          </a:lstStyle>
          <a:p>
            <a:pPr marL="0" lvl="0" indent="0" algn="ctr" defTabSz="1218868" rtl="0" eaLnBrk="1" latinLnBrk="0" hangingPunct="1">
              <a:lnSpc>
                <a:spcPct val="100000"/>
              </a:lnSpc>
              <a:spcBef>
                <a:spcPts val="0"/>
              </a:spcBef>
              <a:buFont typeface="Arial" pitchFamily="34" charset="0"/>
              <a:buNone/>
            </a:pPr>
            <a:r>
              <a:rPr lang="en-US"/>
              <a:t>TITLE OF THE SLIDE</a:t>
            </a:r>
            <a:endParaRPr lang="en-IN"/>
          </a:p>
        </p:txBody>
      </p:sp>
    </p:spTree>
    <p:extLst>
      <p:ext uri="{BB962C8B-B14F-4D97-AF65-F5344CB8AC3E}">
        <p14:creationId xmlns:p14="http://schemas.microsoft.com/office/powerpoint/2010/main" val="1941296053"/>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Dar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6F1B32-F0C8-E3BA-B4FF-ADA500834D38}"/>
              </a:ext>
            </a:extLst>
          </p:cNvPr>
          <p:cNvSpPr/>
          <p:nvPr userDrawn="1"/>
        </p:nvSpPr>
        <p:spPr>
          <a:xfrm>
            <a:off x="0" y="0"/>
            <a:ext cx="12192000" cy="6858000"/>
          </a:xfrm>
          <a:prstGeom prst="rect">
            <a:avLst/>
          </a:prstGeom>
          <a:gradFill flip="none" rotWithShape="1">
            <a:gsLst>
              <a:gs pos="0">
                <a:srgbClr val="422D72"/>
              </a:gs>
              <a:gs pos="46035">
                <a:srgbClr val="422D72"/>
              </a:gs>
              <a:gs pos="99000">
                <a:srgbClr val="7D348A"/>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a:latin typeface="Trebuchet MS" panose="020B0703020202090204" pitchFamily="34" charset="0"/>
            </a:endParaRPr>
          </a:p>
        </p:txBody>
      </p:sp>
      <p:pic>
        <p:nvPicPr>
          <p:cNvPr id="5" name="Picture 4">
            <a:extLst>
              <a:ext uri="{FF2B5EF4-FFF2-40B4-BE49-F238E27FC236}">
                <a16:creationId xmlns:a16="http://schemas.microsoft.com/office/drawing/2014/main" id="{EDA5B3DC-DFBA-0C4C-531C-923E4D2FC633}"/>
              </a:ext>
            </a:extLst>
          </p:cNvPr>
          <p:cNvPicPr>
            <a:picLocks noChangeAspect="1"/>
          </p:cNvPicPr>
          <p:nvPr userDrawn="1"/>
        </p:nvPicPr>
        <p:blipFill>
          <a:blip r:embed="rId2">
            <a:lum bright="70000" contrast="-70000"/>
            <a:alphaModFix amt="6000"/>
          </a:blip>
          <a:srcRect b="15282"/>
          <a:stretch>
            <a:fillRect/>
          </a:stretch>
        </p:blipFill>
        <p:spPr>
          <a:xfrm>
            <a:off x="17123" y="4202728"/>
            <a:ext cx="12157757" cy="2655275"/>
          </a:xfrm>
          <a:prstGeom prst="rect">
            <a:avLst/>
          </a:prstGeom>
        </p:spPr>
      </p:pic>
      <p:sp>
        <p:nvSpPr>
          <p:cNvPr id="21" name="Title 4">
            <a:extLst>
              <a:ext uri="{FF2B5EF4-FFF2-40B4-BE49-F238E27FC236}">
                <a16:creationId xmlns:a16="http://schemas.microsoft.com/office/drawing/2014/main" id="{3764A946-0CC6-908B-4D68-173AD253AD55}"/>
              </a:ext>
            </a:extLst>
          </p:cNvPr>
          <p:cNvSpPr>
            <a:spLocks noGrp="1"/>
          </p:cNvSpPr>
          <p:nvPr>
            <p:ph type="title" hasCustomPrompt="1"/>
          </p:nvPr>
        </p:nvSpPr>
        <p:spPr>
          <a:xfrm>
            <a:off x="442685" y="231604"/>
            <a:ext cx="10453515" cy="502756"/>
          </a:xfrm>
          <a:prstGeom prst="rect">
            <a:avLst/>
          </a:prstGeom>
        </p:spPr>
        <p:txBody>
          <a:bodyPr anchor="ctr"/>
          <a:lstStyle>
            <a:lvl1pPr>
              <a:defRPr kumimoji="0" lang="en-US" sz="2667" b="1" i="0" u="none" strike="noStrike" kern="1200" cap="all" spc="0" normalizeH="0" baseline="0" noProof="0" dirty="0">
                <a:ln>
                  <a:noFill/>
                </a:ln>
                <a:gradFill flip="none" rotWithShape="1">
                  <a:gsLst>
                    <a:gs pos="100000">
                      <a:srgbClr val="BB2368"/>
                    </a:gs>
                    <a:gs pos="0">
                      <a:srgbClr val="BED730"/>
                    </a:gs>
                  </a:gsLst>
                  <a:lin ang="0" scaled="1"/>
                  <a:tileRect/>
                </a:gradFill>
                <a:effectLst/>
                <a:uLnTx/>
                <a:uFillTx/>
                <a:latin typeface="TheSansOffice" panose="020B0503040302060204" pitchFamily="34" charset="77"/>
                <a:ea typeface="+mj-ea"/>
                <a:cs typeface="+mj-cs"/>
              </a:defRPr>
            </a:lvl1pPr>
          </a:lstStyle>
          <a:p>
            <a:r>
              <a:rPr lang="en-US"/>
              <a:t>TITLE OF THE SLIDE GOES HERE</a:t>
            </a:r>
          </a:p>
        </p:txBody>
      </p:sp>
      <p:sp>
        <p:nvSpPr>
          <p:cNvPr id="22" name="Rectangle 21">
            <a:extLst>
              <a:ext uri="{FF2B5EF4-FFF2-40B4-BE49-F238E27FC236}">
                <a16:creationId xmlns:a16="http://schemas.microsoft.com/office/drawing/2014/main" id="{99F4CA20-AEEE-EFBB-F3CF-06EF3A2C4408}"/>
              </a:ext>
            </a:extLst>
          </p:cNvPr>
          <p:cNvSpPr/>
          <p:nvPr userDrawn="1"/>
        </p:nvSpPr>
        <p:spPr>
          <a:xfrm rot="10800000" flipH="1">
            <a:off x="442685" y="1"/>
            <a:ext cx="960000" cy="96000"/>
          </a:xfrm>
          <a:prstGeom prst="rect">
            <a:avLst/>
          </a:prstGeom>
          <a:solidFill>
            <a:srgbClr val="BED730"/>
          </a:solidFill>
          <a:ln w="3175">
            <a:noFill/>
          </a:ln>
          <a:effectLst/>
        </p:spPr>
        <p:txBody>
          <a:bodyPr vert="horz" lIns="0" tIns="0" rIns="121904" bIns="60953" rtlCol="0" anchor="ctr">
            <a:normAutofit fontScale="25000" lnSpcReduction="20000"/>
          </a:bodyPr>
          <a:lstStyle/>
          <a:p>
            <a:pPr marL="239983" lvl="0" indent="0" defTabSz="1218868">
              <a:lnSpc>
                <a:spcPct val="100000"/>
              </a:lnSpc>
              <a:spcBef>
                <a:spcPts val="0"/>
              </a:spcBef>
              <a:buFont typeface="Arial" pitchFamily="34" charset="0"/>
              <a:buNone/>
            </a:pPr>
            <a:endParaRPr lang="en-IN" sz="3200" b="1" cap="all" baseline="0">
              <a:solidFill>
                <a:srgbClr val="BED730"/>
              </a:solidFill>
              <a:latin typeface="TheSansOffice" panose="020B0503040302060204" pitchFamily="34" charset="0"/>
            </a:endParaRPr>
          </a:p>
        </p:txBody>
      </p:sp>
      <p:pic>
        <p:nvPicPr>
          <p:cNvPr id="23" name="Picture 22" descr="Logo&#10;&#10;Description automatically generated">
            <a:extLst>
              <a:ext uri="{FF2B5EF4-FFF2-40B4-BE49-F238E27FC236}">
                <a16:creationId xmlns:a16="http://schemas.microsoft.com/office/drawing/2014/main" id="{05BC1578-0F81-3C96-54CC-6700A1440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96868" y="216540"/>
            <a:ext cx="864000" cy="576000"/>
          </a:xfrm>
          <a:prstGeom prst="rect">
            <a:avLst/>
          </a:prstGeom>
        </p:spPr>
      </p:pic>
    </p:spTree>
    <p:extLst>
      <p:ext uri="{BB962C8B-B14F-4D97-AF65-F5344CB8AC3E}">
        <p14:creationId xmlns:p14="http://schemas.microsoft.com/office/powerpoint/2010/main" val="1650541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C5F46-38D7-E7F0-79F4-F50A8D4F87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A95A58-EED6-48AF-52D8-0C2BC93A02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5C00C3-D325-DF9A-5B50-123D17FD0D09}"/>
              </a:ext>
            </a:extLst>
          </p:cNvPr>
          <p:cNvSpPr>
            <a:spLocks noGrp="1"/>
          </p:cNvSpPr>
          <p:nvPr>
            <p:ph type="dt" sz="half" idx="10"/>
          </p:nvPr>
        </p:nvSpPr>
        <p:spPr/>
        <p:txBody>
          <a:bodyPr/>
          <a:lstStyle/>
          <a:p>
            <a:fld id="{F491462B-8299-44EF-98D6-8FBFA42D3E55}" type="datetimeFigureOut">
              <a:rPr lang="en-US" smtClean="0"/>
              <a:t>7/24/2026</a:t>
            </a:fld>
            <a:endParaRPr lang="en-US"/>
          </a:p>
        </p:txBody>
      </p:sp>
      <p:sp>
        <p:nvSpPr>
          <p:cNvPr id="5" name="Footer Placeholder 4">
            <a:extLst>
              <a:ext uri="{FF2B5EF4-FFF2-40B4-BE49-F238E27FC236}">
                <a16:creationId xmlns:a16="http://schemas.microsoft.com/office/drawing/2014/main" id="{2FA86DF2-0414-50A1-FDD8-23659D887B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0D44E2-1132-3CCB-8F28-ED1D9A97896D}"/>
              </a:ext>
            </a:extLst>
          </p:cNvPr>
          <p:cNvSpPr>
            <a:spLocks noGrp="1"/>
          </p:cNvSpPr>
          <p:nvPr>
            <p:ph type="sldNum" sz="quarter" idx="12"/>
          </p:nvPr>
        </p:nvSpPr>
        <p:spPr/>
        <p:txBody>
          <a:bodyPr/>
          <a:lstStyle/>
          <a:p>
            <a:fld id="{F5FD791C-9CAC-4CFA-8129-94DB5C2B48C6}" type="slidenum">
              <a:rPr lang="en-US" smtClean="0"/>
              <a:t>‹#›</a:t>
            </a:fld>
            <a:endParaRPr lang="en-US"/>
          </a:p>
        </p:txBody>
      </p:sp>
    </p:spTree>
    <p:extLst>
      <p:ext uri="{BB962C8B-B14F-4D97-AF65-F5344CB8AC3E}">
        <p14:creationId xmlns:p14="http://schemas.microsoft.com/office/powerpoint/2010/main" val="6992405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ner Page Dar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6F1B32-F0C8-E3BA-B4FF-ADA500834D38}"/>
              </a:ext>
            </a:extLst>
          </p:cNvPr>
          <p:cNvSpPr/>
          <p:nvPr userDrawn="1"/>
        </p:nvSpPr>
        <p:spPr>
          <a:xfrm>
            <a:off x="0" y="0"/>
            <a:ext cx="12192000" cy="6858000"/>
          </a:xfrm>
          <a:prstGeom prst="rect">
            <a:avLst/>
          </a:prstGeom>
          <a:gradFill flip="none" rotWithShape="1">
            <a:gsLst>
              <a:gs pos="0">
                <a:srgbClr val="422D72"/>
              </a:gs>
              <a:gs pos="46035">
                <a:srgbClr val="422D72"/>
              </a:gs>
              <a:gs pos="99000">
                <a:srgbClr val="7D348A"/>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a:latin typeface="Trebuchet MS" panose="020B0703020202090204" pitchFamily="34" charset="0"/>
            </a:endParaRPr>
          </a:p>
        </p:txBody>
      </p:sp>
      <p:pic>
        <p:nvPicPr>
          <p:cNvPr id="5" name="Picture 4">
            <a:extLst>
              <a:ext uri="{FF2B5EF4-FFF2-40B4-BE49-F238E27FC236}">
                <a16:creationId xmlns:a16="http://schemas.microsoft.com/office/drawing/2014/main" id="{EDA5B3DC-DFBA-0C4C-531C-923E4D2FC633}"/>
              </a:ext>
            </a:extLst>
          </p:cNvPr>
          <p:cNvPicPr>
            <a:picLocks noChangeAspect="1"/>
          </p:cNvPicPr>
          <p:nvPr userDrawn="1"/>
        </p:nvPicPr>
        <p:blipFill>
          <a:blip r:embed="rId2">
            <a:lum bright="70000" contrast="-70000"/>
            <a:alphaModFix amt="6000"/>
          </a:blip>
          <a:srcRect b="15282"/>
          <a:stretch>
            <a:fillRect/>
          </a:stretch>
        </p:blipFill>
        <p:spPr>
          <a:xfrm>
            <a:off x="17123" y="4202728"/>
            <a:ext cx="12157757" cy="2655275"/>
          </a:xfrm>
          <a:prstGeom prst="rect">
            <a:avLst/>
          </a:prstGeom>
        </p:spPr>
      </p:pic>
      <p:sp>
        <p:nvSpPr>
          <p:cNvPr id="21" name="Title 4">
            <a:extLst>
              <a:ext uri="{FF2B5EF4-FFF2-40B4-BE49-F238E27FC236}">
                <a16:creationId xmlns:a16="http://schemas.microsoft.com/office/drawing/2014/main" id="{3764A946-0CC6-908B-4D68-173AD253AD55}"/>
              </a:ext>
            </a:extLst>
          </p:cNvPr>
          <p:cNvSpPr>
            <a:spLocks noGrp="1"/>
          </p:cNvSpPr>
          <p:nvPr>
            <p:ph type="title" hasCustomPrompt="1"/>
          </p:nvPr>
        </p:nvSpPr>
        <p:spPr>
          <a:xfrm>
            <a:off x="442685" y="231604"/>
            <a:ext cx="10453515" cy="502756"/>
          </a:xfrm>
          <a:prstGeom prst="rect">
            <a:avLst/>
          </a:prstGeom>
        </p:spPr>
        <p:txBody>
          <a:bodyPr anchor="ctr"/>
          <a:lstStyle>
            <a:lvl1pPr>
              <a:defRPr kumimoji="0" lang="en-US" sz="2667" b="1" i="0" u="none" strike="noStrike" kern="1200" cap="all" spc="0" normalizeH="0" baseline="0" noProof="0" dirty="0">
                <a:ln>
                  <a:noFill/>
                </a:ln>
                <a:gradFill flip="none" rotWithShape="1">
                  <a:gsLst>
                    <a:gs pos="100000">
                      <a:srgbClr val="BB2368"/>
                    </a:gs>
                    <a:gs pos="0">
                      <a:srgbClr val="BED730"/>
                    </a:gs>
                  </a:gsLst>
                  <a:lin ang="0" scaled="1"/>
                  <a:tileRect/>
                </a:gradFill>
                <a:effectLst/>
                <a:uLnTx/>
                <a:uFillTx/>
                <a:latin typeface="TheSansOffice" panose="020B0503040302060204" pitchFamily="34" charset="77"/>
                <a:ea typeface="+mj-ea"/>
                <a:cs typeface="+mj-cs"/>
              </a:defRPr>
            </a:lvl1pPr>
          </a:lstStyle>
          <a:p>
            <a:r>
              <a:rPr lang="en-US"/>
              <a:t>TITLE OF THE SLIDE GOES HERE</a:t>
            </a:r>
          </a:p>
        </p:txBody>
      </p:sp>
      <p:sp>
        <p:nvSpPr>
          <p:cNvPr id="22" name="Rectangle 21">
            <a:extLst>
              <a:ext uri="{FF2B5EF4-FFF2-40B4-BE49-F238E27FC236}">
                <a16:creationId xmlns:a16="http://schemas.microsoft.com/office/drawing/2014/main" id="{99F4CA20-AEEE-EFBB-F3CF-06EF3A2C4408}"/>
              </a:ext>
            </a:extLst>
          </p:cNvPr>
          <p:cNvSpPr/>
          <p:nvPr userDrawn="1"/>
        </p:nvSpPr>
        <p:spPr>
          <a:xfrm rot="10800000" flipH="1">
            <a:off x="442685" y="1"/>
            <a:ext cx="960000" cy="96000"/>
          </a:xfrm>
          <a:prstGeom prst="rect">
            <a:avLst/>
          </a:prstGeom>
          <a:solidFill>
            <a:srgbClr val="BED730"/>
          </a:solidFill>
          <a:ln w="3175">
            <a:noFill/>
          </a:ln>
          <a:effectLst/>
        </p:spPr>
        <p:txBody>
          <a:bodyPr vert="horz" lIns="0" tIns="0" rIns="121904" bIns="60953" rtlCol="0" anchor="ctr">
            <a:normAutofit fontScale="25000" lnSpcReduction="20000"/>
          </a:bodyPr>
          <a:lstStyle/>
          <a:p>
            <a:pPr marL="239983" lvl="0" indent="0" defTabSz="1218868">
              <a:lnSpc>
                <a:spcPct val="100000"/>
              </a:lnSpc>
              <a:spcBef>
                <a:spcPts val="0"/>
              </a:spcBef>
              <a:buFont typeface="Arial" pitchFamily="34" charset="0"/>
              <a:buNone/>
            </a:pPr>
            <a:endParaRPr lang="en-IN" sz="3200" b="1" cap="all" baseline="0">
              <a:solidFill>
                <a:srgbClr val="BED730"/>
              </a:solidFill>
              <a:latin typeface="TheSansOffice" panose="020B0503040302060204" pitchFamily="34" charset="0"/>
            </a:endParaRPr>
          </a:p>
        </p:txBody>
      </p:sp>
      <p:pic>
        <p:nvPicPr>
          <p:cNvPr id="23" name="Picture 22" descr="Logo&#10;&#10;Description automatically generated">
            <a:extLst>
              <a:ext uri="{FF2B5EF4-FFF2-40B4-BE49-F238E27FC236}">
                <a16:creationId xmlns:a16="http://schemas.microsoft.com/office/drawing/2014/main" id="{05BC1578-0F81-3C96-54CC-6700A1440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96868" y="216540"/>
            <a:ext cx="864000" cy="576000"/>
          </a:xfrm>
          <a:prstGeom prst="rect">
            <a:avLst/>
          </a:prstGeom>
        </p:spPr>
      </p:pic>
    </p:spTree>
    <p:extLst>
      <p:ext uri="{BB962C8B-B14F-4D97-AF65-F5344CB8AC3E}">
        <p14:creationId xmlns:p14="http://schemas.microsoft.com/office/powerpoint/2010/main" val="8885007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AB69EC-D5D4-2400-7B6F-7E0072D9805E}"/>
              </a:ext>
            </a:extLst>
          </p:cNvPr>
          <p:cNvSpPr/>
          <p:nvPr userDrawn="1"/>
        </p:nvSpPr>
        <p:spPr>
          <a:xfrm>
            <a:off x="0" y="0"/>
            <a:ext cx="12192000" cy="6858000"/>
          </a:xfrm>
          <a:prstGeom prst="rect">
            <a:avLst/>
          </a:prstGeom>
          <a:gradFill flip="none" rotWithShape="1">
            <a:gsLst>
              <a:gs pos="0">
                <a:srgbClr val="422D72"/>
              </a:gs>
              <a:gs pos="46035">
                <a:srgbClr val="422D72"/>
              </a:gs>
              <a:gs pos="99000">
                <a:srgbClr val="7D348A"/>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a:latin typeface="Trebuchet MS" panose="020B0703020202090204" pitchFamily="34" charset="0"/>
            </a:endParaRPr>
          </a:p>
        </p:txBody>
      </p:sp>
      <p:pic>
        <p:nvPicPr>
          <p:cNvPr id="3" name="Picture 2">
            <a:extLst>
              <a:ext uri="{FF2B5EF4-FFF2-40B4-BE49-F238E27FC236}">
                <a16:creationId xmlns:a16="http://schemas.microsoft.com/office/drawing/2014/main" id="{36E460C5-28A4-1ECD-3F3A-2791EB20BED6}"/>
              </a:ext>
            </a:extLst>
          </p:cNvPr>
          <p:cNvPicPr>
            <a:picLocks noChangeAspect="1"/>
          </p:cNvPicPr>
          <p:nvPr userDrawn="1"/>
        </p:nvPicPr>
        <p:blipFill>
          <a:blip r:embed="rId2">
            <a:lum bright="70000" contrast="-70000"/>
            <a:alphaModFix amt="6000"/>
          </a:blip>
          <a:srcRect b="15282"/>
          <a:stretch>
            <a:fillRect/>
          </a:stretch>
        </p:blipFill>
        <p:spPr>
          <a:xfrm>
            <a:off x="17123" y="4202728"/>
            <a:ext cx="12157757" cy="2655275"/>
          </a:xfrm>
          <a:prstGeom prst="rect">
            <a:avLst/>
          </a:prstGeom>
        </p:spPr>
      </p:pic>
      <p:pic>
        <p:nvPicPr>
          <p:cNvPr id="7" name="Picture 6" descr="Logo&#10;&#10;Description automatically generated">
            <a:extLst>
              <a:ext uri="{FF2B5EF4-FFF2-40B4-BE49-F238E27FC236}">
                <a16:creationId xmlns:a16="http://schemas.microsoft.com/office/drawing/2014/main" id="{72BE7683-F747-61AD-4006-6A5DA9E24A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96868" y="216540"/>
            <a:ext cx="864000" cy="576000"/>
          </a:xfrm>
          <a:prstGeom prst="rect">
            <a:avLst/>
          </a:prstGeom>
        </p:spPr>
      </p:pic>
    </p:spTree>
    <p:extLst>
      <p:ext uri="{BB962C8B-B14F-4D97-AF65-F5344CB8AC3E}">
        <p14:creationId xmlns:p14="http://schemas.microsoft.com/office/powerpoint/2010/main" val="18253526"/>
      </p:ext>
    </p:extLst>
  </p:cSld>
  <p:clrMapOvr>
    <a:masterClrMapping/>
  </p:clrMapOvr>
  <p:extLst>
    <p:ext uri="{DCECCB84-F9BA-43D5-87BE-67443E8EF086}">
      <p15:sldGuideLst xmlns:p15="http://schemas.microsoft.com/office/powerpoint/2012/main">
        <p15:guide id="1" orient="horz" pos="911">
          <p15:clr>
            <a:srgbClr val="FBAE40"/>
          </p15:clr>
        </p15:guide>
        <p15:guide id="2" pos="162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Blank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F00567-9EF7-2708-AD7A-486B4CF217BD}"/>
              </a:ext>
            </a:extLst>
          </p:cNvPr>
          <p:cNvSpPr/>
          <p:nvPr userDrawn="1"/>
        </p:nvSpPr>
        <p:spPr>
          <a:xfrm>
            <a:off x="0" y="0"/>
            <a:ext cx="12192000" cy="6858000"/>
          </a:xfrm>
          <a:prstGeom prst="rect">
            <a:avLst/>
          </a:prstGeom>
          <a:gradFill flip="none" rotWithShape="1">
            <a:gsLst>
              <a:gs pos="0">
                <a:srgbClr val="422D72"/>
              </a:gs>
              <a:gs pos="46035">
                <a:srgbClr val="422D72"/>
              </a:gs>
              <a:gs pos="99000">
                <a:srgbClr val="7D348A"/>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a:latin typeface="Trebuchet MS" panose="020B0703020202090204" pitchFamily="34" charset="0"/>
            </a:endParaRPr>
          </a:p>
        </p:txBody>
      </p:sp>
      <p:pic>
        <p:nvPicPr>
          <p:cNvPr id="3" name="Picture 2">
            <a:extLst>
              <a:ext uri="{FF2B5EF4-FFF2-40B4-BE49-F238E27FC236}">
                <a16:creationId xmlns:a16="http://schemas.microsoft.com/office/drawing/2014/main" id="{74FF9AAD-46E2-73AA-2603-AF193191C5E4}"/>
              </a:ext>
            </a:extLst>
          </p:cNvPr>
          <p:cNvPicPr>
            <a:picLocks noChangeAspect="1"/>
          </p:cNvPicPr>
          <p:nvPr userDrawn="1"/>
        </p:nvPicPr>
        <p:blipFill>
          <a:blip r:embed="rId2">
            <a:lum bright="70000" contrast="-70000"/>
            <a:alphaModFix amt="6000"/>
          </a:blip>
          <a:srcRect b="15282"/>
          <a:stretch>
            <a:fillRect/>
          </a:stretch>
        </p:blipFill>
        <p:spPr>
          <a:xfrm>
            <a:off x="17123" y="4202728"/>
            <a:ext cx="12157757" cy="2655275"/>
          </a:xfrm>
          <a:prstGeom prst="rect">
            <a:avLst/>
          </a:prstGeom>
        </p:spPr>
      </p:pic>
    </p:spTree>
    <p:extLst>
      <p:ext uri="{BB962C8B-B14F-4D97-AF65-F5344CB8AC3E}">
        <p14:creationId xmlns:p14="http://schemas.microsoft.com/office/powerpoint/2010/main" val="3250085576"/>
      </p:ext>
    </p:extLst>
  </p:cSld>
  <p:clrMapOvr>
    <a:masterClrMapping/>
  </p:clrMapOvr>
  <p:extLst>
    <p:ext uri="{DCECCB84-F9BA-43D5-87BE-67443E8EF086}">
      <p15:sldGuideLst xmlns:p15="http://schemas.microsoft.com/office/powerpoint/2012/main">
        <p15:guide id="1" orient="horz" pos="911">
          <p15:clr>
            <a:srgbClr val="FBAE40"/>
          </p15:clr>
        </p15:guide>
        <p15:guide id="2" pos="162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Full Blank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36DCEED-43D8-3913-A0EC-F19AD935DC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
            <a:ext cx="12174879" cy="6848369"/>
          </a:xfrm>
          <a:prstGeom prst="rect">
            <a:avLst/>
          </a:prstGeom>
        </p:spPr>
      </p:pic>
      <p:sp>
        <p:nvSpPr>
          <p:cNvPr id="2" name="Rectangle 1">
            <a:extLst>
              <a:ext uri="{FF2B5EF4-FFF2-40B4-BE49-F238E27FC236}">
                <a16:creationId xmlns:a16="http://schemas.microsoft.com/office/drawing/2014/main" id="{BAF00567-9EF7-2708-AD7A-486B4CF217BD}"/>
              </a:ext>
            </a:extLst>
          </p:cNvPr>
          <p:cNvSpPr/>
          <p:nvPr userDrawn="1"/>
        </p:nvSpPr>
        <p:spPr>
          <a:xfrm>
            <a:off x="0" y="0"/>
            <a:ext cx="12192000" cy="6858000"/>
          </a:xfrm>
          <a:prstGeom prst="rect">
            <a:avLst/>
          </a:prstGeom>
          <a:solidFill>
            <a:srgbClr val="3F0065">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a:latin typeface="Trebuchet MS" panose="020B0703020202090204" pitchFamily="34" charset="0"/>
            </a:endParaRPr>
          </a:p>
        </p:txBody>
      </p:sp>
      <p:pic>
        <p:nvPicPr>
          <p:cNvPr id="3" name="Picture 2">
            <a:extLst>
              <a:ext uri="{FF2B5EF4-FFF2-40B4-BE49-F238E27FC236}">
                <a16:creationId xmlns:a16="http://schemas.microsoft.com/office/drawing/2014/main" id="{74FF9AAD-46E2-73AA-2603-AF193191C5E4}"/>
              </a:ext>
            </a:extLst>
          </p:cNvPr>
          <p:cNvPicPr>
            <a:picLocks noChangeAspect="1"/>
          </p:cNvPicPr>
          <p:nvPr userDrawn="1"/>
        </p:nvPicPr>
        <p:blipFill>
          <a:blip r:embed="rId3">
            <a:lum bright="70000" contrast="-70000"/>
            <a:alphaModFix amt="6000"/>
          </a:blip>
          <a:srcRect b="15282"/>
          <a:stretch>
            <a:fillRect/>
          </a:stretch>
        </p:blipFill>
        <p:spPr>
          <a:xfrm>
            <a:off x="17123" y="4202728"/>
            <a:ext cx="12157757" cy="2655275"/>
          </a:xfrm>
          <a:prstGeom prst="rect">
            <a:avLst/>
          </a:prstGeom>
        </p:spPr>
      </p:pic>
    </p:spTree>
    <p:extLst>
      <p:ext uri="{BB962C8B-B14F-4D97-AF65-F5344CB8AC3E}">
        <p14:creationId xmlns:p14="http://schemas.microsoft.com/office/powerpoint/2010/main" val="1341986399"/>
      </p:ext>
    </p:extLst>
  </p:cSld>
  <p:clrMapOvr>
    <a:masterClrMapping/>
  </p:clrMapOvr>
  <p:extLst>
    <p:ext uri="{DCECCB84-F9BA-43D5-87BE-67443E8EF086}">
      <p15:sldGuideLst xmlns:p15="http://schemas.microsoft.com/office/powerpoint/2012/main">
        <p15:guide id="1" orient="horz" pos="911">
          <p15:clr>
            <a:srgbClr val="FBAE40"/>
          </p15:clr>
        </p15:guide>
        <p15:guide id="2" pos="162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Separator">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201A299A-BF04-2CCA-5422-9B7E992F7DEC}"/>
              </a:ext>
            </a:extLst>
          </p:cNvPr>
          <p:cNvPicPr>
            <a:picLocks noChangeArrowheads="1"/>
          </p:cNvPicPr>
          <p:nvPr userDrawn="1"/>
        </p:nvPicPr>
        <p:blipFill>
          <a:blip r:embed="rId2">
            <a:alphaModFix/>
            <a:extLst>
              <a:ext uri="{28A0092B-C50C-407E-A947-70E740481C1C}">
                <a14:useLocalDpi xmlns:a14="http://schemas.microsoft.com/office/drawing/2010/main" val="0"/>
              </a:ext>
            </a:extLst>
          </a:blip>
          <a:srcRect/>
          <a:stretch/>
        </p:blipFill>
        <p:spPr bwMode="auto">
          <a:xfrm>
            <a:off x="0" y="-3000"/>
            <a:ext cx="12192000" cy="6864000"/>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7AD35131-7371-4CF0-B282-66D9EF64198D}"/>
              </a:ext>
            </a:extLst>
          </p:cNvPr>
          <p:cNvSpPr/>
          <p:nvPr userDrawn="1"/>
        </p:nvSpPr>
        <p:spPr>
          <a:xfrm>
            <a:off x="2" y="-3000"/>
            <a:ext cx="12192001" cy="6864000"/>
          </a:xfrm>
          <a:prstGeom prst="rect">
            <a:avLst/>
          </a:prstGeom>
          <a:solidFill>
            <a:srgbClr val="40165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09475"/>
            <a:endParaRPr lang="en-IN" sz="2400">
              <a:solidFill>
                <a:prstClr val="white"/>
              </a:solidFill>
              <a:latin typeface="Trebuchet MS"/>
            </a:endParaRPr>
          </a:p>
        </p:txBody>
      </p:sp>
      <p:sp>
        <p:nvSpPr>
          <p:cNvPr id="5" name="Title 4">
            <a:extLst>
              <a:ext uri="{FF2B5EF4-FFF2-40B4-BE49-F238E27FC236}">
                <a16:creationId xmlns:a16="http://schemas.microsoft.com/office/drawing/2014/main" id="{3B6E69DB-DEE6-96D4-BB7D-8FA41A7E1D07}"/>
              </a:ext>
            </a:extLst>
          </p:cNvPr>
          <p:cNvSpPr>
            <a:spLocks noGrp="1"/>
          </p:cNvSpPr>
          <p:nvPr>
            <p:ph type="title" hasCustomPrompt="1"/>
          </p:nvPr>
        </p:nvSpPr>
        <p:spPr>
          <a:xfrm>
            <a:off x="1750787" y="3054514"/>
            <a:ext cx="8690429" cy="748977"/>
          </a:xfrm>
          <a:prstGeom prst="rect">
            <a:avLst/>
          </a:prstGeom>
        </p:spPr>
        <p:txBody>
          <a:bodyPr anchor="ctr"/>
          <a:lstStyle>
            <a:lvl1pPr marL="95994" algn="ctr">
              <a:defRPr kumimoji="0" lang="en-US" sz="4267" b="1" i="0" u="none" strike="noStrike" kern="1200" cap="all" spc="0" normalizeH="0" baseline="0" noProof="0" dirty="0">
                <a:ln>
                  <a:noFill/>
                </a:ln>
                <a:gradFill flip="none" rotWithShape="1">
                  <a:gsLst>
                    <a:gs pos="100000">
                      <a:srgbClr val="BB2368"/>
                    </a:gs>
                    <a:gs pos="0">
                      <a:srgbClr val="BED730"/>
                    </a:gs>
                  </a:gsLst>
                  <a:lin ang="0" scaled="1"/>
                  <a:tileRect/>
                </a:gradFill>
                <a:effectLst/>
                <a:uLnTx/>
                <a:uFillTx/>
                <a:latin typeface="TheSansOffice" panose="020B0503040302060204" pitchFamily="34" charset="77"/>
                <a:ea typeface="+mj-ea"/>
                <a:cs typeface="+mj-cs"/>
              </a:defRPr>
            </a:lvl1pPr>
          </a:lstStyle>
          <a:p>
            <a:r>
              <a:rPr lang="en-US"/>
              <a:t>SEPERATER TITLE COMES HERE</a:t>
            </a:r>
          </a:p>
        </p:txBody>
      </p:sp>
      <p:pic>
        <p:nvPicPr>
          <p:cNvPr id="4" name="Picture 3" descr="Logo&#10;&#10;Description automatically generated">
            <a:extLst>
              <a:ext uri="{FF2B5EF4-FFF2-40B4-BE49-F238E27FC236}">
                <a16:creationId xmlns:a16="http://schemas.microsoft.com/office/drawing/2014/main" id="{8781A975-8172-B424-BEF6-9EC87FD9A6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896200" y="216540"/>
            <a:ext cx="864000" cy="576000"/>
          </a:xfrm>
          <a:prstGeom prst="rect">
            <a:avLst/>
          </a:prstGeom>
        </p:spPr>
      </p:pic>
    </p:spTree>
    <p:extLst>
      <p:ext uri="{BB962C8B-B14F-4D97-AF65-F5344CB8AC3E}">
        <p14:creationId xmlns:p14="http://schemas.microsoft.com/office/powerpoint/2010/main" val="8246868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DD6C9F0A-EE65-56E2-5D6B-516FA757FB9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2976" y="1675"/>
            <a:ext cx="12186048" cy="685465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AD5BB7FC-46A2-DF93-1B83-435422E047DF}"/>
              </a:ext>
            </a:extLst>
          </p:cNvPr>
          <p:cNvSpPr/>
          <p:nvPr userDrawn="1"/>
        </p:nvSpPr>
        <p:spPr>
          <a:xfrm>
            <a:off x="0" y="-6895"/>
            <a:ext cx="12192000" cy="6858000"/>
          </a:xfrm>
          <a:prstGeom prst="rect">
            <a:avLst/>
          </a:prstGeom>
          <a:solidFill>
            <a:srgbClr val="40165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defTabSz="609475">
              <a:defRPr/>
            </a:pPr>
            <a:endParaRPr lang="en-IN" sz="2400">
              <a:solidFill>
                <a:prstClr val="white"/>
              </a:solidFill>
              <a:latin typeface="Trebuchet MS"/>
            </a:endParaRPr>
          </a:p>
        </p:txBody>
      </p:sp>
    </p:spTree>
    <p:extLst>
      <p:ext uri="{BB962C8B-B14F-4D97-AF65-F5344CB8AC3E}">
        <p14:creationId xmlns:p14="http://schemas.microsoft.com/office/powerpoint/2010/main" val="22511298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White">
    <p:bg>
      <p:bgRef idx="1001">
        <a:schemeClr val="bg1"/>
      </p:bgRef>
    </p:bg>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E3F50616-ACE0-B71A-3276-3F5FAAF5BDAA}"/>
              </a:ext>
            </a:extLst>
          </p:cNvPr>
          <p:cNvSpPr>
            <a:spLocks noGrp="1"/>
          </p:cNvSpPr>
          <p:nvPr>
            <p:ph type="title" hasCustomPrompt="1"/>
          </p:nvPr>
        </p:nvSpPr>
        <p:spPr>
          <a:xfrm>
            <a:off x="431999" y="273127"/>
            <a:ext cx="10371172" cy="541164"/>
          </a:xfrm>
        </p:spPr>
        <p:txBody>
          <a:bodyPr/>
          <a:lstStyle>
            <a:lvl1pPr>
              <a:lnSpc>
                <a:spcPts val="3520"/>
              </a:lnSpc>
              <a:defRPr kumimoji="0" lang="en-US" sz="2933" b="1" i="0" u="none" strike="noStrike" kern="1200" cap="all" spc="0" normalizeH="0" baseline="0" noProof="0" dirty="0">
                <a:ln>
                  <a:noFill/>
                </a:ln>
                <a:gradFill flip="none" rotWithShape="1">
                  <a:gsLst>
                    <a:gs pos="99000">
                      <a:srgbClr val="BB2368"/>
                    </a:gs>
                    <a:gs pos="0">
                      <a:srgbClr val="1726BB"/>
                    </a:gs>
                  </a:gsLst>
                  <a:lin ang="0" scaled="1"/>
                  <a:tileRect/>
                </a:gradFill>
                <a:effectLst/>
                <a:uLnTx/>
                <a:uFillTx/>
                <a:latin typeface="TheSansOffice" panose="020B0503040302060204" pitchFamily="34" charset="77"/>
                <a:ea typeface="+mj-ea"/>
                <a:cs typeface="+mj-cs"/>
              </a:defRPr>
            </a:lvl1pPr>
          </a:lstStyle>
          <a:p>
            <a:r>
              <a:rPr lang="en-US"/>
              <a:t>TITLE OF THE SLIDE GOES HERE</a:t>
            </a:r>
          </a:p>
        </p:txBody>
      </p:sp>
      <p:sp>
        <p:nvSpPr>
          <p:cNvPr id="11" name="Rectangle 10">
            <a:extLst>
              <a:ext uri="{FF2B5EF4-FFF2-40B4-BE49-F238E27FC236}">
                <a16:creationId xmlns:a16="http://schemas.microsoft.com/office/drawing/2014/main" id="{B6E539A2-7135-C26E-3662-7A2A6A9654A6}"/>
              </a:ext>
            </a:extLst>
          </p:cNvPr>
          <p:cNvSpPr/>
          <p:nvPr userDrawn="1"/>
        </p:nvSpPr>
        <p:spPr>
          <a:xfrm rot="10800000" flipH="1">
            <a:off x="432000" y="1"/>
            <a:ext cx="960000" cy="96000"/>
          </a:xfrm>
          <a:prstGeom prst="rect">
            <a:avLst/>
          </a:prstGeom>
          <a:solidFill>
            <a:srgbClr val="BED730"/>
          </a:solidFill>
          <a:ln w="3175">
            <a:noFill/>
          </a:ln>
          <a:effectLst/>
        </p:spPr>
        <p:txBody>
          <a:bodyPr vert="horz" lIns="0" tIns="0" rIns="121904" bIns="60953" rtlCol="0" anchor="ctr">
            <a:normAutofit fontScale="25000" lnSpcReduction="20000"/>
          </a:bodyPr>
          <a:lstStyle/>
          <a:p>
            <a:pPr marL="239983" lvl="0" indent="0" defTabSz="1218868">
              <a:lnSpc>
                <a:spcPct val="100000"/>
              </a:lnSpc>
              <a:spcBef>
                <a:spcPts val="0"/>
              </a:spcBef>
              <a:buFont typeface="Arial" pitchFamily="34" charset="0"/>
              <a:buNone/>
            </a:pPr>
            <a:endParaRPr lang="en-IN" sz="3200" b="1" cap="all" baseline="0">
              <a:solidFill>
                <a:srgbClr val="BED730"/>
              </a:solidFill>
              <a:latin typeface="TheSansOffice" panose="020B0503040302060204" pitchFamily="34" charset="0"/>
            </a:endParaRPr>
          </a:p>
        </p:txBody>
      </p:sp>
      <p:pic>
        <p:nvPicPr>
          <p:cNvPr id="3" name="Picture 2" descr="Logo&#10;&#10;Description automatically generated">
            <a:extLst>
              <a:ext uri="{FF2B5EF4-FFF2-40B4-BE49-F238E27FC236}">
                <a16:creationId xmlns:a16="http://schemas.microsoft.com/office/drawing/2014/main" id="{098287E2-C765-66FF-B15B-851841F7A5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896200" y="216540"/>
            <a:ext cx="864000" cy="576000"/>
          </a:xfrm>
          <a:prstGeom prst="rect">
            <a:avLst/>
          </a:prstGeom>
        </p:spPr>
      </p:pic>
      <p:pic>
        <p:nvPicPr>
          <p:cNvPr id="4" name="Picture 3">
            <a:extLst>
              <a:ext uri="{FF2B5EF4-FFF2-40B4-BE49-F238E27FC236}">
                <a16:creationId xmlns:a16="http://schemas.microsoft.com/office/drawing/2014/main" id="{75172C5C-4719-B8A0-0365-8A59B6F91915}"/>
              </a:ext>
            </a:extLst>
          </p:cNvPr>
          <p:cNvPicPr>
            <a:picLocks noChangeAspect="1"/>
          </p:cNvPicPr>
          <p:nvPr userDrawn="1"/>
        </p:nvPicPr>
        <p:blipFill>
          <a:blip r:embed="rId4">
            <a:duotone>
              <a:schemeClr val="accent4">
                <a:shade val="45000"/>
                <a:satMod val="135000"/>
              </a:schemeClr>
              <a:prstClr val="white"/>
            </a:duotone>
            <a:alphaModFix amt="8000"/>
          </a:blip>
          <a:srcRect b="15629"/>
          <a:stretch>
            <a:fillRect/>
          </a:stretch>
        </p:blipFill>
        <p:spPr>
          <a:xfrm>
            <a:off x="17123" y="4213609"/>
            <a:ext cx="12157757" cy="2644393"/>
          </a:xfrm>
          <a:prstGeom prst="rect">
            <a:avLst/>
          </a:prstGeom>
          <a:ln w="15875" cap="sq">
            <a:noFill/>
            <a:prstDash val="sysDash"/>
            <a:bevel/>
            <a:extLst>
              <a:ext uri="{C807C97D-BFC1-408E-A445-0C87EB9F89A2}">
                <ask:lineSketchStyleProps xmlns:ask="http://schemas.microsoft.com/office/drawing/2018/sketchyshapes">
                  <ask:type>
                    <ask:lineSketchNone/>
                  </ask:type>
                </ask:lineSketchStyleProps>
              </a:ext>
            </a:extLst>
          </a:ln>
        </p:spPr>
      </p:pic>
    </p:spTree>
    <p:extLst>
      <p:ext uri="{BB962C8B-B14F-4D97-AF65-F5344CB8AC3E}">
        <p14:creationId xmlns:p14="http://schemas.microsoft.com/office/powerpoint/2010/main" val="3678932753"/>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ner Page Whit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865E71-494A-EB09-259F-9DAB06E6E53B}"/>
              </a:ext>
            </a:extLst>
          </p:cNvPr>
          <p:cNvPicPr>
            <a:picLocks noChangeAspect="1"/>
          </p:cNvPicPr>
          <p:nvPr userDrawn="1"/>
        </p:nvPicPr>
        <p:blipFill>
          <a:blip r:embed="rId2">
            <a:duotone>
              <a:schemeClr val="accent4">
                <a:shade val="45000"/>
                <a:satMod val="135000"/>
              </a:schemeClr>
              <a:prstClr val="white"/>
            </a:duotone>
            <a:alphaModFix amt="8000"/>
          </a:blip>
          <a:srcRect b="15629"/>
          <a:stretch>
            <a:fillRect/>
          </a:stretch>
        </p:blipFill>
        <p:spPr>
          <a:xfrm>
            <a:off x="17123" y="4213609"/>
            <a:ext cx="12157757" cy="2644393"/>
          </a:xfrm>
          <a:prstGeom prst="rect">
            <a:avLst/>
          </a:prstGeom>
          <a:ln w="15875" cap="sq">
            <a:noFill/>
            <a:prstDash val="sysDash"/>
            <a:bevel/>
            <a:extLst>
              <a:ext uri="{C807C97D-BFC1-408E-A445-0C87EB9F89A2}">
                <ask:lineSketchStyleProps xmlns:ask="http://schemas.microsoft.com/office/drawing/2018/sketchyshapes">
                  <ask:type>
                    <ask:lineSketchNone/>
                  </ask:type>
                </ask:lineSketchStyleProps>
              </a:ext>
            </a:extLst>
          </a:ln>
        </p:spPr>
      </p:pic>
      <p:sp>
        <p:nvSpPr>
          <p:cNvPr id="3" name="Title 4">
            <a:extLst>
              <a:ext uri="{FF2B5EF4-FFF2-40B4-BE49-F238E27FC236}">
                <a16:creationId xmlns:a16="http://schemas.microsoft.com/office/drawing/2014/main" id="{0F435F04-4391-D145-9510-E9B8E6BCBE7D}"/>
              </a:ext>
            </a:extLst>
          </p:cNvPr>
          <p:cNvSpPr>
            <a:spLocks noGrp="1"/>
          </p:cNvSpPr>
          <p:nvPr>
            <p:ph type="title" hasCustomPrompt="1"/>
          </p:nvPr>
        </p:nvSpPr>
        <p:spPr>
          <a:xfrm>
            <a:off x="431999" y="271877"/>
            <a:ext cx="10371172" cy="543665"/>
          </a:xfrm>
        </p:spPr>
        <p:txBody>
          <a:bodyPr/>
          <a:lstStyle>
            <a:lvl1pPr>
              <a:defRPr kumimoji="0" lang="en-US" sz="2933" b="1" i="0" u="none" strike="noStrike" kern="1200" cap="all" spc="0" normalizeH="0" baseline="0" noProof="0" dirty="0">
                <a:ln>
                  <a:noFill/>
                </a:ln>
                <a:gradFill flip="none" rotWithShape="1">
                  <a:gsLst>
                    <a:gs pos="99000">
                      <a:srgbClr val="BB2368"/>
                    </a:gs>
                    <a:gs pos="0">
                      <a:srgbClr val="1726BB"/>
                    </a:gs>
                  </a:gsLst>
                  <a:lin ang="0" scaled="1"/>
                  <a:tileRect/>
                </a:gradFill>
                <a:effectLst/>
                <a:uLnTx/>
                <a:uFillTx/>
                <a:latin typeface="TheSansOffice" panose="020B0503040302060204" pitchFamily="34" charset="77"/>
                <a:ea typeface="+mj-ea"/>
                <a:cs typeface="+mj-cs"/>
              </a:defRPr>
            </a:lvl1pPr>
          </a:lstStyle>
          <a:p>
            <a:r>
              <a:rPr lang="en-US"/>
              <a:t>TITLE OF THE SLIDE GOES HERE</a:t>
            </a:r>
          </a:p>
        </p:txBody>
      </p:sp>
      <p:sp>
        <p:nvSpPr>
          <p:cNvPr id="4" name="Rectangle 3">
            <a:extLst>
              <a:ext uri="{FF2B5EF4-FFF2-40B4-BE49-F238E27FC236}">
                <a16:creationId xmlns:a16="http://schemas.microsoft.com/office/drawing/2014/main" id="{E96C7A0B-DB34-CF34-975E-9E5D4486E2EC}"/>
              </a:ext>
            </a:extLst>
          </p:cNvPr>
          <p:cNvSpPr/>
          <p:nvPr userDrawn="1"/>
        </p:nvSpPr>
        <p:spPr>
          <a:xfrm rot="10800000" flipH="1">
            <a:off x="432000" y="1"/>
            <a:ext cx="960000" cy="96000"/>
          </a:xfrm>
          <a:prstGeom prst="rect">
            <a:avLst/>
          </a:prstGeom>
          <a:solidFill>
            <a:srgbClr val="BED730"/>
          </a:solidFill>
          <a:ln w="3175">
            <a:noFill/>
          </a:ln>
          <a:effectLst/>
        </p:spPr>
        <p:txBody>
          <a:bodyPr vert="horz" lIns="0" tIns="0" rIns="121904" bIns="60953" rtlCol="0" anchor="ctr">
            <a:normAutofit fontScale="25000" lnSpcReduction="20000"/>
          </a:bodyPr>
          <a:lstStyle/>
          <a:p>
            <a:pPr marL="239983" lvl="0" indent="0" defTabSz="1218868">
              <a:lnSpc>
                <a:spcPct val="100000"/>
              </a:lnSpc>
              <a:spcBef>
                <a:spcPts val="0"/>
              </a:spcBef>
              <a:buFont typeface="Arial" pitchFamily="34" charset="0"/>
              <a:buNone/>
            </a:pPr>
            <a:endParaRPr lang="en-IN" sz="3200" b="1" cap="all" baseline="0">
              <a:solidFill>
                <a:srgbClr val="BED730"/>
              </a:solidFill>
              <a:latin typeface="TheSansOffice" panose="020B0503040302060204" pitchFamily="34" charset="0"/>
            </a:endParaRPr>
          </a:p>
        </p:txBody>
      </p:sp>
      <p:pic>
        <p:nvPicPr>
          <p:cNvPr id="5" name="Picture 4" descr="Logo&#10;&#10;Description automatically generated">
            <a:extLst>
              <a:ext uri="{FF2B5EF4-FFF2-40B4-BE49-F238E27FC236}">
                <a16:creationId xmlns:a16="http://schemas.microsoft.com/office/drawing/2014/main" id="{57F94F9A-4B94-604E-8CCB-08D42F370D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896200" y="216540"/>
            <a:ext cx="864000" cy="576000"/>
          </a:xfrm>
          <a:prstGeom prst="rect">
            <a:avLst/>
          </a:prstGeom>
        </p:spPr>
      </p:pic>
    </p:spTree>
    <p:extLst>
      <p:ext uri="{BB962C8B-B14F-4D97-AF65-F5344CB8AC3E}">
        <p14:creationId xmlns:p14="http://schemas.microsoft.com/office/powerpoint/2010/main" val="28201758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ase Study White">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1CA1B6F3-52F9-9113-7C41-9D94E7346635}"/>
              </a:ext>
            </a:extLst>
          </p:cNvPr>
          <p:cNvSpPr>
            <a:spLocks noGrp="1"/>
          </p:cNvSpPr>
          <p:nvPr>
            <p:ph type="title" hasCustomPrompt="1"/>
          </p:nvPr>
        </p:nvSpPr>
        <p:spPr>
          <a:xfrm>
            <a:off x="595285" y="271877"/>
            <a:ext cx="10218488" cy="543665"/>
          </a:xfrm>
        </p:spPr>
        <p:txBody>
          <a:bodyPr/>
          <a:lstStyle>
            <a:lvl1pPr>
              <a:defRPr kumimoji="0" lang="en-US" sz="2933" b="1" i="0" u="none" strike="noStrike" kern="1200" cap="all" spc="0" normalizeH="0" baseline="0" noProof="0" dirty="0">
                <a:ln>
                  <a:noFill/>
                </a:ln>
                <a:gradFill flip="none" rotWithShape="1">
                  <a:gsLst>
                    <a:gs pos="99000">
                      <a:srgbClr val="BB2368"/>
                    </a:gs>
                    <a:gs pos="0">
                      <a:srgbClr val="1726BB"/>
                    </a:gs>
                  </a:gsLst>
                  <a:lin ang="0" scaled="1"/>
                  <a:tileRect/>
                </a:gradFill>
                <a:effectLst/>
                <a:uLnTx/>
                <a:uFillTx/>
                <a:latin typeface="TheSansOffice" panose="020B0503040302060204" pitchFamily="34" charset="77"/>
                <a:ea typeface="+mj-ea"/>
                <a:cs typeface="+mj-cs"/>
              </a:defRPr>
            </a:lvl1pPr>
          </a:lstStyle>
          <a:p>
            <a:r>
              <a:rPr lang="en-US"/>
              <a:t>TITLE OF THE SLIDE GOES HERE</a:t>
            </a:r>
          </a:p>
        </p:txBody>
      </p:sp>
      <p:sp>
        <p:nvSpPr>
          <p:cNvPr id="4" name="Rectangle 3">
            <a:extLst>
              <a:ext uri="{FF2B5EF4-FFF2-40B4-BE49-F238E27FC236}">
                <a16:creationId xmlns:a16="http://schemas.microsoft.com/office/drawing/2014/main" id="{04433516-B0C6-773B-F4FA-8356DA8BA9F5}"/>
              </a:ext>
            </a:extLst>
          </p:cNvPr>
          <p:cNvSpPr/>
          <p:nvPr userDrawn="1"/>
        </p:nvSpPr>
        <p:spPr>
          <a:xfrm rot="10800000" flipH="1">
            <a:off x="595285" y="1"/>
            <a:ext cx="960000" cy="96000"/>
          </a:xfrm>
          <a:prstGeom prst="rect">
            <a:avLst/>
          </a:prstGeom>
          <a:solidFill>
            <a:srgbClr val="BED730"/>
          </a:solidFill>
          <a:ln w="3175">
            <a:noFill/>
          </a:ln>
          <a:effectLst/>
        </p:spPr>
        <p:txBody>
          <a:bodyPr vert="horz" lIns="0" tIns="0" rIns="121904" bIns="60953" rtlCol="0" anchor="ctr">
            <a:normAutofit fontScale="25000" lnSpcReduction="20000"/>
          </a:bodyPr>
          <a:lstStyle/>
          <a:p>
            <a:pPr marL="239983" lvl="0" indent="0" defTabSz="1218868">
              <a:lnSpc>
                <a:spcPct val="100000"/>
              </a:lnSpc>
              <a:spcBef>
                <a:spcPts val="0"/>
              </a:spcBef>
              <a:buFont typeface="Arial" pitchFamily="34" charset="0"/>
              <a:buNone/>
            </a:pPr>
            <a:endParaRPr lang="en-IN" sz="3200" b="1" cap="all" baseline="0">
              <a:solidFill>
                <a:srgbClr val="BED730"/>
              </a:solidFill>
              <a:latin typeface="TheSansOffice" panose="020B0503040302060204" pitchFamily="34" charset="0"/>
            </a:endParaRPr>
          </a:p>
        </p:txBody>
      </p:sp>
      <p:pic>
        <p:nvPicPr>
          <p:cNvPr id="5" name="Picture 4" descr="Logo&#10;&#10;Description automatically generated">
            <a:extLst>
              <a:ext uri="{FF2B5EF4-FFF2-40B4-BE49-F238E27FC236}">
                <a16:creationId xmlns:a16="http://schemas.microsoft.com/office/drawing/2014/main" id="{3563541A-48F7-205A-775E-BF4144614C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6200" y="216540"/>
            <a:ext cx="864000" cy="576000"/>
          </a:xfrm>
          <a:prstGeom prst="rect">
            <a:avLst/>
          </a:prstGeom>
        </p:spPr>
      </p:pic>
      <p:pic>
        <p:nvPicPr>
          <p:cNvPr id="6" name="Picture 5">
            <a:extLst>
              <a:ext uri="{FF2B5EF4-FFF2-40B4-BE49-F238E27FC236}">
                <a16:creationId xmlns:a16="http://schemas.microsoft.com/office/drawing/2014/main" id="{70BBFC57-A973-3881-EF93-62265F877DE1}"/>
              </a:ext>
            </a:extLst>
          </p:cNvPr>
          <p:cNvPicPr>
            <a:picLocks noChangeAspect="1"/>
          </p:cNvPicPr>
          <p:nvPr userDrawn="1"/>
        </p:nvPicPr>
        <p:blipFill>
          <a:blip r:embed="rId3">
            <a:duotone>
              <a:schemeClr val="accent4">
                <a:shade val="45000"/>
                <a:satMod val="135000"/>
              </a:schemeClr>
              <a:prstClr val="white"/>
            </a:duotone>
            <a:alphaModFix amt="8000"/>
          </a:blip>
          <a:srcRect b="15629"/>
          <a:stretch>
            <a:fillRect/>
          </a:stretch>
        </p:blipFill>
        <p:spPr>
          <a:xfrm>
            <a:off x="17123" y="4213609"/>
            <a:ext cx="12157757" cy="2644393"/>
          </a:xfrm>
          <a:prstGeom prst="rect">
            <a:avLst/>
          </a:prstGeom>
          <a:ln w="15875" cap="sq">
            <a:noFill/>
            <a:prstDash val="sysDash"/>
            <a:bevel/>
            <a:extLst>
              <a:ext uri="{C807C97D-BFC1-408E-A445-0C87EB9F89A2}">
                <ask:lineSketchStyleProps xmlns:ask="http://schemas.microsoft.com/office/drawing/2018/sketchyshapes">
                  <ask:type>
                    <ask:lineSketchNone/>
                  </ask:type>
                </ask:lineSketchStyleProps>
              </a:ext>
            </a:extLst>
          </a:ln>
        </p:spPr>
      </p:pic>
    </p:spTree>
    <p:extLst>
      <p:ext uri="{BB962C8B-B14F-4D97-AF65-F5344CB8AC3E}">
        <p14:creationId xmlns:p14="http://schemas.microsoft.com/office/powerpoint/2010/main" val="35646542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ull Blank White">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E83B887-E6CB-88E7-1B7F-4988CEB591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6200" y="216540"/>
            <a:ext cx="864000" cy="576000"/>
          </a:xfrm>
          <a:prstGeom prst="rect">
            <a:avLst/>
          </a:prstGeom>
        </p:spPr>
      </p:pic>
      <p:pic>
        <p:nvPicPr>
          <p:cNvPr id="3" name="Picture 2">
            <a:extLst>
              <a:ext uri="{FF2B5EF4-FFF2-40B4-BE49-F238E27FC236}">
                <a16:creationId xmlns:a16="http://schemas.microsoft.com/office/drawing/2014/main" id="{FC5AE4D0-C38F-9DB7-6E3A-C2EE5DCA6961}"/>
              </a:ext>
            </a:extLst>
          </p:cNvPr>
          <p:cNvPicPr>
            <a:picLocks noChangeAspect="1"/>
          </p:cNvPicPr>
          <p:nvPr userDrawn="1"/>
        </p:nvPicPr>
        <p:blipFill>
          <a:blip r:embed="rId3">
            <a:duotone>
              <a:schemeClr val="accent4">
                <a:shade val="45000"/>
                <a:satMod val="135000"/>
              </a:schemeClr>
              <a:prstClr val="white"/>
            </a:duotone>
            <a:alphaModFix amt="8000"/>
          </a:blip>
          <a:srcRect b="15629"/>
          <a:stretch>
            <a:fillRect/>
          </a:stretch>
        </p:blipFill>
        <p:spPr>
          <a:xfrm>
            <a:off x="17123" y="4213609"/>
            <a:ext cx="12157757" cy="2644393"/>
          </a:xfrm>
          <a:prstGeom prst="rect">
            <a:avLst/>
          </a:prstGeom>
          <a:ln w="15875" cap="sq">
            <a:noFill/>
            <a:prstDash val="sysDash"/>
            <a:bevel/>
            <a:extLst>
              <a:ext uri="{C807C97D-BFC1-408E-A445-0C87EB9F89A2}">
                <ask:lineSketchStyleProps xmlns:ask="http://schemas.microsoft.com/office/drawing/2018/sketchyshapes">
                  <ask:type>
                    <ask:lineSketchNone/>
                  </ask:type>
                </ask:lineSketchStyleProps>
              </a:ext>
            </a:extLst>
          </a:ln>
        </p:spPr>
      </p:pic>
    </p:spTree>
    <p:extLst>
      <p:ext uri="{BB962C8B-B14F-4D97-AF65-F5344CB8AC3E}">
        <p14:creationId xmlns:p14="http://schemas.microsoft.com/office/powerpoint/2010/main" val="1526057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CBDC3-B699-9311-B7B5-24450E33FC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3C9931A-FD77-3505-1055-6A97D04DA4B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C8E70D-1556-8DB2-4357-DEF21DB78E52}"/>
              </a:ext>
            </a:extLst>
          </p:cNvPr>
          <p:cNvSpPr>
            <a:spLocks noGrp="1"/>
          </p:cNvSpPr>
          <p:nvPr>
            <p:ph type="dt" sz="half" idx="10"/>
          </p:nvPr>
        </p:nvSpPr>
        <p:spPr/>
        <p:txBody>
          <a:bodyPr/>
          <a:lstStyle/>
          <a:p>
            <a:fld id="{F491462B-8299-44EF-98D6-8FBFA42D3E55}" type="datetimeFigureOut">
              <a:rPr lang="en-US" smtClean="0"/>
              <a:t>7/24/2026</a:t>
            </a:fld>
            <a:endParaRPr lang="en-US"/>
          </a:p>
        </p:txBody>
      </p:sp>
      <p:sp>
        <p:nvSpPr>
          <p:cNvPr id="5" name="Footer Placeholder 4">
            <a:extLst>
              <a:ext uri="{FF2B5EF4-FFF2-40B4-BE49-F238E27FC236}">
                <a16:creationId xmlns:a16="http://schemas.microsoft.com/office/drawing/2014/main" id="{74318C22-FEF7-2100-9C6A-29069928CA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FC104D-7B67-37DE-C7BB-54CB3A8C5EE8}"/>
              </a:ext>
            </a:extLst>
          </p:cNvPr>
          <p:cNvSpPr>
            <a:spLocks noGrp="1"/>
          </p:cNvSpPr>
          <p:nvPr>
            <p:ph type="sldNum" sz="quarter" idx="12"/>
          </p:nvPr>
        </p:nvSpPr>
        <p:spPr/>
        <p:txBody>
          <a:bodyPr/>
          <a:lstStyle/>
          <a:p>
            <a:fld id="{F5FD791C-9CAC-4CFA-8129-94DB5C2B48C6}" type="slidenum">
              <a:rPr lang="en-US" smtClean="0"/>
              <a:t>‹#›</a:t>
            </a:fld>
            <a:endParaRPr lang="en-US"/>
          </a:p>
        </p:txBody>
      </p:sp>
    </p:spTree>
    <p:extLst>
      <p:ext uri="{BB962C8B-B14F-4D97-AF65-F5344CB8AC3E}">
        <p14:creationId xmlns:p14="http://schemas.microsoft.com/office/powerpoint/2010/main" val="3364225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C8A22-5CEB-97EB-5C2E-1BA08BD3C6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DCFE18-C944-E04A-CBFC-49E1160AF5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470F51-5EA3-D366-E0BC-3BC6982DAE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0FA5EF-4665-1128-B1B2-F14CD71C15EA}"/>
              </a:ext>
            </a:extLst>
          </p:cNvPr>
          <p:cNvSpPr>
            <a:spLocks noGrp="1"/>
          </p:cNvSpPr>
          <p:nvPr>
            <p:ph type="dt" sz="half" idx="10"/>
          </p:nvPr>
        </p:nvSpPr>
        <p:spPr/>
        <p:txBody>
          <a:bodyPr/>
          <a:lstStyle/>
          <a:p>
            <a:fld id="{F491462B-8299-44EF-98D6-8FBFA42D3E55}" type="datetimeFigureOut">
              <a:rPr lang="en-US" smtClean="0"/>
              <a:t>7/24/2026</a:t>
            </a:fld>
            <a:endParaRPr lang="en-US"/>
          </a:p>
        </p:txBody>
      </p:sp>
      <p:sp>
        <p:nvSpPr>
          <p:cNvPr id="6" name="Footer Placeholder 5">
            <a:extLst>
              <a:ext uri="{FF2B5EF4-FFF2-40B4-BE49-F238E27FC236}">
                <a16:creationId xmlns:a16="http://schemas.microsoft.com/office/drawing/2014/main" id="{4A3060AF-318A-FC17-0939-69B3F9E732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FABBA0-5C91-48C8-587C-E2D2A6F962A0}"/>
              </a:ext>
            </a:extLst>
          </p:cNvPr>
          <p:cNvSpPr>
            <a:spLocks noGrp="1"/>
          </p:cNvSpPr>
          <p:nvPr>
            <p:ph type="sldNum" sz="quarter" idx="12"/>
          </p:nvPr>
        </p:nvSpPr>
        <p:spPr/>
        <p:txBody>
          <a:bodyPr/>
          <a:lstStyle/>
          <a:p>
            <a:fld id="{F5FD791C-9CAC-4CFA-8129-94DB5C2B48C6}" type="slidenum">
              <a:rPr lang="en-US" smtClean="0"/>
              <a:t>‹#›</a:t>
            </a:fld>
            <a:endParaRPr lang="en-US"/>
          </a:p>
        </p:txBody>
      </p:sp>
    </p:spTree>
    <p:extLst>
      <p:ext uri="{BB962C8B-B14F-4D97-AF65-F5344CB8AC3E}">
        <p14:creationId xmlns:p14="http://schemas.microsoft.com/office/powerpoint/2010/main" val="360125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0B930-2CBA-A813-5C53-816D4F7AFD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E043468-103D-E017-40A1-57C4D2DEFE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226558-5617-1360-95D2-0CCA447365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A21EAB-7EA4-87CF-C100-D247B835FE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C6216C-8F31-4D59-A35F-E5DE648376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24D6C1-73E6-8DD5-03DA-B324B9D82732}"/>
              </a:ext>
            </a:extLst>
          </p:cNvPr>
          <p:cNvSpPr>
            <a:spLocks noGrp="1"/>
          </p:cNvSpPr>
          <p:nvPr>
            <p:ph type="dt" sz="half" idx="10"/>
          </p:nvPr>
        </p:nvSpPr>
        <p:spPr/>
        <p:txBody>
          <a:bodyPr/>
          <a:lstStyle/>
          <a:p>
            <a:fld id="{F491462B-8299-44EF-98D6-8FBFA42D3E55}" type="datetimeFigureOut">
              <a:rPr lang="en-US" smtClean="0"/>
              <a:t>7/24/2026</a:t>
            </a:fld>
            <a:endParaRPr lang="en-US"/>
          </a:p>
        </p:txBody>
      </p:sp>
      <p:sp>
        <p:nvSpPr>
          <p:cNvPr id="8" name="Footer Placeholder 7">
            <a:extLst>
              <a:ext uri="{FF2B5EF4-FFF2-40B4-BE49-F238E27FC236}">
                <a16:creationId xmlns:a16="http://schemas.microsoft.com/office/drawing/2014/main" id="{CF1CA7FA-F633-29C8-1831-EEB473705E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2446096-F6C2-1DAA-B56B-31F063BD844A}"/>
              </a:ext>
            </a:extLst>
          </p:cNvPr>
          <p:cNvSpPr>
            <a:spLocks noGrp="1"/>
          </p:cNvSpPr>
          <p:nvPr>
            <p:ph type="sldNum" sz="quarter" idx="12"/>
          </p:nvPr>
        </p:nvSpPr>
        <p:spPr/>
        <p:txBody>
          <a:bodyPr/>
          <a:lstStyle/>
          <a:p>
            <a:fld id="{F5FD791C-9CAC-4CFA-8129-94DB5C2B48C6}" type="slidenum">
              <a:rPr lang="en-US" smtClean="0"/>
              <a:t>‹#›</a:t>
            </a:fld>
            <a:endParaRPr lang="en-US"/>
          </a:p>
        </p:txBody>
      </p:sp>
    </p:spTree>
    <p:extLst>
      <p:ext uri="{BB962C8B-B14F-4D97-AF65-F5344CB8AC3E}">
        <p14:creationId xmlns:p14="http://schemas.microsoft.com/office/powerpoint/2010/main" val="910295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14B00-4C3D-013A-6836-77288D12DE0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1B7CB40-37F9-22FD-BE3D-BDED3A012123}"/>
              </a:ext>
            </a:extLst>
          </p:cNvPr>
          <p:cNvSpPr>
            <a:spLocks noGrp="1"/>
          </p:cNvSpPr>
          <p:nvPr>
            <p:ph type="dt" sz="half" idx="10"/>
          </p:nvPr>
        </p:nvSpPr>
        <p:spPr/>
        <p:txBody>
          <a:bodyPr/>
          <a:lstStyle/>
          <a:p>
            <a:fld id="{F491462B-8299-44EF-98D6-8FBFA42D3E55}" type="datetimeFigureOut">
              <a:rPr lang="en-US" smtClean="0"/>
              <a:t>7/24/2026</a:t>
            </a:fld>
            <a:endParaRPr lang="en-US"/>
          </a:p>
        </p:txBody>
      </p:sp>
      <p:sp>
        <p:nvSpPr>
          <p:cNvPr id="4" name="Footer Placeholder 3">
            <a:extLst>
              <a:ext uri="{FF2B5EF4-FFF2-40B4-BE49-F238E27FC236}">
                <a16:creationId xmlns:a16="http://schemas.microsoft.com/office/drawing/2014/main" id="{12C766A6-28B3-F474-9FD8-836A4B05F6A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062CB8-1C48-9858-FF6E-026FF5CF57F2}"/>
              </a:ext>
            </a:extLst>
          </p:cNvPr>
          <p:cNvSpPr>
            <a:spLocks noGrp="1"/>
          </p:cNvSpPr>
          <p:nvPr>
            <p:ph type="sldNum" sz="quarter" idx="12"/>
          </p:nvPr>
        </p:nvSpPr>
        <p:spPr/>
        <p:txBody>
          <a:bodyPr/>
          <a:lstStyle/>
          <a:p>
            <a:fld id="{F5FD791C-9CAC-4CFA-8129-94DB5C2B48C6}" type="slidenum">
              <a:rPr lang="en-US" smtClean="0"/>
              <a:t>‹#›</a:t>
            </a:fld>
            <a:endParaRPr lang="en-US"/>
          </a:p>
        </p:txBody>
      </p:sp>
    </p:spTree>
    <p:extLst>
      <p:ext uri="{BB962C8B-B14F-4D97-AF65-F5344CB8AC3E}">
        <p14:creationId xmlns:p14="http://schemas.microsoft.com/office/powerpoint/2010/main" val="109637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A2D91C-2651-2784-2C44-FD63713FF9A1}"/>
              </a:ext>
            </a:extLst>
          </p:cNvPr>
          <p:cNvSpPr>
            <a:spLocks noGrp="1"/>
          </p:cNvSpPr>
          <p:nvPr>
            <p:ph type="dt" sz="half" idx="10"/>
          </p:nvPr>
        </p:nvSpPr>
        <p:spPr/>
        <p:txBody>
          <a:bodyPr/>
          <a:lstStyle/>
          <a:p>
            <a:fld id="{F491462B-8299-44EF-98D6-8FBFA42D3E55}" type="datetimeFigureOut">
              <a:rPr lang="en-US" smtClean="0"/>
              <a:t>7/24/2026</a:t>
            </a:fld>
            <a:endParaRPr lang="en-US"/>
          </a:p>
        </p:txBody>
      </p:sp>
      <p:sp>
        <p:nvSpPr>
          <p:cNvPr id="3" name="Footer Placeholder 2">
            <a:extLst>
              <a:ext uri="{FF2B5EF4-FFF2-40B4-BE49-F238E27FC236}">
                <a16:creationId xmlns:a16="http://schemas.microsoft.com/office/drawing/2014/main" id="{03B619B9-FA48-8E43-4EAA-67930B1188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CBE394-CFC1-F3CB-0DA2-A7B5834CCF9A}"/>
              </a:ext>
            </a:extLst>
          </p:cNvPr>
          <p:cNvSpPr>
            <a:spLocks noGrp="1"/>
          </p:cNvSpPr>
          <p:nvPr>
            <p:ph type="sldNum" sz="quarter" idx="12"/>
          </p:nvPr>
        </p:nvSpPr>
        <p:spPr/>
        <p:txBody>
          <a:bodyPr/>
          <a:lstStyle/>
          <a:p>
            <a:fld id="{F5FD791C-9CAC-4CFA-8129-94DB5C2B48C6}" type="slidenum">
              <a:rPr lang="en-US" smtClean="0"/>
              <a:t>‹#›</a:t>
            </a:fld>
            <a:endParaRPr lang="en-US"/>
          </a:p>
        </p:txBody>
      </p:sp>
    </p:spTree>
    <p:extLst>
      <p:ext uri="{BB962C8B-B14F-4D97-AF65-F5344CB8AC3E}">
        <p14:creationId xmlns:p14="http://schemas.microsoft.com/office/powerpoint/2010/main" val="2392419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7784B-CB19-E4C6-C920-07ABF43651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4B8D30-4127-6987-AAFB-CD68400409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8496B4-0105-C808-1021-4E29757C3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11A560-3882-2CC8-01FA-40105EE81766}"/>
              </a:ext>
            </a:extLst>
          </p:cNvPr>
          <p:cNvSpPr>
            <a:spLocks noGrp="1"/>
          </p:cNvSpPr>
          <p:nvPr>
            <p:ph type="dt" sz="half" idx="10"/>
          </p:nvPr>
        </p:nvSpPr>
        <p:spPr/>
        <p:txBody>
          <a:bodyPr/>
          <a:lstStyle/>
          <a:p>
            <a:fld id="{F491462B-8299-44EF-98D6-8FBFA42D3E55}" type="datetimeFigureOut">
              <a:rPr lang="en-US" smtClean="0"/>
              <a:t>7/24/2026</a:t>
            </a:fld>
            <a:endParaRPr lang="en-US"/>
          </a:p>
        </p:txBody>
      </p:sp>
      <p:sp>
        <p:nvSpPr>
          <p:cNvPr id="6" name="Footer Placeholder 5">
            <a:extLst>
              <a:ext uri="{FF2B5EF4-FFF2-40B4-BE49-F238E27FC236}">
                <a16:creationId xmlns:a16="http://schemas.microsoft.com/office/drawing/2014/main" id="{5664256E-2E6E-11D4-4AAE-A0D487C817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37D94F-F224-58B0-640B-31FFAB0E4BE9}"/>
              </a:ext>
            </a:extLst>
          </p:cNvPr>
          <p:cNvSpPr>
            <a:spLocks noGrp="1"/>
          </p:cNvSpPr>
          <p:nvPr>
            <p:ph type="sldNum" sz="quarter" idx="12"/>
          </p:nvPr>
        </p:nvSpPr>
        <p:spPr/>
        <p:txBody>
          <a:bodyPr/>
          <a:lstStyle/>
          <a:p>
            <a:fld id="{F5FD791C-9CAC-4CFA-8129-94DB5C2B48C6}" type="slidenum">
              <a:rPr lang="en-US" smtClean="0"/>
              <a:t>‹#›</a:t>
            </a:fld>
            <a:endParaRPr lang="en-US"/>
          </a:p>
        </p:txBody>
      </p:sp>
    </p:spTree>
    <p:extLst>
      <p:ext uri="{BB962C8B-B14F-4D97-AF65-F5344CB8AC3E}">
        <p14:creationId xmlns:p14="http://schemas.microsoft.com/office/powerpoint/2010/main" val="3136276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CD32B-9136-426D-7B6B-9DA05596DC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33AD0A2-5688-7B82-14EF-ABAE8900DA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85BBD5-0BB8-D98F-4398-CB2E0479E5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346D78-C442-3A00-06E0-BF72E0AC71EF}"/>
              </a:ext>
            </a:extLst>
          </p:cNvPr>
          <p:cNvSpPr>
            <a:spLocks noGrp="1"/>
          </p:cNvSpPr>
          <p:nvPr>
            <p:ph type="dt" sz="half" idx="10"/>
          </p:nvPr>
        </p:nvSpPr>
        <p:spPr/>
        <p:txBody>
          <a:bodyPr/>
          <a:lstStyle/>
          <a:p>
            <a:fld id="{F491462B-8299-44EF-98D6-8FBFA42D3E55}" type="datetimeFigureOut">
              <a:rPr lang="en-US" smtClean="0"/>
              <a:t>7/24/2026</a:t>
            </a:fld>
            <a:endParaRPr lang="en-US"/>
          </a:p>
        </p:txBody>
      </p:sp>
      <p:sp>
        <p:nvSpPr>
          <p:cNvPr id="6" name="Footer Placeholder 5">
            <a:extLst>
              <a:ext uri="{FF2B5EF4-FFF2-40B4-BE49-F238E27FC236}">
                <a16:creationId xmlns:a16="http://schemas.microsoft.com/office/drawing/2014/main" id="{52EDB45E-0E12-3D8A-1A13-AB82FDC33D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E344B-3596-F823-0A8C-984F6615BAE5}"/>
              </a:ext>
            </a:extLst>
          </p:cNvPr>
          <p:cNvSpPr>
            <a:spLocks noGrp="1"/>
          </p:cNvSpPr>
          <p:nvPr>
            <p:ph type="sldNum" sz="quarter" idx="12"/>
          </p:nvPr>
        </p:nvSpPr>
        <p:spPr/>
        <p:txBody>
          <a:bodyPr/>
          <a:lstStyle/>
          <a:p>
            <a:fld id="{F5FD791C-9CAC-4CFA-8129-94DB5C2B48C6}" type="slidenum">
              <a:rPr lang="en-US" smtClean="0"/>
              <a:t>‹#›</a:t>
            </a:fld>
            <a:endParaRPr lang="en-US"/>
          </a:p>
        </p:txBody>
      </p:sp>
    </p:spTree>
    <p:extLst>
      <p:ext uri="{BB962C8B-B14F-4D97-AF65-F5344CB8AC3E}">
        <p14:creationId xmlns:p14="http://schemas.microsoft.com/office/powerpoint/2010/main" val="2032236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DA2702-5190-E0B1-C0D1-53391EFF69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7C8662-CC45-B462-AF60-DD3B72EA34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BC1249-9307-4585-F5F5-8EB0AC26C0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491462B-8299-44EF-98D6-8FBFA42D3E55}" type="datetimeFigureOut">
              <a:rPr lang="en-US" smtClean="0"/>
              <a:t>7/24/2026</a:t>
            </a:fld>
            <a:endParaRPr lang="en-US"/>
          </a:p>
        </p:txBody>
      </p:sp>
      <p:sp>
        <p:nvSpPr>
          <p:cNvPr id="5" name="Footer Placeholder 4">
            <a:extLst>
              <a:ext uri="{FF2B5EF4-FFF2-40B4-BE49-F238E27FC236}">
                <a16:creationId xmlns:a16="http://schemas.microsoft.com/office/drawing/2014/main" id="{726F36C9-3452-7DCB-5EFF-E285B2D1F3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DC207B3-6798-6D40-4969-4EA55456C0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FD791C-9CAC-4CFA-8129-94DB5C2B48C6}" type="slidenum">
              <a:rPr lang="en-US" smtClean="0"/>
              <a:t>‹#›</a:t>
            </a:fld>
            <a:endParaRPr lang="en-US"/>
          </a:p>
        </p:txBody>
      </p:sp>
    </p:spTree>
    <p:extLst>
      <p:ext uri="{BB962C8B-B14F-4D97-AF65-F5344CB8AC3E}">
        <p14:creationId xmlns:p14="http://schemas.microsoft.com/office/powerpoint/2010/main" val="2439077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0E3B58E-B4D3-96A2-FDEC-558E789B56C2}"/>
              </a:ext>
            </a:extLst>
          </p:cNvPr>
          <p:cNvSpPr>
            <a:spLocks noGrp="1"/>
          </p:cNvSpPr>
          <p:nvPr>
            <p:ph type="body" idx="1"/>
          </p:nvPr>
        </p:nvSpPr>
        <p:spPr>
          <a:xfrm>
            <a:off x="432000" y="1316570"/>
            <a:ext cx="11328200" cy="4993217"/>
          </a:xfrm>
          <a:prstGeom prst="rect">
            <a:avLst/>
          </a:prstGeom>
        </p:spPr>
        <p:txBody>
          <a:bodyPr vert="horz" lIns="0" tIns="0" rIns="91428" bIns="45715" rtlCol="0">
            <a:normAutofit/>
          </a:bodyPr>
          <a:lstStyle/>
          <a:p>
            <a:pPr lvl="0"/>
            <a:r>
              <a:rPr lang="en-US"/>
              <a:t>Click to edit Master text styles</a:t>
            </a:r>
          </a:p>
          <a:p>
            <a:pPr lvl="1"/>
            <a:r>
              <a:rPr lang="en-US"/>
              <a:t>Second level</a:t>
            </a:r>
          </a:p>
        </p:txBody>
      </p:sp>
      <p:sp>
        <p:nvSpPr>
          <p:cNvPr id="8" name="Slide Number Placeholder 5">
            <a:extLst>
              <a:ext uri="{FF2B5EF4-FFF2-40B4-BE49-F238E27FC236}">
                <a16:creationId xmlns:a16="http://schemas.microsoft.com/office/drawing/2014/main" id="{57379057-1394-B788-AD4D-2696CE063412}"/>
              </a:ext>
            </a:extLst>
          </p:cNvPr>
          <p:cNvSpPr>
            <a:spLocks noGrp="1"/>
          </p:cNvSpPr>
          <p:nvPr>
            <p:ph type="sldNum" sz="quarter" idx="4"/>
          </p:nvPr>
        </p:nvSpPr>
        <p:spPr>
          <a:xfrm>
            <a:off x="11048577" y="6356359"/>
            <a:ext cx="650240" cy="366183"/>
          </a:xfrm>
          <a:prstGeom prst="rect">
            <a:avLst/>
          </a:prstGeom>
        </p:spPr>
        <p:txBody>
          <a:bodyPr vert="horz" lIns="91428" tIns="45715" rIns="0" bIns="45715" rtlCol="0" anchor="ctr"/>
          <a:lstStyle>
            <a:lvl1pPr algn="r">
              <a:defRPr sz="1333">
                <a:solidFill>
                  <a:schemeClr val="tx1">
                    <a:tint val="75000"/>
                  </a:schemeClr>
                </a:solidFill>
                <a:latin typeface="Trebuchet MS" panose="020B0703020202090204" pitchFamily="34" charset="0"/>
              </a:defRPr>
            </a:lvl1pPr>
          </a:lstStyle>
          <a:p>
            <a:fld id="{D6AB342A-830E-438F-A6A8-BEDF509AB0A8}" type="slidenum">
              <a:rPr lang="en-US" smtClean="0"/>
              <a:pPr/>
              <a:t>‹#›</a:t>
            </a:fld>
            <a:endParaRPr lang="en-US"/>
          </a:p>
        </p:txBody>
      </p:sp>
      <p:sp>
        <p:nvSpPr>
          <p:cNvPr id="9" name="Title Placeholder 11">
            <a:extLst>
              <a:ext uri="{FF2B5EF4-FFF2-40B4-BE49-F238E27FC236}">
                <a16:creationId xmlns:a16="http://schemas.microsoft.com/office/drawing/2014/main" id="{6C092147-8B4D-031A-D531-4100D855D5B0}"/>
              </a:ext>
            </a:extLst>
          </p:cNvPr>
          <p:cNvSpPr>
            <a:spLocks noGrp="1"/>
          </p:cNvSpPr>
          <p:nvPr>
            <p:ph type="title"/>
          </p:nvPr>
        </p:nvSpPr>
        <p:spPr>
          <a:xfrm>
            <a:off x="431800" y="394951"/>
            <a:ext cx="11328400" cy="369322"/>
          </a:xfrm>
          <a:prstGeom prst="rect">
            <a:avLst/>
          </a:prstGeom>
        </p:spPr>
        <p:txBody>
          <a:bodyPr vert="horz" wrap="square" lIns="0" tIns="45715" rIns="91428" bIns="45715" rtlCol="0" anchor="ctr">
            <a:spAutoFit/>
          </a:bodyPr>
          <a:lstStyle/>
          <a:p>
            <a:pPr marL="0" marR="0" lvl="0" indent="0" algn="l" defTabSz="1218868" rtl="0" eaLnBrk="1" fontAlgn="auto" latinLnBrk="0" hangingPunct="1">
              <a:lnSpc>
                <a:spcPct val="100000"/>
              </a:lnSpc>
              <a:spcBef>
                <a:spcPct val="0"/>
              </a:spcBef>
              <a:spcAft>
                <a:spcPts val="0"/>
              </a:spcAft>
              <a:buClrTx/>
              <a:buSzTx/>
              <a:buFontTx/>
              <a:buNone/>
              <a:tabLst/>
              <a:defRPr/>
            </a:pPr>
            <a:r>
              <a:rPr lang="en-US"/>
              <a:t>TITLE OF THE SLIDE GOES HERE</a:t>
            </a:r>
          </a:p>
        </p:txBody>
      </p:sp>
    </p:spTree>
    <p:extLst>
      <p:ext uri="{BB962C8B-B14F-4D97-AF65-F5344CB8AC3E}">
        <p14:creationId xmlns:p14="http://schemas.microsoft.com/office/powerpoint/2010/main" val="427462178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Lst>
  <p:txStyles>
    <p:titleStyle>
      <a:lvl1pPr>
        <a:defRPr>
          <a:latin typeface="+mj-lt"/>
          <a:ea typeface="+mj-ea"/>
          <a:cs typeface="+mj-cs"/>
        </a:defRPr>
      </a:lvl1pPr>
    </p:titleStyle>
    <p:bodyStyle>
      <a:lvl1pPr marL="0">
        <a:defRPr>
          <a:latin typeface="+mn-lt"/>
          <a:ea typeface="+mn-ea"/>
          <a:cs typeface="+mn-cs"/>
        </a:defRPr>
      </a:lvl1pPr>
      <a:lvl2pPr marL="277233">
        <a:defRPr>
          <a:latin typeface="+mn-lt"/>
          <a:ea typeface="+mn-ea"/>
          <a:cs typeface="+mn-cs"/>
        </a:defRPr>
      </a:lvl2pPr>
      <a:lvl3pPr marL="554465">
        <a:defRPr>
          <a:latin typeface="+mn-lt"/>
          <a:ea typeface="+mn-ea"/>
          <a:cs typeface="+mn-cs"/>
        </a:defRPr>
      </a:lvl3pPr>
      <a:lvl4pPr marL="831698">
        <a:defRPr>
          <a:latin typeface="+mn-lt"/>
          <a:ea typeface="+mn-ea"/>
          <a:cs typeface="+mn-cs"/>
        </a:defRPr>
      </a:lvl4pPr>
      <a:lvl5pPr marL="1108928">
        <a:defRPr>
          <a:latin typeface="+mn-lt"/>
          <a:ea typeface="+mn-ea"/>
          <a:cs typeface="+mn-cs"/>
        </a:defRPr>
      </a:lvl5pPr>
      <a:lvl6pPr marL="1386161">
        <a:defRPr>
          <a:latin typeface="+mn-lt"/>
          <a:ea typeface="+mn-ea"/>
          <a:cs typeface="+mn-cs"/>
        </a:defRPr>
      </a:lvl6pPr>
      <a:lvl7pPr marL="1663393">
        <a:defRPr>
          <a:latin typeface="+mn-lt"/>
          <a:ea typeface="+mn-ea"/>
          <a:cs typeface="+mn-cs"/>
        </a:defRPr>
      </a:lvl7pPr>
      <a:lvl8pPr marL="1940626">
        <a:defRPr>
          <a:latin typeface="+mn-lt"/>
          <a:ea typeface="+mn-ea"/>
          <a:cs typeface="+mn-cs"/>
        </a:defRPr>
      </a:lvl8pPr>
      <a:lvl9pPr marL="2217858">
        <a:defRPr>
          <a:latin typeface="+mn-lt"/>
          <a:ea typeface="+mn-ea"/>
          <a:cs typeface="+mn-cs"/>
        </a:defRPr>
      </a:lvl9pPr>
    </p:bodyStyle>
    <p:otherStyle>
      <a:lvl1pPr marL="0">
        <a:defRPr>
          <a:latin typeface="+mn-lt"/>
          <a:ea typeface="+mn-ea"/>
          <a:cs typeface="+mn-cs"/>
        </a:defRPr>
      </a:lvl1pPr>
      <a:lvl2pPr marL="277233">
        <a:defRPr>
          <a:latin typeface="+mn-lt"/>
          <a:ea typeface="+mn-ea"/>
          <a:cs typeface="+mn-cs"/>
        </a:defRPr>
      </a:lvl2pPr>
      <a:lvl3pPr marL="554465">
        <a:defRPr>
          <a:latin typeface="+mn-lt"/>
          <a:ea typeface="+mn-ea"/>
          <a:cs typeface="+mn-cs"/>
        </a:defRPr>
      </a:lvl3pPr>
      <a:lvl4pPr marL="831698">
        <a:defRPr>
          <a:latin typeface="+mn-lt"/>
          <a:ea typeface="+mn-ea"/>
          <a:cs typeface="+mn-cs"/>
        </a:defRPr>
      </a:lvl4pPr>
      <a:lvl5pPr marL="1108928">
        <a:defRPr>
          <a:latin typeface="+mn-lt"/>
          <a:ea typeface="+mn-ea"/>
          <a:cs typeface="+mn-cs"/>
        </a:defRPr>
      </a:lvl5pPr>
      <a:lvl6pPr marL="1386161">
        <a:defRPr>
          <a:latin typeface="+mn-lt"/>
          <a:ea typeface="+mn-ea"/>
          <a:cs typeface="+mn-cs"/>
        </a:defRPr>
      </a:lvl6pPr>
      <a:lvl7pPr marL="1663393">
        <a:defRPr>
          <a:latin typeface="+mn-lt"/>
          <a:ea typeface="+mn-ea"/>
          <a:cs typeface="+mn-cs"/>
        </a:defRPr>
      </a:lvl7pPr>
      <a:lvl8pPr marL="1940626">
        <a:defRPr>
          <a:latin typeface="+mn-lt"/>
          <a:ea typeface="+mn-ea"/>
          <a:cs typeface="+mn-cs"/>
        </a:defRPr>
      </a:lvl8pPr>
      <a:lvl9pPr marL="2217858">
        <a:defRPr>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pos="2993">
          <p15:clr>
            <a:srgbClr val="F26B43"/>
          </p15:clr>
        </p15:guide>
        <p15:guide id="3" pos="2767">
          <p15:clr>
            <a:srgbClr val="F26B43"/>
          </p15:clr>
        </p15:guide>
        <p15:guide id="4" orient="horz" pos="395">
          <p15:clr>
            <a:srgbClr val="F26B43"/>
          </p15:clr>
        </p15:guide>
        <p15:guide id="5" orient="horz" pos="622">
          <p15:clr>
            <a:srgbClr val="F26B43"/>
          </p15:clr>
        </p15:guide>
        <p15:guide id="6" orient="horz" pos="1620">
          <p15:clr>
            <a:srgbClr val="F26B43"/>
          </p15:clr>
        </p15:guide>
        <p15:guide id="7" orient="horz" pos="2981">
          <p15:clr>
            <a:srgbClr val="F26B43"/>
          </p15:clr>
        </p15:guide>
        <p15:guide id="8" pos="204">
          <p15:clr>
            <a:srgbClr val="F26B43"/>
          </p15:clr>
        </p15:guide>
        <p15:guide id="9" pos="55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0.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jpeg"/><Relationship Id="rId2" Type="http://schemas.openxmlformats.org/officeDocument/2006/relationships/image" Target="../media/image34.png"/><Relationship Id="rId16" Type="http://schemas.openxmlformats.org/officeDocument/2006/relationships/image" Target="../media/image48.png"/><Relationship Id="rId1" Type="http://schemas.openxmlformats.org/officeDocument/2006/relationships/slideLayout" Target="../slideLayouts/slideLayout27.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microsoft.com/office/2018/10/relationships/comments" Target="../comments/modernComment_7FFFFBDA_DBD44C39.xm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microsoft.com/office/2007/relationships/hdphoto" Target="../media/hdphoto1.wdp"/><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3973F-D7D8-4F49-786A-A1DF79B46594}"/>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F2264A9E-70DF-5176-F75D-173B2145F9F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11542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8676A-4715-78E4-E5CC-76B8CD6D0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79C66-FFFF-06E0-4649-DB9C58E4B762}"/>
              </a:ext>
            </a:extLst>
          </p:cNvPr>
          <p:cNvSpPr>
            <a:spLocks noGrp="1"/>
          </p:cNvSpPr>
          <p:nvPr>
            <p:ph type="title"/>
          </p:nvPr>
        </p:nvSpPr>
        <p:spPr>
          <a:xfrm>
            <a:off x="442684" y="216218"/>
            <a:ext cx="10453515" cy="533530"/>
          </a:xfrm>
        </p:spPr>
        <p:txBody>
          <a:bodyPr vert="horz" wrap="square" lIns="0" tIns="60953" rIns="121904" bIns="60953" rtlCol="0" anchor="ctr">
            <a:spAutoFit/>
          </a:bodyPr>
          <a:lstStyle/>
          <a:p>
            <a:r>
              <a:rPr lang="en-IN"/>
              <a:t>OUR Agentic AI Operating Model</a:t>
            </a:r>
          </a:p>
        </p:txBody>
      </p:sp>
      <p:sp>
        <p:nvSpPr>
          <p:cNvPr id="6" name="Text 4">
            <a:extLst>
              <a:ext uri="{FF2B5EF4-FFF2-40B4-BE49-F238E27FC236}">
                <a16:creationId xmlns:a16="http://schemas.microsoft.com/office/drawing/2014/main" id="{285230B8-6543-4BF4-8620-397D26F5A049}"/>
              </a:ext>
            </a:extLst>
          </p:cNvPr>
          <p:cNvSpPr/>
          <p:nvPr/>
        </p:nvSpPr>
        <p:spPr>
          <a:xfrm>
            <a:off x="1334093" y="38228"/>
            <a:ext cx="65" cy="223972"/>
          </a:xfrm>
          <a:prstGeom prst="rect">
            <a:avLst/>
          </a:prstGeom>
          <a:noFill/>
          <a:ln/>
        </p:spPr>
        <p:txBody>
          <a:bodyPr wrap="none" lIns="0" tIns="0" rIns="0" bIns="0" rtlCol="0" anchor="t">
            <a:spAutoFit/>
          </a:bodyPr>
          <a:lstStyle/>
          <a:p>
            <a:pPr defTabSz="1219140">
              <a:lnSpc>
                <a:spcPts val="1867"/>
              </a:lnSpc>
              <a:defRPr/>
            </a:pPr>
            <a:endParaRPr lang="en-US" sz="1400" i="1" kern="0">
              <a:solidFill>
                <a:prstClr val="white">
                  <a:lumMod val="95000"/>
                </a:prstClr>
              </a:solidFill>
              <a:latin typeface="Trebuchet MS" panose="020B0603020202020204" pitchFamily="34" charset="0"/>
            </a:endParaRPr>
          </a:p>
        </p:txBody>
      </p:sp>
      <p:sp>
        <p:nvSpPr>
          <p:cNvPr id="97" name="TextBox 96">
            <a:extLst>
              <a:ext uri="{FF2B5EF4-FFF2-40B4-BE49-F238E27FC236}">
                <a16:creationId xmlns:a16="http://schemas.microsoft.com/office/drawing/2014/main" id="{2F66218E-7B61-AC1E-F1AE-328DDBB946DC}"/>
              </a:ext>
            </a:extLst>
          </p:cNvPr>
          <p:cNvSpPr txBox="1"/>
          <p:nvPr/>
        </p:nvSpPr>
        <p:spPr>
          <a:xfrm>
            <a:off x="554928" y="4166583"/>
            <a:ext cx="11049000" cy="369332"/>
          </a:xfrm>
          <a:prstGeom prst="rect">
            <a:avLst/>
          </a:prstGeom>
          <a:solidFill>
            <a:srgbClr val="9539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marL="0" marR="0" lvl="0" indent="0" algn="ctr" defTabSz="609570" rtl="0" eaLnBrk="1" fontAlgn="auto" latinLnBrk="0" hangingPunct="1">
              <a:lnSpc>
                <a:spcPct val="100000"/>
              </a:lnSpc>
              <a:spcBef>
                <a:spcPts val="0"/>
              </a:spcBef>
              <a:spcAft>
                <a:spcPts val="0"/>
              </a:spcAft>
              <a:buClrTx/>
              <a:buSzTx/>
              <a:buFontTx/>
              <a:buNone/>
              <a:tabLst/>
              <a:defRPr kumimoji="0" sz="1200" b="1" i="0" u="none" strike="noStrike" kern="1200" cap="none" spc="0" normalizeH="0" baseline="0">
                <a:ln>
                  <a:noFill/>
                </a:ln>
                <a:solidFill>
                  <a:prstClr val="white"/>
                </a:solidFill>
                <a:effectLst/>
                <a:uLnTx/>
                <a:uFillTx/>
                <a:latin typeface="Trebuchet MS" panose="020B0703020202090204" pitchFamily="34" charset="0"/>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812720">
              <a:defRPr/>
            </a:pPr>
            <a:r>
              <a:rPr lang="en-US" sz="1600"/>
              <a:t>Sify’s agents transforming IT operations for enhanced customer experience</a:t>
            </a:r>
          </a:p>
        </p:txBody>
      </p:sp>
      <p:sp>
        <p:nvSpPr>
          <p:cNvPr id="106" name="Chevron 105">
            <a:extLst>
              <a:ext uri="{FF2B5EF4-FFF2-40B4-BE49-F238E27FC236}">
                <a16:creationId xmlns:a16="http://schemas.microsoft.com/office/drawing/2014/main" id="{DDC1E011-6C62-3090-4113-9B5D52E6B87F}"/>
              </a:ext>
            </a:extLst>
          </p:cNvPr>
          <p:cNvSpPr/>
          <p:nvPr/>
        </p:nvSpPr>
        <p:spPr>
          <a:xfrm>
            <a:off x="2892637" y="2929775"/>
            <a:ext cx="181921" cy="347661"/>
          </a:xfrm>
          <a:prstGeom prst="chevron">
            <a:avLst>
              <a:gd name="adj" fmla="val 80767"/>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kern="0">
              <a:solidFill>
                <a:prstClr val="black"/>
              </a:solidFill>
              <a:latin typeface="Calibri"/>
            </a:endParaRPr>
          </a:p>
        </p:txBody>
      </p:sp>
      <p:sp>
        <p:nvSpPr>
          <p:cNvPr id="108" name="Chevron 107">
            <a:extLst>
              <a:ext uri="{FF2B5EF4-FFF2-40B4-BE49-F238E27FC236}">
                <a16:creationId xmlns:a16="http://schemas.microsoft.com/office/drawing/2014/main" id="{503347CF-3ECA-88A0-697C-39963EA8F996}"/>
              </a:ext>
            </a:extLst>
          </p:cNvPr>
          <p:cNvSpPr/>
          <p:nvPr/>
        </p:nvSpPr>
        <p:spPr>
          <a:xfrm>
            <a:off x="9097813" y="2929775"/>
            <a:ext cx="181921" cy="347661"/>
          </a:xfrm>
          <a:prstGeom prst="chevron">
            <a:avLst>
              <a:gd name="adj" fmla="val 80767"/>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kern="0">
              <a:solidFill>
                <a:prstClr val="black"/>
              </a:solidFill>
              <a:latin typeface="Calibri"/>
            </a:endParaRPr>
          </a:p>
        </p:txBody>
      </p:sp>
      <p:grpSp>
        <p:nvGrpSpPr>
          <p:cNvPr id="3" name="Group 2">
            <a:extLst>
              <a:ext uri="{FF2B5EF4-FFF2-40B4-BE49-F238E27FC236}">
                <a16:creationId xmlns:a16="http://schemas.microsoft.com/office/drawing/2014/main" id="{71347F98-6CEE-10B2-B5C7-275F92BDD4B7}"/>
              </a:ext>
            </a:extLst>
          </p:cNvPr>
          <p:cNvGrpSpPr/>
          <p:nvPr/>
        </p:nvGrpSpPr>
        <p:grpSpPr>
          <a:xfrm>
            <a:off x="571502" y="4629335"/>
            <a:ext cx="11032428" cy="1225887"/>
            <a:chOff x="428625" y="3472000"/>
            <a:chExt cx="8274321" cy="919415"/>
          </a:xfrm>
        </p:grpSpPr>
        <p:sp>
          <p:nvSpPr>
            <p:cNvPr id="63" name="Shape 51">
              <a:extLst>
                <a:ext uri="{FF2B5EF4-FFF2-40B4-BE49-F238E27FC236}">
                  <a16:creationId xmlns:a16="http://schemas.microsoft.com/office/drawing/2014/main" id="{61D9AD42-0EC9-B134-C204-0677C3BD71AC}"/>
                </a:ext>
              </a:extLst>
            </p:cNvPr>
            <p:cNvSpPr/>
            <p:nvPr/>
          </p:nvSpPr>
          <p:spPr>
            <a:xfrm>
              <a:off x="2527102" y="3472000"/>
              <a:ext cx="1991319" cy="914152"/>
            </a:xfrm>
            <a:prstGeom prst="rect">
              <a:avLst/>
            </a:prstGeom>
            <a:solidFill>
              <a:srgbClr val="684B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12720">
                <a:defRPr/>
              </a:pPr>
              <a:endParaRPr lang="en-US" sz="1632">
                <a:solidFill>
                  <a:prstClr val="black"/>
                </a:solidFill>
                <a:latin typeface="Trebuchet MS" panose="020B0703020202090204" pitchFamily="34" charset="0"/>
              </a:endParaRPr>
            </a:p>
          </p:txBody>
        </p:sp>
        <p:pic>
          <p:nvPicPr>
            <p:cNvPr id="65" name="Image 11" descr="preencoded.png">
              <a:extLst>
                <a:ext uri="{FF2B5EF4-FFF2-40B4-BE49-F238E27FC236}">
                  <a16:creationId xmlns:a16="http://schemas.microsoft.com/office/drawing/2014/main" id="{6EA650CF-E65C-2DC4-F782-AE4564EA33E4}"/>
                </a:ext>
              </a:extLst>
            </p:cNvPr>
            <p:cNvPicPr>
              <a:picLocks noChangeAspect="1"/>
            </p:cNvPicPr>
            <p:nvPr/>
          </p:nvPicPr>
          <p:blipFill>
            <a:blip r:embed="rId3">
              <a:biLevel thresh="25000"/>
            </a:blip>
            <a:stretch>
              <a:fillRect/>
            </a:stretch>
          </p:blipFill>
          <p:spPr>
            <a:xfrm>
              <a:off x="2634258" y="3611570"/>
              <a:ext cx="128588" cy="128588"/>
            </a:xfrm>
            <a:prstGeom prst="rect">
              <a:avLst/>
            </a:prstGeom>
          </p:spPr>
        </p:pic>
        <p:sp>
          <p:nvSpPr>
            <p:cNvPr id="69" name="TextBox 68">
              <a:extLst>
                <a:ext uri="{FF2B5EF4-FFF2-40B4-BE49-F238E27FC236}">
                  <a16:creationId xmlns:a16="http://schemas.microsoft.com/office/drawing/2014/main" id="{16D58AE9-08AC-4988-094F-B09B683FD271}"/>
                </a:ext>
              </a:extLst>
            </p:cNvPr>
            <p:cNvSpPr txBox="1"/>
            <p:nvPr/>
          </p:nvSpPr>
          <p:spPr>
            <a:xfrm>
              <a:off x="2787849" y="3559166"/>
              <a:ext cx="1623417" cy="213520"/>
            </a:xfrm>
            <a:prstGeom prst="rect">
              <a:avLst/>
            </a:prstGeom>
            <a:noFill/>
          </p:spPr>
          <p:txBody>
            <a:bodyPr wrap="square" rtlCol="0">
              <a:spAutoFit/>
            </a:bodyPr>
            <a:lstStyle/>
            <a:p>
              <a:pPr defTabSz="1219140">
                <a:lnSpc>
                  <a:spcPts val="1467"/>
                </a:lnSpc>
                <a:defRPr/>
              </a:pPr>
              <a:r>
                <a:rPr lang="en-US" sz="1600" b="1" kern="0">
                  <a:solidFill>
                    <a:srgbClr val="BED730"/>
                  </a:solidFill>
                  <a:latin typeface="Trebuchet MS" panose="020B0603020202020204"/>
                </a:rPr>
                <a:t>Data Centers</a:t>
              </a:r>
              <a:endParaRPr lang="en-US" sz="1600" kern="0">
                <a:solidFill>
                  <a:srgbClr val="BED730"/>
                </a:solidFill>
                <a:latin typeface="Trebuchet MS" panose="020B0603020202020204"/>
              </a:endParaRPr>
            </a:p>
          </p:txBody>
        </p:sp>
        <p:sp>
          <p:nvSpPr>
            <p:cNvPr id="85" name="TextBox 84">
              <a:extLst>
                <a:ext uri="{FF2B5EF4-FFF2-40B4-BE49-F238E27FC236}">
                  <a16:creationId xmlns:a16="http://schemas.microsoft.com/office/drawing/2014/main" id="{B6EDD025-C7B1-26FE-2159-48387361B868}"/>
                </a:ext>
              </a:extLst>
            </p:cNvPr>
            <p:cNvSpPr txBox="1"/>
            <p:nvPr/>
          </p:nvSpPr>
          <p:spPr>
            <a:xfrm>
              <a:off x="2634258" y="3806926"/>
              <a:ext cx="1794867" cy="346249"/>
            </a:xfrm>
            <a:prstGeom prst="rect">
              <a:avLst/>
            </a:prstGeom>
            <a:noFill/>
          </p:spPr>
          <p:txBody>
            <a:bodyPr wrap="square" rtlCol="0">
              <a:spAutoFit/>
            </a:bodyPr>
            <a:lstStyle/>
            <a:p>
              <a:pPr defTabSz="1219140">
                <a:spcAft>
                  <a:spcPts val="400"/>
                </a:spcAft>
                <a:defRPr/>
              </a:pPr>
              <a:r>
                <a:rPr lang="en-US" sz="1200" kern="0">
                  <a:solidFill>
                    <a:prstClr val="white"/>
                  </a:solidFill>
                  <a:latin typeface="Trebuchet MS" panose="020B0703020202090204" pitchFamily="34" charset="0"/>
                </a:rPr>
                <a:t>Agents that self maintains core infrastructure</a:t>
              </a:r>
            </a:p>
          </p:txBody>
        </p:sp>
        <p:sp>
          <p:nvSpPr>
            <p:cNvPr id="77" name="Shape 64">
              <a:extLst>
                <a:ext uri="{FF2B5EF4-FFF2-40B4-BE49-F238E27FC236}">
                  <a16:creationId xmlns:a16="http://schemas.microsoft.com/office/drawing/2014/main" id="{E6497345-DB02-0551-68AC-1E1C3E66955B}"/>
                </a:ext>
              </a:extLst>
            </p:cNvPr>
            <p:cNvSpPr/>
            <p:nvPr/>
          </p:nvSpPr>
          <p:spPr>
            <a:xfrm>
              <a:off x="4625578" y="3472000"/>
              <a:ext cx="1991320" cy="919415"/>
            </a:xfrm>
            <a:prstGeom prst="rect">
              <a:avLst/>
            </a:prstGeom>
            <a:solidFill>
              <a:srgbClr val="684B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12720">
                <a:defRPr/>
              </a:pPr>
              <a:endParaRPr lang="en-US" sz="1632">
                <a:solidFill>
                  <a:prstClr val="black"/>
                </a:solidFill>
                <a:latin typeface="Trebuchet MS" panose="020B0703020202090204" pitchFamily="34" charset="0"/>
              </a:endParaRPr>
            </a:p>
          </p:txBody>
        </p:sp>
        <p:pic>
          <p:nvPicPr>
            <p:cNvPr id="79" name="Image 12" descr="preencoded.png">
              <a:extLst>
                <a:ext uri="{FF2B5EF4-FFF2-40B4-BE49-F238E27FC236}">
                  <a16:creationId xmlns:a16="http://schemas.microsoft.com/office/drawing/2014/main" id="{6E39A236-F9B0-971E-0EF5-9D9C2CA4C3E2}"/>
                </a:ext>
              </a:extLst>
            </p:cNvPr>
            <p:cNvPicPr>
              <a:picLocks noChangeAspect="1"/>
            </p:cNvPicPr>
            <p:nvPr/>
          </p:nvPicPr>
          <p:blipFill>
            <a:blip r:embed="rId4">
              <a:biLevel thresh="25000"/>
            </a:blip>
            <a:stretch>
              <a:fillRect/>
            </a:stretch>
          </p:blipFill>
          <p:spPr>
            <a:xfrm>
              <a:off x="4732734" y="3611570"/>
              <a:ext cx="160734" cy="128588"/>
            </a:xfrm>
            <a:prstGeom prst="rect">
              <a:avLst/>
            </a:prstGeom>
          </p:spPr>
        </p:pic>
        <p:sp>
          <p:nvSpPr>
            <p:cNvPr id="70" name="TextBox 69">
              <a:extLst>
                <a:ext uri="{FF2B5EF4-FFF2-40B4-BE49-F238E27FC236}">
                  <a16:creationId xmlns:a16="http://schemas.microsoft.com/office/drawing/2014/main" id="{5A744258-3609-FDC7-FE21-0BBAFF22DD8A}"/>
                </a:ext>
              </a:extLst>
            </p:cNvPr>
            <p:cNvSpPr txBox="1"/>
            <p:nvPr/>
          </p:nvSpPr>
          <p:spPr>
            <a:xfrm>
              <a:off x="4926863" y="3537365"/>
              <a:ext cx="1623417" cy="253915"/>
            </a:xfrm>
            <a:prstGeom prst="rect">
              <a:avLst/>
            </a:prstGeom>
            <a:noFill/>
          </p:spPr>
          <p:txBody>
            <a:bodyPr wrap="square" rtlCol="0">
              <a:spAutoFit/>
            </a:bodyPr>
            <a:lstStyle/>
            <a:p>
              <a:pPr defTabSz="1219140">
                <a:defRPr/>
              </a:pPr>
              <a:r>
                <a:rPr lang="en-US" sz="1600" b="1" kern="0">
                  <a:solidFill>
                    <a:srgbClr val="BED730"/>
                  </a:solidFill>
                  <a:latin typeface="Trebuchet MS" panose="020B0603020202020204"/>
                </a:rPr>
                <a:t>Cloud</a:t>
              </a:r>
              <a:endParaRPr lang="en-US" sz="1600" kern="0">
                <a:solidFill>
                  <a:sysClr val="windowText" lastClr="000000"/>
                </a:solidFill>
                <a:latin typeface="Trebuchet MS" panose="020B0703020202090204" pitchFamily="34" charset="0"/>
              </a:endParaRPr>
            </a:p>
          </p:txBody>
        </p:sp>
        <p:sp>
          <p:nvSpPr>
            <p:cNvPr id="86" name="TextBox 85">
              <a:extLst>
                <a:ext uri="{FF2B5EF4-FFF2-40B4-BE49-F238E27FC236}">
                  <a16:creationId xmlns:a16="http://schemas.microsoft.com/office/drawing/2014/main" id="{77CEC429-0AEC-618A-2EB4-A727936ED7CE}"/>
                </a:ext>
              </a:extLst>
            </p:cNvPr>
            <p:cNvSpPr txBox="1"/>
            <p:nvPr/>
          </p:nvSpPr>
          <p:spPr>
            <a:xfrm>
              <a:off x="4733946" y="3806926"/>
              <a:ext cx="1794867" cy="346249"/>
            </a:xfrm>
            <a:prstGeom prst="rect">
              <a:avLst/>
            </a:prstGeom>
            <a:noFill/>
          </p:spPr>
          <p:txBody>
            <a:bodyPr wrap="square" rtlCol="0">
              <a:spAutoFit/>
            </a:bodyPr>
            <a:lstStyle/>
            <a:p>
              <a:pPr defTabSz="1219140">
                <a:spcAft>
                  <a:spcPts val="400"/>
                </a:spcAft>
                <a:defRPr/>
              </a:pPr>
              <a:r>
                <a:rPr lang="en-US" sz="1200" kern="0">
                  <a:solidFill>
                    <a:prstClr val="white"/>
                  </a:solidFill>
                  <a:latin typeface="Trebuchet MS" panose="020B0703020202090204" pitchFamily="34" charset="0"/>
                </a:rPr>
                <a:t>Agents to auto recover and scale workloads</a:t>
              </a:r>
            </a:p>
          </p:txBody>
        </p:sp>
        <p:sp>
          <p:nvSpPr>
            <p:cNvPr id="91" name="Shape 77">
              <a:extLst>
                <a:ext uri="{FF2B5EF4-FFF2-40B4-BE49-F238E27FC236}">
                  <a16:creationId xmlns:a16="http://schemas.microsoft.com/office/drawing/2014/main" id="{4B024EC0-B9EF-A746-74EA-183FF43A0311}"/>
                </a:ext>
              </a:extLst>
            </p:cNvPr>
            <p:cNvSpPr/>
            <p:nvPr/>
          </p:nvSpPr>
          <p:spPr>
            <a:xfrm>
              <a:off x="6724055" y="3472000"/>
              <a:ext cx="1978891" cy="919415"/>
            </a:xfrm>
            <a:prstGeom prst="rect">
              <a:avLst/>
            </a:prstGeom>
            <a:solidFill>
              <a:srgbClr val="684B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12720">
                <a:defRPr/>
              </a:pPr>
              <a:endParaRPr lang="en-US" sz="1632">
                <a:solidFill>
                  <a:prstClr val="black"/>
                </a:solidFill>
                <a:latin typeface="Trebuchet MS" panose="020B0703020202090204" pitchFamily="34" charset="0"/>
              </a:endParaRPr>
            </a:p>
          </p:txBody>
        </p:sp>
        <p:pic>
          <p:nvPicPr>
            <p:cNvPr id="93" name="Image 13" descr="preencoded.png">
              <a:extLst>
                <a:ext uri="{FF2B5EF4-FFF2-40B4-BE49-F238E27FC236}">
                  <a16:creationId xmlns:a16="http://schemas.microsoft.com/office/drawing/2014/main" id="{10D264B6-FCA5-F53A-1067-53D0F0FDC861}"/>
                </a:ext>
              </a:extLst>
            </p:cNvPr>
            <p:cNvPicPr>
              <a:picLocks noChangeAspect="1"/>
            </p:cNvPicPr>
            <p:nvPr/>
          </p:nvPicPr>
          <p:blipFill>
            <a:blip r:embed="rId5">
              <a:biLevel thresh="25000"/>
            </a:blip>
            <a:stretch>
              <a:fillRect/>
            </a:stretch>
          </p:blipFill>
          <p:spPr>
            <a:xfrm>
              <a:off x="6831211" y="3611570"/>
              <a:ext cx="128588" cy="128588"/>
            </a:xfrm>
            <a:prstGeom prst="rect">
              <a:avLst/>
            </a:prstGeom>
          </p:spPr>
        </p:pic>
        <p:sp>
          <p:nvSpPr>
            <p:cNvPr id="71" name="TextBox 70">
              <a:extLst>
                <a:ext uri="{FF2B5EF4-FFF2-40B4-BE49-F238E27FC236}">
                  <a16:creationId xmlns:a16="http://schemas.microsoft.com/office/drawing/2014/main" id="{E92A782A-19FE-2F23-E5C1-228AA2765667}"/>
                </a:ext>
              </a:extLst>
            </p:cNvPr>
            <p:cNvSpPr txBox="1"/>
            <p:nvPr/>
          </p:nvSpPr>
          <p:spPr>
            <a:xfrm>
              <a:off x="6978791" y="3537365"/>
              <a:ext cx="1623417" cy="253915"/>
            </a:xfrm>
            <a:prstGeom prst="rect">
              <a:avLst/>
            </a:prstGeom>
            <a:noFill/>
          </p:spPr>
          <p:txBody>
            <a:bodyPr wrap="square" rtlCol="0">
              <a:spAutoFit/>
            </a:bodyPr>
            <a:lstStyle/>
            <a:p>
              <a:pPr defTabSz="1219140">
                <a:defRPr/>
              </a:pPr>
              <a:r>
                <a:rPr lang="en-US" sz="1600" b="1" kern="0">
                  <a:solidFill>
                    <a:srgbClr val="BED730"/>
                  </a:solidFill>
                  <a:latin typeface="Trebuchet MS" panose="020B0603020202020204"/>
                </a:rPr>
                <a:t>Security</a:t>
              </a:r>
              <a:endParaRPr lang="en-US" sz="1600" kern="0">
                <a:solidFill>
                  <a:sysClr val="windowText" lastClr="000000"/>
                </a:solidFill>
                <a:latin typeface="Trebuchet MS" panose="020B0703020202090204" pitchFamily="34" charset="0"/>
              </a:endParaRPr>
            </a:p>
          </p:txBody>
        </p:sp>
        <p:sp>
          <p:nvSpPr>
            <p:cNvPr id="92" name="TextBox 91">
              <a:extLst>
                <a:ext uri="{FF2B5EF4-FFF2-40B4-BE49-F238E27FC236}">
                  <a16:creationId xmlns:a16="http://schemas.microsoft.com/office/drawing/2014/main" id="{EDBEF8A4-3400-418B-CF86-EC9DAE0096B7}"/>
                </a:ext>
              </a:extLst>
            </p:cNvPr>
            <p:cNvSpPr txBox="1"/>
            <p:nvPr/>
          </p:nvSpPr>
          <p:spPr>
            <a:xfrm>
              <a:off x="6841926" y="3806926"/>
              <a:ext cx="1794867" cy="346249"/>
            </a:xfrm>
            <a:prstGeom prst="rect">
              <a:avLst/>
            </a:prstGeom>
            <a:noFill/>
          </p:spPr>
          <p:txBody>
            <a:bodyPr wrap="square" rtlCol="0">
              <a:spAutoFit/>
            </a:bodyPr>
            <a:lstStyle/>
            <a:p>
              <a:pPr defTabSz="1219140">
                <a:spcAft>
                  <a:spcPts val="400"/>
                </a:spcAft>
                <a:defRPr/>
              </a:pPr>
              <a:r>
                <a:rPr lang="en-US" sz="1200" kern="0">
                  <a:solidFill>
                    <a:prstClr val="white"/>
                  </a:solidFill>
                  <a:latin typeface="Trebuchet MS" panose="020B0703020202090204" pitchFamily="34" charset="0"/>
                </a:rPr>
                <a:t>Agents that secure &amp; drive compliance</a:t>
              </a:r>
            </a:p>
          </p:txBody>
        </p:sp>
        <p:sp>
          <p:nvSpPr>
            <p:cNvPr id="49" name="Shape 38">
              <a:extLst>
                <a:ext uri="{FF2B5EF4-FFF2-40B4-BE49-F238E27FC236}">
                  <a16:creationId xmlns:a16="http://schemas.microsoft.com/office/drawing/2014/main" id="{3A97C7F1-41DC-D542-733E-C3B3E5B3BAB3}"/>
                </a:ext>
              </a:extLst>
            </p:cNvPr>
            <p:cNvSpPr/>
            <p:nvPr/>
          </p:nvSpPr>
          <p:spPr>
            <a:xfrm>
              <a:off x="428625" y="3472001"/>
              <a:ext cx="1986770" cy="908926"/>
            </a:xfrm>
            <a:prstGeom prst="rect">
              <a:avLst/>
            </a:prstGeom>
            <a:solidFill>
              <a:srgbClr val="684B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12720">
                <a:defRPr/>
              </a:pPr>
              <a:endParaRPr lang="en-US" sz="1632">
                <a:solidFill>
                  <a:prstClr val="black"/>
                </a:solidFill>
                <a:latin typeface="Trebuchet MS" panose="020B0703020202090204" pitchFamily="34" charset="0"/>
              </a:endParaRPr>
            </a:p>
          </p:txBody>
        </p:sp>
        <p:sp>
          <p:nvSpPr>
            <p:cNvPr id="64" name="TextBox 63">
              <a:extLst>
                <a:ext uri="{FF2B5EF4-FFF2-40B4-BE49-F238E27FC236}">
                  <a16:creationId xmlns:a16="http://schemas.microsoft.com/office/drawing/2014/main" id="{1F6E2507-1B51-EB86-F389-A9525AAF09E0}"/>
                </a:ext>
              </a:extLst>
            </p:cNvPr>
            <p:cNvSpPr txBox="1"/>
            <p:nvPr/>
          </p:nvSpPr>
          <p:spPr>
            <a:xfrm>
              <a:off x="707231" y="3537365"/>
              <a:ext cx="1623417" cy="253915"/>
            </a:xfrm>
            <a:prstGeom prst="rect">
              <a:avLst/>
            </a:prstGeom>
            <a:noFill/>
          </p:spPr>
          <p:txBody>
            <a:bodyPr wrap="square" rtlCol="0">
              <a:spAutoFit/>
            </a:bodyPr>
            <a:lstStyle/>
            <a:p>
              <a:pPr defTabSz="1219140">
                <a:defRPr/>
              </a:pPr>
              <a:r>
                <a:rPr lang="en-US" sz="1600" b="1" kern="0">
                  <a:solidFill>
                    <a:srgbClr val="BED730"/>
                  </a:solidFill>
                  <a:latin typeface="Trebuchet MS" panose="020B0703020202090204" pitchFamily="34" charset="0"/>
                </a:rPr>
                <a:t>Networks</a:t>
              </a:r>
              <a:endParaRPr lang="en-US" sz="1600" kern="0">
                <a:solidFill>
                  <a:sysClr val="windowText" lastClr="000000"/>
                </a:solidFill>
                <a:latin typeface="Trebuchet MS" panose="020B0703020202090204" pitchFamily="34" charset="0"/>
              </a:endParaRPr>
            </a:p>
          </p:txBody>
        </p:sp>
        <p:sp>
          <p:nvSpPr>
            <p:cNvPr id="83" name="TextBox 82">
              <a:extLst>
                <a:ext uri="{FF2B5EF4-FFF2-40B4-BE49-F238E27FC236}">
                  <a16:creationId xmlns:a16="http://schemas.microsoft.com/office/drawing/2014/main" id="{A1B24F7B-9FD6-FEFA-F8AF-B93906829A46}"/>
                </a:ext>
              </a:extLst>
            </p:cNvPr>
            <p:cNvSpPr txBox="1"/>
            <p:nvPr/>
          </p:nvSpPr>
          <p:spPr>
            <a:xfrm>
              <a:off x="535781" y="3806926"/>
              <a:ext cx="1794867" cy="346249"/>
            </a:xfrm>
            <a:prstGeom prst="rect">
              <a:avLst/>
            </a:prstGeom>
            <a:noFill/>
          </p:spPr>
          <p:txBody>
            <a:bodyPr wrap="square" rtlCol="0">
              <a:spAutoFit/>
            </a:bodyPr>
            <a:lstStyle/>
            <a:p>
              <a:pPr defTabSz="1219140">
                <a:spcAft>
                  <a:spcPts val="400"/>
                </a:spcAft>
                <a:defRPr/>
              </a:pPr>
              <a:r>
                <a:rPr lang="en-US" sz="1200" kern="0">
                  <a:solidFill>
                    <a:prstClr val="white"/>
                  </a:solidFill>
                  <a:latin typeface="Trebuchet MS" panose="020B0703020202090204" pitchFamily="34" charset="0"/>
                </a:rPr>
                <a:t>Agents to keep connectivity always on</a:t>
              </a:r>
            </a:p>
          </p:txBody>
        </p:sp>
        <p:pic>
          <p:nvPicPr>
            <p:cNvPr id="51" name="Image 10" descr="preencoded.png">
              <a:extLst>
                <a:ext uri="{FF2B5EF4-FFF2-40B4-BE49-F238E27FC236}">
                  <a16:creationId xmlns:a16="http://schemas.microsoft.com/office/drawing/2014/main" id="{4F21078C-622C-C6FC-D92A-DFAD0ADFF531}"/>
                </a:ext>
              </a:extLst>
            </p:cNvPr>
            <p:cNvPicPr>
              <a:picLocks noChangeAspect="1"/>
            </p:cNvPicPr>
            <p:nvPr/>
          </p:nvPicPr>
          <p:blipFill>
            <a:blip r:embed="rId6">
              <a:biLevel thresh="25000"/>
            </a:blip>
            <a:stretch>
              <a:fillRect/>
            </a:stretch>
          </p:blipFill>
          <p:spPr>
            <a:xfrm>
              <a:off x="535781" y="3611570"/>
              <a:ext cx="160734" cy="128588"/>
            </a:xfrm>
            <a:prstGeom prst="rect">
              <a:avLst/>
            </a:prstGeom>
          </p:spPr>
        </p:pic>
      </p:grpSp>
      <p:grpSp>
        <p:nvGrpSpPr>
          <p:cNvPr id="143" name="Group 142">
            <a:extLst>
              <a:ext uri="{FF2B5EF4-FFF2-40B4-BE49-F238E27FC236}">
                <a16:creationId xmlns:a16="http://schemas.microsoft.com/office/drawing/2014/main" id="{D9986BB6-FD12-D434-0BBE-3A832B8C9AA7}"/>
              </a:ext>
            </a:extLst>
          </p:cNvPr>
          <p:cNvGrpSpPr/>
          <p:nvPr/>
        </p:nvGrpSpPr>
        <p:grpSpPr>
          <a:xfrm>
            <a:off x="566378" y="1506921"/>
            <a:ext cx="2326257" cy="2546633"/>
            <a:chOff x="424782" y="1130189"/>
            <a:chExt cx="1744693" cy="1909975"/>
          </a:xfrm>
        </p:grpSpPr>
        <p:sp>
          <p:nvSpPr>
            <p:cNvPr id="7" name="Shape 5">
              <a:extLst>
                <a:ext uri="{FF2B5EF4-FFF2-40B4-BE49-F238E27FC236}">
                  <a16:creationId xmlns:a16="http://schemas.microsoft.com/office/drawing/2014/main" id="{9044D056-652D-B82E-AC03-AA5DF4E99034}"/>
                </a:ext>
              </a:extLst>
            </p:cNvPr>
            <p:cNvSpPr/>
            <p:nvPr/>
          </p:nvSpPr>
          <p:spPr>
            <a:xfrm>
              <a:off x="428623" y="1568598"/>
              <a:ext cx="1620000" cy="1471566"/>
            </a:xfrm>
            <a:prstGeom prst="rect">
              <a:avLst/>
            </a:prstGeom>
            <a:solidFill>
              <a:srgbClr val="4B2D72"/>
            </a:solidFill>
            <a:ln w="12700">
              <a:solidFill>
                <a:srgbClr val="95389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kern="0">
                <a:solidFill>
                  <a:prstClr val="white"/>
                </a:solidFill>
                <a:latin typeface="Trebuchet MS" panose="020B0703020202090204" pitchFamily="34" charset="0"/>
              </a:endParaRPr>
            </a:p>
          </p:txBody>
        </p:sp>
        <p:pic>
          <p:nvPicPr>
            <p:cNvPr id="9" name="Image 1" descr="preencoded.png">
              <a:extLst>
                <a:ext uri="{FF2B5EF4-FFF2-40B4-BE49-F238E27FC236}">
                  <a16:creationId xmlns:a16="http://schemas.microsoft.com/office/drawing/2014/main" id="{287DF639-8951-73BF-5B3D-DDE9F3E1AEE3}"/>
                </a:ext>
              </a:extLst>
            </p:cNvPr>
            <p:cNvPicPr>
              <a:picLocks noChangeAspect="1"/>
            </p:cNvPicPr>
            <p:nvPr/>
          </p:nvPicPr>
          <p:blipFill>
            <a:blip r:embed="rId7">
              <a:duotone>
                <a:schemeClr val="accent3">
                  <a:shade val="45000"/>
                  <a:satMod val="135000"/>
                </a:schemeClr>
                <a:prstClr val="white"/>
              </a:duotone>
            </a:blip>
            <a:stretch>
              <a:fillRect/>
            </a:stretch>
          </p:blipFill>
          <p:spPr>
            <a:xfrm>
              <a:off x="624110" y="2055788"/>
              <a:ext cx="114300" cy="85725"/>
            </a:xfrm>
            <a:prstGeom prst="rect">
              <a:avLst/>
            </a:prstGeom>
          </p:spPr>
        </p:pic>
        <p:pic>
          <p:nvPicPr>
            <p:cNvPr id="11" name="Image 2" descr="preencoded.png">
              <a:extLst>
                <a:ext uri="{FF2B5EF4-FFF2-40B4-BE49-F238E27FC236}">
                  <a16:creationId xmlns:a16="http://schemas.microsoft.com/office/drawing/2014/main" id="{6B1516F3-1A35-FC2D-4D58-7A75AC9DC262}"/>
                </a:ext>
              </a:extLst>
            </p:cNvPr>
            <p:cNvPicPr>
              <a:picLocks noChangeAspect="1"/>
            </p:cNvPicPr>
            <p:nvPr/>
          </p:nvPicPr>
          <p:blipFill>
            <a:blip r:embed="rId8">
              <a:duotone>
                <a:schemeClr val="accent3">
                  <a:shade val="45000"/>
                  <a:satMod val="135000"/>
                </a:schemeClr>
                <a:prstClr val="white"/>
              </a:duotone>
            </a:blip>
            <a:stretch>
              <a:fillRect/>
            </a:stretch>
          </p:blipFill>
          <p:spPr>
            <a:xfrm>
              <a:off x="624110" y="2280114"/>
              <a:ext cx="114300" cy="85725"/>
            </a:xfrm>
            <a:prstGeom prst="rect">
              <a:avLst/>
            </a:prstGeom>
          </p:spPr>
        </p:pic>
        <p:pic>
          <p:nvPicPr>
            <p:cNvPr id="13" name="Image 3" descr="preencoded.png">
              <a:extLst>
                <a:ext uri="{FF2B5EF4-FFF2-40B4-BE49-F238E27FC236}">
                  <a16:creationId xmlns:a16="http://schemas.microsoft.com/office/drawing/2014/main" id="{EAC5EE61-E354-A4CD-8986-7ACFF1F0C0E2}"/>
                </a:ext>
              </a:extLst>
            </p:cNvPr>
            <p:cNvPicPr>
              <a:picLocks noChangeAspect="1"/>
            </p:cNvPicPr>
            <p:nvPr/>
          </p:nvPicPr>
          <p:blipFill>
            <a:blip r:embed="rId9">
              <a:duotone>
                <a:schemeClr val="accent3">
                  <a:shade val="45000"/>
                  <a:satMod val="135000"/>
                </a:schemeClr>
                <a:prstClr val="white"/>
              </a:duotone>
            </a:blip>
            <a:stretch>
              <a:fillRect/>
            </a:stretch>
          </p:blipFill>
          <p:spPr>
            <a:xfrm>
              <a:off x="624110" y="2492472"/>
              <a:ext cx="114300" cy="85725"/>
            </a:xfrm>
            <a:prstGeom prst="rect">
              <a:avLst/>
            </a:prstGeom>
          </p:spPr>
        </p:pic>
        <p:sp>
          <p:nvSpPr>
            <p:cNvPr id="98" name="TextBox 97">
              <a:extLst>
                <a:ext uri="{FF2B5EF4-FFF2-40B4-BE49-F238E27FC236}">
                  <a16:creationId xmlns:a16="http://schemas.microsoft.com/office/drawing/2014/main" id="{F6D95D60-0CFA-76C7-F1F9-4D4CA887486D}"/>
                </a:ext>
              </a:extLst>
            </p:cNvPr>
            <p:cNvSpPr txBox="1"/>
            <p:nvPr/>
          </p:nvSpPr>
          <p:spPr>
            <a:xfrm>
              <a:off x="424782" y="1130189"/>
              <a:ext cx="1744693" cy="376930"/>
            </a:xfrm>
            <a:prstGeom prst="rect">
              <a:avLst/>
            </a:prstGeom>
            <a:noFill/>
          </p:spPr>
          <p:txBody>
            <a:bodyPr wrap="square" rtlCol="0">
              <a:spAutoFit/>
            </a:bodyPr>
            <a:lstStyle/>
            <a:p>
              <a:pPr defTabSz="1219140">
                <a:defRPr/>
              </a:pPr>
              <a:r>
                <a:rPr lang="en-US" sz="1333" b="1" kern="0">
                  <a:solidFill>
                    <a:srgbClr val="BED730"/>
                  </a:solidFill>
                  <a:latin typeface="Trebuchet MS" panose="020B0703020202090204" pitchFamily="34" charset="0"/>
                </a:rPr>
                <a:t>Sources: </a:t>
              </a:r>
            </a:p>
            <a:p>
              <a:pPr defTabSz="1219140">
                <a:defRPr/>
              </a:pPr>
              <a:r>
                <a:rPr lang="en-US" sz="1333" b="1" kern="0">
                  <a:solidFill>
                    <a:prstClr val="white">
                      <a:lumMod val="95000"/>
                    </a:prstClr>
                  </a:solidFill>
                  <a:latin typeface="Trebuchet MS" panose="020B0703020202090204" pitchFamily="34" charset="0"/>
                </a:rPr>
                <a:t>Signals from the business</a:t>
              </a:r>
              <a:endParaRPr lang="en-US" sz="1333" kern="0">
                <a:solidFill>
                  <a:prstClr val="white">
                    <a:lumMod val="95000"/>
                  </a:prstClr>
                </a:solidFill>
                <a:latin typeface="Trebuchet MS" panose="020B0703020202090204" pitchFamily="34" charset="0"/>
              </a:endParaRPr>
            </a:p>
          </p:txBody>
        </p:sp>
        <p:sp>
          <p:nvSpPr>
            <p:cNvPr id="109" name="TextBox 108">
              <a:extLst>
                <a:ext uri="{FF2B5EF4-FFF2-40B4-BE49-F238E27FC236}">
                  <a16:creationId xmlns:a16="http://schemas.microsoft.com/office/drawing/2014/main" id="{C57DD288-48B6-036F-74D7-01100FF0312C}"/>
                </a:ext>
              </a:extLst>
            </p:cNvPr>
            <p:cNvSpPr txBox="1"/>
            <p:nvPr/>
          </p:nvSpPr>
          <p:spPr>
            <a:xfrm>
              <a:off x="707231" y="1998798"/>
              <a:ext cx="1262940" cy="207749"/>
            </a:xfrm>
            <a:prstGeom prst="rect">
              <a:avLst/>
            </a:prstGeom>
            <a:noFill/>
          </p:spPr>
          <p:txBody>
            <a:bodyPr wrap="square" rtlCol="0">
              <a:spAutoFit/>
            </a:bodyPr>
            <a:lstStyle/>
            <a:p>
              <a:pPr defTabSz="1219140">
                <a:defRPr/>
              </a:pPr>
              <a:r>
                <a:rPr lang="en-US" sz="1200" b="1" kern="0">
                  <a:solidFill>
                    <a:prstClr val="white"/>
                  </a:solidFill>
                  <a:latin typeface="Trebuchet MS" panose="020B0703020202090204" pitchFamily="34" charset="0"/>
                </a:rPr>
                <a:t>Monitoring Alerts</a:t>
              </a:r>
              <a:endParaRPr lang="en-US" sz="1200" kern="0">
                <a:solidFill>
                  <a:prstClr val="white"/>
                </a:solidFill>
                <a:latin typeface="Trebuchet MS" panose="020B0703020202090204" pitchFamily="34" charset="0"/>
              </a:endParaRPr>
            </a:p>
          </p:txBody>
        </p:sp>
        <p:sp>
          <p:nvSpPr>
            <p:cNvPr id="110" name="TextBox 109">
              <a:extLst>
                <a:ext uri="{FF2B5EF4-FFF2-40B4-BE49-F238E27FC236}">
                  <a16:creationId xmlns:a16="http://schemas.microsoft.com/office/drawing/2014/main" id="{A8766E18-07FC-A991-C7B3-C7BAE2FBA4F0}"/>
                </a:ext>
              </a:extLst>
            </p:cNvPr>
            <p:cNvSpPr txBox="1"/>
            <p:nvPr/>
          </p:nvSpPr>
          <p:spPr>
            <a:xfrm>
              <a:off x="707231" y="2235887"/>
              <a:ext cx="1262940" cy="175097"/>
            </a:xfrm>
            <a:prstGeom prst="rect">
              <a:avLst/>
            </a:prstGeom>
            <a:noFill/>
          </p:spPr>
          <p:txBody>
            <a:bodyPr wrap="square" rtlCol="0">
              <a:spAutoFit/>
            </a:bodyPr>
            <a:lstStyle/>
            <a:p>
              <a:pPr defTabSz="1219140">
                <a:lnSpc>
                  <a:spcPts val="1067"/>
                </a:lnSpc>
                <a:defRPr/>
              </a:pPr>
              <a:r>
                <a:rPr lang="en-US" sz="1200" b="1" kern="0">
                  <a:solidFill>
                    <a:prstClr val="white"/>
                  </a:solidFill>
                  <a:latin typeface="Trebuchet MS" panose="020B0703020202090204" pitchFamily="34" charset="0"/>
                </a:rPr>
                <a:t>Service Requests</a:t>
              </a:r>
              <a:endParaRPr lang="en-US" sz="1200" kern="0">
                <a:solidFill>
                  <a:prstClr val="white"/>
                </a:solidFill>
                <a:latin typeface="Trebuchet MS" panose="020B0703020202090204" pitchFamily="34" charset="0"/>
              </a:endParaRPr>
            </a:p>
          </p:txBody>
        </p:sp>
        <p:sp>
          <p:nvSpPr>
            <p:cNvPr id="112" name="TextBox 111">
              <a:extLst>
                <a:ext uri="{FF2B5EF4-FFF2-40B4-BE49-F238E27FC236}">
                  <a16:creationId xmlns:a16="http://schemas.microsoft.com/office/drawing/2014/main" id="{41E73106-A3C0-82E6-E36B-30D920A76E50}"/>
                </a:ext>
              </a:extLst>
            </p:cNvPr>
            <p:cNvSpPr txBox="1"/>
            <p:nvPr/>
          </p:nvSpPr>
          <p:spPr>
            <a:xfrm>
              <a:off x="707231" y="2452457"/>
              <a:ext cx="1262940" cy="175097"/>
            </a:xfrm>
            <a:prstGeom prst="rect">
              <a:avLst/>
            </a:prstGeom>
            <a:noFill/>
          </p:spPr>
          <p:txBody>
            <a:bodyPr wrap="square" rtlCol="0">
              <a:spAutoFit/>
            </a:bodyPr>
            <a:lstStyle/>
            <a:p>
              <a:pPr defTabSz="1219140">
                <a:lnSpc>
                  <a:spcPts val="1067"/>
                </a:lnSpc>
                <a:defRPr/>
              </a:pPr>
              <a:r>
                <a:rPr lang="en-US" sz="1200" b="1" kern="0">
                  <a:solidFill>
                    <a:prstClr val="white"/>
                  </a:solidFill>
                  <a:latin typeface="Trebuchet MS" panose="020B0703020202090204" pitchFamily="34" charset="0"/>
                </a:rPr>
                <a:t>User Issues</a:t>
              </a:r>
              <a:endParaRPr lang="en-US" sz="1200" kern="0">
                <a:solidFill>
                  <a:prstClr val="white"/>
                </a:solidFill>
                <a:latin typeface="Trebuchet MS" panose="020B0703020202090204" pitchFamily="34" charset="0"/>
              </a:endParaRPr>
            </a:p>
          </p:txBody>
        </p:sp>
      </p:grpSp>
      <p:grpSp>
        <p:nvGrpSpPr>
          <p:cNvPr id="144" name="Group 143">
            <a:extLst>
              <a:ext uri="{FF2B5EF4-FFF2-40B4-BE49-F238E27FC236}">
                <a16:creationId xmlns:a16="http://schemas.microsoft.com/office/drawing/2014/main" id="{24794AF0-38B9-354E-FDDA-8E76758012B9}"/>
              </a:ext>
            </a:extLst>
          </p:cNvPr>
          <p:cNvGrpSpPr/>
          <p:nvPr/>
        </p:nvGrpSpPr>
        <p:grpSpPr>
          <a:xfrm>
            <a:off x="3220527" y="1506919"/>
            <a:ext cx="5746197" cy="2565567"/>
            <a:chOff x="2415394" y="1130189"/>
            <a:chExt cx="4309648" cy="1924174"/>
          </a:xfrm>
        </p:grpSpPr>
        <p:sp>
          <p:nvSpPr>
            <p:cNvPr id="16" name="Shape 10">
              <a:extLst>
                <a:ext uri="{FF2B5EF4-FFF2-40B4-BE49-F238E27FC236}">
                  <a16:creationId xmlns:a16="http://schemas.microsoft.com/office/drawing/2014/main" id="{20FDEB34-BDD9-43F1-9140-795FA2E0FCBC}"/>
                </a:ext>
              </a:extLst>
            </p:cNvPr>
            <p:cNvSpPr/>
            <p:nvPr/>
          </p:nvSpPr>
          <p:spPr>
            <a:xfrm>
              <a:off x="2415394" y="1582797"/>
              <a:ext cx="4309648" cy="1471566"/>
            </a:xfrm>
            <a:prstGeom prst="rect">
              <a:avLst/>
            </a:prstGeom>
            <a:noFill/>
            <a:ln w="9525">
              <a:solidFill>
                <a:schemeClr val="accent4">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12720">
                <a:defRPr/>
              </a:pPr>
              <a:endParaRPr lang="en-US" sz="1600" b="1">
                <a:solidFill>
                  <a:prstClr val="white"/>
                </a:solidFill>
                <a:latin typeface="Trebuchet MS" panose="020B0703020202090204" pitchFamily="34" charset="0"/>
              </a:endParaRPr>
            </a:p>
          </p:txBody>
        </p:sp>
        <p:pic>
          <p:nvPicPr>
            <p:cNvPr id="20" name="Image 5" descr="preencoded.png">
              <a:extLst>
                <a:ext uri="{FF2B5EF4-FFF2-40B4-BE49-F238E27FC236}">
                  <a16:creationId xmlns:a16="http://schemas.microsoft.com/office/drawing/2014/main" id="{01EA6929-82F5-D8BD-5B9C-EA649064DF98}"/>
                </a:ext>
              </a:extLst>
            </p:cNvPr>
            <p:cNvPicPr>
              <a:picLocks noChangeAspect="1"/>
            </p:cNvPicPr>
            <p:nvPr/>
          </p:nvPicPr>
          <p:blipFill>
            <a:blip r:embed="rId10">
              <a:duotone>
                <a:schemeClr val="bg2">
                  <a:shade val="45000"/>
                  <a:satMod val="135000"/>
                </a:schemeClr>
                <a:prstClr val="white"/>
              </a:duotone>
            </a:blip>
            <a:stretch>
              <a:fillRect/>
            </a:stretch>
          </p:blipFill>
          <p:spPr>
            <a:xfrm>
              <a:off x="2783354" y="1943842"/>
              <a:ext cx="114300" cy="114300"/>
            </a:xfrm>
            <a:prstGeom prst="rect">
              <a:avLst/>
            </a:prstGeom>
          </p:spPr>
        </p:pic>
        <p:sp>
          <p:nvSpPr>
            <p:cNvPr id="22" name="Text 15">
              <a:extLst>
                <a:ext uri="{FF2B5EF4-FFF2-40B4-BE49-F238E27FC236}">
                  <a16:creationId xmlns:a16="http://schemas.microsoft.com/office/drawing/2014/main" id="{04C28AE4-599F-B00F-2539-42AC821485CF}"/>
                </a:ext>
              </a:extLst>
            </p:cNvPr>
            <p:cNvSpPr/>
            <p:nvPr/>
          </p:nvSpPr>
          <p:spPr>
            <a:xfrm>
              <a:off x="2859405" y="2729022"/>
              <a:ext cx="49" cy="76944"/>
            </a:xfrm>
            <a:prstGeom prst="rect">
              <a:avLst/>
            </a:prstGeom>
            <a:noFill/>
            <a:ln/>
          </p:spPr>
          <p:txBody>
            <a:bodyPr wrap="none" lIns="0" tIns="0" rIns="0" bIns="0" rtlCol="0" anchor="t">
              <a:spAutoFit/>
            </a:bodyPr>
            <a:lstStyle/>
            <a:p>
              <a:pPr algn="ctr" defTabSz="1219140">
                <a:lnSpc>
                  <a:spcPts val="800"/>
                </a:lnSpc>
                <a:defRPr/>
              </a:pPr>
              <a:endParaRPr lang="en-US" sz="800" kern="0">
                <a:solidFill>
                  <a:sysClr val="windowText" lastClr="000000"/>
                </a:solidFill>
                <a:latin typeface="Trebuchet MS" panose="020B0703020202090204" pitchFamily="34" charset="0"/>
              </a:endParaRPr>
            </a:p>
          </p:txBody>
        </p:sp>
        <p:pic>
          <p:nvPicPr>
            <p:cNvPr id="25" name="Image 6" descr="preencoded.png">
              <a:extLst>
                <a:ext uri="{FF2B5EF4-FFF2-40B4-BE49-F238E27FC236}">
                  <a16:creationId xmlns:a16="http://schemas.microsoft.com/office/drawing/2014/main" id="{93EE2809-6411-8A2B-01F9-EF59B0D19CE4}"/>
                </a:ext>
              </a:extLst>
            </p:cNvPr>
            <p:cNvPicPr>
              <a:picLocks noChangeAspect="1"/>
            </p:cNvPicPr>
            <p:nvPr/>
          </p:nvPicPr>
          <p:blipFill>
            <a:blip r:embed="rId11">
              <a:duotone>
                <a:schemeClr val="bg2">
                  <a:shade val="45000"/>
                  <a:satMod val="135000"/>
                </a:schemeClr>
                <a:prstClr val="white"/>
              </a:duotone>
            </a:blip>
            <a:stretch>
              <a:fillRect/>
            </a:stretch>
          </p:blipFill>
          <p:spPr>
            <a:xfrm>
              <a:off x="3737875" y="1943842"/>
              <a:ext cx="128588" cy="114300"/>
            </a:xfrm>
            <a:prstGeom prst="rect">
              <a:avLst/>
            </a:prstGeom>
          </p:spPr>
        </p:pic>
        <p:sp>
          <p:nvSpPr>
            <p:cNvPr id="27" name="Text 19">
              <a:extLst>
                <a:ext uri="{FF2B5EF4-FFF2-40B4-BE49-F238E27FC236}">
                  <a16:creationId xmlns:a16="http://schemas.microsoft.com/office/drawing/2014/main" id="{3D773C41-50B0-EC88-8B89-3A5794D4F9BB}"/>
                </a:ext>
              </a:extLst>
            </p:cNvPr>
            <p:cNvSpPr/>
            <p:nvPr/>
          </p:nvSpPr>
          <p:spPr>
            <a:xfrm>
              <a:off x="4004155" y="2734094"/>
              <a:ext cx="49" cy="76944"/>
            </a:xfrm>
            <a:prstGeom prst="rect">
              <a:avLst/>
            </a:prstGeom>
            <a:noFill/>
            <a:ln/>
          </p:spPr>
          <p:txBody>
            <a:bodyPr wrap="none" lIns="0" tIns="0" rIns="0" bIns="0" rtlCol="0" anchor="t">
              <a:spAutoFit/>
            </a:bodyPr>
            <a:lstStyle/>
            <a:p>
              <a:pPr algn="ctr" defTabSz="1219140">
                <a:lnSpc>
                  <a:spcPts val="800"/>
                </a:lnSpc>
                <a:defRPr/>
              </a:pPr>
              <a:endParaRPr lang="en-US" sz="800" kern="0">
                <a:solidFill>
                  <a:sysClr val="windowText" lastClr="000000"/>
                </a:solidFill>
                <a:latin typeface="Trebuchet MS" panose="020B0703020202090204" pitchFamily="34" charset="0"/>
              </a:endParaRPr>
            </a:p>
          </p:txBody>
        </p:sp>
        <p:pic>
          <p:nvPicPr>
            <p:cNvPr id="30" name="Image 7" descr="preencoded.png">
              <a:extLst>
                <a:ext uri="{FF2B5EF4-FFF2-40B4-BE49-F238E27FC236}">
                  <a16:creationId xmlns:a16="http://schemas.microsoft.com/office/drawing/2014/main" id="{7F94282F-D86A-AA74-A454-4266C63FDD82}"/>
                </a:ext>
              </a:extLst>
            </p:cNvPr>
            <p:cNvPicPr>
              <a:picLocks noChangeAspect="1"/>
            </p:cNvPicPr>
            <p:nvPr/>
          </p:nvPicPr>
          <p:blipFill>
            <a:blip r:embed="rId12">
              <a:duotone>
                <a:schemeClr val="bg2">
                  <a:shade val="45000"/>
                  <a:satMod val="135000"/>
                </a:schemeClr>
                <a:prstClr val="white"/>
              </a:duotone>
            </a:blip>
            <a:stretch>
              <a:fillRect/>
            </a:stretch>
          </p:blipFill>
          <p:spPr>
            <a:xfrm>
              <a:off x="4723103" y="1943842"/>
              <a:ext cx="114300" cy="114300"/>
            </a:xfrm>
            <a:prstGeom prst="rect">
              <a:avLst/>
            </a:prstGeom>
          </p:spPr>
        </p:pic>
        <p:pic>
          <p:nvPicPr>
            <p:cNvPr id="35" name="Image 8" descr="preencoded.png">
              <a:extLst>
                <a:ext uri="{FF2B5EF4-FFF2-40B4-BE49-F238E27FC236}">
                  <a16:creationId xmlns:a16="http://schemas.microsoft.com/office/drawing/2014/main" id="{E16E72D6-049A-8542-CBAB-D6FC4A3D0BCF}"/>
                </a:ext>
              </a:extLst>
            </p:cNvPr>
            <p:cNvPicPr>
              <a:picLocks noChangeAspect="1"/>
            </p:cNvPicPr>
            <p:nvPr/>
          </p:nvPicPr>
          <p:blipFill>
            <a:blip r:embed="rId13">
              <a:duotone>
                <a:schemeClr val="bg2">
                  <a:shade val="45000"/>
                  <a:satMod val="135000"/>
                </a:schemeClr>
                <a:prstClr val="white"/>
              </a:duotone>
            </a:blip>
            <a:stretch>
              <a:fillRect/>
            </a:stretch>
          </p:blipFill>
          <p:spPr>
            <a:xfrm>
              <a:off x="5682431" y="1943842"/>
              <a:ext cx="85725" cy="114300"/>
            </a:xfrm>
            <a:prstGeom prst="rect">
              <a:avLst/>
            </a:prstGeom>
          </p:spPr>
        </p:pic>
        <p:sp>
          <p:nvSpPr>
            <p:cNvPr id="99" name="TextBox 98">
              <a:extLst>
                <a:ext uri="{FF2B5EF4-FFF2-40B4-BE49-F238E27FC236}">
                  <a16:creationId xmlns:a16="http://schemas.microsoft.com/office/drawing/2014/main" id="{645A402C-B76B-31FE-1DBE-45B980A23596}"/>
                </a:ext>
              </a:extLst>
            </p:cNvPr>
            <p:cNvSpPr txBox="1"/>
            <p:nvPr/>
          </p:nvSpPr>
          <p:spPr>
            <a:xfrm>
              <a:off x="2421818" y="1130189"/>
              <a:ext cx="4302237" cy="376930"/>
            </a:xfrm>
            <a:prstGeom prst="rect">
              <a:avLst/>
            </a:prstGeom>
            <a:noFill/>
          </p:spPr>
          <p:txBody>
            <a:bodyPr wrap="square" rtlCol="0">
              <a:spAutoFit/>
            </a:bodyPr>
            <a:lstStyle/>
            <a:p>
              <a:pPr defTabSz="1219140">
                <a:defRPr/>
              </a:pPr>
              <a:r>
                <a:rPr lang="en-US" sz="1333" b="1" kern="0">
                  <a:solidFill>
                    <a:srgbClr val="BED730"/>
                  </a:solidFill>
                  <a:latin typeface="Trebuchet MS" panose="020B0703020202090204" pitchFamily="34" charset="0"/>
                </a:rPr>
                <a:t>Orchestration: </a:t>
              </a:r>
            </a:p>
            <a:p>
              <a:pPr defTabSz="1219140">
                <a:defRPr/>
              </a:pPr>
              <a:r>
                <a:rPr lang="en-US" sz="1333" b="1" kern="0">
                  <a:solidFill>
                    <a:prstClr val="white">
                      <a:lumMod val="95000"/>
                    </a:prstClr>
                  </a:solidFill>
                  <a:latin typeface="Trebuchet MS" panose="020B0703020202090204" pitchFamily="34" charset="0"/>
                </a:rPr>
                <a:t>How AI takes over</a:t>
              </a:r>
            </a:p>
          </p:txBody>
        </p:sp>
        <p:sp>
          <p:nvSpPr>
            <p:cNvPr id="118" name="TextBox 117">
              <a:extLst>
                <a:ext uri="{FF2B5EF4-FFF2-40B4-BE49-F238E27FC236}">
                  <a16:creationId xmlns:a16="http://schemas.microsoft.com/office/drawing/2014/main" id="{06F81543-62CA-1925-EB5E-2CB2DDF079AA}"/>
                </a:ext>
              </a:extLst>
            </p:cNvPr>
            <p:cNvSpPr txBox="1"/>
            <p:nvPr/>
          </p:nvSpPr>
          <p:spPr>
            <a:xfrm>
              <a:off x="2527103" y="1631733"/>
              <a:ext cx="4089795" cy="223090"/>
            </a:xfrm>
            <a:prstGeom prst="rect">
              <a:avLst/>
            </a:prstGeom>
            <a:noFill/>
          </p:spPr>
          <p:txBody>
            <a:bodyPr wrap="square" rtlCol="0">
              <a:spAutoFit/>
            </a:bodyPr>
            <a:lstStyle/>
            <a:p>
              <a:pPr algn="ctr" defTabSz="1219140">
                <a:defRPr/>
              </a:pPr>
              <a:r>
                <a:rPr lang="en-US" sz="1333" b="1" kern="0">
                  <a:solidFill>
                    <a:prstClr val="white"/>
                  </a:solidFill>
                  <a:latin typeface="Trebuchet MS" panose="020B0703020202090204" pitchFamily="34" charset="0"/>
                </a:rPr>
                <a:t>Policy governed autonomous operations – multi agents</a:t>
              </a:r>
              <a:endParaRPr lang="en-US" sz="1333" kern="0">
                <a:solidFill>
                  <a:prstClr val="white"/>
                </a:solidFill>
                <a:latin typeface="Trebuchet MS" panose="020B0703020202090204" pitchFamily="34" charset="0"/>
              </a:endParaRPr>
            </a:p>
          </p:txBody>
        </p:sp>
        <p:sp>
          <p:nvSpPr>
            <p:cNvPr id="119" name="TextBox 118">
              <a:extLst>
                <a:ext uri="{FF2B5EF4-FFF2-40B4-BE49-F238E27FC236}">
                  <a16:creationId xmlns:a16="http://schemas.microsoft.com/office/drawing/2014/main" id="{D048EDBF-247A-E885-D81F-409CB2B1E2B1}"/>
                </a:ext>
              </a:extLst>
            </p:cNvPr>
            <p:cNvSpPr txBox="1"/>
            <p:nvPr/>
          </p:nvSpPr>
          <p:spPr>
            <a:xfrm>
              <a:off x="2698551" y="2058142"/>
              <a:ext cx="861876" cy="623247"/>
            </a:xfrm>
            <a:prstGeom prst="rect">
              <a:avLst/>
            </a:prstGeom>
            <a:noFill/>
          </p:spPr>
          <p:txBody>
            <a:bodyPr wrap="square" rtlCol="0">
              <a:spAutoFit/>
            </a:bodyPr>
            <a:lstStyle/>
            <a:p>
              <a:pPr defTabSz="1219140">
                <a:defRPr/>
              </a:pPr>
              <a:r>
                <a:rPr lang="en-US" sz="1200" b="1" kern="0">
                  <a:solidFill>
                    <a:srgbClr val="BED730"/>
                  </a:solidFill>
                  <a:latin typeface="Trebuchet MS" panose="020B0703020202090204" pitchFamily="34" charset="0"/>
                </a:rPr>
                <a:t>L 1: </a:t>
              </a:r>
            </a:p>
            <a:p>
              <a:pPr defTabSz="1219140">
                <a:defRPr/>
              </a:pPr>
              <a:r>
                <a:rPr lang="en-US" sz="1200" kern="0">
                  <a:solidFill>
                    <a:prstClr val="white"/>
                  </a:solidFill>
                  <a:latin typeface="Trebuchet MS" panose="020B0703020202090204" pitchFamily="34" charset="0"/>
                </a:rPr>
                <a:t>Identifies the issue and its criticality</a:t>
              </a:r>
              <a:endParaRPr lang="en-US" sz="1200" kern="0">
                <a:solidFill>
                  <a:prstClr val="white"/>
                </a:solidFill>
                <a:latin typeface="Trebuchet MS" panose="020B0603020202020204"/>
              </a:endParaRPr>
            </a:p>
          </p:txBody>
        </p:sp>
        <p:sp>
          <p:nvSpPr>
            <p:cNvPr id="120" name="TextBox 119">
              <a:extLst>
                <a:ext uri="{FF2B5EF4-FFF2-40B4-BE49-F238E27FC236}">
                  <a16:creationId xmlns:a16="http://schemas.microsoft.com/office/drawing/2014/main" id="{DCC1F6BA-01F9-7D48-501E-B08C0D85E34F}"/>
                </a:ext>
              </a:extLst>
            </p:cNvPr>
            <p:cNvSpPr txBox="1"/>
            <p:nvPr/>
          </p:nvSpPr>
          <p:spPr>
            <a:xfrm>
              <a:off x="3661164" y="2058142"/>
              <a:ext cx="1058294" cy="623247"/>
            </a:xfrm>
            <a:prstGeom prst="rect">
              <a:avLst/>
            </a:prstGeom>
            <a:noFill/>
          </p:spPr>
          <p:txBody>
            <a:bodyPr wrap="square" rtlCol="0">
              <a:spAutoFit/>
            </a:bodyPr>
            <a:lstStyle/>
            <a:p>
              <a:pPr defTabSz="1219140">
                <a:defRPr/>
              </a:pPr>
              <a:r>
                <a:rPr lang="en-US" sz="1200" b="1" kern="0">
                  <a:solidFill>
                    <a:srgbClr val="BED730"/>
                  </a:solidFill>
                  <a:latin typeface="Trebuchet MS" panose="020B0703020202090204" pitchFamily="34" charset="0"/>
                </a:rPr>
                <a:t>L 2: </a:t>
              </a:r>
            </a:p>
            <a:p>
              <a:pPr defTabSz="1219140">
                <a:defRPr/>
              </a:pPr>
              <a:r>
                <a:rPr lang="en-US" sz="1200" kern="0">
                  <a:solidFill>
                    <a:prstClr val="white"/>
                  </a:solidFill>
                  <a:latin typeface="Trebuchet MS" panose="020B0703020202090204" pitchFamily="34" charset="0"/>
                </a:rPr>
                <a:t>Root cause analysis and solution</a:t>
              </a:r>
            </a:p>
          </p:txBody>
        </p:sp>
        <p:sp>
          <p:nvSpPr>
            <p:cNvPr id="121" name="TextBox 120">
              <a:extLst>
                <a:ext uri="{FF2B5EF4-FFF2-40B4-BE49-F238E27FC236}">
                  <a16:creationId xmlns:a16="http://schemas.microsoft.com/office/drawing/2014/main" id="{8C1557EE-EB60-9481-CF3B-A431844CFFEF}"/>
                </a:ext>
              </a:extLst>
            </p:cNvPr>
            <p:cNvSpPr txBox="1"/>
            <p:nvPr/>
          </p:nvSpPr>
          <p:spPr>
            <a:xfrm>
              <a:off x="4625579" y="2058142"/>
              <a:ext cx="933640" cy="646330"/>
            </a:xfrm>
            <a:prstGeom prst="rect">
              <a:avLst/>
            </a:prstGeom>
            <a:noFill/>
          </p:spPr>
          <p:txBody>
            <a:bodyPr wrap="square" lIns="121920" tIns="60960" rIns="121920" bIns="60960" rtlCol="0" anchor="t">
              <a:spAutoFit/>
            </a:bodyPr>
            <a:lstStyle/>
            <a:p>
              <a:pPr defTabSz="1219140">
                <a:defRPr/>
              </a:pPr>
              <a:r>
                <a:rPr lang="en-US" sz="1200" b="1" kern="0">
                  <a:solidFill>
                    <a:srgbClr val="BED730"/>
                  </a:solidFill>
                  <a:latin typeface="Trebuchet MS"/>
                </a:rPr>
                <a:t>L 3: </a:t>
              </a:r>
            </a:p>
            <a:p>
              <a:pPr defTabSz="1219140">
                <a:defRPr/>
              </a:pPr>
              <a:r>
                <a:rPr lang="en-US" sz="1200" kern="0">
                  <a:solidFill>
                    <a:prstClr val="white"/>
                  </a:solidFill>
                  <a:latin typeface="Trebuchet MS"/>
                </a:rPr>
                <a:t>Performs the remedial  action </a:t>
              </a:r>
            </a:p>
          </p:txBody>
        </p:sp>
        <p:sp>
          <p:nvSpPr>
            <p:cNvPr id="122" name="TextBox 121">
              <a:extLst>
                <a:ext uri="{FF2B5EF4-FFF2-40B4-BE49-F238E27FC236}">
                  <a16:creationId xmlns:a16="http://schemas.microsoft.com/office/drawing/2014/main" id="{51F0F0F8-2023-1C43-4986-861ADE588269}"/>
                </a:ext>
              </a:extLst>
            </p:cNvPr>
            <p:cNvSpPr txBox="1"/>
            <p:nvPr/>
          </p:nvSpPr>
          <p:spPr>
            <a:xfrm>
              <a:off x="5588910" y="2073892"/>
              <a:ext cx="896355" cy="484748"/>
            </a:xfrm>
            <a:prstGeom prst="rect">
              <a:avLst/>
            </a:prstGeom>
            <a:noFill/>
          </p:spPr>
          <p:txBody>
            <a:bodyPr wrap="square" rtlCol="0">
              <a:spAutoFit/>
            </a:bodyPr>
            <a:lstStyle/>
            <a:p>
              <a:pPr defTabSz="1219140">
                <a:defRPr/>
              </a:pPr>
              <a:r>
                <a:rPr lang="en-US" sz="1200" b="1" kern="0">
                  <a:solidFill>
                    <a:srgbClr val="BED730"/>
                  </a:solidFill>
                  <a:latin typeface="Trebuchet MS" panose="020B0703020202090204" pitchFamily="34" charset="0"/>
                </a:rPr>
                <a:t>L 4: </a:t>
              </a:r>
            </a:p>
            <a:p>
              <a:pPr defTabSz="1219140">
                <a:defRPr/>
              </a:pPr>
              <a:r>
                <a:rPr lang="en-US" sz="1200" kern="0">
                  <a:solidFill>
                    <a:prstClr val="white"/>
                  </a:solidFill>
                  <a:latin typeface="Trebuchet MS" panose="020B0703020202090204" pitchFamily="34" charset="0"/>
                </a:rPr>
                <a:t>Closed loop learning</a:t>
              </a:r>
            </a:p>
          </p:txBody>
        </p:sp>
        <p:sp>
          <p:nvSpPr>
            <p:cNvPr id="123" name="TextBox 122">
              <a:extLst>
                <a:ext uri="{FF2B5EF4-FFF2-40B4-BE49-F238E27FC236}">
                  <a16:creationId xmlns:a16="http://schemas.microsoft.com/office/drawing/2014/main" id="{15BE6764-74F4-CA6C-A064-3B2505042B30}"/>
                </a:ext>
              </a:extLst>
            </p:cNvPr>
            <p:cNvSpPr txBox="1"/>
            <p:nvPr/>
          </p:nvSpPr>
          <p:spPr>
            <a:xfrm>
              <a:off x="2671863" y="2830510"/>
              <a:ext cx="900000" cy="150522"/>
            </a:xfrm>
            <a:prstGeom prst="rect">
              <a:avLst/>
            </a:prstGeom>
            <a:noFill/>
          </p:spPr>
          <p:txBody>
            <a:bodyPr wrap="square" rtlCol="0">
              <a:spAutoFit/>
            </a:bodyPr>
            <a:lstStyle/>
            <a:p>
              <a:pPr defTabSz="1219140">
                <a:lnSpc>
                  <a:spcPts val="800"/>
                </a:lnSpc>
                <a:defRPr/>
              </a:pPr>
              <a:r>
                <a:rPr lang="en-US" sz="1067" kern="0">
                  <a:solidFill>
                    <a:srgbClr val="BED730"/>
                  </a:solidFill>
                  <a:latin typeface="Trebuchet MS" panose="020B0703020202090204" pitchFamily="34" charset="0"/>
                </a:rPr>
                <a:t>CLASSIFY</a:t>
              </a:r>
            </a:p>
          </p:txBody>
        </p:sp>
        <p:sp>
          <p:nvSpPr>
            <p:cNvPr id="124" name="TextBox 123">
              <a:extLst>
                <a:ext uri="{FF2B5EF4-FFF2-40B4-BE49-F238E27FC236}">
                  <a16:creationId xmlns:a16="http://schemas.microsoft.com/office/drawing/2014/main" id="{136F5450-5C46-5E7B-40F8-A8EEC878EE11}"/>
                </a:ext>
              </a:extLst>
            </p:cNvPr>
            <p:cNvSpPr txBox="1"/>
            <p:nvPr/>
          </p:nvSpPr>
          <p:spPr>
            <a:xfrm>
              <a:off x="3670218" y="2842215"/>
              <a:ext cx="900000" cy="150522"/>
            </a:xfrm>
            <a:prstGeom prst="rect">
              <a:avLst/>
            </a:prstGeom>
            <a:noFill/>
          </p:spPr>
          <p:txBody>
            <a:bodyPr wrap="square" rtlCol="0">
              <a:spAutoFit/>
            </a:bodyPr>
            <a:lstStyle/>
            <a:p>
              <a:pPr defTabSz="1219140">
                <a:lnSpc>
                  <a:spcPts val="800"/>
                </a:lnSpc>
                <a:defRPr/>
              </a:pPr>
              <a:r>
                <a:rPr lang="en-US" sz="1067" kern="0">
                  <a:solidFill>
                    <a:srgbClr val="BED730"/>
                  </a:solidFill>
                  <a:latin typeface="Trebuchet MS" panose="020B0703020202090204" pitchFamily="34" charset="0"/>
                </a:rPr>
                <a:t>ANALYZE</a:t>
              </a:r>
            </a:p>
          </p:txBody>
        </p:sp>
        <p:sp>
          <p:nvSpPr>
            <p:cNvPr id="126" name="TextBox 125">
              <a:extLst>
                <a:ext uri="{FF2B5EF4-FFF2-40B4-BE49-F238E27FC236}">
                  <a16:creationId xmlns:a16="http://schemas.microsoft.com/office/drawing/2014/main" id="{D81EB190-3033-A7FC-347C-DD54F2AC63C3}"/>
                </a:ext>
              </a:extLst>
            </p:cNvPr>
            <p:cNvSpPr txBox="1"/>
            <p:nvPr/>
          </p:nvSpPr>
          <p:spPr>
            <a:xfrm>
              <a:off x="4625578" y="2794588"/>
              <a:ext cx="900000" cy="192409"/>
            </a:xfrm>
            <a:prstGeom prst="rect">
              <a:avLst/>
            </a:prstGeom>
            <a:noFill/>
          </p:spPr>
          <p:txBody>
            <a:bodyPr wrap="square" rtlCol="0">
              <a:spAutoFit/>
            </a:bodyPr>
            <a:lstStyle/>
            <a:p>
              <a:pPr defTabSz="1219140">
                <a:defRPr/>
              </a:pPr>
              <a:r>
                <a:rPr lang="en-US" sz="1067" kern="0">
                  <a:solidFill>
                    <a:srgbClr val="BED730"/>
                  </a:solidFill>
                  <a:latin typeface="Trebuchet MS" panose="020B0703020202090204" pitchFamily="34" charset="0"/>
                </a:rPr>
                <a:t>EXECUTE</a:t>
              </a:r>
            </a:p>
          </p:txBody>
        </p:sp>
        <p:sp>
          <p:nvSpPr>
            <p:cNvPr id="127" name="TextBox 126">
              <a:extLst>
                <a:ext uri="{FF2B5EF4-FFF2-40B4-BE49-F238E27FC236}">
                  <a16:creationId xmlns:a16="http://schemas.microsoft.com/office/drawing/2014/main" id="{0652FD9D-4709-27CB-4648-709929E06025}"/>
                </a:ext>
              </a:extLst>
            </p:cNvPr>
            <p:cNvSpPr txBox="1"/>
            <p:nvPr/>
          </p:nvSpPr>
          <p:spPr>
            <a:xfrm>
              <a:off x="5585265" y="2800345"/>
              <a:ext cx="900000" cy="192409"/>
            </a:xfrm>
            <a:prstGeom prst="rect">
              <a:avLst/>
            </a:prstGeom>
            <a:noFill/>
          </p:spPr>
          <p:txBody>
            <a:bodyPr wrap="square" rtlCol="0">
              <a:spAutoFit/>
            </a:bodyPr>
            <a:lstStyle/>
            <a:p>
              <a:pPr defTabSz="1219140">
                <a:defRPr/>
              </a:pPr>
              <a:r>
                <a:rPr lang="en-US" sz="1067" kern="0">
                  <a:solidFill>
                    <a:srgbClr val="BED730"/>
                  </a:solidFill>
                  <a:latin typeface="Trebuchet MS" panose="020B0703020202090204" pitchFamily="34" charset="0"/>
                </a:rPr>
                <a:t>REVIEW</a:t>
              </a:r>
            </a:p>
          </p:txBody>
        </p:sp>
      </p:grpSp>
      <p:grpSp>
        <p:nvGrpSpPr>
          <p:cNvPr id="145" name="Group 144">
            <a:extLst>
              <a:ext uri="{FF2B5EF4-FFF2-40B4-BE49-F238E27FC236}">
                <a16:creationId xmlns:a16="http://schemas.microsoft.com/office/drawing/2014/main" id="{B3F64B97-3E24-F009-F78F-4173E6ED09D2}"/>
              </a:ext>
            </a:extLst>
          </p:cNvPr>
          <p:cNvGrpSpPr/>
          <p:nvPr/>
        </p:nvGrpSpPr>
        <p:grpSpPr>
          <a:xfrm>
            <a:off x="9443928" y="1506921"/>
            <a:ext cx="2160000" cy="2546633"/>
            <a:chOff x="7082946" y="1130189"/>
            <a:chExt cx="1620000" cy="1909975"/>
          </a:xfrm>
        </p:grpSpPr>
        <p:sp>
          <p:nvSpPr>
            <p:cNvPr id="39" name="Shape 28">
              <a:extLst>
                <a:ext uri="{FF2B5EF4-FFF2-40B4-BE49-F238E27FC236}">
                  <a16:creationId xmlns:a16="http://schemas.microsoft.com/office/drawing/2014/main" id="{537353DE-5F9C-9D3B-BC2E-E76246E609DD}"/>
                </a:ext>
              </a:extLst>
            </p:cNvPr>
            <p:cNvSpPr/>
            <p:nvPr/>
          </p:nvSpPr>
          <p:spPr>
            <a:xfrm>
              <a:off x="7082946" y="1568598"/>
              <a:ext cx="1620000" cy="1471566"/>
            </a:xfrm>
            <a:prstGeom prst="rect">
              <a:avLst/>
            </a:prstGeom>
            <a:solidFill>
              <a:srgbClr val="4B2D72"/>
            </a:solidFill>
            <a:ln w="12700">
              <a:solidFill>
                <a:srgbClr val="95389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2400" kern="0">
                <a:solidFill>
                  <a:prstClr val="white"/>
                </a:solidFill>
                <a:latin typeface="Trebuchet MS" panose="020B0703020202090204" pitchFamily="34" charset="0"/>
              </a:endParaRPr>
            </a:p>
          </p:txBody>
        </p:sp>
        <p:sp>
          <p:nvSpPr>
            <p:cNvPr id="100" name="TextBox 99">
              <a:extLst>
                <a:ext uri="{FF2B5EF4-FFF2-40B4-BE49-F238E27FC236}">
                  <a16:creationId xmlns:a16="http://schemas.microsoft.com/office/drawing/2014/main" id="{94A42C4E-D44C-C1E4-2240-EC685CC969B1}"/>
                </a:ext>
              </a:extLst>
            </p:cNvPr>
            <p:cNvSpPr txBox="1"/>
            <p:nvPr/>
          </p:nvSpPr>
          <p:spPr>
            <a:xfrm>
              <a:off x="7082946" y="1130189"/>
              <a:ext cx="1620000" cy="376930"/>
            </a:xfrm>
            <a:prstGeom prst="rect">
              <a:avLst/>
            </a:prstGeom>
            <a:noFill/>
          </p:spPr>
          <p:txBody>
            <a:bodyPr wrap="square" rtlCol="0">
              <a:spAutoFit/>
            </a:bodyPr>
            <a:lstStyle/>
            <a:p>
              <a:pPr defTabSz="1219140">
                <a:defRPr/>
              </a:pPr>
              <a:r>
                <a:rPr lang="en-US" sz="1333" b="1" kern="0">
                  <a:solidFill>
                    <a:srgbClr val="BED730"/>
                  </a:solidFill>
                  <a:latin typeface="Trebuchet MS" panose="020B0703020202090204" pitchFamily="34" charset="0"/>
                </a:rPr>
                <a:t>Outcomes: </a:t>
              </a:r>
            </a:p>
            <a:p>
              <a:pPr defTabSz="1219140">
                <a:defRPr/>
              </a:pPr>
              <a:r>
                <a:rPr lang="en-US" sz="1333" b="1" kern="0">
                  <a:solidFill>
                    <a:prstClr val="white">
                      <a:lumMod val="95000"/>
                    </a:prstClr>
                  </a:solidFill>
                  <a:latin typeface="Trebuchet MS" panose="020B0703020202090204" pitchFamily="34" charset="0"/>
                </a:rPr>
                <a:t>What business gains</a:t>
              </a:r>
            </a:p>
          </p:txBody>
        </p:sp>
        <p:sp>
          <p:nvSpPr>
            <p:cNvPr id="128" name="TextBox 127">
              <a:extLst>
                <a:ext uri="{FF2B5EF4-FFF2-40B4-BE49-F238E27FC236}">
                  <a16:creationId xmlns:a16="http://schemas.microsoft.com/office/drawing/2014/main" id="{972E3EBD-8290-9E1D-C7A2-415F433DFA21}"/>
                </a:ext>
              </a:extLst>
            </p:cNvPr>
            <p:cNvSpPr txBox="1"/>
            <p:nvPr/>
          </p:nvSpPr>
          <p:spPr>
            <a:xfrm>
              <a:off x="7175500" y="1640515"/>
              <a:ext cx="1446415" cy="280846"/>
            </a:xfrm>
            <a:prstGeom prst="rect">
              <a:avLst/>
            </a:prstGeom>
            <a:noFill/>
          </p:spPr>
          <p:txBody>
            <a:bodyPr wrap="square" rtlCol="0">
              <a:spAutoFit/>
            </a:bodyPr>
            <a:lstStyle/>
            <a:p>
              <a:pPr algn="ctr" defTabSz="1219140">
                <a:lnSpc>
                  <a:spcPts val="1067"/>
                </a:lnSpc>
                <a:defRPr/>
              </a:pPr>
              <a:r>
                <a:rPr lang="en-US" sz="1067" b="1" kern="0">
                  <a:solidFill>
                    <a:prstClr val="white"/>
                  </a:solidFill>
                  <a:latin typeface="Trebuchet MS" panose="020B0703020202090204" pitchFamily="34" charset="0"/>
                </a:rPr>
                <a:t>Higher resilience, faster response, lower cost</a:t>
              </a:r>
              <a:endParaRPr lang="en-US" sz="1067" kern="0">
                <a:solidFill>
                  <a:prstClr val="white"/>
                </a:solidFill>
                <a:latin typeface="Trebuchet MS" panose="020B0703020202090204" pitchFamily="34" charset="0"/>
              </a:endParaRPr>
            </a:p>
          </p:txBody>
        </p:sp>
        <p:sp>
          <p:nvSpPr>
            <p:cNvPr id="129" name="TextBox 128">
              <a:extLst>
                <a:ext uri="{FF2B5EF4-FFF2-40B4-BE49-F238E27FC236}">
                  <a16:creationId xmlns:a16="http://schemas.microsoft.com/office/drawing/2014/main" id="{9226BC65-9AAC-F584-0089-7A60453A0E6B}"/>
                </a:ext>
              </a:extLst>
            </p:cNvPr>
            <p:cNvSpPr txBox="1"/>
            <p:nvPr/>
          </p:nvSpPr>
          <p:spPr>
            <a:xfrm>
              <a:off x="7155794" y="2195959"/>
              <a:ext cx="943631" cy="157736"/>
            </a:xfrm>
            <a:prstGeom prst="rect">
              <a:avLst/>
            </a:prstGeom>
            <a:noFill/>
          </p:spPr>
          <p:txBody>
            <a:bodyPr wrap="square" rtlCol="0">
              <a:spAutoFit/>
            </a:bodyPr>
            <a:lstStyle/>
            <a:p>
              <a:pPr defTabSz="1219140">
                <a:lnSpc>
                  <a:spcPts val="933"/>
                </a:lnSpc>
                <a:defRPr/>
              </a:pPr>
              <a:r>
                <a:rPr lang="en-US" sz="1067" kern="0">
                  <a:solidFill>
                    <a:prstClr val="white"/>
                  </a:solidFill>
                  <a:latin typeface="Trebuchet MS" panose="020B0703020202090204" pitchFamily="34" charset="0"/>
                </a:rPr>
                <a:t>Noise Reduction</a:t>
              </a:r>
            </a:p>
          </p:txBody>
        </p:sp>
        <p:sp>
          <p:nvSpPr>
            <p:cNvPr id="130" name="TextBox 129">
              <a:extLst>
                <a:ext uri="{FF2B5EF4-FFF2-40B4-BE49-F238E27FC236}">
                  <a16:creationId xmlns:a16="http://schemas.microsoft.com/office/drawing/2014/main" id="{6C86D289-7082-EC30-3979-066FE10313F8}"/>
                </a:ext>
              </a:extLst>
            </p:cNvPr>
            <p:cNvSpPr txBox="1"/>
            <p:nvPr/>
          </p:nvSpPr>
          <p:spPr>
            <a:xfrm>
              <a:off x="7155794" y="2420784"/>
              <a:ext cx="943631" cy="157736"/>
            </a:xfrm>
            <a:prstGeom prst="rect">
              <a:avLst/>
            </a:prstGeom>
            <a:noFill/>
          </p:spPr>
          <p:txBody>
            <a:bodyPr wrap="square" rtlCol="0">
              <a:spAutoFit/>
            </a:bodyPr>
            <a:lstStyle/>
            <a:p>
              <a:pPr defTabSz="1219140">
                <a:lnSpc>
                  <a:spcPts val="933"/>
                </a:lnSpc>
                <a:defRPr/>
              </a:pPr>
              <a:r>
                <a:rPr lang="en-US" sz="1067" kern="0">
                  <a:solidFill>
                    <a:prstClr val="white"/>
                  </a:solidFill>
                  <a:latin typeface="Trebuchet MS" panose="020B0703020202090204" pitchFamily="34" charset="0"/>
                </a:rPr>
                <a:t>MTTR</a:t>
              </a:r>
            </a:p>
          </p:txBody>
        </p:sp>
        <p:sp>
          <p:nvSpPr>
            <p:cNvPr id="131" name="TextBox 130">
              <a:extLst>
                <a:ext uri="{FF2B5EF4-FFF2-40B4-BE49-F238E27FC236}">
                  <a16:creationId xmlns:a16="http://schemas.microsoft.com/office/drawing/2014/main" id="{92307524-89FB-96F2-485D-40BF3296E9EA}"/>
                </a:ext>
              </a:extLst>
            </p:cNvPr>
            <p:cNvSpPr txBox="1"/>
            <p:nvPr/>
          </p:nvSpPr>
          <p:spPr>
            <a:xfrm>
              <a:off x="7155794" y="2648409"/>
              <a:ext cx="943631" cy="157736"/>
            </a:xfrm>
            <a:prstGeom prst="rect">
              <a:avLst/>
            </a:prstGeom>
            <a:noFill/>
          </p:spPr>
          <p:txBody>
            <a:bodyPr wrap="square" rtlCol="0">
              <a:spAutoFit/>
            </a:bodyPr>
            <a:lstStyle/>
            <a:p>
              <a:pPr defTabSz="1219140">
                <a:lnSpc>
                  <a:spcPts val="933"/>
                </a:lnSpc>
                <a:defRPr/>
              </a:pPr>
              <a:r>
                <a:rPr lang="en-US" sz="1067" kern="0">
                  <a:solidFill>
                    <a:prstClr val="white"/>
                  </a:solidFill>
                  <a:latin typeface="Trebuchet MS" panose="020B0703020202090204" pitchFamily="34" charset="0"/>
                </a:rPr>
                <a:t>OpEx Savings</a:t>
              </a:r>
            </a:p>
          </p:txBody>
        </p:sp>
        <p:sp>
          <p:nvSpPr>
            <p:cNvPr id="132" name="TextBox 131">
              <a:extLst>
                <a:ext uri="{FF2B5EF4-FFF2-40B4-BE49-F238E27FC236}">
                  <a16:creationId xmlns:a16="http://schemas.microsoft.com/office/drawing/2014/main" id="{8DA23506-EE2F-BBA0-9653-50465B9990E0}"/>
                </a:ext>
              </a:extLst>
            </p:cNvPr>
            <p:cNvSpPr txBox="1"/>
            <p:nvPr/>
          </p:nvSpPr>
          <p:spPr>
            <a:xfrm>
              <a:off x="7927520" y="2195959"/>
              <a:ext cx="674689" cy="175048"/>
            </a:xfrm>
            <a:prstGeom prst="rect">
              <a:avLst/>
            </a:prstGeom>
            <a:noFill/>
          </p:spPr>
          <p:txBody>
            <a:bodyPr wrap="square" rtlCol="0">
              <a:spAutoFit/>
            </a:bodyPr>
            <a:lstStyle/>
            <a:p>
              <a:pPr algn="r" defTabSz="1219140">
                <a:lnSpc>
                  <a:spcPts val="1067"/>
                </a:lnSpc>
                <a:defRPr/>
              </a:pPr>
              <a:r>
                <a:rPr lang="en-US" sz="1067" b="1" kern="0">
                  <a:solidFill>
                    <a:srgbClr val="BED730"/>
                  </a:solidFill>
                  <a:latin typeface="Trebuchet MS" panose="020B0703020202090204" pitchFamily="34" charset="0"/>
                </a:rPr>
                <a:t>Up to 95%</a:t>
              </a:r>
            </a:p>
          </p:txBody>
        </p:sp>
        <p:sp>
          <p:nvSpPr>
            <p:cNvPr id="133" name="TextBox 132">
              <a:extLst>
                <a:ext uri="{FF2B5EF4-FFF2-40B4-BE49-F238E27FC236}">
                  <a16:creationId xmlns:a16="http://schemas.microsoft.com/office/drawing/2014/main" id="{5354A2E8-33B6-02D6-A85F-889038DADEA0}"/>
                </a:ext>
              </a:extLst>
            </p:cNvPr>
            <p:cNvSpPr txBox="1"/>
            <p:nvPr/>
          </p:nvSpPr>
          <p:spPr>
            <a:xfrm>
              <a:off x="8056703" y="2420784"/>
              <a:ext cx="545506" cy="175048"/>
            </a:xfrm>
            <a:prstGeom prst="rect">
              <a:avLst/>
            </a:prstGeom>
            <a:noFill/>
          </p:spPr>
          <p:txBody>
            <a:bodyPr wrap="square" rtlCol="0">
              <a:spAutoFit/>
            </a:bodyPr>
            <a:lstStyle/>
            <a:p>
              <a:pPr algn="r" defTabSz="1219140">
                <a:lnSpc>
                  <a:spcPts val="1067"/>
                </a:lnSpc>
                <a:defRPr/>
              </a:pPr>
              <a:r>
                <a:rPr lang="en-US" sz="1067" b="1" kern="0">
                  <a:solidFill>
                    <a:srgbClr val="BED730"/>
                  </a:solidFill>
                  <a:latin typeface="Trebuchet MS" panose="020B0703020202090204" pitchFamily="34" charset="0"/>
                </a:rPr>
                <a:t>&lt;1 Min</a:t>
              </a:r>
            </a:p>
          </p:txBody>
        </p:sp>
        <p:sp>
          <p:nvSpPr>
            <p:cNvPr id="134" name="TextBox 133">
              <a:extLst>
                <a:ext uri="{FF2B5EF4-FFF2-40B4-BE49-F238E27FC236}">
                  <a16:creationId xmlns:a16="http://schemas.microsoft.com/office/drawing/2014/main" id="{97E48C01-AABF-E77A-58BD-A7E76669EBF7}"/>
                </a:ext>
              </a:extLst>
            </p:cNvPr>
            <p:cNvSpPr txBox="1"/>
            <p:nvPr/>
          </p:nvSpPr>
          <p:spPr>
            <a:xfrm>
              <a:off x="7893783" y="2648409"/>
              <a:ext cx="708426" cy="157736"/>
            </a:xfrm>
            <a:prstGeom prst="rect">
              <a:avLst/>
            </a:prstGeom>
            <a:noFill/>
          </p:spPr>
          <p:txBody>
            <a:bodyPr wrap="square" rtlCol="0">
              <a:spAutoFit/>
            </a:bodyPr>
            <a:lstStyle/>
            <a:p>
              <a:pPr algn="r" defTabSz="1219140">
                <a:lnSpc>
                  <a:spcPts val="933"/>
                </a:lnSpc>
                <a:defRPr/>
              </a:pPr>
              <a:r>
                <a:rPr lang="en-US" sz="1067" b="1" kern="0">
                  <a:solidFill>
                    <a:srgbClr val="BED730"/>
                  </a:solidFill>
                  <a:latin typeface="Trebuchet MS" panose="020B0703020202090204" pitchFamily="34" charset="0"/>
                </a:rPr>
                <a:t>Up to 30%</a:t>
              </a:r>
            </a:p>
          </p:txBody>
        </p:sp>
      </p:grpSp>
      <p:sp>
        <p:nvSpPr>
          <p:cNvPr id="10" name="TextBox 9">
            <a:extLst>
              <a:ext uri="{FF2B5EF4-FFF2-40B4-BE49-F238E27FC236}">
                <a16:creationId xmlns:a16="http://schemas.microsoft.com/office/drawing/2014/main" id="{3D7655A3-CF91-26C7-1F9B-9D7909BAE31E}"/>
              </a:ext>
            </a:extLst>
          </p:cNvPr>
          <p:cNvSpPr txBox="1"/>
          <p:nvPr/>
        </p:nvSpPr>
        <p:spPr>
          <a:xfrm>
            <a:off x="327789" y="748452"/>
            <a:ext cx="8892419" cy="318292"/>
          </a:xfrm>
          <a:prstGeom prst="rect">
            <a:avLst/>
          </a:prstGeom>
          <a:noFill/>
        </p:spPr>
        <p:txBody>
          <a:bodyPr wrap="square">
            <a:spAutoFit/>
          </a:bodyPr>
          <a:lstStyle/>
          <a:p>
            <a:pPr defTabSz="1219140">
              <a:lnSpc>
                <a:spcPts val="1867"/>
              </a:lnSpc>
              <a:defRPr/>
            </a:pPr>
            <a:r>
              <a:rPr lang="en-US" sz="1467" i="1" kern="0">
                <a:solidFill>
                  <a:prstClr val="white">
                    <a:lumMod val="95000"/>
                  </a:prstClr>
                </a:solidFill>
                <a:latin typeface="Trebuchet MS" panose="020B0603020202020204" pitchFamily="34" charset="0"/>
              </a:rPr>
              <a:t>End-to-End Orchestration: From Signal to Execution</a:t>
            </a:r>
          </a:p>
        </p:txBody>
      </p:sp>
      <p:sp>
        <p:nvSpPr>
          <p:cNvPr id="5" name="Text Placeholder 16">
            <a:extLst>
              <a:ext uri="{FF2B5EF4-FFF2-40B4-BE49-F238E27FC236}">
                <a16:creationId xmlns:a16="http://schemas.microsoft.com/office/drawing/2014/main" id="{25FCA56F-8AF9-80E4-62E8-06633700F76E}"/>
              </a:ext>
            </a:extLst>
          </p:cNvPr>
          <p:cNvSpPr txBox="1">
            <a:spLocks/>
          </p:cNvSpPr>
          <p:nvPr/>
        </p:nvSpPr>
        <p:spPr>
          <a:xfrm>
            <a:off x="-848969" y="945754"/>
            <a:ext cx="2808287" cy="412860"/>
          </a:xfrm>
          <a:prstGeom prst="rect">
            <a:avLst/>
          </a:prstGeom>
        </p:spPr>
        <p:txBody>
          <a:bodyPr anchor="ctr">
            <a:noAutofit/>
          </a:bodyPr>
          <a:lstStyle>
            <a:lvl1pPr marL="0" indent="0" algn="ctr" defTabSz="914196" rtl="0" eaLnBrk="1" latinLnBrk="0" hangingPunct="1">
              <a:lnSpc>
                <a:spcPct val="100000"/>
              </a:lnSpc>
              <a:spcBef>
                <a:spcPts val="0"/>
              </a:spcBef>
              <a:buFont typeface="Arial" pitchFamily="34" charset="0"/>
              <a:buNone/>
              <a:defRPr sz="1200" b="1" kern="1200">
                <a:solidFill>
                  <a:schemeClr val="bg1">
                    <a:lumMod val="85000"/>
                  </a:schemeClr>
                </a:solidFill>
                <a:latin typeface="Trebuchet MS" panose="020B0703020202090204" pitchFamily="34" charset="0"/>
                <a:ea typeface="+mn-ea"/>
                <a:cs typeface="+mn-cs"/>
              </a:defRPr>
            </a:lvl1pPr>
            <a:lvl2pPr marL="568673" indent="-285686" algn="l" defTabSz="914196" rtl="0" eaLnBrk="1" latinLnBrk="0" hangingPunct="1">
              <a:lnSpc>
                <a:spcPct val="90000"/>
              </a:lnSpc>
              <a:spcBef>
                <a:spcPts val="600"/>
              </a:spcBef>
              <a:buFont typeface="Arial" pitchFamily="34" charset="0"/>
              <a:buChar char="–"/>
              <a:defRPr sz="1200" kern="1200">
                <a:solidFill>
                  <a:schemeClr val="tx1"/>
                </a:solidFill>
                <a:latin typeface="Trebuchet MS" panose="020B0703020202090204" pitchFamily="34" charset="0"/>
                <a:ea typeface="+mn-ea"/>
                <a:cs typeface="+mn-cs"/>
              </a:defRPr>
            </a:lvl2pPr>
            <a:lvl3pPr marL="1142743" indent="-228548" algn="l" defTabSz="914196" rtl="0" eaLnBrk="1" latinLnBrk="0" hangingPunct="1">
              <a:lnSpc>
                <a:spcPct val="90000"/>
              </a:lnSpc>
              <a:spcBef>
                <a:spcPts val="600"/>
              </a:spcBef>
              <a:buFont typeface="Arial" pitchFamily="34" charset="0"/>
              <a:buChar char="•"/>
              <a:defRPr sz="1200" kern="1200">
                <a:solidFill>
                  <a:srgbClr val="595959"/>
                </a:solidFill>
                <a:latin typeface="Trebuchet MS" pitchFamily="34" charset="0"/>
                <a:ea typeface="+mn-ea"/>
                <a:cs typeface="+mn-cs"/>
              </a:defRPr>
            </a:lvl3pPr>
            <a:lvl4pPr marL="1599840"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4pPr>
            <a:lvl5pPr marL="2056939"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5pPr>
            <a:lvl6pPr marL="2514035"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33"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229"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327"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US" sz="1467" b="0" dirty="0">
                <a:solidFill>
                  <a:srgbClr val="FF0000"/>
                </a:solidFill>
              </a:rPr>
              <a:t>Flap over Page 5 landscape </a:t>
            </a:r>
          </a:p>
        </p:txBody>
      </p:sp>
    </p:spTree>
    <p:extLst>
      <p:ext uri="{BB962C8B-B14F-4D97-AF65-F5344CB8AC3E}">
        <p14:creationId xmlns:p14="http://schemas.microsoft.com/office/powerpoint/2010/main" val="2269114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8FEB5-39C3-0A1F-0050-EDCD8BE678A6}"/>
              </a:ext>
            </a:extLst>
          </p:cNvPr>
          <p:cNvSpPr>
            <a:spLocks noGrp="1"/>
          </p:cNvSpPr>
          <p:nvPr>
            <p:ph type="title"/>
          </p:nvPr>
        </p:nvSpPr>
        <p:spPr>
          <a:xfrm>
            <a:off x="442685" y="26387"/>
            <a:ext cx="10453515" cy="913189"/>
          </a:xfrm>
        </p:spPr>
        <p:txBody>
          <a:bodyPr/>
          <a:lstStyle/>
          <a:p>
            <a:r>
              <a:rPr lang="en-US" dirty="0"/>
              <a:t>500+ India’s leading Manufacturing companies trust Sify’s AI &amp; Digital Transformation Services </a:t>
            </a:r>
          </a:p>
        </p:txBody>
      </p:sp>
      <p:pic>
        <p:nvPicPr>
          <p:cNvPr id="4" name="Picture 2">
            <a:extLst>
              <a:ext uri="{FF2B5EF4-FFF2-40B4-BE49-F238E27FC236}">
                <a16:creationId xmlns:a16="http://schemas.microsoft.com/office/drawing/2014/main" id="{50ED7241-8675-7137-548A-2683B446AA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693" t="24985" b="10801"/>
          <a:stretch>
            <a:fillRect/>
          </a:stretch>
        </p:blipFill>
        <p:spPr bwMode="auto">
          <a:xfrm>
            <a:off x="893753" y="1103820"/>
            <a:ext cx="1701134" cy="746551"/>
          </a:xfrm>
          <a:prstGeom prst="rect">
            <a:avLst/>
          </a:prstGeom>
          <a:noFill/>
          <a:ln w="6350">
            <a:solidFill>
              <a:schemeClr val="bg1"/>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D0FEAB2-2A35-4E5F-5AB2-7C274BBAF41D}"/>
              </a:ext>
            </a:extLst>
          </p:cNvPr>
          <p:cNvSpPr txBox="1"/>
          <p:nvPr/>
        </p:nvSpPr>
        <p:spPr>
          <a:xfrm>
            <a:off x="428878" y="1972463"/>
            <a:ext cx="2621799" cy="938719"/>
          </a:xfrm>
          <a:prstGeom prst="rect">
            <a:avLst/>
          </a:prstGeom>
          <a:noFill/>
        </p:spPr>
        <p:txBody>
          <a:bodyPr wrap="square" rtlCol="0">
            <a:spAutoFit/>
          </a:bodyPr>
          <a:lstStyle/>
          <a:p>
            <a:pPr algn="ctr" defTabSz="914196">
              <a:defRPr/>
            </a:pPr>
            <a:r>
              <a:rPr lang="en-IN" sz="1100" dirty="0">
                <a:solidFill>
                  <a:schemeClr val="bg1"/>
                </a:solidFill>
                <a:latin typeface="Trebuchet MS"/>
              </a:rPr>
              <a:t>A global pharmaceutical major accelerated AI driven learning transformation on hybrid architecture </a:t>
            </a:r>
            <a:r>
              <a:rPr lang="en-IN" sz="1100" dirty="0">
                <a:solidFill>
                  <a:srgbClr val="BED730"/>
                </a:solidFill>
                <a:latin typeface="Trebuchet MS"/>
              </a:rPr>
              <a:t>with AWS and Sify </a:t>
            </a:r>
            <a:r>
              <a:rPr lang="en-IN" sz="1100" dirty="0" err="1">
                <a:solidFill>
                  <a:srgbClr val="BED730"/>
                </a:solidFill>
                <a:latin typeface="Trebuchet MS"/>
              </a:rPr>
              <a:t>CloudInfinit</a:t>
            </a:r>
            <a:r>
              <a:rPr lang="en-IN" sz="1100" b="1" baseline="34000" dirty="0" err="1">
                <a:solidFill>
                  <a:schemeClr val="bg1"/>
                </a:solidFill>
                <a:latin typeface="Trebuchet MS"/>
              </a:rPr>
              <a:t>+AI</a:t>
            </a:r>
            <a:r>
              <a:rPr lang="en-IN" sz="1100" dirty="0">
                <a:solidFill>
                  <a:srgbClr val="BED730"/>
                </a:solidFill>
                <a:latin typeface="Trebuchet MS"/>
              </a:rPr>
              <a:t> private GPU clusters</a:t>
            </a:r>
          </a:p>
        </p:txBody>
      </p:sp>
      <p:sp>
        <p:nvSpPr>
          <p:cNvPr id="8" name="TextBox 7">
            <a:extLst>
              <a:ext uri="{FF2B5EF4-FFF2-40B4-BE49-F238E27FC236}">
                <a16:creationId xmlns:a16="http://schemas.microsoft.com/office/drawing/2014/main" id="{D11DD74C-4F0B-A7CE-7C34-EC7AB869BCC6}"/>
              </a:ext>
            </a:extLst>
          </p:cNvPr>
          <p:cNvSpPr txBox="1"/>
          <p:nvPr/>
        </p:nvSpPr>
        <p:spPr>
          <a:xfrm>
            <a:off x="3832601" y="2059939"/>
            <a:ext cx="2621799" cy="769441"/>
          </a:xfrm>
          <a:prstGeom prst="rect">
            <a:avLst/>
          </a:prstGeom>
          <a:noFill/>
        </p:spPr>
        <p:txBody>
          <a:bodyPr wrap="square" lIns="91440" tIns="45720" rIns="91440" bIns="45720" rtlCol="0" anchor="t">
            <a:spAutoFit/>
          </a:bodyPr>
          <a:lstStyle/>
          <a:p>
            <a:pPr algn="ctr" defTabSz="914196">
              <a:defRPr/>
            </a:pPr>
            <a:r>
              <a:rPr lang="en-US" sz="1100" dirty="0">
                <a:solidFill>
                  <a:srgbClr val="BED730"/>
                </a:solidFill>
                <a:latin typeface="Trebuchet MS"/>
              </a:rPr>
              <a:t>SAP migration to </a:t>
            </a:r>
            <a:r>
              <a:rPr lang="en-US" sz="1100" dirty="0" err="1">
                <a:solidFill>
                  <a:srgbClr val="BED730"/>
                </a:solidFill>
                <a:latin typeface="Trebuchet MS"/>
              </a:rPr>
              <a:t>hyperscaler</a:t>
            </a:r>
            <a:r>
              <a:rPr lang="en-US" sz="1100" dirty="0">
                <a:solidFill>
                  <a:srgbClr val="BED730"/>
                </a:solidFill>
                <a:latin typeface="Trebuchet MS"/>
              </a:rPr>
              <a:t>, digital networks integrating IT, OT &amp; people </a:t>
            </a:r>
            <a:r>
              <a:rPr lang="en-US" sz="1100" dirty="0">
                <a:solidFill>
                  <a:schemeClr val="bg1"/>
                </a:solidFill>
                <a:latin typeface="Trebuchet MS"/>
              </a:rPr>
              <a:t>for the world’s most geographically  diversified steel manufacturer</a:t>
            </a:r>
          </a:p>
        </p:txBody>
      </p:sp>
      <p:sp>
        <p:nvSpPr>
          <p:cNvPr id="10" name="TextBox 9">
            <a:extLst>
              <a:ext uri="{FF2B5EF4-FFF2-40B4-BE49-F238E27FC236}">
                <a16:creationId xmlns:a16="http://schemas.microsoft.com/office/drawing/2014/main" id="{7ADD417C-9631-229E-6831-6D210F756638}"/>
              </a:ext>
            </a:extLst>
          </p:cNvPr>
          <p:cNvSpPr txBox="1"/>
          <p:nvPr/>
        </p:nvSpPr>
        <p:spPr>
          <a:xfrm>
            <a:off x="6559549" y="2059940"/>
            <a:ext cx="2832093" cy="769441"/>
          </a:xfrm>
          <a:prstGeom prst="rect">
            <a:avLst/>
          </a:prstGeom>
          <a:noFill/>
        </p:spPr>
        <p:txBody>
          <a:bodyPr wrap="square" rtlCol="0">
            <a:spAutoFit/>
          </a:bodyPr>
          <a:lstStyle/>
          <a:p>
            <a:pPr algn="ctr" defTabSz="914196">
              <a:defRPr/>
            </a:pPr>
            <a:r>
              <a:rPr lang="en-IN" sz="1100" dirty="0">
                <a:solidFill>
                  <a:schemeClr val="bg1"/>
                </a:solidFill>
                <a:latin typeface="Trebuchet MS"/>
              </a:rPr>
              <a:t>India’s largest power utility company chose our </a:t>
            </a:r>
            <a:r>
              <a:rPr lang="en-IN" sz="1100" dirty="0" err="1">
                <a:solidFill>
                  <a:schemeClr val="bg1"/>
                </a:solidFill>
                <a:latin typeface="Trebuchet MS" panose="020B0603020202020204"/>
              </a:rPr>
              <a:t>CloudInfinit</a:t>
            </a:r>
            <a:r>
              <a:rPr lang="en-IN" sz="1100" b="1" baseline="30000" dirty="0" err="1">
                <a:solidFill>
                  <a:schemeClr val="bg1"/>
                </a:solidFill>
                <a:latin typeface="Trebuchet MS" panose="020B0603020202020204"/>
              </a:rPr>
              <a:t>+AI</a:t>
            </a:r>
            <a:r>
              <a:rPr lang="en-IN" sz="1100" dirty="0">
                <a:solidFill>
                  <a:schemeClr val="bg1"/>
                </a:solidFill>
                <a:latin typeface="Trebuchet MS" panose="020B0603020202020204"/>
              </a:rPr>
              <a:t> platform with </a:t>
            </a:r>
            <a:r>
              <a:rPr lang="en-IN" sz="1100" dirty="0">
                <a:solidFill>
                  <a:srgbClr val="BED730"/>
                </a:solidFill>
                <a:latin typeface="Trebuchet MS" panose="020B0603020202020204"/>
              </a:rPr>
              <a:t>business-outcome-based</a:t>
            </a:r>
            <a:r>
              <a:rPr lang="en-IN" sz="1100" dirty="0">
                <a:solidFill>
                  <a:schemeClr val="bg1"/>
                </a:solidFill>
                <a:latin typeface="Trebuchet MS" panose="020B0603020202020204"/>
              </a:rPr>
              <a:t> model to scale their service to 25 million+ subscribers</a:t>
            </a:r>
          </a:p>
        </p:txBody>
      </p:sp>
      <p:pic>
        <p:nvPicPr>
          <p:cNvPr id="12" name="Picture 8">
            <a:extLst>
              <a:ext uri="{FF2B5EF4-FFF2-40B4-BE49-F238E27FC236}">
                <a16:creationId xmlns:a16="http://schemas.microsoft.com/office/drawing/2014/main" id="{1DA86381-F259-5AA7-A92A-6D014058E9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29598" y="1191295"/>
            <a:ext cx="1692000" cy="734682"/>
          </a:xfrm>
          <a:prstGeom prst="rect">
            <a:avLst/>
          </a:prstGeom>
          <a:noFill/>
          <a:ln w="6350">
            <a:solidFill>
              <a:schemeClr val="bg1"/>
            </a:solidFill>
          </a:ln>
          <a:extLst>
            <a:ext uri="{909E8E84-426E-40DD-AFC4-6F175D3DCCD1}">
              <a14:hiddenFill xmlns:a14="http://schemas.microsoft.com/office/drawing/2010/main">
                <a:solidFill>
                  <a:srgbClr val="FFFFFF"/>
                </a:solidFill>
              </a14:hiddenFill>
            </a:ext>
          </a:extLst>
        </p:spPr>
      </p:pic>
      <p:pic>
        <p:nvPicPr>
          <p:cNvPr id="14" name="Picture 4" descr="Free steel manufacturing Photos &amp; Pictures | FreeImages">
            <a:extLst>
              <a:ext uri="{FF2B5EF4-FFF2-40B4-BE49-F238E27FC236}">
                <a16:creationId xmlns:a16="http://schemas.microsoft.com/office/drawing/2014/main" id="{38D9266B-BA04-A007-431F-999EF26B44E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020" b="24372"/>
          <a:stretch/>
        </p:blipFill>
        <p:spPr bwMode="auto">
          <a:xfrm>
            <a:off x="4306574" y="1188509"/>
            <a:ext cx="1692000" cy="734679"/>
          </a:xfrm>
          <a:prstGeom prst="rect">
            <a:avLst/>
          </a:prstGeom>
          <a:noFill/>
          <a:ln w="6350">
            <a:solidFill>
              <a:schemeClr val="bg1"/>
            </a:solidFill>
          </a:ln>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3B50B240-E3DA-F17C-F252-DAF79665781D}"/>
              </a:ext>
            </a:extLst>
          </p:cNvPr>
          <p:cNvSpPr txBox="1"/>
          <p:nvPr/>
        </p:nvSpPr>
        <p:spPr>
          <a:xfrm>
            <a:off x="893753" y="3753770"/>
            <a:ext cx="2751115" cy="892745"/>
          </a:xfrm>
          <a:prstGeom prst="rect">
            <a:avLst/>
          </a:prstGeom>
          <a:noFill/>
        </p:spPr>
        <p:txBody>
          <a:bodyPr wrap="square" rtlCol="0">
            <a:spAutoFit/>
          </a:bodyPr>
          <a:lstStyle/>
          <a:p>
            <a:pPr algn="ctr" defTabSz="914264">
              <a:lnSpc>
                <a:spcPts val="1600"/>
              </a:lnSpc>
            </a:pPr>
            <a:r>
              <a:rPr lang="en-IN" sz="1200" dirty="0">
                <a:solidFill>
                  <a:schemeClr val="bg1"/>
                </a:solidFill>
                <a:latin typeface="Trebuchet MS"/>
              </a:rPr>
              <a:t>A top FMCG company in India uses </a:t>
            </a:r>
            <a:r>
              <a:rPr lang="en-IN" sz="1200" dirty="0">
                <a:solidFill>
                  <a:srgbClr val="BED730"/>
                </a:solidFill>
                <a:latin typeface="Trebuchet MS"/>
              </a:rPr>
              <a:t>Sify’s Retail Intelligence</a:t>
            </a:r>
            <a:r>
              <a:rPr lang="en-IN" sz="1200" dirty="0">
                <a:solidFill>
                  <a:schemeClr val="bg1"/>
                </a:solidFill>
                <a:latin typeface="Trebuchet MS"/>
              </a:rPr>
              <a:t> for their forward supply chain to service </a:t>
            </a:r>
            <a:r>
              <a:rPr lang="en-IN" sz="1200" dirty="0">
                <a:solidFill>
                  <a:srgbClr val="BED730"/>
                </a:solidFill>
                <a:latin typeface="Trebuchet MS"/>
              </a:rPr>
              <a:t>7 million+ retailers </a:t>
            </a:r>
          </a:p>
        </p:txBody>
      </p:sp>
      <p:sp>
        <p:nvSpPr>
          <p:cNvPr id="18" name="TextBox 17">
            <a:extLst>
              <a:ext uri="{FF2B5EF4-FFF2-40B4-BE49-F238E27FC236}">
                <a16:creationId xmlns:a16="http://schemas.microsoft.com/office/drawing/2014/main" id="{70AA7101-9ABF-CAA5-9DE2-B778F058EB6A}"/>
              </a:ext>
            </a:extLst>
          </p:cNvPr>
          <p:cNvSpPr txBox="1"/>
          <p:nvPr/>
        </p:nvSpPr>
        <p:spPr>
          <a:xfrm>
            <a:off x="4064305" y="3739460"/>
            <a:ext cx="2575404" cy="830997"/>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solidFill>
                  <a:srgbClr val="BED730"/>
                </a:solidFill>
                <a:effectLst/>
                <a:uLnTx/>
                <a:uFillTx/>
                <a:latin typeface="Trebuchet MS"/>
                <a:ea typeface="+mn-ea"/>
                <a:cs typeface="+mn-cs"/>
              </a:rPr>
              <a:t>Hybrid IT Managed Services across DC, DR, NW, Security, </a:t>
            </a:r>
            <a:r>
              <a:rPr kumimoji="0" lang="en-US" sz="1200" i="0" u="none" strike="noStrike" kern="1200" cap="none" spc="0" normalizeH="0" baseline="0" noProof="0" dirty="0">
                <a:ln>
                  <a:noFill/>
                </a:ln>
                <a:solidFill>
                  <a:schemeClr val="bg1"/>
                </a:solidFill>
                <a:effectLst/>
                <a:uLnTx/>
                <a:uFillTx/>
                <a:latin typeface="Trebuchet MS"/>
                <a:ea typeface="+mn-ea"/>
                <a:cs typeface="+mn-cs"/>
              </a:rPr>
              <a:t>and End-User Services for a global energy company </a:t>
            </a:r>
          </a:p>
        </p:txBody>
      </p:sp>
      <p:sp>
        <p:nvSpPr>
          <p:cNvPr id="20" name="TextBox 19">
            <a:extLst>
              <a:ext uri="{FF2B5EF4-FFF2-40B4-BE49-F238E27FC236}">
                <a16:creationId xmlns:a16="http://schemas.microsoft.com/office/drawing/2014/main" id="{29F23BE9-C615-27A4-88AA-8F87AEC2238D}"/>
              </a:ext>
            </a:extLst>
          </p:cNvPr>
          <p:cNvSpPr txBox="1"/>
          <p:nvPr/>
        </p:nvSpPr>
        <p:spPr>
          <a:xfrm>
            <a:off x="7286143" y="3627245"/>
            <a:ext cx="3234270" cy="1015663"/>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1200" dirty="0">
              <a:solidFill>
                <a:schemeClr val="bg1"/>
              </a:solidFill>
              <a:latin typeface="Trebuchet M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solidFill>
                  <a:schemeClr val="bg1"/>
                </a:solidFill>
                <a:effectLst/>
                <a:uLnTx/>
                <a:uFillTx/>
                <a:latin typeface="Trebuchet MS"/>
                <a:ea typeface="+mn-ea"/>
                <a:cs typeface="+mn-cs"/>
              </a:rPr>
              <a:t>Managed services on canonical model secures higher uptime, enhanced visibility and customer delight for billion-dollar chemical manufacturer</a:t>
            </a:r>
          </a:p>
        </p:txBody>
      </p:sp>
      <p:sp>
        <p:nvSpPr>
          <p:cNvPr id="22" name="TextBox 21">
            <a:extLst>
              <a:ext uri="{FF2B5EF4-FFF2-40B4-BE49-F238E27FC236}">
                <a16:creationId xmlns:a16="http://schemas.microsoft.com/office/drawing/2014/main" id="{C4AC7574-C7BA-01DC-576A-F841BD56F800}"/>
              </a:ext>
            </a:extLst>
          </p:cNvPr>
          <p:cNvSpPr txBox="1"/>
          <p:nvPr/>
        </p:nvSpPr>
        <p:spPr>
          <a:xfrm>
            <a:off x="3832601" y="6222906"/>
            <a:ext cx="6097604" cy="461665"/>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solidFill>
                  <a:srgbClr val="BED730"/>
                </a:solidFill>
                <a:effectLst/>
                <a:uLnTx/>
                <a:uFillTx/>
                <a:latin typeface="Trebuchet MS"/>
                <a:ea typeface="+mn-ea"/>
                <a:cs typeface="+mn-cs"/>
              </a:rPr>
              <a:t>4 of India’s top 10 </a:t>
            </a:r>
            <a:r>
              <a:rPr kumimoji="0" lang="en-US" sz="1200" i="0" u="none" strike="noStrike" kern="1200" cap="none" spc="0" normalizeH="0" baseline="0" noProof="0" dirty="0">
                <a:ln>
                  <a:noFill/>
                </a:ln>
                <a:solidFill>
                  <a:schemeClr val="bg1"/>
                </a:solidFill>
                <a:effectLst/>
                <a:uLnTx/>
                <a:uFillTx/>
                <a:latin typeface="Trebuchet MS"/>
                <a:ea typeface="+mn-ea"/>
                <a:cs typeface="+mn-cs"/>
              </a:rPr>
              <a:t>Manufacturing companies rely on Networks designed </a:t>
            </a:r>
            <a:r>
              <a:rPr lang="en-US" sz="1200" dirty="0">
                <a:solidFill>
                  <a:schemeClr val="bg1"/>
                </a:solidFill>
                <a:latin typeface="Trebuchet MS"/>
              </a:rPr>
              <a:t>and </a:t>
            </a:r>
            <a:r>
              <a:rPr kumimoji="0" lang="en-US" sz="1200" i="0" u="none" strike="noStrike" kern="1200" cap="none" spc="0" normalizeH="0" baseline="0" noProof="0" dirty="0">
                <a:ln>
                  <a:noFill/>
                </a:ln>
                <a:solidFill>
                  <a:schemeClr val="bg1"/>
                </a:solidFill>
                <a:effectLst/>
                <a:uLnTx/>
                <a:uFillTx/>
                <a:latin typeface="Trebuchet MS"/>
                <a:ea typeface="+mn-ea"/>
                <a:cs typeface="+mn-cs"/>
              </a:rPr>
              <a:t>managed by Sify</a:t>
            </a:r>
          </a:p>
        </p:txBody>
      </p:sp>
    </p:spTree>
    <p:extLst>
      <p:ext uri="{BB962C8B-B14F-4D97-AF65-F5344CB8AC3E}">
        <p14:creationId xmlns:p14="http://schemas.microsoft.com/office/powerpoint/2010/main" val="2131768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Google Shape;122;p18">
            <a:extLst>
              <a:ext uri="{FF2B5EF4-FFF2-40B4-BE49-F238E27FC236}">
                <a16:creationId xmlns:a16="http://schemas.microsoft.com/office/drawing/2014/main" id="{D2F2DB2A-2DFF-4D55-9A72-798A1D7F28E2}"/>
              </a:ext>
            </a:extLst>
          </p:cNvPr>
          <p:cNvSpPr txBox="1"/>
          <p:nvPr/>
        </p:nvSpPr>
        <p:spPr>
          <a:xfrm>
            <a:off x="10780857" y="2568741"/>
            <a:ext cx="778959" cy="41024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SOC 1 Type II</a:t>
            </a:r>
          </a:p>
        </p:txBody>
      </p:sp>
      <p:sp>
        <p:nvSpPr>
          <p:cNvPr id="58" name="Google Shape;128;p18">
            <a:extLst>
              <a:ext uri="{FF2B5EF4-FFF2-40B4-BE49-F238E27FC236}">
                <a16:creationId xmlns:a16="http://schemas.microsoft.com/office/drawing/2014/main" id="{8C3F1F60-6699-4BD3-830D-E243010BF3A3}"/>
              </a:ext>
            </a:extLst>
          </p:cNvPr>
          <p:cNvSpPr/>
          <p:nvPr/>
        </p:nvSpPr>
        <p:spPr>
          <a:xfrm>
            <a:off x="9230703" y="1533274"/>
            <a:ext cx="950295"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sp>
        <p:nvSpPr>
          <p:cNvPr id="64" name="Google Shape;128;p18">
            <a:extLst>
              <a:ext uri="{FF2B5EF4-FFF2-40B4-BE49-F238E27FC236}">
                <a16:creationId xmlns:a16="http://schemas.microsoft.com/office/drawing/2014/main" id="{8CC0BF0F-2D9F-4566-90CB-13F461FCAD4D}"/>
              </a:ext>
            </a:extLst>
          </p:cNvPr>
          <p:cNvSpPr/>
          <p:nvPr/>
        </p:nvSpPr>
        <p:spPr>
          <a:xfrm>
            <a:off x="10673687" y="1533274"/>
            <a:ext cx="950295"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sp>
        <p:nvSpPr>
          <p:cNvPr id="77" name="Google Shape;126;p18">
            <a:extLst>
              <a:ext uri="{FF2B5EF4-FFF2-40B4-BE49-F238E27FC236}">
                <a16:creationId xmlns:a16="http://schemas.microsoft.com/office/drawing/2014/main" id="{28F535E2-B44A-4CAA-92F4-089BD0450C66}"/>
              </a:ext>
            </a:extLst>
          </p:cNvPr>
          <p:cNvSpPr/>
          <p:nvPr/>
        </p:nvSpPr>
        <p:spPr>
          <a:xfrm>
            <a:off x="1289511" y="4162913"/>
            <a:ext cx="951880"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sp>
        <p:nvSpPr>
          <p:cNvPr id="78" name="Google Shape;128;p18">
            <a:extLst>
              <a:ext uri="{FF2B5EF4-FFF2-40B4-BE49-F238E27FC236}">
                <a16:creationId xmlns:a16="http://schemas.microsoft.com/office/drawing/2014/main" id="{A7F5A1F3-DF22-43A6-9FB8-821D3A01B78F}"/>
              </a:ext>
            </a:extLst>
          </p:cNvPr>
          <p:cNvSpPr/>
          <p:nvPr/>
        </p:nvSpPr>
        <p:spPr>
          <a:xfrm>
            <a:off x="9952195" y="4162913"/>
            <a:ext cx="950295"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sp>
        <p:nvSpPr>
          <p:cNvPr id="79" name="Google Shape;129;p18">
            <a:extLst>
              <a:ext uri="{FF2B5EF4-FFF2-40B4-BE49-F238E27FC236}">
                <a16:creationId xmlns:a16="http://schemas.microsoft.com/office/drawing/2014/main" id="{B5535CDD-D9F5-49AD-9F8F-179B67C83923}"/>
              </a:ext>
            </a:extLst>
          </p:cNvPr>
          <p:cNvSpPr/>
          <p:nvPr/>
        </p:nvSpPr>
        <p:spPr>
          <a:xfrm>
            <a:off x="8509207" y="4162913"/>
            <a:ext cx="950295"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sp>
        <p:nvSpPr>
          <p:cNvPr id="80" name="Google Shape;131;p18">
            <a:extLst>
              <a:ext uri="{FF2B5EF4-FFF2-40B4-BE49-F238E27FC236}">
                <a16:creationId xmlns:a16="http://schemas.microsoft.com/office/drawing/2014/main" id="{F5E2488B-D75E-4923-A99E-43D8E37BF554}"/>
              </a:ext>
            </a:extLst>
          </p:cNvPr>
          <p:cNvSpPr/>
          <p:nvPr/>
        </p:nvSpPr>
        <p:spPr>
          <a:xfrm>
            <a:off x="4177072" y="4162913"/>
            <a:ext cx="951880"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sp>
        <p:nvSpPr>
          <p:cNvPr id="81" name="Google Shape;133;p18">
            <a:extLst>
              <a:ext uri="{FF2B5EF4-FFF2-40B4-BE49-F238E27FC236}">
                <a16:creationId xmlns:a16="http://schemas.microsoft.com/office/drawing/2014/main" id="{461403B7-22EF-47A6-A36B-8498D6918C92}"/>
              </a:ext>
            </a:extLst>
          </p:cNvPr>
          <p:cNvSpPr/>
          <p:nvPr/>
        </p:nvSpPr>
        <p:spPr>
          <a:xfrm>
            <a:off x="5621646" y="4162913"/>
            <a:ext cx="950295"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sp>
        <p:nvSpPr>
          <p:cNvPr id="82" name="Google Shape;135;p18">
            <a:extLst>
              <a:ext uri="{FF2B5EF4-FFF2-40B4-BE49-F238E27FC236}">
                <a16:creationId xmlns:a16="http://schemas.microsoft.com/office/drawing/2014/main" id="{C0AEF546-2624-4FE6-9A4B-2181A18D49D0}"/>
              </a:ext>
            </a:extLst>
          </p:cNvPr>
          <p:cNvSpPr/>
          <p:nvPr/>
        </p:nvSpPr>
        <p:spPr>
          <a:xfrm>
            <a:off x="7064633" y="4162913"/>
            <a:ext cx="951880"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sp>
        <p:nvSpPr>
          <p:cNvPr id="83" name="Google Shape;137;p18">
            <a:extLst>
              <a:ext uri="{FF2B5EF4-FFF2-40B4-BE49-F238E27FC236}">
                <a16:creationId xmlns:a16="http://schemas.microsoft.com/office/drawing/2014/main" id="{8986385B-F987-4C83-952A-9A2B28C84577}"/>
              </a:ext>
            </a:extLst>
          </p:cNvPr>
          <p:cNvSpPr/>
          <p:nvPr/>
        </p:nvSpPr>
        <p:spPr>
          <a:xfrm>
            <a:off x="2734085" y="4162913"/>
            <a:ext cx="950295"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pic>
        <p:nvPicPr>
          <p:cNvPr id="84" name="Picture 83" descr="Graphical user interface, application&#10;&#10;Description automatically generated with medium confidence">
            <a:extLst>
              <a:ext uri="{FF2B5EF4-FFF2-40B4-BE49-F238E27FC236}">
                <a16:creationId xmlns:a16="http://schemas.microsoft.com/office/drawing/2014/main" id="{879CAF8C-4C4F-4F29-8EAD-A0A18C7AB16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792788" y="1648581"/>
            <a:ext cx="737571" cy="748724"/>
          </a:xfrm>
          <a:prstGeom prst="rect">
            <a:avLst/>
          </a:prstGeom>
        </p:spPr>
      </p:pic>
      <p:pic>
        <p:nvPicPr>
          <p:cNvPr id="85" name="Picture 84" descr="A picture containing application&#10;&#10;Description automatically generated">
            <a:extLst>
              <a:ext uri="{FF2B5EF4-FFF2-40B4-BE49-F238E27FC236}">
                <a16:creationId xmlns:a16="http://schemas.microsoft.com/office/drawing/2014/main" id="{2E5C8A02-4766-40CB-AC0B-4FDB26FF7F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92839" y="4277073"/>
            <a:ext cx="737571" cy="737571"/>
          </a:xfrm>
          <a:prstGeom prst="rect">
            <a:avLst/>
          </a:prstGeom>
        </p:spPr>
      </p:pic>
      <p:pic>
        <p:nvPicPr>
          <p:cNvPr id="86" name="Picture 85" descr="Logo&#10;&#10;Description automatically generated">
            <a:extLst>
              <a:ext uri="{FF2B5EF4-FFF2-40B4-BE49-F238E27FC236}">
                <a16:creationId xmlns:a16="http://schemas.microsoft.com/office/drawing/2014/main" id="{2AFD2B40-22EE-4BCB-8F33-18A76D75E6E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72094" y="4218793"/>
            <a:ext cx="854212" cy="777804"/>
          </a:xfrm>
          <a:prstGeom prst="rect">
            <a:avLst/>
          </a:prstGeom>
        </p:spPr>
      </p:pic>
      <p:pic>
        <p:nvPicPr>
          <p:cNvPr id="87" name="Picture 86" descr="Diagram&#10;&#10;Description automatically generated">
            <a:extLst>
              <a:ext uri="{FF2B5EF4-FFF2-40B4-BE49-F238E27FC236}">
                <a16:creationId xmlns:a16="http://schemas.microsoft.com/office/drawing/2014/main" id="{39C4C2E5-314E-4843-8516-4513445A513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64422" y="1614543"/>
            <a:ext cx="919172" cy="821389"/>
          </a:xfrm>
          <a:prstGeom prst="rect">
            <a:avLst/>
          </a:prstGeom>
        </p:spPr>
      </p:pic>
      <p:pic>
        <p:nvPicPr>
          <p:cNvPr id="88" name="Picture 87">
            <a:extLst>
              <a:ext uri="{FF2B5EF4-FFF2-40B4-BE49-F238E27FC236}">
                <a16:creationId xmlns:a16="http://schemas.microsoft.com/office/drawing/2014/main" id="{E7B0BD51-41B4-4812-ACEF-E88FBD3C8F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343210" y="4293033"/>
            <a:ext cx="437095" cy="714481"/>
          </a:xfrm>
          <a:prstGeom prst="rect">
            <a:avLst/>
          </a:prstGeom>
        </p:spPr>
      </p:pic>
      <p:pic>
        <p:nvPicPr>
          <p:cNvPr id="89" name="Picture 8" descr="ISO 45001 OHSAS - ISO 45001 Standard in KSA">
            <a:extLst>
              <a:ext uri="{FF2B5EF4-FFF2-40B4-BE49-F238E27FC236}">
                <a16:creationId xmlns:a16="http://schemas.microsoft.com/office/drawing/2014/main" id="{FEC2EF6A-FF98-4D9F-9CD9-25A1F552059C}"/>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767357" y="4220284"/>
            <a:ext cx="890287" cy="816629"/>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12" descr="ISO 9001 Compliance Definition | Arena">
            <a:extLst>
              <a:ext uri="{FF2B5EF4-FFF2-40B4-BE49-F238E27FC236}">
                <a16:creationId xmlns:a16="http://schemas.microsoft.com/office/drawing/2014/main" id="{EB3849B1-4541-48C3-93C9-63F7BA9A2F2A}"/>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261551" y="4226958"/>
            <a:ext cx="820157" cy="820157"/>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90">
            <a:extLst>
              <a:ext uri="{FF2B5EF4-FFF2-40B4-BE49-F238E27FC236}">
                <a16:creationId xmlns:a16="http://schemas.microsoft.com/office/drawing/2014/main" id="{2E9322F0-9479-4458-98C7-FBD206DC3854}"/>
              </a:ext>
            </a:extLst>
          </p:cNvPr>
          <p:cNvPicPr preferRelativeResize="0">
            <a:picLocks/>
          </p:cNvPicPr>
          <p:nvPr/>
        </p:nvPicPr>
        <p:blipFill>
          <a:blip r:embed="rId9" cstate="screen">
            <a:extLst>
              <a:ext uri="{28A0092B-C50C-407E-A947-70E740481C1C}">
                <a14:useLocalDpi xmlns:a14="http://schemas.microsoft.com/office/drawing/2010/main" val="0"/>
              </a:ext>
            </a:extLst>
          </a:blip>
          <a:srcRect/>
          <a:stretch/>
        </p:blipFill>
        <p:spPr>
          <a:xfrm>
            <a:off x="8540873" y="4257536"/>
            <a:ext cx="914400" cy="731520"/>
          </a:xfrm>
          <a:prstGeom prst="rect">
            <a:avLst/>
          </a:prstGeom>
        </p:spPr>
      </p:pic>
      <p:pic>
        <p:nvPicPr>
          <p:cNvPr id="92" name="Picture 91">
            <a:extLst>
              <a:ext uri="{FF2B5EF4-FFF2-40B4-BE49-F238E27FC236}">
                <a16:creationId xmlns:a16="http://schemas.microsoft.com/office/drawing/2014/main" id="{633AF46B-6CF8-427D-9C10-6886667B2345}"/>
              </a:ext>
            </a:extLst>
          </p:cNvPr>
          <p:cNvPicPr>
            <a:picLocks noChangeAspect="1"/>
          </p:cNvPicPr>
          <p:nvPr/>
        </p:nvPicPr>
        <p:blipFill>
          <a:blip r:embed="rId10" cstate="screen">
            <a:extLst>
              <a:ext uri="{28A0092B-C50C-407E-A947-70E740481C1C}">
                <a14:useLocalDpi xmlns:a14="http://schemas.microsoft.com/office/drawing/2010/main" val="0"/>
              </a:ext>
            </a:extLst>
          </a:blip>
          <a:srcRect/>
          <a:stretch/>
        </p:blipFill>
        <p:spPr>
          <a:xfrm>
            <a:off x="10063577" y="4273181"/>
            <a:ext cx="731520" cy="731520"/>
          </a:xfrm>
          <a:prstGeom prst="rect">
            <a:avLst/>
          </a:prstGeom>
        </p:spPr>
      </p:pic>
      <p:sp>
        <p:nvSpPr>
          <p:cNvPr id="101" name="Google Shape;121;p18">
            <a:extLst>
              <a:ext uri="{FF2B5EF4-FFF2-40B4-BE49-F238E27FC236}">
                <a16:creationId xmlns:a16="http://schemas.microsoft.com/office/drawing/2014/main" id="{72555A4F-41C0-405F-856C-89AE1F1F1A70}"/>
              </a:ext>
            </a:extLst>
          </p:cNvPr>
          <p:cNvSpPr txBox="1"/>
          <p:nvPr/>
        </p:nvSpPr>
        <p:spPr>
          <a:xfrm>
            <a:off x="9024031" y="2568741"/>
            <a:ext cx="1363635" cy="20512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PCI DSS</a:t>
            </a:r>
          </a:p>
        </p:txBody>
      </p:sp>
      <p:sp>
        <p:nvSpPr>
          <p:cNvPr id="102" name="Google Shape;118;p18">
            <a:extLst>
              <a:ext uri="{FF2B5EF4-FFF2-40B4-BE49-F238E27FC236}">
                <a16:creationId xmlns:a16="http://schemas.microsoft.com/office/drawing/2014/main" id="{56618C9F-349D-494C-8BC8-7183520E056A}"/>
              </a:ext>
            </a:extLst>
          </p:cNvPr>
          <p:cNvSpPr txBox="1"/>
          <p:nvPr/>
        </p:nvSpPr>
        <p:spPr>
          <a:xfrm>
            <a:off x="394561" y="2568741"/>
            <a:ext cx="1281865" cy="61536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MEITY AI &amp; Cloud Empaneled</a:t>
            </a:r>
          </a:p>
        </p:txBody>
      </p:sp>
      <p:sp>
        <p:nvSpPr>
          <p:cNvPr id="103" name="Google Shape;119;p18">
            <a:extLst>
              <a:ext uri="{FF2B5EF4-FFF2-40B4-BE49-F238E27FC236}">
                <a16:creationId xmlns:a16="http://schemas.microsoft.com/office/drawing/2014/main" id="{B53F973D-942F-4DA3-B093-AF7B1B2EA761}"/>
              </a:ext>
            </a:extLst>
          </p:cNvPr>
          <p:cNvSpPr txBox="1"/>
          <p:nvPr/>
        </p:nvSpPr>
        <p:spPr>
          <a:xfrm>
            <a:off x="1706286" y="2568740"/>
            <a:ext cx="1546143" cy="61536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India’s 1st Nvidia DGX Ready Air &amp; Liquid Cooled DCs</a:t>
            </a:r>
          </a:p>
        </p:txBody>
      </p:sp>
      <p:sp>
        <p:nvSpPr>
          <p:cNvPr id="104" name="Google Shape;120;p18">
            <a:extLst>
              <a:ext uri="{FF2B5EF4-FFF2-40B4-BE49-F238E27FC236}">
                <a16:creationId xmlns:a16="http://schemas.microsoft.com/office/drawing/2014/main" id="{1B2C3098-EA41-4FB9-BF92-9D58BF1161BB}"/>
              </a:ext>
            </a:extLst>
          </p:cNvPr>
          <p:cNvSpPr txBox="1"/>
          <p:nvPr/>
        </p:nvSpPr>
        <p:spPr>
          <a:xfrm>
            <a:off x="4686896" y="2568741"/>
            <a:ext cx="1415080" cy="61536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Data Center, Cloud &amp; </a:t>
            </a:r>
          </a:p>
          <a:p>
            <a:pPr algn="ctr" defTabSz="1219018">
              <a:buClr>
                <a:srgbClr val="000000"/>
              </a:buClr>
              <a:buSzPts val="1050"/>
              <a:defRPr/>
            </a:pPr>
            <a:r>
              <a:rPr lang="en-US" sz="1333">
                <a:latin typeface="Trebuchet MS" panose="020B0703020202090204" pitchFamily="34" charset="0"/>
                <a:ea typeface="Arial"/>
                <a:cs typeface="Arial"/>
                <a:sym typeface="Arial"/>
              </a:rPr>
              <a:t>Managed Services</a:t>
            </a:r>
          </a:p>
        </p:txBody>
      </p:sp>
      <p:sp>
        <p:nvSpPr>
          <p:cNvPr id="105" name="Google Shape;121;p18">
            <a:extLst>
              <a:ext uri="{FF2B5EF4-FFF2-40B4-BE49-F238E27FC236}">
                <a16:creationId xmlns:a16="http://schemas.microsoft.com/office/drawing/2014/main" id="{1CAE6B78-100A-41AE-B6AB-2774FD0F4BAE}"/>
              </a:ext>
            </a:extLst>
          </p:cNvPr>
          <p:cNvSpPr txBox="1"/>
          <p:nvPr/>
        </p:nvSpPr>
        <p:spPr>
          <a:xfrm>
            <a:off x="7565211" y="2568741"/>
            <a:ext cx="1363635" cy="61536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Telecom Data Center &amp; Managed Services</a:t>
            </a:r>
          </a:p>
        </p:txBody>
      </p:sp>
      <p:sp>
        <p:nvSpPr>
          <p:cNvPr id="106" name="Google Shape;124;p18">
            <a:extLst>
              <a:ext uri="{FF2B5EF4-FFF2-40B4-BE49-F238E27FC236}">
                <a16:creationId xmlns:a16="http://schemas.microsoft.com/office/drawing/2014/main" id="{87F10F1E-C404-4BBF-8B89-A5D4C9AE203D}"/>
              </a:ext>
            </a:extLst>
          </p:cNvPr>
          <p:cNvSpPr txBox="1"/>
          <p:nvPr/>
        </p:nvSpPr>
        <p:spPr>
          <a:xfrm>
            <a:off x="6126374" y="2568741"/>
            <a:ext cx="1385415" cy="41024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IT Service Management</a:t>
            </a:r>
          </a:p>
        </p:txBody>
      </p:sp>
      <p:sp>
        <p:nvSpPr>
          <p:cNvPr id="107" name="Google Shape;125;p18">
            <a:extLst>
              <a:ext uri="{FF2B5EF4-FFF2-40B4-BE49-F238E27FC236}">
                <a16:creationId xmlns:a16="http://schemas.microsoft.com/office/drawing/2014/main" id="{3C364E90-C9A0-44A0-A247-AE32D625C24C}"/>
              </a:ext>
            </a:extLst>
          </p:cNvPr>
          <p:cNvSpPr txBox="1"/>
          <p:nvPr/>
        </p:nvSpPr>
        <p:spPr>
          <a:xfrm>
            <a:off x="3290112" y="2568741"/>
            <a:ext cx="1282816" cy="41024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Rated 4 New DCs &amp; Rated 3 DCs </a:t>
            </a:r>
          </a:p>
        </p:txBody>
      </p:sp>
      <p:sp>
        <p:nvSpPr>
          <p:cNvPr id="108" name="Google Shape;126;p18">
            <a:extLst>
              <a:ext uri="{FF2B5EF4-FFF2-40B4-BE49-F238E27FC236}">
                <a16:creationId xmlns:a16="http://schemas.microsoft.com/office/drawing/2014/main" id="{7729CFD1-F6A9-47EE-9E35-28EF38BB7CFE}"/>
              </a:ext>
            </a:extLst>
          </p:cNvPr>
          <p:cNvSpPr/>
          <p:nvPr/>
        </p:nvSpPr>
        <p:spPr>
          <a:xfrm>
            <a:off x="559552" y="1533274"/>
            <a:ext cx="951880"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sp>
        <p:nvSpPr>
          <p:cNvPr id="109" name="Google Shape;129;p18">
            <a:extLst>
              <a:ext uri="{FF2B5EF4-FFF2-40B4-BE49-F238E27FC236}">
                <a16:creationId xmlns:a16="http://schemas.microsoft.com/office/drawing/2014/main" id="{ADDEFBC6-4B9F-44DB-B311-239F1E7D98D0}"/>
              </a:ext>
            </a:extLst>
          </p:cNvPr>
          <p:cNvSpPr/>
          <p:nvPr/>
        </p:nvSpPr>
        <p:spPr>
          <a:xfrm>
            <a:off x="7787715" y="1533274"/>
            <a:ext cx="950295"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sp>
        <p:nvSpPr>
          <p:cNvPr id="110" name="Google Shape;131;p18">
            <a:extLst>
              <a:ext uri="{FF2B5EF4-FFF2-40B4-BE49-F238E27FC236}">
                <a16:creationId xmlns:a16="http://schemas.microsoft.com/office/drawing/2014/main" id="{8079C168-E6B5-422E-BD3D-11816DA1E27A}"/>
              </a:ext>
            </a:extLst>
          </p:cNvPr>
          <p:cNvSpPr/>
          <p:nvPr/>
        </p:nvSpPr>
        <p:spPr>
          <a:xfrm>
            <a:off x="3455580" y="1533274"/>
            <a:ext cx="951880"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sp>
        <p:nvSpPr>
          <p:cNvPr id="111" name="Google Shape;133;p18">
            <a:extLst>
              <a:ext uri="{FF2B5EF4-FFF2-40B4-BE49-F238E27FC236}">
                <a16:creationId xmlns:a16="http://schemas.microsoft.com/office/drawing/2014/main" id="{D46A7ED3-FCB4-4EA8-9DEB-EEE8BACF1677}"/>
              </a:ext>
            </a:extLst>
          </p:cNvPr>
          <p:cNvSpPr/>
          <p:nvPr/>
        </p:nvSpPr>
        <p:spPr>
          <a:xfrm>
            <a:off x="4900154" y="1533274"/>
            <a:ext cx="950295"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sp>
        <p:nvSpPr>
          <p:cNvPr id="112" name="Google Shape;135;p18">
            <a:extLst>
              <a:ext uri="{FF2B5EF4-FFF2-40B4-BE49-F238E27FC236}">
                <a16:creationId xmlns:a16="http://schemas.microsoft.com/office/drawing/2014/main" id="{60082BCB-4C15-40EB-BD30-91341004AED1}"/>
              </a:ext>
            </a:extLst>
          </p:cNvPr>
          <p:cNvSpPr/>
          <p:nvPr/>
        </p:nvSpPr>
        <p:spPr>
          <a:xfrm>
            <a:off x="6343141" y="1533274"/>
            <a:ext cx="951880"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sp>
        <p:nvSpPr>
          <p:cNvPr id="113" name="Google Shape;137;p18">
            <a:extLst>
              <a:ext uri="{FF2B5EF4-FFF2-40B4-BE49-F238E27FC236}">
                <a16:creationId xmlns:a16="http://schemas.microsoft.com/office/drawing/2014/main" id="{E5C9DAA1-3274-459E-9EA1-90A870A91817}"/>
              </a:ext>
            </a:extLst>
          </p:cNvPr>
          <p:cNvSpPr/>
          <p:nvPr/>
        </p:nvSpPr>
        <p:spPr>
          <a:xfrm>
            <a:off x="2012593" y="1533274"/>
            <a:ext cx="950295" cy="950295"/>
          </a:xfrm>
          <a:prstGeom prst="ellipse">
            <a:avLst/>
          </a:prstGeom>
          <a:solidFill>
            <a:schemeClr val="lt1"/>
          </a:solidFill>
          <a:ln w="28575" cap="flat" cmpd="sng">
            <a:solidFill>
              <a:srgbClr val="BED530"/>
            </a:solidFill>
            <a:prstDash val="solid"/>
            <a:miter lim="800000"/>
            <a:headEnd type="none" w="sm" len="sm"/>
            <a:tailEnd type="none" w="sm" len="sm"/>
          </a:ln>
        </p:spPr>
        <p:txBody>
          <a:bodyPr spcFirstLastPara="1" wrap="square" lIns="121900" tIns="60933" rIns="121900" bIns="60933" anchor="ctr" anchorCtr="0">
            <a:noAutofit/>
          </a:bodyPr>
          <a:lstStyle/>
          <a:p>
            <a:pPr algn="ctr" defTabSz="1219018">
              <a:buClr>
                <a:srgbClr val="000000"/>
              </a:buClr>
              <a:buSzPts val="1800"/>
              <a:defRPr/>
            </a:pPr>
            <a:endParaRPr lang="en-IN" sz="2400">
              <a:latin typeface="Trebuchet MS" panose="020B0703020202090204" pitchFamily="34" charset="0"/>
              <a:ea typeface="Arial"/>
              <a:cs typeface="Arial"/>
              <a:sym typeface="Arial"/>
            </a:endParaRPr>
          </a:p>
        </p:txBody>
      </p:sp>
      <p:pic>
        <p:nvPicPr>
          <p:cNvPr id="114" name="Picture 2" descr="eGovernments Foundation">
            <a:extLst>
              <a:ext uri="{FF2B5EF4-FFF2-40B4-BE49-F238E27FC236}">
                <a16:creationId xmlns:a16="http://schemas.microsoft.com/office/drawing/2014/main" id="{528D15CC-47F9-4C24-970C-AAD7F954D409}"/>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l="8413" t="5605" r="8604" b="10610"/>
          <a:stretch/>
        </p:blipFill>
        <p:spPr bwMode="auto">
          <a:xfrm>
            <a:off x="665657" y="1635957"/>
            <a:ext cx="730240" cy="737296"/>
          </a:xfrm>
          <a:prstGeom prst="ellipse">
            <a:avLst/>
          </a:prstGeom>
          <a:noFill/>
          <a:extLst>
            <a:ext uri="{909E8E84-426E-40DD-AFC4-6F175D3DCCD1}">
              <a14:hiddenFill xmlns:a14="http://schemas.microsoft.com/office/drawing/2010/main">
                <a:solidFill>
                  <a:srgbClr val="FFFFFF"/>
                </a:solidFill>
              </a14:hiddenFill>
            </a:ext>
          </a:extLst>
        </p:spPr>
      </p:pic>
      <p:pic>
        <p:nvPicPr>
          <p:cNvPr id="115" name="Picture 114" descr="Logo&#10;&#10;Description automatically generated">
            <a:extLst>
              <a:ext uri="{FF2B5EF4-FFF2-40B4-BE49-F238E27FC236}">
                <a16:creationId xmlns:a16="http://schemas.microsoft.com/office/drawing/2014/main" id="{1A0C7932-22A3-46FA-9B2B-C342DBDD1BB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536734" y="1729688"/>
            <a:ext cx="532577" cy="592584"/>
          </a:xfrm>
          <a:prstGeom prst="rect">
            <a:avLst/>
          </a:prstGeom>
        </p:spPr>
      </p:pic>
      <p:pic>
        <p:nvPicPr>
          <p:cNvPr id="116" name="Picture 115">
            <a:extLst>
              <a:ext uri="{FF2B5EF4-FFF2-40B4-BE49-F238E27FC236}">
                <a16:creationId xmlns:a16="http://schemas.microsoft.com/office/drawing/2014/main" id="{F583DF82-94E4-47DE-A44C-CA14381A7121}"/>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t="71972"/>
          <a:stretch/>
        </p:blipFill>
        <p:spPr>
          <a:xfrm>
            <a:off x="2172930" y="2228985"/>
            <a:ext cx="618863" cy="85915"/>
          </a:xfrm>
          <a:prstGeom prst="rect">
            <a:avLst/>
          </a:prstGeom>
        </p:spPr>
      </p:pic>
      <p:pic>
        <p:nvPicPr>
          <p:cNvPr id="117" name="Picture 116">
            <a:extLst>
              <a:ext uri="{FF2B5EF4-FFF2-40B4-BE49-F238E27FC236}">
                <a16:creationId xmlns:a16="http://schemas.microsoft.com/office/drawing/2014/main" id="{1A00C0A0-E61D-46E6-BCC9-11C939997507}"/>
              </a:ext>
            </a:extLst>
          </p:cNvPr>
          <p:cNvPicPr>
            <a:picLocks noChangeAspect="1"/>
          </p:cNvPicPr>
          <p:nvPr/>
        </p:nvPicPr>
        <p:blipFill>
          <a:blip r:embed="rId14"/>
          <a:stretch>
            <a:fillRect/>
          </a:stretch>
        </p:blipFill>
        <p:spPr>
          <a:xfrm>
            <a:off x="3524836" y="1907377"/>
            <a:ext cx="798715" cy="275096"/>
          </a:xfrm>
          <a:prstGeom prst="rect">
            <a:avLst/>
          </a:prstGeom>
        </p:spPr>
      </p:pic>
      <p:pic>
        <p:nvPicPr>
          <p:cNvPr id="118" name="Picture 2" descr="Africa Data Centres Joins NVIDIA DGX-Ready Data Centre Program - Africa  Data Centres">
            <a:extLst>
              <a:ext uri="{FF2B5EF4-FFF2-40B4-BE49-F238E27FC236}">
                <a16:creationId xmlns:a16="http://schemas.microsoft.com/office/drawing/2014/main" id="{C30D0F31-20F6-44FF-B268-2A458D0EF49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124767" y="1692783"/>
            <a:ext cx="759792" cy="528267"/>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2" descr="ISO 27001-2013">
            <a:extLst>
              <a:ext uri="{FF2B5EF4-FFF2-40B4-BE49-F238E27FC236}">
                <a16:creationId xmlns:a16="http://schemas.microsoft.com/office/drawing/2014/main" id="{F99DB0DA-C0E5-4192-B419-F9AFCFCD1CC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078445" y="1762009"/>
            <a:ext cx="556512" cy="511236"/>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119">
            <a:extLst>
              <a:ext uri="{FF2B5EF4-FFF2-40B4-BE49-F238E27FC236}">
                <a16:creationId xmlns:a16="http://schemas.microsoft.com/office/drawing/2014/main" id="{26C5B007-B040-479D-9F78-D8E20CE73164}"/>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7872125" y="1612318"/>
            <a:ext cx="804001" cy="789756"/>
          </a:xfrm>
          <a:prstGeom prst="ellipse">
            <a:avLst/>
          </a:prstGeom>
        </p:spPr>
      </p:pic>
      <p:sp>
        <p:nvSpPr>
          <p:cNvPr id="129" name="Google Shape;121;p18">
            <a:extLst>
              <a:ext uri="{FF2B5EF4-FFF2-40B4-BE49-F238E27FC236}">
                <a16:creationId xmlns:a16="http://schemas.microsoft.com/office/drawing/2014/main" id="{A75BB7E2-9901-427C-B7B0-984011357CD7}"/>
              </a:ext>
            </a:extLst>
          </p:cNvPr>
          <p:cNvSpPr txBox="1"/>
          <p:nvPr/>
        </p:nvSpPr>
        <p:spPr>
          <a:xfrm>
            <a:off x="9938991" y="5282050"/>
            <a:ext cx="980021" cy="61536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pt-BR" sz="1333">
                <a:latin typeface="Trebuchet MS" panose="020B0703020202090204" pitchFamily="34" charset="0"/>
                <a:ea typeface="Arial"/>
                <a:cs typeface="Arial"/>
                <a:sym typeface="Arial"/>
              </a:rPr>
              <a:t>Noida 02 DC</a:t>
            </a:r>
          </a:p>
          <a:p>
            <a:pPr algn="ctr" defTabSz="1219018">
              <a:buClr>
                <a:srgbClr val="000000"/>
              </a:buClr>
              <a:buSzPts val="1050"/>
              <a:defRPr/>
            </a:pPr>
            <a:r>
              <a:rPr lang="pt-BR" sz="1333">
                <a:latin typeface="Trebuchet MS" panose="020B0703020202090204" pitchFamily="34" charset="0"/>
                <a:ea typeface="Arial"/>
                <a:cs typeface="Arial"/>
                <a:sym typeface="Arial"/>
              </a:rPr>
              <a:t>IGBC Platinum</a:t>
            </a:r>
          </a:p>
        </p:txBody>
      </p:sp>
      <p:sp>
        <p:nvSpPr>
          <p:cNvPr id="130" name="Google Shape;118;p18">
            <a:extLst>
              <a:ext uri="{FF2B5EF4-FFF2-40B4-BE49-F238E27FC236}">
                <a16:creationId xmlns:a16="http://schemas.microsoft.com/office/drawing/2014/main" id="{1B176CA7-D1F3-4493-9202-BF4685D8B63E}"/>
              </a:ext>
            </a:extLst>
          </p:cNvPr>
          <p:cNvSpPr txBox="1"/>
          <p:nvPr/>
        </p:nvSpPr>
        <p:spPr>
          <a:xfrm>
            <a:off x="1428517" y="5267912"/>
            <a:ext cx="660259" cy="41024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SOC 2 Type II</a:t>
            </a:r>
          </a:p>
        </p:txBody>
      </p:sp>
      <p:sp>
        <p:nvSpPr>
          <p:cNvPr id="131" name="Google Shape;119;p18">
            <a:extLst>
              <a:ext uri="{FF2B5EF4-FFF2-40B4-BE49-F238E27FC236}">
                <a16:creationId xmlns:a16="http://schemas.microsoft.com/office/drawing/2014/main" id="{C6BC921D-C3D3-4124-950D-0B463B2F9CD4}"/>
              </a:ext>
            </a:extLst>
          </p:cNvPr>
          <p:cNvSpPr txBox="1"/>
          <p:nvPr/>
        </p:nvSpPr>
        <p:spPr>
          <a:xfrm>
            <a:off x="2391952" y="5282049"/>
            <a:ext cx="1634561" cy="82048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World’s international standard for occupational health and safety</a:t>
            </a:r>
          </a:p>
        </p:txBody>
      </p:sp>
      <p:sp>
        <p:nvSpPr>
          <p:cNvPr id="132" name="Google Shape;120;p18">
            <a:extLst>
              <a:ext uri="{FF2B5EF4-FFF2-40B4-BE49-F238E27FC236}">
                <a16:creationId xmlns:a16="http://schemas.microsoft.com/office/drawing/2014/main" id="{35BE1547-77C6-4460-A88A-895B7A903EDA}"/>
              </a:ext>
            </a:extLst>
          </p:cNvPr>
          <p:cNvSpPr txBox="1"/>
          <p:nvPr/>
        </p:nvSpPr>
        <p:spPr>
          <a:xfrm>
            <a:off x="5410049" y="5282050"/>
            <a:ext cx="1415080" cy="61536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Environmental Management system</a:t>
            </a:r>
          </a:p>
        </p:txBody>
      </p:sp>
      <p:sp>
        <p:nvSpPr>
          <p:cNvPr id="133" name="Google Shape;121;p18">
            <a:extLst>
              <a:ext uri="{FF2B5EF4-FFF2-40B4-BE49-F238E27FC236}">
                <a16:creationId xmlns:a16="http://schemas.microsoft.com/office/drawing/2014/main" id="{85C7EAC1-271B-4DC1-BB19-96D1A3A3B21F}"/>
              </a:ext>
            </a:extLst>
          </p:cNvPr>
          <p:cNvSpPr txBox="1"/>
          <p:nvPr/>
        </p:nvSpPr>
        <p:spPr>
          <a:xfrm>
            <a:off x="8428809" y="5282050"/>
            <a:ext cx="1082744" cy="41024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Mumbai 03 DC</a:t>
            </a:r>
          </a:p>
          <a:p>
            <a:pPr algn="ctr" defTabSz="1219018">
              <a:buClr>
                <a:srgbClr val="000000"/>
              </a:buClr>
              <a:buSzPts val="1050"/>
              <a:defRPr/>
            </a:pPr>
            <a:r>
              <a:rPr lang="en-US" sz="1333">
                <a:latin typeface="Trebuchet MS" panose="020B0703020202090204" pitchFamily="34" charset="0"/>
                <a:ea typeface="Arial"/>
                <a:cs typeface="Arial"/>
                <a:sym typeface="Arial"/>
              </a:rPr>
              <a:t>IGBC Platinum</a:t>
            </a:r>
          </a:p>
        </p:txBody>
      </p:sp>
      <p:sp>
        <p:nvSpPr>
          <p:cNvPr id="134" name="Google Shape;124;p18">
            <a:extLst>
              <a:ext uri="{FF2B5EF4-FFF2-40B4-BE49-F238E27FC236}">
                <a16:creationId xmlns:a16="http://schemas.microsoft.com/office/drawing/2014/main" id="{C5B003A1-EFFF-4809-8862-C7BC24238600}"/>
              </a:ext>
            </a:extLst>
          </p:cNvPr>
          <p:cNvSpPr txBox="1"/>
          <p:nvPr/>
        </p:nvSpPr>
        <p:spPr>
          <a:xfrm>
            <a:off x="7105880" y="5259742"/>
            <a:ext cx="872709" cy="41024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Green Building</a:t>
            </a:r>
          </a:p>
        </p:txBody>
      </p:sp>
      <p:sp>
        <p:nvSpPr>
          <p:cNvPr id="135" name="Google Shape;125;p18">
            <a:extLst>
              <a:ext uri="{FF2B5EF4-FFF2-40B4-BE49-F238E27FC236}">
                <a16:creationId xmlns:a16="http://schemas.microsoft.com/office/drawing/2014/main" id="{052E28E6-EC49-4533-84FD-8E0C2D079EE0}"/>
              </a:ext>
            </a:extLst>
          </p:cNvPr>
          <p:cNvSpPr txBox="1"/>
          <p:nvPr/>
        </p:nvSpPr>
        <p:spPr>
          <a:xfrm>
            <a:off x="4013265" y="5282050"/>
            <a:ext cx="1282816" cy="820481"/>
          </a:xfrm>
          <a:prstGeom prst="rect">
            <a:avLst/>
          </a:prstGeom>
          <a:noFill/>
          <a:ln>
            <a:noFill/>
          </a:ln>
        </p:spPr>
        <p:txBody>
          <a:bodyPr spcFirstLastPara="1" wrap="square" lIns="0" tIns="0" rIns="0" bIns="0" anchor="t" anchorCtr="0">
            <a:spAutoFit/>
          </a:bodyPr>
          <a:lstStyle/>
          <a:p>
            <a:pPr algn="ctr" defTabSz="1219018">
              <a:buClr>
                <a:srgbClr val="000000"/>
              </a:buClr>
              <a:buSzPts val="1050"/>
              <a:defRPr/>
            </a:pPr>
            <a:r>
              <a:rPr lang="en-US" sz="1333">
                <a:latin typeface="Trebuchet MS" panose="020B0703020202090204" pitchFamily="34" charset="0"/>
                <a:ea typeface="Arial"/>
                <a:cs typeface="Arial"/>
                <a:sym typeface="Arial"/>
              </a:rPr>
              <a:t>Business Continuity Management System</a:t>
            </a:r>
          </a:p>
        </p:txBody>
      </p:sp>
      <p:sp>
        <p:nvSpPr>
          <p:cNvPr id="8" name="Title 7">
            <a:extLst>
              <a:ext uri="{FF2B5EF4-FFF2-40B4-BE49-F238E27FC236}">
                <a16:creationId xmlns:a16="http://schemas.microsoft.com/office/drawing/2014/main" id="{C5853AFB-6C20-F5E2-6A10-BF85EC411723}"/>
              </a:ext>
            </a:extLst>
          </p:cNvPr>
          <p:cNvSpPr>
            <a:spLocks noGrp="1"/>
          </p:cNvSpPr>
          <p:nvPr>
            <p:ph type="title"/>
          </p:nvPr>
        </p:nvSpPr>
        <p:spPr>
          <a:xfrm>
            <a:off x="431999" y="271877"/>
            <a:ext cx="10371172" cy="543665"/>
          </a:xfrm>
        </p:spPr>
        <p:txBody>
          <a:bodyPr/>
          <a:lstStyle/>
          <a:p>
            <a:pPr lvl="0"/>
            <a:r>
              <a:rPr lang="en-US"/>
              <a:t>COMPLIANCE AND CERTIFICATIONS</a:t>
            </a:r>
          </a:p>
        </p:txBody>
      </p:sp>
    </p:spTree>
    <p:extLst>
      <p:ext uri="{BB962C8B-B14F-4D97-AF65-F5344CB8AC3E}">
        <p14:creationId xmlns:p14="http://schemas.microsoft.com/office/powerpoint/2010/main" val="485199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9D2C1-FA28-1887-39EE-CD94090AC1A1}"/>
              </a:ext>
            </a:extLst>
          </p:cNvPr>
          <p:cNvSpPr>
            <a:spLocks noGrp="1"/>
          </p:cNvSpPr>
          <p:nvPr>
            <p:ph type="title"/>
          </p:nvPr>
        </p:nvSpPr>
        <p:spPr>
          <a:xfrm>
            <a:off x="431999" y="46207"/>
            <a:ext cx="10371172" cy="995006"/>
          </a:xfrm>
        </p:spPr>
        <p:txBody>
          <a:bodyPr/>
          <a:lstStyle/>
          <a:p>
            <a:r>
              <a:rPr lang="en-US" dirty="0"/>
              <a:t>Overall </a:t>
            </a:r>
            <a:r>
              <a:rPr lang="en-US" dirty="0" err="1"/>
              <a:t>sify</a:t>
            </a:r>
            <a:r>
              <a:rPr lang="en-US" dirty="0"/>
              <a:t> bottom footer with BRG, </a:t>
            </a:r>
            <a:r>
              <a:rPr lang="en-US" dirty="0" err="1"/>
              <a:t>gtms</a:t>
            </a:r>
            <a:r>
              <a:rPr lang="en-US" dirty="0"/>
              <a:t> and contact us like last brochure. </a:t>
            </a:r>
          </a:p>
        </p:txBody>
      </p:sp>
    </p:spTree>
    <p:extLst>
      <p:ext uri="{BB962C8B-B14F-4D97-AF65-F5344CB8AC3E}">
        <p14:creationId xmlns:p14="http://schemas.microsoft.com/office/powerpoint/2010/main" val="551801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8E007-F9B0-51EB-F61D-58C8D18FC15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96D74AE-7A24-527D-C14C-3258A84737FF}"/>
              </a:ext>
            </a:extLst>
          </p:cNvPr>
          <p:cNvSpPr>
            <a:spLocks noGrp="1"/>
          </p:cNvSpPr>
          <p:nvPr>
            <p:ph type="body" sz="quarter" idx="13"/>
          </p:nvPr>
        </p:nvSpPr>
        <p:spPr>
          <a:xfrm>
            <a:off x="431801" y="1857256"/>
            <a:ext cx="7508903" cy="1571744"/>
          </a:xfrm>
        </p:spPr>
        <p:txBody>
          <a:bodyPr/>
          <a:lstStyle/>
          <a:p>
            <a:r>
              <a:rPr lang="en-IN"/>
              <a:t>Build, Run, </a:t>
            </a:r>
          </a:p>
          <a:p>
            <a:r>
              <a:rPr lang="en-IN"/>
              <a:t>Govern AI at scale</a:t>
            </a:r>
            <a:endParaRPr lang="en-US"/>
          </a:p>
        </p:txBody>
      </p:sp>
      <p:sp>
        <p:nvSpPr>
          <p:cNvPr id="79" name="Text Placeholder 78">
            <a:extLst>
              <a:ext uri="{FF2B5EF4-FFF2-40B4-BE49-F238E27FC236}">
                <a16:creationId xmlns:a16="http://schemas.microsoft.com/office/drawing/2014/main" id="{5B152B24-E740-21A2-E401-796B431D60F0}"/>
              </a:ext>
            </a:extLst>
          </p:cNvPr>
          <p:cNvSpPr>
            <a:spLocks noGrp="1"/>
          </p:cNvSpPr>
          <p:nvPr>
            <p:ph type="body" sz="quarter" idx="14"/>
          </p:nvPr>
        </p:nvSpPr>
        <p:spPr>
          <a:xfrm>
            <a:off x="427668" y="3452749"/>
            <a:ext cx="7518312" cy="542015"/>
          </a:xfrm>
        </p:spPr>
        <p:txBody>
          <a:bodyPr/>
          <a:lstStyle/>
          <a:p>
            <a:r>
              <a:rPr lang="en-IN" sz="2800" b="1" dirty="0">
                <a:solidFill>
                  <a:srgbClr val="BED730"/>
                </a:solidFill>
              </a:rPr>
              <a:t>ARCHITECTING THE SOVEREIGN AI FOUNDATION </a:t>
            </a:r>
          </a:p>
          <a:p>
            <a:r>
              <a:rPr lang="en-IN" sz="2800" b="1" dirty="0">
                <a:solidFill>
                  <a:srgbClr val="BED730"/>
                </a:solidFill>
              </a:rPr>
              <a:t>FOR MANUFACTURING</a:t>
            </a:r>
          </a:p>
        </p:txBody>
      </p:sp>
      <p:sp>
        <p:nvSpPr>
          <p:cNvPr id="6" name="Text Placeholder 16">
            <a:extLst>
              <a:ext uri="{FF2B5EF4-FFF2-40B4-BE49-F238E27FC236}">
                <a16:creationId xmlns:a16="http://schemas.microsoft.com/office/drawing/2014/main" id="{08452114-8FF9-8FE3-45A6-399D1815356B}"/>
              </a:ext>
            </a:extLst>
          </p:cNvPr>
          <p:cNvSpPr txBox="1">
            <a:spLocks/>
          </p:cNvSpPr>
          <p:nvPr/>
        </p:nvSpPr>
        <p:spPr>
          <a:xfrm>
            <a:off x="608028" y="892065"/>
            <a:ext cx="3578224" cy="412860"/>
          </a:xfrm>
          <a:prstGeom prst="rect">
            <a:avLst/>
          </a:prstGeom>
        </p:spPr>
        <p:txBody>
          <a:bodyPr anchor="ctr">
            <a:noAutofit/>
          </a:bodyPr>
          <a:lstStyle>
            <a:lvl1pPr marL="0" indent="0" algn="ctr" defTabSz="914196" rtl="0" eaLnBrk="1" latinLnBrk="0" hangingPunct="1">
              <a:lnSpc>
                <a:spcPct val="100000"/>
              </a:lnSpc>
              <a:spcBef>
                <a:spcPts val="0"/>
              </a:spcBef>
              <a:buFont typeface="Arial" pitchFamily="34" charset="0"/>
              <a:buNone/>
              <a:defRPr sz="1200" b="1" kern="1200">
                <a:solidFill>
                  <a:schemeClr val="bg1">
                    <a:lumMod val="85000"/>
                  </a:schemeClr>
                </a:solidFill>
                <a:latin typeface="Trebuchet MS" panose="020B0703020202090204" pitchFamily="34" charset="0"/>
                <a:ea typeface="+mn-ea"/>
                <a:cs typeface="+mn-cs"/>
              </a:defRPr>
            </a:lvl1pPr>
            <a:lvl2pPr marL="568673" indent="-285686" algn="l" defTabSz="914196" rtl="0" eaLnBrk="1" latinLnBrk="0" hangingPunct="1">
              <a:lnSpc>
                <a:spcPct val="90000"/>
              </a:lnSpc>
              <a:spcBef>
                <a:spcPts val="600"/>
              </a:spcBef>
              <a:buFont typeface="Arial" pitchFamily="34" charset="0"/>
              <a:buChar char="–"/>
              <a:defRPr sz="1200" kern="1200">
                <a:solidFill>
                  <a:schemeClr val="tx1"/>
                </a:solidFill>
                <a:latin typeface="Trebuchet MS" panose="020B0703020202090204" pitchFamily="34" charset="0"/>
                <a:ea typeface="+mn-ea"/>
                <a:cs typeface="+mn-cs"/>
              </a:defRPr>
            </a:lvl2pPr>
            <a:lvl3pPr marL="1142743" indent="-228548" algn="l" defTabSz="914196" rtl="0" eaLnBrk="1" latinLnBrk="0" hangingPunct="1">
              <a:lnSpc>
                <a:spcPct val="90000"/>
              </a:lnSpc>
              <a:spcBef>
                <a:spcPts val="600"/>
              </a:spcBef>
              <a:buFont typeface="Arial" pitchFamily="34" charset="0"/>
              <a:buChar char="•"/>
              <a:defRPr sz="1200" kern="1200">
                <a:solidFill>
                  <a:srgbClr val="595959"/>
                </a:solidFill>
                <a:latin typeface="Trebuchet MS" pitchFamily="34" charset="0"/>
                <a:ea typeface="+mn-ea"/>
                <a:cs typeface="+mn-cs"/>
              </a:defRPr>
            </a:lvl3pPr>
            <a:lvl4pPr marL="1599840"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4pPr>
            <a:lvl5pPr marL="2056939"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5pPr>
            <a:lvl6pPr marL="2514035"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33"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229"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327"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US" sz="1467" b="0" dirty="0">
                <a:solidFill>
                  <a:schemeClr val="bg1"/>
                </a:solidFill>
              </a:rPr>
              <a:t>Cover Page </a:t>
            </a:r>
          </a:p>
        </p:txBody>
      </p:sp>
    </p:spTree>
    <p:extLst>
      <p:ext uri="{BB962C8B-B14F-4D97-AF65-F5344CB8AC3E}">
        <p14:creationId xmlns:p14="http://schemas.microsoft.com/office/powerpoint/2010/main" val="36881234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8EB41-6555-1799-982B-D70FB9C478D8}"/>
              </a:ext>
            </a:extLst>
          </p:cNvPr>
          <p:cNvSpPr>
            <a:spLocks noGrp="1"/>
          </p:cNvSpPr>
          <p:nvPr>
            <p:ph type="title"/>
          </p:nvPr>
        </p:nvSpPr>
        <p:spPr/>
        <p:txBody>
          <a:bodyPr>
            <a:normAutofit fontScale="90000"/>
          </a:bodyPr>
          <a:lstStyle/>
          <a:p>
            <a:r>
              <a:rPr lang="en-US"/>
              <a:t>INDIA'S MANUFACTURING SECTOR IS BEING REIMAGINED</a:t>
            </a:r>
            <a:br>
              <a:rPr lang="en-US"/>
            </a:br>
            <a:r>
              <a:rPr lang="en-US"/>
              <a:t>DIGITALLY, AT SCALE, RIGHT NOW</a:t>
            </a:r>
          </a:p>
        </p:txBody>
      </p:sp>
      <p:sp>
        <p:nvSpPr>
          <p:cNvPr id="4" name="TextBox 3">
            <a:extLst>
              <a:ext uri="{FF2B5EF4-FFF2-40B4-BE49-F238E27FC236}">
                <a16:creationId xmlns:a16="http://schemas.microsoft.com/office/drawing/2014/main" id="{C312419F-BAFF-CB5F-72CD-25ED577A8CF3}"/>
              </a:ext>
            </a:extLst>
          </p:cNvPr>
          <p:cNvSpPr txBox="1"/>
          <p:nvPr/>
        </p:nvSpPr>
        <p:spPr>
          <a:xfrm>
            <a:off x="3048000" y="3715436"/>
            <a:ext cx="6096000" cy="300210"/>
          </a:xfrm>
          <a:prstGeom prst="rect">
            <a:avLst/>
          </a:prstGeom>
          <a:noFill/>
        </p:spPr>
        <p:txBody>
          <a:bodyPr wrap="square">
            <a:spAutoFit/>
          </a:bodyPr>
          <a:lstStyle/>
          <a:p>
            <a:endParaRPr lang="en-US" sz="1351"/>
          </a:p>
        </p:txBody>
      </p:sp>
      <p:sp>
        <p:nvSpPr>
          <p:cNvPr id="6" name="TextBox 5">
            <a:extLst>
              <a:ext uri="{FF2B5EF4-FFF2-40B4-BE49-F238E27FC236}">
                <a16:creationId xmlns:a16="http://schemas.microsoft.com/office/drawing/2014/main" id="{D26E56CB-39C6-C3AF-169F-D1187996C101}"/>
              </a:ext>
            </a:extLst>
          </p:cNvPr>
          <p:cNvSpPr txBox="1"/>
          <p:nvPr/>
        </p:nvSpPr>
        <p:spPr>
          <a:xfrm>
            <a:off x="486178" y="2238108"/>
            <a:ext cx="2437999" cy="1285095"/>
          </a:xfrm>
          <a:prstGeom prst="rect">
            <a:avLst/>
          </a:prstGeom>
          <a:noFill/>
        </p:spPr>
        <p:txBody>
          <a:bodyPr wrap="square">
            <a:spAutoFit/>
          </a:bodyPr>
          <a:lstStyle/>
          <a:p>
            <a:r>
              <a:rPr lang="en-US" sz="1351" b="1">
                <a:solidFill>
                  <a:srgbClr val="BED730"/>
                </a:solidFill>
                <a:latin typeface="Trebuchet MS" panose="020B0603020202020204" pitchFamily="34" charset="0"/>
              </a:rPr>
              <a:t>GROWTH</a:t>
            </a:r>
          </a:p>
          <a:p>
            <a:r>
              <a:rPr lang="en-US" sz="1600">
                <a:solidFill>
                  <a:schemeClr val="bg1"/>
                </a:solidFill>
                <a:latin typeface="Trebuchet MS" panose="020B0603020202020204" pitchFamily="34" charset="0"/>
              </a:rPr>
              <a:t>Manufacturing contributes 17% of GDP today, government targets 25% by 2035</a:t>
            </a:r>
            <a:endParaRPr lang="en-US" sz="1400">
              <a:solidFill>
                <a:schemeClr val="bg1"/>
              </a:solidFill>
              <a:latin typeface="Trebuchet MS" panose="020B0603020202020204" pitchFamily="34" charset="0"/>
            </a:endParaRPr>
          </a:p>
        </p:txBody>
      </p:sp>
      <p:sp>
        <p:nvSpPr>
          <p:cNvPr id="8" name="TextBox 7">
            <a:extLst>
              <a:ext uri="{FF2B5EF4-FFF2-40B4-BE49-F238E27FC236}">
                <a16:creationId xmlns:a16="http://schemas.microsoft.com/office/drawing/2014/main" id="{998471EC-F58E-1C5D-3CD1-51A1A9FC9B30}"/>
              </a:ext>
            </a:extLst>
          </p:cNvPr>
          <p:cNvSpPr txBox="1"/>
          <p:nvPr/>
        </p:nvSpPr>
        <p:spPr>
          <a:xfrm>
            <a:off x="3048000" y="2297264"/>
            <a:ext cx="3048000" cy="1531317"/>
          </a:xfrm>
          <a:prstGeom prst="rect">
            <a:avLst/>
          </a:prstGeom>
          <a:noFill/>
        </p:spPr>
        <p:txBody>
          <a:bodyPr wrap="square">
            <a:spAutoFit/>
          </a:bodyPr>
          <a:lstStyle/>
          <a:p>
            <a:r>
              <a:rPr lang="en-US" sz="1351" b="1">
                <a:solidFill>
                  <a:srgbClr val="BED730"/>
                </a:solidFill>
                <a:latin typeface="Trebuchet MS" panose="020B0603020202020204" pitchFamily="34" charset="0"/>
              </a:rPr>
              <a:t>COMPETITION</a:t>
            </a:r>
          </a:p>
          <a:p>
            <a:r>
              <a:rPr lang="en-IN" sz="1600">
                <a:solidFill>
                  <a:schemeClr val="bg1"/>
                </a:solidFill>
                <a:latin typeface="Trebuchet MS" panose="020B0603020202020204" pitchFamily="34" charset="0"/>
              </a:rPr>
              <a:t>Manufacturing FDI up by 18% to $19bn in FY25, global players entering India while local manufacturers race to modernise</a:t>
            </a:r>
          </a:p>
        </p:txBody>
      </p:sp>
      <p:sp>
        <p:nvSpPr>
          <p:cNvPr id="12" name="TextBox 11">
            <a:extLst>
              <a:ext uri="{FF2B5EF4-FFF2-40B4-BE49-F238E27FC236}">
                <a16:creationId xmlns:a16="http://schemas.microsoft.com/office/drawing/2014/main" id="{C4BB0154-4954-3B07-99ED-8C1DD35A45A4}"/>
              </a:ext>
            </a:extLst>
          </p:cNvPr>
          <p:cNvSpPr txBox="1"/>
          <p:nvPr/>
        </p:nvSpPr>
        <p:spPr>
          <a:xfrm>
            <a:off x="6353176" y="2238109"/>
            <a:ext cx="2660909" cy="1531317"/>
          </a:xfrm>
          <a:prstGeom prst="rect">
            <a:avLst/>
          </a:prstGeom>
          <a:noFill/>
        </p:spPr>
        <p:txBody>
          <a:bodyPr wrap="square">
            <a:spAutoFit/>
          </a:bodyPr>
          <a:lstStyle/>
          <a:p>
            <a:r>
              <a:rPr lang="en-US" sz="1351" b="1">
                <a:solidFill>
                  <a:srgbClr val="BED730"/>
                </a:solidFill>
                <a:latin typeface="Trebuchet MS" panose="020B0603020202020204" pitchFamily="34" charset="0"/>
              </a:rPr>
              <a:t>CUSTOMER </a:t>
            </a:r>
          </a:p>
          <a:p>
            <a:r>
              <a:rPr lang="en-US" sz="1600">
                <a:solidFill>
                  <a:schemeClr val="bg1"/>
                </a:solidFill>
                <a:latin typeface="Trebuchet MS" panose="020B0603020202020204" pitchFamily="34" charset="0"/>
              </a:rPr>
              <a:t>38% of Indian consumers expect delivery within 2 hours. Better products and responsiveness is now the baseline</a:t>
            </a:r>
            <a:endParaRPr lang="en-IN" sz="1200">
              <a:solidFill>
                <a:schemeClr val="bg1"/>
              </a:solidFill>
              <a:latin typeface="Trebuchet MS" panose="020B0603020202020204" pitchFamily="34" charset="0"/>
            </a:endParaRPr>
          </a:p>
        </p:txBody>
      </p:sp>
      <p:sp>
        <p:nvSpPr>
          <p:cNvPr id="14" name="TextBox 13">
            <a:extLst>
              <a:ext uri="{FF2B5EF4-FFF2-40B4-BE49-F238E27FC236}">
                <a16:creationId xmlns:a16="http://schemas.microsoft.com/office/drawing/2014/main" id="{9C31189A-4BE1-BF4B-C1C9-7CF43E5682D5}"/>
              </a:ext>
            </a:extLst>
          </p:cNvPr>
          <p:cNvSpPr txBox="1"/>
          <p:nvPr/>
        </p:nvSpPr>
        <p:spPr>
          <a:xfrm>
            <a:off x="442685" y="4399570"/>
            <a:ext cx="3390900" cy="1285095"/>
          </a:xfrm>
          <a:prstGeom prst="rect">
            <a:avLst/>
          </a:prstGeom>
          <a:noFill/>
        </p:spPr>
        <p:txBody>
          <a:bodyPr wrap="square">
            <a:spAutoFit/>
          </a:bodyPr>
          <a:lstStyle/>
          <a:p>
            <a:r>
              <a:rPr lang="en-US" sz="1351" b="1">
                <a:solidFill>
                  <a:srgbClr val="BED730"/>
                </a:solidFill>
                <a:latin typeface="Trebuchet MS" panose="020B0603020202020204" pitchFamily="34" charset="0"/>
              </a:rPr>
              <a:t>143 Million</a:t>
            </a:r>
          </a:p>
          <a:p>
            <a:r>
              <a:rPr lang="en-US" sz="1600">
                <a:solidFill>
                  <a:schemeClr val="bg1"/>
                </a:solidFill>
                <a:latin typeface="Trebuchet MS" panose="020B0603020202020204" pitchFamily="34" charset="0"/>
              </a:rPr>
              <a:t>Jobs targeted under the National Manufacturing Mission, the stakes for getting this right could not be higher</a:t>
            </a:r>
            <a:endParaRPr lang="en-IN" sz="1100">
              <a:solidFill>
                <a:schemeClr val="bg1"/>
              </a:solidFill>
              <a:latin typeface="Trebuchet MS" panose="020B0603020202020204" pitchFamily="34" charset="0"/>
            </a:endParaRPr>
          </a:p>
        </p:txBody>
      </p:sp>
      <p:sp>
        <p:nvSpPr>
          <p:cNvPr id="16" name="TextBox 15">
            <a:extLst>
              <a:ext uri="{FF2B5EF4-FFF2-40B4-BE49-F238E27FC236}">
                <a16:creationId xmlns:a16="http://schemas.microsoft.com/office/drawing/2014/main" id="{B6BD884F-EFEF-91C9-F47C-A4906400F5CA}"/>
              </a:ext>
            </a:extLst>
          </p:cNvPr>
          <p:cNvSpPr txBox="1"/>
          <p:nvPr/>
        </p:nvSpPr>
        <p:spPr>
          <a:xfrm>
            <a:off x="4657727" y="4330989"/>
            <a:ext cx="3390900" cy="1038874"/>
          </a:xfrm>
          <a:prstGeom prst="rect">
            <a:avLst/>
          </a:prstGeom>
          <a:noFill/>
        </p:spPr>
        <p:txBody>
          <a:bodyPr wrap="square">
            <a:spAutoFit/>
          </a:bodyPr>
          <a:lstStyle/>
          <a:p>
            <a:r>
              <a:rPr lang="en-US" sz="1351" b="1">
                <a:solidFill>
                  <a:srgbClr val="BED730"/>
                </a:solidFill>
                <a:latin typeface="Trebuchet MS" panose="020B0603020202020204" pitchFamily="34" charset="0"/>
              </a:rPr>
              <a:t>$4.89 Billion</a:t>
            </a:r>
          </a:p>
          <a:p>
            <a:r>
              <a:rPr lang="en-US" sz="1600">
                <a:solidFill>
                  <a:schemeClr val="bg1"/>
                </a:solidFill>
                <a:latin typeface="Trebuchet MS" panose="020B0603020202020204" pitchFamily="34" charset="0"/>
              </a:rPr>
              <a:t>India's AI in manufacturing market by 2030, growing at 41.5% annually. </a:t>
            </a:r>
            <a:endParaRPr lang="en-IN" sz="1000">
              <a:solidFill>
                <a:schemeClr val="bg1"/>
              </a:solidFill>
              <a:latin typeface="Trebuchet MS" panose="020B0603020202020204" pitchFamily="34" charset="0"/>
            </a:endParaRPr>
          </a:p>
        </p:txBody>
      </p:sp>
      <p:sp>
        <p:nvSpPr>
          <p:cNvPr id="18" name="TextBox 17">
            <a:extLst>
              <a:ext uri="{FF2B5EF4-FFF2-40B4-BE49-F238E27FC236}">
                <a16:creationId xmlns:a16="http://schemas.microsoft.com/office/drawing/2014/main" id="{B897EED3-9241-554F-81A4-95FA3D96FED9}"/>
              </a:ext>
            </a:extLst>
          </p:cNvPr>
          <p:cNvSpPr txBox="1"/>
          <p:nvPr/>
        </p:nvSpPr>
        <p:spPr>
          <a:xfrm>
            <a:off x="9267826" y="2204353"/>
            <a:ext cx="2437999" cy="1777538"/>
          </a:xfrm>
          <a:prstGeom prst="rect">
            <a:avLst/>
          </a:prstGeom>
          <a:noFill/>
        </p:spPr>
        <p:txBody>
          <a:bodyPr wrap="square">
            <a:spAutoFit/>
          </a:bodyPr>
          <a:lstStyle/>
          <a:p>
            <a:r>
              <a:rPr lang="en-US" sz="1351" b="1">
                <a:solidFill>
                  <a:srgbClr val="BED730"/>
                </a:solidFill>
                <a:latin typeface="Trebuchet MS" panose="020B0603020202020204" pitchFamily="34" charset="0"/>
              </a:rPr>
              <a:t>COST</a:t>
            </a:r>
          </a:p>
          <a:p>
            <a:r>
              <a:rPr lang="en-US" sz="1600">
                <a:solidFill>
                  <a:schemeClr val="bg1"/>
                </a:solidFill>
                <a:latin typeface="Trebuchet MS" panose="020B0603020202020204" pitchFamily="34" charset="0"/>
              </a:rPr>
              <a:t>Data driven factories show 30% better efficiency, yet most Indian manufacturers still have significant room to optimize</a:t>
            </a:r>
            <a:endParaRPr lang="en-IN" sz="1100">
              <a:solidFill>
                <a:schemeClr val="bg1"/>
              </a:solidFill>
              <a:latin typeface="Trebuchet MS" panose="020B0603020202020204" pitchFamily="34" charset="0"/>
            </a:endParaRPr>
          </a:p>
        </p:txBody>
      </p:sp>
      <p:sp>
        <p:nvSpPr>
          <p:cNvPr id="20" name="TextBox 19">
            <a:extLst>
              <a:ext uri="{FF2B5EF4-FFF2-40B4-BE49-F238E27FC236}">
                <a16:creationId xmlns:a16="http://schemas.microsoft.com/office/drawing/2014/main" id="{486A1ABE-5BB7-6337-1929-BF353B548FE5}"/>
              </a:ext>
            </a:extLst>
          </p:cNvPr>
          <p:cNvSpPr txBox="1"/>
          <p:nvPr/>
        </p:nvSpPr>
        <p:spPr>
          <a:xfrm>
            <a:off x="8358417" y="4247502"/>
            <a:ext cx="3390900" cy="1285095"/>
          </a:xfrm>
          <a:prstGeom prst="rect">
            <a:avLst/>
          </a:prstGeom>
          <a:noFill/>
        </p:spPr>
        <p:txBody>
          <a:bodyPr wrap="square">
            <a:spAutoFit/>
          </a:bodyPr>
          <a:lstStyle/>
          <a:p>
            <a:r>
              <a:rPr lang="en-US" sz="1351" b="1">
                <a:solidFill>
                  <a:srgbClr val="BED730"/>
                </a:solidFill>
                <a:latin typeface="Trebuchet MS" panose="020B0603020202020204" pitchFamily="34" charset="0"/>
              </a:rPr>
              <a:t>2,786</a:t>
            </a:r>
          </a:p>
          <a:p>
            <a:r>
              <a:rPr lang="en-US" sz="1600">
                <a:solidFill>
                  <a:schemeClr val="bg1"/>
                </a:solidFill>
                <a:latin typeface="Trebuchet MS" panose="020B0603020202020204" pitchFamily="34" charset="0"/>
              </a:rPr>
              <a:t>Cyberattacks per week on Indian manufacturing in 2025. India is now the Asia Pacific epicenter of ransomware activity</a:t>
            </a:r>
            <a:endParaRPr lang="en-IN" sz="900">
              <a:solidFill>
                <a:schemeClr val="bg1"/>
              </a:solidFill>
              <a:latin typeface="Trebuchet MS" panose="020B0603020202020204" pitchFamily="34" charset="0"/>
            </a:endParaRPr>
          </a:p>
        </p:txBody>
      </p:sp>
      <p:sp>
        <p:nvSpPr>
          <p:cNvPr id="5" name="TextBox 4">
            <a:extLst>
              <a:ext uri="{FF2B5EF4-FFF2-40B4-BE49-F238E27FC236}">
                <a16:creationId xmlns:a16="http://schemas.microsoft.com/office/drawing/2014/main" id="{D1A05965-3CF1-48B8-0E63-62F7BD335F26}"/>
              </a:ext>
            </a:extLst>
          </p:cNvPr>
          <p:cNvSpPr txBox="1"/>
          <p:nvPr/>
        </p:nvSpPr>
        <p:spPr>
          <a:xfrm>
            <a:off x="785584" y="798453"/>
            <a:ext cx="11063515" cy="1077218"/>
          </a:xfrm>
          <a:prstGeom prst="rect">
            <a:avLst/>
          </a:prstGeom>
          <a:noFill/>
        </p:spPr>
        <p:txBody>
          <a:bodyPr wrap="square">
            <a:spAutoFit/>
          </a:bodyPr>
          <a:lstStyle/>
          <a:p>
            <a:r>
              <a:rPr lang="en-IN" sz="1600" dirty="0">
                <a:solidFill>
                  <a:schemeClr val="bg1"/>
                </a:solidFill>
                <a:latin typeface="Trebuchet MS" panose="020B0603020202020204" pitchFamily="34" charset="0"/>
              </a:rPr>
              <a:t>Spotlight content </a:t>
            </a:r>
          </a:p>
          <a:p>
            <a:r>
              <a:rPr lang="en-IN" sz="1600" dirty="0">
                <a:solidFill>
                  <a:schemeClr val="bg1"/>
                </a:solidFill>
                <a:latin typeface="Trebuchet MS" panose="020B0603020202020204" pitchFamily="34" charset="0"/>
              </a:rPr>
              <a:t>India's manufacturing sector is at a defining moment. Fuelled by policy ambition, global investment and a growing domestic market, the opportunity has never been larger. From electronics to pharmaceuticals, auto to FMCG, every segment is expanding and the pressure to modernise, compete and deliver at scale has never been more urgent.</a:t>
            </a:r>
            <a:endParaRPr lang="en-US" sz="1600" dirty="0">
              <a:solidFill>
                <a:schemeClr val="bg1"/>
              </a:solidFill>
              <a:latin typeface="Trebuchet MS" panose="020B0603020202020204" pitchFamily="34" charset="0"/>
            </a:endParaRPr>
          </a:p>
        </p:txBody>
      </p:sp>
      <p:sp>
        <p:nvSpPr>
          <p:cNvPr id="9" name="Text Placeholder 16">
            <a:extLst>
              <a:ext uri="{FF2B5EF4-FFF2-40B4-BE49-F238E27FC236}">
                <a16:creationId xmlns:a16="http://schemas.microsoft.com/office/drawing/2014/main" id="{DF723209-9C17-2B12-7B2B-677D8E868E7B}"/>
              </a:ext>
            </a:extLst>
          </p:cNvPr>
          <p:cNvSpPr txBox="1">
            <a:spLocks/>
          </p:cNvSpPr>
          <p:nvPr/>
        </p:nvSpPr>
        <p:spPr>
          <a:xfrm>
            <a:off x="9107088" y="288097"/>
            <a:ext cx="3578224" cy="412860"/>
          </a:xfrm>
          <a:prstGeom prst="rect">
            <a:avLst/>
          </a:prstGeom>
        </p:spPr>
        <p:txBody>
          <a:bodyPr anchor="ctr">
            <a:noAutofit/>
          </a:bodyPr>
          <a:lstStyle>
            <a:lvl1pPr marL="0" indent="0" algn="ctr" defTabSz="914196" rtl="0" eaLnBrk="1" latinLnBrk="0" hangingPunct="1">
              <a:lnSpc>
                <a:spcPct val="100000"/>
              </a:lnSpc>
              <a:spcBef>
                <a:spcPts val="0"/>
              </a:spcBef>
              <a:buFont typeface="Arial" pitchFamily="34" charset="0"/>
              <a:buNone/>
              <a:defRPr sz="1200" b="1" kern="1200">
                <a:solidFill>
                  <a:schemeClr val="bg1">
                    <a:lumMod val="85000"/>
                  </a:schemeClr>
                </a:solidFill>
                <a:latin typeface="Trebuchet MS" panose="020B0703020202090204" pitchFamily="34" charset="0"/>
                <a:ea typeface="+mn-ea"/>
                <a:cs typeface="+mn-cs"/>
              </a:defRPr>
            </a:lvl1pPr>
            <a:lvl2pPr marL="568673" indent="-285686" algn="l" defTabSz="914196" rtl="0" eaLnBrk="1" latinLnBrk="0" hangingPunct="1">
              <a:lnSpc>
                <a:spcPct val="90000"/>
              </a:lnSpc>
              <a:spcBef>
                <a:spcPts val="600"/>
              </a:spcBef>
              <a:buFont typeface="Arial" pitchFamily="34" charset="0"/>
              <a:buChar char="–"/>
              <a:defRPr sz="1200" kern="1200">
                <a:solidFill>
                  <a:schemeClr val="tx1"/>
                </a:solidFill>
                <a:latin typeface="Trebuchet MS" panose="020B0703020202090204" pitchFamily="34" charset="0"/>
                <a:ea typeface="+mn-ea"/>
                <a:cs typeface="+mn-cs"/>
              </a:defRPr>
            </a:lvl2pPr>
            <a:lvl3pPr marL="1142743" indent="-228548" algn="l" defTabSz="914196" rtl="0" eaLnBrk="1" latinLnBrk="0" hangingPunct="1">
              <a:lnSpc>
                <a:spcPct val="90000"/>
              </a:lnSpc>
              <a:spcBef>
                <a:spcPts val="600"/>
              </a:spcBef>
              <a:buFont typeface="Arial" pitchFamily="34" charset="0"/>
              <a:buChar char="•"/>
              <a:defRPr sz="1200" kern="1200">
                <a:solidFill>
                  <a:srgbClr val="595959"/>
                </a:solidFill>
                <a:latin typeface="Trebuchet MS" pitchFamily="34" charset="0"/>
                <a:ea typeface="+mn-ea"/>
                <a:cs typeface="+mn-cs"/>
              </a:defRPr>
            </a:lvl3pPr>
            <a:lvl4pPr marL="1599840"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4pPr>
            <a:lvl5pPr marL="2056939"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5pPr>
            <a:lvl6pPr marL="2514035"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33"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229"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327"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US" sz="1467" b="0" dirty="0">
                <a:solidFill>
                  <a:schemeClr val="bg1"/>
                </a:solidFill>
              </a:rPr>
              <a:t>Inside Page 2</a:t>
            </a:r>
          </a:p>
        </p:txBody>
      </p:sp>
    </p:spTree>
    <p:extLst>
      <p:ext uri="{BB962C8B-B14F-4D97-AF65-F5344CB8AC3E}">
        <p14:creationId xmlns:p14="http://schemas.microsoft.com/office/powerpoint/2010/main" val="4018158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691EE-B3B1-14E7-20B0-C19196B145DB}"/>
              </a:ext>
            </a:extLst>
          </p:cNvPr>
          <p:cNvSpPr>
            <a:spLocks noGrp="1"/>
          </p:cNvSpPr>
          <p:nvPr>
            <p:ph type="title"/>
          </p:nvPr>
        </p:nvSpPr>
        <p:spPr/>
        <p:txBody>
          <a:bodyPr>
            <a:normAutofit fontScale="90000"/>
          </a:bodyPr>
          <a:lstStyle/>
          <a:p>
            <a:r>
              <a:rPr lang="en-IN"/>
              <a:t>INDIAN MANUFACTURING IS MID-JOURNEY. THE DESTINATION IS INDUSTRY 5.0.</a:t>
            </a:r>
            <a:endParaRPr lang="en-US"/>
          </a:p>
        </p:txBody>
      </p:sp>
      <p:sp>
        <p:nvSpPr>
          <p:cNvPr id="4" name="TextBox 3">
            <a:extLst>
              <a:ext uri="{FF2B5EF4-FFF2-40B4-BE49-F238E27FC236}">
                <a16:creationId xmlns:a16="http://schemas.microsoft.com/office/drawing/2014/main" id="{37AB06BB-56EB-9E48-4E39-1FD9FD3F7CDE}"/>
              </a:ext>
            </a:extLst>
          </p:cNvPr>
          <p:cNvSpPr txBox="1"/>
          <p:nvPr/>
        </p:nvSpPr>
        <p:spPr>
          <a:xfrm>
            <a:off x="12377507" y="2228673"/>
            <a:ext cx="1857375" cy="1547475"/>
          </a:xfrm>
          <a:prstGeom prst="rect">
            <a:avLst/>
          </a:prstGeom>
          <a:noFill/>
        </p:spPr>
        <p:txBody>
          <a:bodyPr wrap="square">
            <a:spAutoFit/>
          </a:bodyPr>
          <a:lstStyle/>
          <a:p>
            <a:r>
              <a:rPr lang="en-IN" sz="1351"/>
              <a:t>A clean journey arc left to right can be diagonal if possible like a growing changing environment and with images to show each industry </a:t>
            </a:r>
            <a:endParaRPr lang="en-US" sz="1351"/>
          </a:p>
        </p:txBody>
      </p:sp>
      <p:sp>
        <p:nvSpPr>
          <p:cNvPr id="6" name="TextBox 5">
            <a:extLst>
              <a:ext uri="{FF2B5EF4-FFF2-40B4-BE49-F238E27FC236}">
                <a16:creationId xmlns:a16="http://schemas.microsoft.com/office/drawing/2014/main" id="{617D4CA9-D752-1378-F4C4-CF8CEB2F63FA}"/>
              </a:ext>
            </a:extLst>
          </p:cNvPr>
          <p:cNvSpPr txBox="1"/>
          <p:nvPr/>
        </p:nvSpPr>
        <p:spPr>
          <a:xfrm>
            <a:off x="442684" y="1466053"/>
            <a:ext cx="7148512" cy="508088"/>
          </a:xfrm>
          <a:prstGeom prst="rect">
            <a:avLst/>
          </a:prstGeom>
          <a:noFill/>
        </p:spPr>
        <p:txBody>
          <a:bodyPr wrap="square">
            <a:spAutoFit/>
          </a:bodyPr>
          <a:lstStyle/>
          <a:p>
            <a:r>
              <a:rPr lang="en-IN" sz="1351" i="1">
                <a:solidFill>
                  <a:schemeClr val="bg1"/>
                </a:solidFill>
              </a:rPr>
              <a:t>Most Indian manufacturers are somewhere between 4.0 and 5.0. The infrastructure decisions made today will determine who gets there first.</a:t>
            </a:r>
            <a:endParaRPr lang="en-US" sz="1351" i="1">
              <a:solidFill>
                <a:schemeClr val="bg1"/>
              </a:solidFill>
            </a:endParaRPr>
          </a:p>
        </p:txBody>
      </p:sp>
      <p:sp>
        <p:nvSpPr>
          <p:cNvPr id="8" name="TextBox 7">
            <a:extLst>
              <a:ext uri="{FF2B5EF4-FFF2-40B4-BE49-F238E27FC236}">
                <a16:creationId xmlns:a16="http://schemas.microsoft.com/office/drawing/2014/main" id="{D2E4B141-747F-E173-693C-EEADD8BB0DE3}"/>
              </a:ext>
            </a:extLst>
          </p:cNvPr>
          <p:cNvSpPr txBox="1"/>
          <p:nvPr/>
        </p:nvSpPr>
        <p:spPr>
          <a:xfrm>
            <a:off x="442686" y="4122687"/>
            <a:ext cx="4171951" cy="1616083"/>
          </a:xfrm>
          <a:prstGeom prst="rect">
            <a:avLst/>
          </a:prstGeom>
          <a:noFill/>
        </p:spPr>
        <p:txBody>
          <a:bodyPr wrap="square">
            <a:spAutoFit/>
          </a:bodyPr>
          <a:lstStyle/>
          <a:p>
            <a:pPr rtl="0">
              <a:buNone/>
            </a:pPr>
            <a:r>
              <a:rPr lang="en-IN" sz="1351" b="1">
                <a:solidFill>
                  <a:srgbClr val="BED730"/>
                </a:solidFill>
                <a:latin typeface="Trebuchet MS" panose="020B0603020202020204" pitchFamily="34" charset="0"/>
              </a:rPr>
              <a:t>INDUSTRY 3.0</a:t>
            </a:r>
            <a:r>
              <a:rPr lang="en-IN" sz="1351">
                <a:solidFill>
                  <a:srgbClr val="BED730"/>
                </a:solidFill>
                <a:latin typeface="Trebuchet MS" panose="020B0603020202020204" pitchFamily="34" charset="0"/>
              </a:rPr>
              <a:t> </a:t>
            </a:r>
            <a:br>
              <a:rPr lang="en-IN" sz="1351">
                <a:latin typeface="Trebuchet MS" panose="020B0603020202020204" pitchFamily="34" charset="0"/>
              </a:rPr>
            </a:br>
            <a:r>
              <a:rPr lang="en-IN" sz="1600" i="1">
                <a:solidFill>
                  <a:srgbClr val="00B0F0"/>
                </a:solidFill>
                <a:latin typeface="Trebuchet MS" panose="020B0603020202020204" pitchFamily="34" charset="0"/>
              </a:rPr>
              <a:t>Automate and Standardise</a:t>
            </a:r>
          </a:p>
          <a:p>
            <a:pPr rtl="0">
              <a:buNone/>
            </a:pPr>
            <a:endParaRPr lang="en-IN" sz="1351" b="1" i="1">
              <a:latin typeface="Trebuchet MS" panose="020B0603020202020204" pitchFamily="34" charset="0"/>
            </a:endParaRPr>
          </a:p>
          <a:p>
            <a:pPr marL="285744" indent="-285744">
              <a:buFont typeface="Arial" panose="020B0604020202020204" pitchFamily="34" charset="0"/>
              <a:buChar char="•"/>
            </a:pPr>
            <a:r>
              <a:rPr lang="en-IN" sz="1400">
                <a:solidFill>
                  <a:schemeClr val="bg1">
                    <a:lumMod val="95000"/>
                  </a:schemeClr>
                </a:solidFill>
                <a:latin typeface="Trebuchet MS" panose="020B0603020202020204" pitchFamily="34" charset="0"/>
              </a:rPr>
              <a:t>Machines replaced manual work. </a:t>
            </a:r>
          </a:p>
          <a:p>
            <a:pPr marL="285744" indent="-285744">
              <a:buFont typeface="Arial" panose="020B0604020202020204" pitchFamily="34" charset="0"/>
              <a:buChar char="•"/>
            </a:pPr>
            <a:r>
              <a:rPr lang="en-IN" sz="1400">
                <a:solidFill>
                  <a:schemeClr val="bg1">
                    <a:lumMod val="95000"/>
                  </a:schemeClr>
                </a:solidFill>
                <a:latin typeface="Trebuchet MS" panose="020B0603020202020204" pitchFamily="34" charset="0"/>
              </a:rPr>
              <a:t>ERP replaced paper. </a:t>
            </a:r>
          </a:p>
          <a:p>
            <a:pPr marL="285744" indent="-285744">
              <a:buFont typeface="Arial" panose="020B0604020202020204" pitchFamily="34" charset="0"/>
              <a:buChar char="•"/>
            </a:pPr>
            <a:r>
              <a:rPr lang="en-IN" sz="1400">
                <a:solidFill>
                  <a:schemeClr val="bg1">
                    <a:lumMod val="95000"/>
                  </a:schemeClr>
                </a:solidFill>
                <a:latin typeface="Trebuchet MS" panose="020B0603020202020204" pitchFamily="34" charset="0"/>
              </a:rPr>
              <a:t>Most Indian manufacturers built their operational foundation here.</a:t>
            </a:r>
          </a:p>
        </p:txBody>
      </p:sp>
      <p:sp>
        <p:nvSpPr>
          <p:cNvPr id="10" name="TextBox 9">
            <a:extLst>
              <a:ext uri="{FF2B5EF4-FFF2-40B4-BE49-F238E27FC236}">
                <a16:creationId xmlns:a16="http://schemas.microsoft.com/office/drawing/2014/main" id="{4E7DA826-7C54-79B6-149D-86A9DDE2E3A0}"/>
              </a:ext>
            </a:extLst>
          </p:cNvPr>
          <p:cNvSpPr txBox="1"/>
          <p:nvPr/>
        </p:nvSpPr>
        <p:spPr>
          <a:xfrm>
            <a:off x="4531176" y="3014691"/>
            <a:ext cx="4157891" cy="2046971"/>
          </a:xfrm>
          <a:prstGeom prst="rect">
            <a:avLst/>
          </a:prstGeom>
          <a:noFill/>
        </p:spPr>
        <p:txBody>
          <a:bodyPr wrap="square">
            <a:spAutoFit/>
          </a:bodyPr>
          <a:lstStyle/>
          <a:p>
            <a:pPr rtl="0">
              <a:buNone/>
            </a:pPr>
            <a:r>
              <a:rPr lang="en-IN" sz="1351" b="1">
                <a:solidFill>
                  <a:srgbClr val="BED730"/>
                </a:solidFill>
                <a:latin typeface="Trebuchet MS" panose="020B0603020202020204" pitchFamily="34" charset="0"/>
              </a:rPr>
              <a:t>INDUSTRY 4.0</a:t>
            </a:r>
            <a:r>
              <a:rPr lang="en-IN" sz="1351">
                <a:solidFill>
                  <a:srgbClr val="BED730"/>
                </a:solidFill>
                <a:latin typeface="Trebuchet MS" panose="020B0603020202020204" pitchFamily="34" charset="0"/>
              </a:rPr>
              <a:t> </a:t>
            </a:r>
            <a:br>
              <a:rPr lang="en-IN" sz="1351">
                <a:latin typeface="Trebuchet MS" panose="020B0603020202020204" pitchFamily="34" charset="0"/>
              </a:rPr>
            </a:br>
            <a:r>
              <a:rPr lang="en-IN" sz="1600" i="1">
                <a:solidFill>
                  <a:srgbClr val="00B0F0"/>
                </a:solidFill>
                <a:latin typeface="Trebuchet MS" panose="020B0603020202020204" pitchFamily="34" charset="0"/>
              </a:rPr>
              <a:t>Connect and Optimise</a:t>
            </a:r>
          </a:p>
          <a:p>
            <a:pPr rtl="0">
              <a:buNone/>
            </a:pPr>
            <a:endParaRPr lang="en-IN" sz="1351" b="1" i="1">
              <a:latin typeface="Trebuchet MS" panose="020B0603020202020204" pitchFamily="34" charset="0"/>
            </a:endParaRPr>
          </a:p>
          <a:p>
            <a:pPr marL="285744" indent="-285744">
              <a:buFont typeface="Arial" panose="020B0604020202020204" pitchFamily="34" charset="0"/>
              <a:buChar char="•"/>
            </a:pPr>
            <a:r>
              <a:rPr lang="en-IN" sz="1400">
                <a:solidFill>
                  <a:schemeClr val="bg1">
                    <a:lumMod val="95000"/>
                  </a:schemeClr>
                </a:solidFill>
                <a:latin typeface="Trebuchet MS" panose="020B0603020202020204" pitchFamily="34" charset="0"/>
              </a:rPr>
              <a:t>Factories connected to cloud, data and supply chains. </a:t>
            </a:r>
          </a:p>
          <a:p>
            <a:pPr marL="285744" indent="-285744">
              <a:buFont typeface="Arial" panose="020B0604020202020204" pitchFamily="34" charset="0"/>
              <a:buChar char="•"/>
            </a:pPr>
            <a:r>
              <a:rPr lang="en-IN" sz="1400">
                <a:solidFill>
                  <a:schemeClr val="bg1">
                    <a:lumMod val="95000"/>
                  </a:schemeClr>
                </a:solidFill>
                <a:latin typeface="Trebuchet MS" panose="020B0603020202020204" pitchFamily="34" charset="0"/>
              </a:rPr>
              <a:t>Smart sensors, IoT and analytics entered the shop floor. </a:t>
            </a:r>
          </a:p>
          <a:p>
            <a:pPr marL="285744" indent="-285744">
              <a:buFont typeface="Arial" panose="020B0604020202020204" pitchFamily="34" charset="0"/>
              <a:buChar char="•"/>
            </a:pPr>
            <a:r>
              <a:rPr lang="en-IN" sz="1400">
                <a:solidFill>
                  <a:schemeClr val="bg1">
                    <a:lumMod val="95000"/>
                  </a:schemeClr>
                </a:solidFill>
                <a:latin typeface="Trebuchet MS" panose="020B0603020202020204" pitchFamily="34" charset="0"/>
              </a:rPr>
              <a:t>This is where most Indian manufacturers are today, mid adoption, mid risk.</a:t>
            </a:r>
          </a:p>
        </p:txBody>
      </p:sp>
      <p:sp>
        <p:nvSpPr>
          <p:cNvPr id="12" name="TextBox 11">
            <a:extLst>
              <a:ext uri="{FF2B5EF4-FFF2-40B4-BE49-F238E27FC236}">
                <a16:creationId xmlns:a16="http://schemas.microsoft.com/office/drawing/2014/main" id="{1D166BA3-A7A2-1326-0371-8A2CF0B62AF0}"/>
              </a:ext>
            </a:extLst>
          </p:cNvPr>
          <p:cNvSpPr txBox="1"/>
          <p:nvPr/>
        </p:nvSpPr>
        <p:spPr>
          <a:xfrm>
            <a:off x="7910285" y="1435993"/>
            <a:ext cx="4157891" cy="1831527"/>
          </a:xfrm>
          <a:prstGeom prst="rect">
            <a:avLst/>
          </a:prstGeom>
          <a:noFill/>
        </p:spPr>
        <p:txBody>
          <a:bodyPr wrap="square">
            <a:spAutoFit/>
          </a:bodyPr>
          <a:lstStyle/>
          <a:p>
            <a:r>
              <a:rPr lang="en-IN" sz="1351" b="1">
                <a:solidFill>
                  <a:srgbClr val="BED730"/>
                </a:solidFill>
                <a:latin typeface="Trebuchet MS" panose="020B0603020202020204" pitchFamily="34" charset="0"/>
              </a:rPr>
              <a:t>INDUSTRY 5.0</a:t>
            </a:r>
            <a:r>
              <a:rPr lang="en-IN" sz="1351">
                <a:solidFill>
                  <a:srgbClr val="BED730"/>
                </a:solidFill>
                <a:latin typeface="Trebuchet MS" panose="020B0603020202020204" pitchFamily="34" charset="0"/>
              </a:rPr>
              <a:t> </a:t>
            </a:r>
            <a:br>
              <a:rPr lang="en-IN" sz="1351">
                <a:latin typeface="Trebuchet MS" panose="020B0603020202020204" pitchFamily="34" charset="0"/>
              </a:rPr>
            </a:br>
            <a:r>
              <a:rPr lang="en-IN" sz="1600" i="1">
                <a:solidFill>
                  <a:srgbClr val="00B0F0"/>
                </a:solidFill>
                <a:latin typeface="Trebuchet MS" panose="020B0603020202020204" pitchFamily="34" charset="0"/>
              </a:rPr>
              <a:t>Resilient. Sustainable. Human Centric.</a:t>
            </a:r>
          </a:p>
          <a:p>
            <a:pPr rtl="0">
              <a:buNone/>
            </a:pPr>
            <a:endParaRPr lang="en-IN" sz="1351" b="1" i="1">
              <a:solidFill>
                <a:schemeClr val="bg1">
                  <a:lumMod val="95000"/>
                </a:schemeClr>
              </a:solidFill>
              <a:latin typeface="Trebuchet MS" panose="020B0603020202020204" pitchFamily="34" charset="0"/>
            </a:endParaRPr>
          </a:p>
          <a:p>
            <a:pPr marL="285744" indent="-285744">
              <a:buFont typeface="Arial" panose="020B0604020202020204" pitchFamily="34" charset="0"/>
              <a:buChar char="•"/>
            </a:pPr>
            <a:r>
              <a:rPr lang="en-IN" sz="1400">
                <a:solidFill>
                  <a:schemeClr val="bg1">
                    <a:lumMod val="95000"/>
                  </a:schemeClr>
                </a:solidFill>
                <a:latin typeface="Trebuchet MS" panose="020B0603020202020204" pitchFamily="34" charset="0"/>
              </a:rPr>
              <a:t>Technology working alongside people not replacing them. </a:t>
            </a:r>
          </a:p>
          <a:p>
            <a:pPr marL="285744" indent="-285744">
              <a:buFont typeface="Arial" panose="020B0604020202020204" pitchFamily="34" charset="0"/>
              <a:buChar char="•"/>
            </a:pPr>
            <a:r>
              <a:rPr lang="en-IN" sz="1400">
                <a:solidFill>
                  <a:schemeClr val="bg1">
                    <a:lumMod val="95000"/>
                  </a:schemeClr>
                </a:solidFill>
                <a:latin typeface="Trebuchet MS" panose="020B0603020202020204" pitchFamily="34" charset="0"/>
              </a:rPr>
              <a:t>Operations that self-heal. </a:t>
            </a:r>
          </a:p>
          <a:p>
            <a:pPr marL="285744" indent="-285744">
              <a:buFont typeface="Arial" panose="020B0604020202020204" pitchFamily="34" charset="0"/>
              <a:buChar char="•"/>
            </a:pPr>
            <a:r>
              <a:rPr lang="en-IN" sz="1400">
                <a:solidFill>
                  <a:schemeClr val="bg1">
                    <a:lumMod val="95000"/>
                  </a:schemeClr>
                </a:solidFill>
                <a:latin typeface="Trebuchet MS" panose="020B0603020202020204" pitchFamily="34" charset="0"/>
              </a:rPr>
              <a:t>AI driving decisions across every layer of the business.</a:t>
            </a:r>
          </a:p>
        </p:txBody>
      </p:sp>
      <p:sp>
        <p:nvSpPr>
          <p:cNvPr id="5" name="Text Placeholder 16">
            <a:extLst>
              <a:ext uri="{FF2B5EF4-FFF2-40B4-BE49-F238E27FC236}">
                <a16:creationId xmlns:a16="http://schemas.microsoft.com/office/drawing/2014/main" id="{314DC1EF-2E6B-4FF4-E80A-2A725EA5FAB7}"/>
              </a:ext>
            </a:extLst>
          </p:cNvPr>
          <p:cNvSpPr txBox="1">
            <a:spLocks/>
          </p:cNvSpPr>
          <p:nvPr/>
        </p:nvSpPr>
        <p:spPr>
          <a:xfrm>
            <a:off x="9107088" y="288097"/>
            <a:ext cx="3578224" cy="412860"/>
          </a:xfrm>
          <a:prstGeom prst="rect">
            <a:avLst/>
          </a:prstGeom>
        </p:spPr>
        <p:txBody>
          <a:bodyPr anchor="ctr">
            <a:noAutofit/>
          </a:bodyPr>
          <a:lstStyle>
            <a:lvl1pPr marL="0" indent="0" algn="ctr" defTabSz="914196" rtl="0" eaLnBrk="1" latinLnBrk="0" hangingPunct="1">
              <a:lnSpc>
                <a:spcPct val="100000"/>
              </a:lnSpc>
              <a:spcBef>
                <a:spcPts val="0"/>
              </a:spcBef>
              <a:buFont typeface="Arial" pitchFamily="34" charset="0"/>
              <a:buNone/>
              <a:defRPr sz="1200" b="1" kern="1200">
                <a:solidFill>
                  <a:schemeClr val="bg1">
                    <a:lumMod val="85000"/>
                  </a:schemeClr>
                </a:solidFill>
                <a:latin typeface="Trebuchet MS" panose="020B0703020202090204" pitchFamily="34" charset="0"/>
                <a:ea typeface="+mn-ea"/>
                <a:cs typeface="+mn-cs"/>
              </a:defRPr>
            </a:lvl1pPr>
            <a:lvl2pPr marL="568673" indent="-285686" algn="l" defTabSz="914196" rtl="0" eaLnBrk="1" latinLnBrk="0" hangingPunct="1">
              <a:lnSpc>
                <a:spcPct val="90000"/>
              </a:lnSpc>
              <a:spcBef>
                <a:spcPts val="600"/>
              </a:spcBef>
              <a:buFont typeface="Arial" pitchFamily="34" charset="0"/>
              <a:buChar char="–"/>
              <a:defRPr sz="1200" kern="1200">
                <a:solidFill>
                  <a:schemeClr val="tx1"/>
                </a:solidFill>
                <a:latin typeface="Trebuchet MS" panose="020B0703020202090204" pitchFamily="34" charset="0"/>
                <a:ea typeface="+mn-ea"/>
                <a:cs typeface="+mn-cs"/>
              </a:defRPr>
            </a:lvl2pPr>
            <a:lvl3pPr marL="1142743" indent="-228548" algn="l" defTabSz="914196" rtl="0" eaLnBrk="1" latinLnBrk="0" hangingPunct="1">
              <a:lnSpc>
                <a:spcPct val="90000"/>
              </a:lnSpc>
              <a:spcBef>
                <a:spcPts val="600"/>
              </a:spcBef>
              <a:buFont typeface="Arial" pitchFamily="34" charset="0"/>
              <a:buChar char="•"/>
              <a:defRPr sz="1200" kern="1200">
                <a:solidFill>
                  <a:srgbClr val="595959"/>
                </a:solidFill>
                <a:latin typeface="Trebuchet MS" pitchFamily="34" charset="0"/>
                <a:ea typeface="+mn-ea"/>
                <a:cs typeface="+mn-cs"/>
              </a:defRPr>
            </a:lvl3pPr>
            <a:lvl4pPr marL="1599840"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4pPr>
            <a:lvl5pPr marL="2056939"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5pPr>
            <a:lvl6pPr marL="2514035"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33"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229"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327"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US" sz="1467" b="0" dirty="0">
                <a:solidFill>
                  <a:schemeClr val="bg1"/>
                </a:solidFill>
              </a:rPr>
              <a:t>Inside Page 2</a:t>
            </a:r>
          </a:p>
        </p:txBody>
      </p:sp>
    </p:spTree>
    <p:extLst>
      <p:ext uri="{BB962C8B-B14F-4D97-AF65-F5344CB8AC3E}">
        <p14:creationId xmlns:p14="http://schemas.microsoft.com/office/powerpoint/2010/main" val="4180013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259015-74F7-AA50-B61B-E3DAC8CC5E6C}"/>
              </a:ext>
            </a:extLst>
          </p:cNvPr>
          <p:cNvSpPr txBox="1"/>
          <p:nvPr/>
        </p:nvSpPr>
        <p:spPr>
          <a:xfrm>
            <a:off x="2466976" y="2900660"/>
            <a:ext cx="7972425" cy="1631216"/>
          </a:xfrm>
          <a:prstGeom prst="rect">
            <a:avLst/>
          </a:prstGeom>
          <a:noFill/>
        </p:spPr>
        <p:txBody>
          <a:bodyPr wrap="square">
            <a:spAutoFit/>
          </a:bodyPr>
          <a:lstStyle/>
          <a:p>
            <a:r>
              <a:rPr lang="en-IN" sz="2000" b="1" dirty="0">
                <a:solidFill>
                  <a:srgbClr val="BED730"/>
                </a:solidFill>
                <a:latin typeface="Trebuchet MS" panose="020B0603020202020204" pitchFamily="34" charset="0"/>
              </a:rPr>
              <a:t>How Sify can help----</a:t>
            </a:r>
            <a:r>
              <a:rPr lang="en-IN" sz="2000" b="1" dirty="0">
                <a:solidFill>
                  <a:srgbClr val="BED730"/>
                </a:solidFill>
                <a:latin typeface="Trebuchet MS" panose="020B0603020202020204" pitchFamily="34" charset="0"/>
                <a:sym typeface="Wingdings" panose="05000000000000000000" pitchFamily="2" charset="2"/>
              </a:rPr>
              <a:t> </a:t>
            </a:r>
          </a:p>
          <a:p>
            <a:r>
              <a:rPr lang="en-US" sz="2000" b="1" dirty="0">
                <a:solidFill>
                  <a:srgbClr val="BED730"/>
                </a:solidFill>
                <a:latin typeface="Trebuchet MS" panose="020B0603020202020204" pitchFamily="34" charset="0"/>
              </a:rPr>
              <a:t>Connect. </a:t>
            </a:r>
            <a:r>
              <a:rPr lang="en-IN" sz="2000" b="1" dirty="0">
                <a:solidFill>
                  <a:schemeClr val="bg1"/>
                </a:solidFill>
                <a:effectLst/>
                <a:latin typeface="Google Sans Text"/>
              </a:rPr>
              <a:t>Keep Plants Running</a:t>
            </a:r>
            <a:endParaRPr lang="en-US" sz="2000" b="1" dirty="0">
              <a:solidFill>
                <a:srgbClr val="BED730"/>
              </a:solidFill>
              <a:latin typeface="Trebuchet MS" panose="020B0603020202020204" pitchFamily="34" charset="0"/>
            </a:endParaRPr>
          </a:p>
          <a:p>
            <a:r>
              <a:rPr lang="en-US" sz="2000" b="1" dirty="0">
                <a:solidFill>
                  <a:srgbClr val="BED730"/>
                </a:solidFill>
                <a:latin typeface="Trebuchet MS" panose="020B0603020202020204" pitchFamily="34" charset="0"/>
              </a:rPr>
              <a:t> Protect. </a:t>
            </a:r>
            <a:r>
              <a:rPr lang="en-IN" sz="2000" b="1" dirty="0">
                <a:solidFill>
                  <a:schemeClr val="bg1"/>
                </a:solidFill>
                <a:effectLst/>
                <a:latin typeface="Google Sans Text"/>
              </a:rPr>
              <a:t>Secure the Shop Floor</a:t>
            </a:r>
            <a:endParaRPr lang="en-US" sz="2000" b="1" dirty="0">
              <a:solidFill>
                <a:srgbClr val="BED730"/>
              </a:solidFill>
              <a:latin typeface="Trebuchet MS" panose="020B0603020202020204" pitchFamily="34" charset="0"/>
            </a:endParaRPr>
          </a:p>
          <a:p>
            <a:r>
              <a:rPr lang="en-US" sz="2000" b="1" dirty="0">
                <a:solidFill>
                  <a:srgbClr val="BED730"/>
                </a:solidFill>
                <a:latin typeface="Trebuchet MS" panose="020B0603020202020204" pitchFamily="34" charset="0"/>
              </a:rPr>
              <a:t>Scale. </a:t>
            </a:r>
            <a:r>
              <a:rPr lang="en-IN" sz="2000" b="1" dirty="0">
                <a:solidFill>
                  <a:schemeClr val="bg1"/>
                </a:solidFill>
                <a:effectLst/>
                <a:latin typeface="Google Sans Text"/>
              </a:rPr>
              <a:t>Grow Without Rebuilding</a:t>
            </a:r>
            <a:endParaRPr lang="en-IN" sz="2000" b="1" dirty="0">
              <a:solidFill>
                <a:srgbClr val="BED730"/>
              </a:solidFill>
              <a:latin typeface="Trebuchet MS" panose="020B0603020202020204" pitchFamily="34" charset="0"/>
            </a:endParaRPr>
          </a:p>
          <a:p>
            <a:endParaRPr lang="en-IN" sz="2000" b="1" dirty="0">
              <a:solidFill>
                <a:srgbClr val="BED730"/>
              </a:solidFill>
              <a:latin typeface="Trebuchet MS" panose="020B0603020202020204" pitchFamily="34" charset="0"/>
            </a:endParaRPr>
          </a:p>
        </p:txBody>
      </p:sp>
      <p:sp>
        <p:nvSpPr>
          <p:cNvPr id="5" name="Title 4">
            <a:extLst>
              <a:ext uri="{FF2B5EF4-FFF2-40B4-BE49-F238E27FC236}">
                <a16:creationId xmlns:a16="http://schemas.microsoft.com/office/drawing/2014/main" id="{33559441-9913-8972-4B37-53B500C3EA05}"/>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003440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47D58-D140-2F2C-7E04-897C1026C3DD}"/>
              </a:ext>
            </a:extLst>
          </p:cNvPr>
          <p:cNvSpPr>
            <a:spLocks noGrp="1"/>
          </p:cNvSpPr>
          <p:nvPr>
            <p:ph type="title"/>
          </p:nvPr>
        </p:nvSpPr>
        <p:spPr/>
        <p:txBody>
          <a:bodyPr/>
          <a:lstStyle/>
          <a:p>
            <a:r>
              <a:rPr lang="en-IN"/>
              <a:t>CONNECT- EVERY MACHINE, EVERY PLANT, EVERY PERSON. ALWAYS ON.</a:t>
            </a:r>
            <a:endParaRPr lang="en-US"/>
          </a:p>
        </p:txBody>
      </p:sp>
      <p:sp>
        <p:nvSpPr>
          <p:cNvPr id="4" name="TextBox 3">
            <a:extLst>
              <a:ext uri="{FF2B5EF4-FFF2-40B4-BE49-F238E27FC236}">
                <a16:creationId xmlns:a16="http://schemas.microsoft.com/office/drawing/2014/main" id="{934725B8-9DC1-70CE-EFD6-3EEFBD69492D}"/>
              </a:ext>
            </a:extLst>
          </p:cNvPr>
          <p:cNvSpPr txBox="1"/>
          <p:nvPr/>
        </p:nvSpPr>
        <p:spPr>
          <a:xfrm>
            <a:off x="442684" y="734362"/>
            <a:ext cx="7781925" cy="338554"/>
          </a:xfrm>
          <a:prstGeom prst="rect">
            <a:avLst/>
          </a:prstGeom>
          <a:noFill/>
        </p:spPr>
        <p:txBody>
          <a:bodyPr wrap="square">
            <a:spAutoFit/>
          </a:bodyPr>
          <a:lstStyle/>
          <a:p>
            <a:r>
              <a:rPr lang="en-IN" sz="1600" i="1">
                <a:solidFill>
                  <a:schemeClr val="bg1"/>
                </a:solidFill>
                <a:latin typeface="Trebuchet MS" panose="020B0603020202020204" pitchFamily="34" charset="0"/>
              </a:rPr>
              <a:t>Plant and Factory Uptime Is a Revenue Number, Not an IT Metric</a:t>
            </a:r>
            <a:endParaRPr lang="en-US" sz="1600" i="1">
              <a:solidFill>
                <a:schemeClr val="bg1"/>
              </a:solidFill>
              <a:latin typeface="Trebuchet MS" panose="020B0603020202020204" pitchFamily="34" charset="0"/>
            </a:endParaRPr>
          </a:p>
        </p:txBody>
      </p:sp>
      <p:sp>
        <p:nvSpPr>
          <p:cNvPr id="6" name="TextBox 5">
            <a:extLst>
              <a:ext uri="{FF2B5EF4-FFF2-40B4-BE49-F238E27FC236}">
                <a16:creationId xmlns:a16="http://schemas.microsoft.com/office/drawing/2014/main" id="{577DA61D-2C92-58DF-0AE0-BD476838B3B4}"/>
              </a:ext>
            </a:extLst>
          </p:cNvPr>
          <p:cNvSpPr txBox="1"/>
          <p:nvPr/>
        </p:nvSpPr>
        <p:spPr>
          <a:xfrm>
            <a:off x="3218994" y="1315856"/>
            <a:ext cx="4991100" cy="300210"/>
          </a:xfrm>
          <a:prstGeom prst="rect">
            <a:avLst/>
          </a:prstGeom>
          <a:noFill/>
        </p:spPr>
        <p:txBody>
          <a:bodyPr wrap="square">
            <a:spAutoFit/>
          </a:bodyPr>
          <a:lstStyle/>
          <a:p>
            <a:pPr algn="ctr" rtl="0">
              <a:buNone/>
            </a:pPr>
            <a:r>
              <a:rPr lang="en-IN" sz="1351" b="1">
                <a:solidFill>
                  <a:srgbClr val="BED730"/>
                </a:solidFill>
                <a:latin typeface="Trebuchet MS" panose="020B0603020202020204" pitchFamily="34" charset="0"/>
              </a:rPr>
              <a:t>AGENTIC — </a:t>
            </a:r>
            <a:r>
              <a:rPr lang="en-IN" sz="1351" b="1" err="1">
                <a:solidFill>
                  <a:srgbClr val="BED730"/>
                </a:solidFill>
                <a:latin typeface="Trebuchet MS" panose="020B0603020202020204" pitchFamily="34" charset="0"/>
              </a:rPr>
              <a:t>InfinitAIZEN</a:t>
            </a:r>
            <a:endParaRPr lang="en-IN" sz="1351" b="1">
              <a:solidFill>
                <a:srgbClr val="BED730"/>
              </a:solidFill>
              <a:latin typeface="Trebuchet MS" panose="020B0603020202020204" pitchFamily="34" charset="0"/>
            </a:endParaRPr>
          </a:p>
        </p:txBody>
      </p:sp>
      <p:sp>
        <p:nvSpPr>
          <p:cNvPr id="8" name="TextBox 7">
            <a:extLst>
              <a:ext uri="{FF2B5EF4-FFF2-40B4-BE49-F238E27FC236}">
                <a16:creationId xmlns:a16="http://schemas.microsoft.com/office/drawing/2014/main" id="{685B65CE-3D1E-9AC1-DB50-87122545A9B2}"/>
              </a:ext>
            </a:extLst>
          </p:cNvPr>
          <p:cNvSpPr txBox="1"/>
          <p:nvPr/>
        </p:nvSpPr>
        <p:spPr>
          <a:xfrm>
            <a:off x="8210094" y="1770650"/>
            <a:ext cx="2414364" cy="738664"/>
          </a:xfrm>
          <a:prstGeom prst="rect">
            <a:avLst/>
          </a:prstGeom>
          <a:noFill/>
        </p:spPr>
        <p:txBody>
          <a:bodyPr wrap="square">
            <a:spAutoFit/>
          </a:bodyPr>
          <a:lstStyle/>
          <a:p>
            <a:pPr rtl="0"/>
            <a:r>
              <a:rPr lang="en-US" sz="1400">
                <a:solidFill>
                  <a:schemeClr val="bg1"/>
                </a:solidFill>
                <a:latin typeface="Trebuchet MS" panose="020B0603020202020204" pitchFamily="34" charset="0"/>
              </a:rPr>
              <a:t>Agentic IT ops keeping every plant connected round the clock</a:t>
            </a:r>
          </a:p>
        </p:txBody>
      </p:sp>
      <p:sp>
        <p:nvSpPr>
          <p:cNvPr id="10" name="TextBox 9">
            <a:extLst>
              <a:ext uri="{FF2B5EF4-FFF2-40B4-BE49-F238E27FC236}">
                <a16:creationId xmlns:a16="http://schemas.microsoft.com/office/drawing/2014/main" id="{7C61BA4B-6253-A6A5-3F6C-4E0C4453AB4B}"/>
              </a:ext>
            </a:extLst>
          </p:cNvPr>
          <p:cNvSpPr txBox="1"/>
          <p:nvPr/>
        </p:nvSpPr>
        <p:spPr>
          <a:xfrm>
            <a:off x="695326" y="1860482"/>
            <a:ext cx="2790825" cy="738664"/>
          </a:xfrm>
          <a:prstGeom prst="rect">
            <a:avLst/>
          </a:prstGeom>
          <a:noFill/>
        </p:spPr>
        <p:txBody>
          <a:bodyPr wrap="square">
            <a:spAutoFit/>
          </a:bodyPr>
          <a:lstStyle/>
          <a:p>
            <a:pPr rtl="0">
              <a:buNone/>
            </a:pPr>
            <a:r>
              <a:rPr lang="en-IN" sz="1400">
                <a:solidFill>
                  <a:schemeClr val="bg1"/>
                </a:solidFill>
                <a:latin typeface="Trebuchet MS" panose="020B0603020202020204" pitchFamily="34" charset="0"/>
              </a:rPr>
              <a:t>Prevent plant IT systems downtime with continuous self healing</a:t>
            </a:r>
          </a:p>
        </p:txBody>
      </p:sp>
      <p:sp>
        <p:nvSpPr>
          <p:cNvPr id="12" name="TextBox 11">
            <a:extLst>
              <a:ext uri="{FF2B5EF4-FFF2-40B4-BE49-F238E27FC236}">
                <a16:creationId xmlns:a16="http://schemas.microsoft.com/office/drawing/2014/main" id="{091B6084-5484-F9CE-A544-1D1E3AAE4AA3}"/>
              </a:ext>
            </a:extLst>
          </p:cNvPr>
          <p:cNvSpPr txBox="1"/>
          <p:nvPr/>
        </p:nvSpPr>
        <p:spPr>
          <a:xfrm>
            <a:off x="4514851" y="1839075"/>
            <a:ext cx="2495551" cy="738664"/>
          </a:xfrm>
          <a:prstGeom prst="rect">
            <a:avLst/>
          </a:prstGeom>
          <a:noFill/>
        </p:spPr>
        <p:txBody>
          <a:bodyPr wrap="square">
            <a:spAutoFit/>
          </a:bodyPr>
          <a:lstStyle/>
          <a:p>
            <a:pPr rtl="0"/>
            <a:r>
              <a:rPr lang="en-US" sz="1400">
                <a:solidFill>
                  <a:schemeClr val="bg1"/>
                </a:solidFill>
                <a:latin typeface="Trebuchet MS" panose="020B0603020202020204" pitchFamily="34" charset="0"/>
              </a:rPr>
              <a:t>Predicts and resolves network failures before production is impacted </a:t>
            </a:r>
          </a:p>
        </p:txBody>
      </p:sp>
      <p:sp>
        <p:nvSpPr>
          <p:cNvPr id="14" name="TextBox 13">
            <a:extLst>
              <a:ext uri="{FF2B5EF4-FFF2-40B4-BE49-F238E27FC236}">
                <a16:creationId xmlns:a16="http://schemas.microsoft.com/office/drawing/2014/main" id="{0445AB9C-4B38-06EA-D031-FB096861BBF9}"/>
              </a:ext>
            </a:extLst>
          </p:cNvPr>
          <p:cNvSpPr txBox="1"/>
          <p:nvPr/>
        </p:nvSpPr>
        <p:spPr>
          <a:xfrm>
            <a:off x="442685" y="3429000"/>
            <a:ext cx="3395891" cy="2032223"/>
          </a:xfrm>
          <a:prstGeom prst="rect">
            <a:avLst/>
          </a:prstGeom>
          <a:noFill/>
        </p:spPr>
        <p:txBody>
          <a:bodyPr wrap="square">
            <a:spAutoFit/>
          </a:bodyPr>
          <a:lstStyle/>
          <a:p>
            <a:pPr algn="ctr" rtl="0">
              <a:lnSpc>
                <a:spcPct val="150000"/>
              </a:lnSpc>
              <a:buNone/>
            </a:pPr>
            <a:r>
              <a:rPr lang="en-IN" sz="1351" b="1">
                <a:solidFill>
                  <a:srgbClr val="BED730"/>
                </a:solidFill>
                <a:latin typeface="Trebuchet MS" panose="020B0603020202020204" pitchFamily="34" charset="0"/>
              </a:rPr>
              <a:t>NETWORKS</a:t>
            </a:r>
            <a:endParaRPr lang="en-IN" sz="1351">
              <a:solidFill>
                <a:srgbClr val="BED730"/>
              </a:solidFill>
              <a:latin typeface="Trebuchet MS" panose="020B0603020202020204" pitchFamily="34" charset="0"/>
            </a:endParaRPr>
          </a:p>
          <a:p>
            <a:pPr marL="285744" indent="-285744">
              <a:lnSpc>
                <a:spcPct val="150000"/>
              </a:lnSpc>
              <a:buFont typeface="Arial" panose="020B0604020202020204" pitchFamily="34" charset="0"/>
              <a:buChar char="•"/>
            </a:pPr>
            <a:r>
              <a:rPr lang="en-IN" sz="1200">
                <a:solidFill>
                  <a:schemeClr val="bg1"/>
                </a:solidFill>
                <a:latin typeface="Trebuchet MS" panose="020B0603020202020204" pitchFamily="34" charset="0"/>
              </a:rPr>
              <a:t>OT and IT networks connected securely across every plant and site</a:t>
            </a:r>
          </a:p>
          <a:p>
            <a:pPr marL="285744" indent="-285744">
              <a:lnSpc>
                <a:spcPct val="150000"/>
              </a:lnSpc>
              <a:buFont typeface="Arial" panose="020B0604020202020204" pitchFamily="34" charset="0"/>
              <a:buChar char="•"/>
            </a:pPr>
            <a:r>
              <a:rPr lang="en-IN" sz="1200">
                <a:solidFill>
                  <a:schemeClr val="bg1"/>
                </a:solidFill>
                <a:latin typeface="Trebuchet MS" panose="020B0603020202020204" pitchFamily="34" charset="0"/>
              </a:rPr>
              <a:t>Low latency connectivity ensuring real time machine to machine communication</a:t>
            </a:r>
          </a:p>
          <a:p>
            <a:pPr marL="285744" indent="-285744">
              <a:lnSpc>
                <a:spcPct val="150000"/>
              </a:lnSpc>
              <a:buFont typeface="Arial" panose="020B0604020202020204" pitchFamily="34" charset="0"/>
              <a:buChar char="•"/>
            </a:pPr>
            <a:r>
              <a:rPr lang="en-IN" sz="1200">
                <a:solidFill>
                  <a:schemeClr val="bg1"/>
                </a:solidFill>
                <a:latin typeface="Trebuchet MS" panose="020B0603020202020204" pitchFamily="34" charset="0"/>
              </a:rPr>
              <a:t>SD-WAN, SASE across all locations with centralised visibility and control</a:t>
            </a:r>
          </a:p>
        </p:txBody>
      </p:sp>
      <p:sp>
        <p:nvSpPr>
          <p:cNvPr id="16" name="TextBox 15">
            <a:extLst>
              <a:ext uri="{FF2B5EF4-FFF2-40B4-BE49-F238E27FC236}">
                <a16:creationId xmlns:a16="http://schemas.microsoft.com/office/drawing/2014/main" id="{AEA4DE61-AFAF-7291-65D5-C79C8146E273}"/>
              </a:ext>
            </a:extLst>
          </p:cNvPr>
          <p:cNvSpPr txBox="1"/>
          <p:nvPr/>
        </p:nvSpPr>
        <p:spPr>
          <a:xfrm>
            <a:off x="4171953" y="3510046"/>
            <a:ext cx="3543299" cy="2032223"/>
          </a:xfrm>
          <a:prstGeom prst="rect">
            <a:avLst/>
          </a:prstGeom>
          <a:noFill/>
        </p:spPr>
        <p:txBody>
          <a:bodyPr wrap="square">
            <a:spAutoFit/>
          </a:bodyPr>
          <a:lstStyle/>
          <a:p>
            <a:pPr algn="ctr" rtl="0">
              <a:lnSpc>
                <a:spcPct val="150000"/>
              </a:lnSpc>
              <a:buNone/>
            </a:pPr>
            <a:r>
              <a:rPr lang="en-IN" sz="1351" b="1">
                <a:solidFill>
                  <a:srgbClr val="BED730"/>
                </a:solidFill>
                <a:latin typeface="Trebuchet MS" panose="020B0603020202020204" pitchFamily="34" charset="0"/>
              </a:rPr>
              <a:t>DC &amp; SOVEREIGN CLOUD</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Edge DC at plant level for real time processing without cloud dependency</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Hybrid cloud connecting plant data to enterprise systems seamlessly</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Colocation for critical systems with guaranteed uptime and DR</a:t>
            </a:r>
            <a:endParaRPr lang="en-IN" sz="1200">
              <a:solidFill>
                <a:schemeClr val="bg1"/>
              </a:solidFill>
              <a:latin typeface="Trebuchet MS" panose="020B0603020202020204" pitchFamily="34" charset="0"/>
            </a:endParaRPr>
          </a:p>
        </p:txBody>
      </p:sp>
      <p:sp>
        <p:nvSpPr>
          <p:cNvPr id="18" name="TextBox 17">
            <a:extLst>
              <a:ext uri="{FF2B5EF4-FFF2-40B4-BE49-F238E27FC236}">
                <a16:creationId xmlns:a16="http://schemas.microsoft.com/office/drawing/2014/main" id="{38F8E71C-61C6-2E49-2C2E-8416B73DDA97}"/>
              </a:ext>
            </a:extLst>
          </p:cNvPr>
          <p:cNvSpPr txBox="1"/>
          <p:nvPr/>
        </p:nvSpPr>
        <p:spPr>
          <a:xfrm>
            <a:off x="8020049" y="3429001"/>
            <a:ext cx="3729267" cy="2032223"/>
          </a:xfrm>
          <a:prstGeom prst="rect">
            <a:avLst/>
          </a:prstGeom>
          <a:noFill/>
        </p:spPr>
        <p:txBody>
          <a:bodyPr wrap="square">
            <a:spAutoFit/>
          </a:bodyPr>
          <a:lstStyle/>
          <a:p>
            <a:pPr algn="ctr" rtl="0">
              <a:lnSpc>
                <a:spcPct val="150000"/>
              </a:lnSpc>
              <a:buNone/>
            </a:pPr>
            <a:r>
              <a:rPr lang="en-IN" sz="1351" b="1">
                <a:solidFill>
                  <a:srgbClr val="BED730"/>
                </a:solidFill>
                <a:latin typeface="Trebuchet MS" panose="020B0603020202020204" pitchFamily="34" charset="0"/>
              </a:rPr>
              <a:t>Cyber Security </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OT and IT network segmentation keeping plant systems isolated and secure</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Zero trust access ensuring only authorized systems and people connect</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Continuous monitoring across every connected endpoint</a:t>
            </a:r>
            <a:endParaRPr lang="en-IN" sz="1200">
              <a:solidFill>
                <a:schemeClr val="bg1"/>
              </a:solidFill>
              <a:latin typeface="Trebuchet MS" panose="020B0603020202020204" pitchFamily="34" charset="0"/>
            </a:endParaRPr>
          </a:p>
        </p:txBody>
      </p:sp>
      <p:sp>
        <p:nvSpPr>
          <p:cNvPr id="5" name="Text Placeholder 16">
            <a:extLst>
              <a:ext uri="{FF2B5EF4-FFF2-40B4-BE49-F238E27FC236}">
                <a16:creationId xmlns:a16="http://schemas.microsoft.com/office/drawing/2014/main" id="{4566F71A-6314-13C4-53D4-07D8372D3782}"/>
              </a:ext>
            </a:extLst>
          </p:cNvPr>
          <p:cNvSpPr txBox="1">
            <a:spLocks/>
          </p:cNvSpPr>
          <p:nvPr/>
        </p:nvSpPr>
        <p:spPr>
          <a:xfrm>
            <a:off x="8835346" y="734362"/>
            <a:ext cx="3578224" cy="412860"/>
          </a:xfrm>
          <a:prstGeom prst="rect">
            <a:avLst/>
          </a:prstGeom>
        </p:spPr>
        <p:txBody>
          <a:bodyPr anchor="ctr">
            <a:noAutofit/>
          </a:bodyPr>
          <a:lstStyle>
            <a:lvl1pPr marL="0" indent="0" algn="ctr" defTabSz="914196" rtl="0" eaLnBrk="1" latinLnBrk="0" hangingPunct="1">
              <a:lnSpc>
                <a:spcPct val="100000"/>
              </a:lnSpc>
              <a:spcBef>
                <a:spcPts val="0"/>
              </a:spcBef>
              <a:buFont typeface="Arial" pitchFamily="34" charset="0"/>
              <a:buNone/>
              <a:defRPr sz="1200" b="1" kern="1200">
                <a:solidFill>
                  <a:schemeClr val="bg1">
                    <a:lumMod val="85000"/>
                  </a:schemeClr>
                </a:solidFill>
                <a:latin typeface="Trebuchet MS" panose="020B0703020202090204" pitchFamily="34" charset="0"/>
                <a:ea typeface="+mn-ea"/>
                <a:cs typeface="+mn-cs"/>
              </a:defRPr>
            </a:lvl1pPr>
            <a:lvl2pPr marL="568673" indent="-285686" algn="l" defTabSz="914196" rtl="0" eaLnBrk="1" latinLnBrk="0" hangingPunct="1">
              <a:lnSpc>
                <a:spcPct val="90000"/>
              </a:lnSpc>
              <a:spcBef>
                <a:spcPts val="600"/>
              </a:spcBef>
              <a:buFont typeface="Arial" pitchFamily="34" charset="0"/>
              <a:buChar char="–"/>
              <a:defRPr sz="1200" kern="1200">
                <a:solidFill>
                  <a:schemeClr val="tx1"/>
                </a:solidFill>
                <a:latin typeface="Trebuchet MS" panose="020B0703020202090204" pitchFamily="34" charset="0"/>
                <a:ea typeface="+mn-ea"/>
                <a:cs typeface="+mn-cs"/>
              </a:defRPr>
            </a:lvl2pPr>
            <a:lvl3pPr marL="1142743" indent="-228548" algn="l" defTabSz="914196" rtl="0" eaLnBrk="1" latinLnBrk="0" hangingPunct="1">
              <a:lnSpc>
                <a:spcPct val="90000"/>
              </a:lnSpc>
              <a:spcBef>
                <a:spcPts val="600"/>
              </a:spcBef>
              <a:buFont typeface="Arial" pitchFamily="34" charset="0"/>
              <a:buChar char="•"/>
              <a:defRPr sz="1200" kern="1200">
                <a:solidFill>
                  <a:srgbClr val="595959"/>
                </a:solidFill>
                <a:latin typeface="Trebuchet MS" pitchFamily="34" charset="0"/>
                <a:ea typeface="+mn-ea"/>
                <a:cs typeface="+mn-cs"/>
              </a:defRPr>
            </a:lvl3pPr>
            <a:lvl4pPr marL="1599840"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4pPr>
            <a:lvl5pPr marL="2056939"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5pPr>
            <a:lvl6pPr marL="2514035"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33"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229"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327"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US" sz="1467" b="0" dirty="0">
                <a:solidFill>
                  <a:schemeClr val="bg1"/>
                </a:solidFill>
              </a:rPr>
              <a:t>Inside Page 3 top</a:t>
            </a:r>
          </a:p>
        </p:txBody>
      </p:sp>
    </p:spTree>
    <p:extLst>
      <p:ext uri="{BB962C8B-B14F-4D97-AF65-F5344CB8AC3E}">
        <p14:creationId xmlns:p14="http://schemas.microsoft.com/office/powerpoint/2010/main" val="2969907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2E1AF-85A4-A742-54B7-869030166B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E07676-AFC9-2A31-77EC-5A038FC3DA93}"/>
              </a:ext>
            </a:extLst>
          </p:cNvPr>
          <p:cNvSpPr>
            <a:spLocks noGrp="1"/>
          </p:cNvSpPr>
          <p:nvPr>
            <p:ph type="title"/>
          </p:nvPr>
        </p:nvSpPr>
        <p:spPr/>
        <p:txBody>
          <a:bodyPr>
            <a:normAutofit fontScale="90000"/>
          </a:bodyPr>
          <a:lstStyle/>
          <a:p>
            <a:r>
              <a:rPr lang="en-IN"/>
              <a:t>PROTECT- A CYBER ATTACK ON YOUR FACTORY IS AN ATTACK ON YOUR PRODUCTION.</a:t>
            </a:r>
            <a:endParaRPr lang="en-US"/>
          </a:p>
        </p:txBody>
      </p:sp>
      <p:sp>
        <p:nvSpPr>
          <p:cNvPr id="4" name="TextBox 3">
            <a:extLst>
              <a:ext uri="{FF2B5EF4-FFF2-40B4-BE49-F238E27FC236}">
                <a16:creationId xmlns:a16="http://schemas.microsoft.com/office/drawing/2014/main" id="{E18D0971-6766-32E7-2677-F658A2FD8AF2}"/>
              </a:ext>
            </a:extLst>
          </p:cNvPr>
          <p:cNvSpPr txBox="1"/>
          <p:nvPr/>
        </p:nvSpPr>
        <p:spPr>
          <a:xfrm>
            <a:off x="442684" y="897900"/>
            <a:ext cx="7781925" cy="338554"/>
          </a:xfrm>
          <a:prstGeom prst="rect">
            <a:avLst/>
          </a:prstGeom>
          <a:noFill/>
        </p:spPr>
        <p:txBody>
          <a:bodyPr wrap="square">
            <a:spAutoFit/>
          </a:bodyPr>
          <a:lstStyle/>
          <a:p>
            <a:r>
              <a:rPr lang="en-US" sz="1600" i="1">
                <a:solidFill>
                  <a:schemeClr val="bg1"/>
                </a:solidFill>
                <a:latin typeface="Trebuchet MS" panose="020B0603020202020204" pitchFamily="34" charset="0"/>
              </a:rPr>
              <a:t>The Connected Factory Is Also the Exposed Factory</a:t>
            </a:r>
          </a:p>
        </p:txBody>
      </p:sp>
      <p:sp>
        <p:nvSpPr>
          <p:cNvPr id="6" name="TextBox 5">
            <a:extLst>
              <a:ext uri="{FF2B5EF4-FFF2-40B4-BE49-F238E27FC236}">
                <a16:creationId xmlns:a16="http://schemas.microsoft.com/office/drawing/2014/main" id="{6A4FCD07-4960-DABC-6075-3F215E5B8068}"/>
              </a:ext>
            </a:extLst>
          </p:cNvPr>
          <p:cNvSpPr txBox="1"/>
          <p:nvPr/>
        </p:nvSpPr>
        <p:spPr>
          <a:xfrm>
            <a:off x="3218994" y="1315856"/>
            <a:ext cx="4991100" cy="300210"/>
          </a:xfrm>
          <a:prstGeom prst="rect">
            <a:avLst/>
          </a:prstGeom>
          <a:noFill/>
        </p:spPr>
        <p:txBody>
          <a:bodyPr wrap="square">
            <a:spAutoFit/>
          </a:bodyPr>
          <a:lstStyle/>
          <a:p>
            <a:pPr algn="ctr" rtl="0">
              <a:buNone/>
            </a:pPr>
            <a:r>
              <a:rPr lang="en-IN" sz="1351" b="1">
                <a:solidFill>
                  <a:srgbClr val="BED730"/>
                </a:solidFill>
                <a:latin typeface="Trebuchet MS" panose="020B0603020202020204" pitchFamily="34" charset="0"/>
              </a:rPr>
              <a:t>AGENTIC — </a:t>
            </a:r>
            <a:r>
              <a:rPr lang="en-IN" sz="1351" b="1" err="1">
                <a:solidFill>
                  <a:srgbClr val="BED730"/>
                </a:solidFill>
                <a:latin typeface="Trebuchet MS" panose="020B0603020202020204" pitchFamily="34" charset="0"/>
              </a:rPr>
              <a:t>InfinitAIZEN</a:t>
            </a:r>
            <a:endParaRPr lang="en-IN" sz="1351" b="1">
              <a:solidFill>
                <a:srgbClr val="BED730"/>
              </a:solidFill>
              <a:latin typeface="Trebuchet MS" panose="020B0603020202020204" pitchFamily="34" charset="0"/>
            </a:endParaRPr>
          </a:p>
        </p:txBody>
      </p:sp>
      <p:sp>
        <p:nvSpPr>
          <p:cNvPr id="8" name="TextBox 7">
            <a:extLst>
              <a:ext uri="{FF2B5EF4-FFF2-40B4-BE49-F238E27FC236}">
                <a16:creationId xmlns:a16="http://schemas.microsoft.com/office/drawing/2014/main" id="{800C2E29-B7E6-4809-042F-AD84785F9D14}"/>
              </a:ext>
            </a:extLst>
          </p:cNvPr>
          <p:cNvSpPr txBox="1"/>
          <p:nvPr/>
        </p:nvSpPr>
        <p:spPr>
          <a:xfrm>
            <a:off x="8210093" y="1770652"/>
            <a:ext cx="2686107" cy="738664"/>
          </a:xfrm>
          <a:prstGeom prst="rect">
            <a:avLst/>
          </a:prstGeom>
          <a:noFill/>
        </p:spPr>
        <p:txBody>
          <a:bodyPr wrap="square">
            <a:spAutoFit/>
          </a:bodyPr>
          <a:lstStyle/>
          <a:p>
            <a:pPr rtl="0"/>
            <a:r>
              <a:rPr lang="en-US" sz="1400">
                <a:solidFill>
                  <a:schemeClr val="bg1"/>
                </a:solidFill>
                <a:latin typeface="Trebuchet MS" panose="020B0603020202020204" pitchFamily="34" charset="0"/>
              </a:rPr>
              <a:t>Auto isolates compromised systems before lateral movement reaches production</a:t>
            </a:r>
            <a:endParaRPr lang="en-IN" sz="1400">
              <a:solidFill>
                <a:schemeClr val="bg1"/>
              </a:solidFill>
              <a:latin typeface="Trebuchet MS" panose="020B0603020202020204" pitchFamily="34" charset="0"/>
            </a:endParaRPr>
          </a:p>
        </p:txBody>
      </p:sp>
      <p:sp>
        <p:nvSpPr>
          <p:cNvPr id="10" name="TextBox 9">
            <a:extLst>
              <a:ext uri="{FF2B5EF4-FFF2-40B4-BE49-F238E27FC236}">
                <a16:creationId xmlns:a16="http://schemas.microsoft.com/office/drawing/2014/main" id="{25F07457-E116-9D5A-B4B1-4B4A6120F745}"/>
              </a:ext>
            </a:extLst>
          </p:cNvPr>
          <p:cNvSpPr txBox="1"/>
          <p:nvPr/>
        </p:nvSpPr>
        <p:spPr>
          <a:xfrm>
            <a:off x="442685" y="1860482"/>
            <a:ext cx="3043467" cy="738664"/>
          </a:xfrm>
          <a:prstGeom prst="rect">
            <a:avLst/>
          </a:prstGeom>
          <a:noFill/>
        </p:spPr>
        <p:txBody>
          <a:bodyPr wrap="square">
            <a:spAutoFit/>
          </a:bodyPr>
          <a:lstStyle/>
          <a:p>
            <a:pPr rtl="0">
              <a:buNone/>
            </a:pPr>
            <a:r>
              <a:rPr lang="en-US" sz="1400">
                <a:solidFill>
                  <a:schemeClr val="bg1"/>
                </a:solidFill>
                <a:latin typeface="Trebuchet MS" panose="020B0603020202020204" pitchFamily="34" charset="0"/>
              </a:rPr>
              <a:t>Agentic SOC monitors OT and IT environments simultaneously and responds in real time</a:t>
            </a:r>
            <a:endParaRPr lang="en-IN" sz="1400">
              <a:solidFill>
                <a:schemeClr val="bg1"/>
              </a:solidFill>
              <a:latin typeface="Trebuchet MS" panose="020B0603020202020204" pitchFamily="34" charset="0"/>
            </a:endParaRPr>
          </a:p>
        </p:txBody>
      </p:sp>
      <p:sp>
        <p:nvSpPr>
          <p:cNvPr id="12" name="TextBox 11">
            <a:extLst>
              <a:ext uri="{FF2B5EF4-FFF2-40B4-BE49-F238E27FC236}">
                <a16:creationId xmlns:a16="http://schemas.microsoft.com/office/drawing/2014/main" id="{47AF2010-CB3F-1E1A-D979-F26C03CFD6E1}"/>
              </a:ext>
            </a:extLst>
          </p:cNvPr>
          <p:cNvSpPr txBox="1"/>
          <p:nvPr/>
        </p:nvSpPr>
        <p:spPr>
          <a:xfrm>
            <a:off x="4324297" y="1839076"/>
            <a:ext cx="2686105" cy="738664"/>
          </a:xfrm>
          <a:prstGeom prst="rect">
            <a:avLst/>
          </a:prstGeom>
          <a:noFill/>
        </p:spPr>
        <p:txBody>
          <a:bodyPr wrap="square">
            <a:spAutoFit/>
          </a:bodyPr>
          <a:lstStyle/>
          <a:p>
            <a:pPr rtl="0"/>
            <a:r>
              <a:rPr lang="en-US" sz="1400">
                <a:solidFill>
                  <a:schemeClr val="bg1"/>
                </a:solidFill>
                <a:latin typeface="Trebuchet MS" panose="020B0603020202020204" pitchFamily="34" charset="0"/>
              </a:rPr>
              <a:t>Threat detection across shop floor, plant ops and enterprise in one unified view</a:t>
            </a:r>
            <a:endParaRPr lang="en-IN" sz="1400">
              <a:solidFill>
                <a:schemeClr val="bg1"/>
              </a:solidFill>
              <a:latin typeface="Trebuchet MS" panose="020B0603020202020204" pitchFamily="34" charset="0"/>
            </a:endParaRPr>
          </a:p>
        </p:txBody>
      </p:sp>
      <p:sp>
        <p:nvSpPr>
          <p:cNvPr id="14" name="TextBox 13">
            <a:extLst>
              <a:ext uri="{FF2B5EF4-FFF2-40B4-BE49-F238E27FC236}">
                <a16:creationId xmlns:a16="http://schemas.microsoft.com/office/drawing/2014/main" id="{412635E5-8597-57EF-E832-DDA221DB265A}"/>
              </a:ext>
            </a:extLst>
          </p:cNvPr>
          <p:cNvSpPr txBox="1"/>
          <p:nvPr/>
        </p:nvSpPr>
        <p:spPr>
          <a:xfrm>
            <a:off x="442685" y="3400426"/>
            <a:ext cx="3395891" cy="2032223"/>
          </a:xfrm>
          <a:prstGeom prst="rect">
            <a:avLst/>
          </a:prstGeom>
          <a:noFill/>
        </p:spPr>
        <p:txBody>
          <a:bodyPr wrap="square">
            <a:spAutoFit/>
          </a:bodyPr>
          <a:lstStyle/>
          <a:p>
            <a:pPr algn="ctr" rtl="0">
              <a:lnSpc>
                <a:spcPct val="150000"/>
              </a:lnSpc>
              <a:buNone/>
            </a:pPr>
            <a:r>
              <a:rPr lang="en-IN" sz="1351" b="1">
                <a:solidFill>
                  <a:srgbClr val="BED730"/>
                </a:solidFill>
                <a:latin typeface="Trebuchet MS" panose="020B0603020202020204" pitchFamily="34" charset="0"/>
              </a:rPr>
              <a:t>NETWORKS</a:t>
            </a:r>
            <a:endParaRPr lang="en-IN" sz="1351">
              <a:solidFill>
                <a:srgbClr val="BED730"/>
              </a:solidFill>
              <a:latin typeface="Trebuchet MS" panose="020B0603020202020204" pitchFamily="34" charset="0"/>
            </a:endParaRP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Micro segmentation isolating OT systems from IT and internet traffic</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Secure remote access for vendors and engineers without exposing plant network</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Network telemetry logging every connection across OT and IT environments</a:t>
            </a:r>
            <a:endParaRPr lang="en-IN" sz="1200">
              <a:solidFill>
                <a:schemeClr val="bg1"/>
              </a:solidFill>
              <a:latin typeface="Trebuchet MS" panose="020B0603020202020204" pitchFamily="34" charset="0"/>
            </a:endParaRPr>
          </a:p>
        </p:txBody>
      </p:sp>
      <p:sp>
        <p:nvSpPr>
          <p:cNvPr id="16" name="TextBox 15">
            <a:extLst>
              <a:ext uri="{FF2B5EF4-FFF2-40B4-BE49-F238E27FC236}">
                <a16:creationId xmlns:a16="http://schemas.microsoft.com/office/drawing/2014/main" id="{13DA7E65-EA1E-E52C-E378-B7559EB35A76}"/>
              </a:ext>
            </a:extLst>
          </p:cNvPr>
          <p:cNvSpPr txBox="1"/>
          <p:nvPr/>
        </p:nvSpPr>
        <p:spPr>
          <a:xfrm>
            <a:off x="4171953" y="3481472"/>
            <a:ext cx="3543299" cy="2032223"/>
          </a:xfrm>
          <a:prstGeom prst="rect">
            <a:avLst/>
          </a:prstGeom>
          <a:noFill/>
        </p:spPr>
        <p:txBody>
          <a:bodyPr wrap="square">
            <a:spAutoFit/>
          </a:bodyPr>
          <a:lstStyle/>
          <a:p>
            <a:pPr algn="ctr" rtl="0">
              <a:lnSpc>
                <a:spcPct val="150000"/>
              </a:lnSpc>
              <a:buNone/>
            </a:pPr>
            <a:r>
              <a:rPr lang="en-IN" sz="1351" b="1">
                <a:solidFill>
                  <a:srgbClr val="BED730"/>
                </a:solidFill>
                <a:latin typeface="Trebuchet MS" panose="020B0603020202020204" pitchFamily="34" charset="0"/>
              </a:rPr>
              <a:t>DC &amp; SOVEREIGN CLOUD</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Sovereign data storage ensuring production data never leaves your perimeter</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Immutable backups enabling fast recovery without paying ransom</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Secure cloud environments CERT-In compliant from day one</a:t>
            </a:r>
            <a:endParaRPr lang="en-IN" sz="1200">
              <a:solidFill>
                <a:schemeClr val="bg1"/>
              </a:solidFill>
              <a:latin typeface="Trebuchet MS" panose="020B0603020202020204" pitchFamily="34" charset="0"/>
            </a:endParaRPr>
          </a:p>
        </p:txBody>
      </p:sp>
      <p:sp>
        <p:nvSpPr>
          <p:cNvPr id="18" name="TextBox 17">
            <a:extLst>
              <a:ext uri="{FF2B5EF4-FFF2-40B4-BE49-F238E27FC236}">
                <a16:creationId xmlns:a16="http://schemas.microsoft.com/office/drawing/2014/main" id="{DF3048AA-3C87-7547-948E-8908D03F5742}"/>
              </a:ext>
            </a:extLst>
          </p:cNvPr>
          <p:cNvSpPr txBox="1"/>
          <p:nvPr/>
        </p:nvSpPr>
        <p:spPr>
          <a:xfrm>
            <a:off x="8020049" y="3400426"/>
            <a:ext cx="3729267" cy="2032223"/>
          </a:xfrm>
          <a:prstGeom prst="rect">
            <a:avLst/>
          </a:prstGeom>
          <a:noFill/>
        </p:spPr>
        <p:txBody>
          <a:bodyPr wrap="square">
            <a:spAutoFit/>
          </a:bodyPr>
          <a:lstStyle/>
          <a:p>
            <a:pPr algn="ctr" rtl="0">
              <a:lnSpc>
                <a:spcPct val="150000"/>
              </a:lnSpc>
              <a:buNone/>
            </a:pPr>
            <a:r>
              <a:rPr lang="en-IN" sz="1351" b="1">
                <a:solidFill>
                  <a:srgbClr val="BED730"/>
                </a:solidFill>
                <a:latin typeface="Trebuchet MS" panose="020B0603020202020204" pitchFamily="34" charset="0"/>
              </a:rPr>
              <a:t>Cyber Security </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Full OT and IT security posture management across every plant</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CERT-In audit ready reporting with continuous compliance monitoring</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Vulnerability management across legacy OT systems without disrupting production</a:t>
            </a:r>
            <a:endParaRPr lang="en-IN" sz="1200">
              <a:solidFill>
                <a:schemeClr val="bg1"/>
              </a:solidFill>
              <a:latin typeface="Trebuchet MS" panose="020B0603020202020204" pitchFamily="34" charset="0"/>
            </a:endParaRPr>
          </a:p>
        </p:txBody>
      </p:sp>
      <p:sp>
        <p:nvSpPr>
          <p:cNvPr id="5" name="Text Placeholder 16">
            <a:extLst>
              <a:ext uri="{FF2B5EF4-FFF2-40B4-BE49-F238E27FC236}">
                <a16:creationId xmlns:a16="http://schemas.microsoft.com/office/drawing/2014/main" id="{EA49BB52-AD77-1FE9-BBBA-97C493C01566}"/>
              </a:ext>
            </a:extLst>
          </p:cNvPr>
          <p:cNvSpPr txBox="1">
            <a:spLocks/>
          </p:cNvSpPr>
          <p:nvPr/>
        </p:nvSpPr>
        <p:spPr>
          <a:xfrm>
            <a:off x="8835346" y="734362"/>
            <a:ext cx="3578224" cy="412860"/>
          </a:xfrm>
          <a:prstGeom prst="rect">
            <a:avLst/>
          </a:prstGeom>
        </p:spPr>
        <p:txBody>
          <a:bodyPr anchor="ctr">
            <a:noAutofit/>
          </a:bodyPr>
          <a:lstStyle>
            <a:lvl1pPr marL="0" indent="0" algn="ctr" defTabSz="914196" rtl="0" eaLnBrk="1" latinLnBrk="0" hangingPunct="1">
              <a:lnSpc>
                <a:spcPct val="100000"/>
              </a:lnSpc>
              <a:spcBef>
                <a:spcPts val="0"/>
              </a:spcBef>
              <a:buFont typeface="Arial" pitchFamily="34" charset="0"/>
              <a:buNone/>
              <a:defRPr sz="1200" b="1" kern="1200">
                <a:solidFill>
                  <a:schemeClr val="bg1">
                    <a:lumMod val="85000"/>
                  </a:schemeClr>
                </a:solidFill>
                <a:latin typeface="Trebuchet MS" panose="020B0703020202090204" pitchFamily="34" charset="0"/>
                <a:ea typeface="+mn-ea"/>
                <a:cs typeface="+mn-cs"/>
              </a:defRPr>
            </a:lvl1pPr>
            <a:lvl2pPr marL="568673" indent="-285686" algn="l" defTabSz="914196" rtl="0" eaLnBrk="1" latinLnBrk="0" hangingPunct="1">
              <a:lnSpc>
                <a:spcPct val="90000"/>
              </a:lnSpc>
              <a:spcBef>
                <a:spcPts val="600"/>
              </a:spcBef>
              <a:buFont typeface="Arial" pitchFamily="34" charset="0"/>
              <a:buChar char="–"/>
              <a:defRPr sz="1200" kern="1200">
                <a:solidFill>
                  <a:schemeClr val="tx1"/>
                </a:solidFill>
                <a:latin typeface="Trebuchet MS" panose="020B0703020202090204" pitchFamily="34" charset="0"/>
                <a:ea typeface="+mn-ea"/>
                <a:cs typeface="+mn-cs"/>
              </a:defRPr>
            </a:lvl2pPr>
            <a:lvl3pPr marL="1142743" indent="-228548" algn="l" defTabSz="914196" rtl="0" eaLnBrk="1" latinLnBrk="0" hangingPunct="1">
              <a:lnSpc>
                <a:spcPct val="90000"/>
              </a:lnSpc>
              <a:spcBef>
                <a:spcPts val="600"/>
              </a:spcBef>
              <a:buFont typeface="Arial" pitchFamily="34" charset="0"/>
              <a:buChar char="•"/>
              <a:defRPr sz="1200" kern="1200">
                <a:solidFill>
                  <a:srgbClr val="595959"/>
                </a:solidFill>
                <a:latin typeface="Trebuchet MS" pitchFamily="34" charset="0"/>
                <a:ea typeface="+mn-ea"/>
                <a:cs typeface="+mn-cs"/>
              </a:defRPr>
            </a:lvl3pPr>
            <a:lvl4pPr marL="1599840"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4pPr>
            <a:lvl5pPr marL="2056939"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5pPr>
            <a:lvl6pPr marL="2514035"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33"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229"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327"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US" sz="1467" b="0" dirty="0">
                <a:solidFill>
                  <a:schemeClr val="bg1"/>
                </a:solidFill>
              </a:rPr>
              <a:t>Inside Page 3 bottom </a:t>
            </a:r>
          </a:p>
        </p:txBody>
      </p:sp>
    </p:spTree>
    <p:extLst>
      <p:ext uri="{BB962C8B-B14F-4D97-AF65-F5344CB8AC3E}">
        <p14:creationId xmlns:p14="http://schemas.microsoft.com/office/powerpoint/2010/main" val="1554095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BBCCA-7020-8130-1314-3DCB500F3B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B24A74-1272-6916-C547-6A59AC7503FE}"/>
              </a:ext>
            </a:extLst>
          </p:cNvPr>
          <p:cNvSpPr>
            <a:spLocks noGrp="1"/>
          </p:cNvSpPr>
          <p:nvPr>
            <p:ph type="title"/>
          </p:nvPr>
        </p:nvSpPr>
        <p:spPr/>
        <p:txBody>
          <a:bodyPr>
            <a:normAutofit fontScale="90000"/>
          </a:bodyPr>
          <a:lstStyle/>
          <a:p>
            <a:r>
              <a:rPr lang="en-IN"/>
              <a:t>SCALE- NEW PLANTS, NEW MARKETS, NEW SYSTEMS. WITHOUT STARTING OVER.</a:t>
            </a:r>
            <a:endParaRPr lang="en-US"/>
          </a:p>
        </p:txBody>
      </p:sp>
      <p:sp>
        <p:nvSpPr>
          <p:cNvPr id="4" name="TextBox 3">
            <a:extLst>
              <a:ext uri="{FF2B5EF4-FFF2-40B4-BE49-F238E27FC236}">
                <a16:creationId xmlns:a16="http://schemas.microsoft.com/office/drawing/2014/main" id="{7931ED09-1CEF-372C-1A8B-1347D8592B66}"/>
              </a:ext>
            </a:extLst>
          </p:cNvPr>
          <p:cNvSpPr txBox="1"/>
          <p:nvPr/>
        </p:nvSpPr>
        <p:spPr>
          <a:xfrm>
            <a:off x="442684" y="897901"/>
            <a:ext cx="7781925" cy="338554"/>
          </a:xfrm>
          <a:prstGeom prst="rect">
            <a:avLst/>
          </a:prstGeom>
          <a:noFill/>
        </p:spPr>
        <p:txBody>
          <a:bodyPr wrap="square">
            <a:spAutoFit/>
          </a:bodyPr>
          <a:lstStyle/>
          <a:p>
            <a:r>
              <a:rPr lang="en-US" sz="1600" i="1">
                <a:solidFill>
                  <a:schemeClr val="bg1"/>
                </a:solidFill>
                <a:latin typeface="Trebuchet MS" panose="020B0603020202020204" pitchFamily="34" charset="0"/>
              </a:rPr>
              <a:t>Grow to New Plants and Geographies Without Rebuilding from Scratch</a:t>
            </a:r>
          </a:p>
        </p:txBody>
      </p:sp>
      <p:sp>
        <p:nvSpPr>
          <p:cNvPr id="6" name="TextBox 5">
            <a:extLst>
              <a:ext uri="{FF2B5EF4-FFF2-40B4-BE49-F238E27FC236}">
                <a16:creationId xmlns:a16="http://schemas.microsoft.com/office/drawing/2014/main" id="{F2378E21-35F2-CA9A-69E0-45C1B5158AF4}"/>
              </a:ext>
            </a:extLst>
          </p:cNvPr>
          <p:cNvSpPr txBox="1"/>
          <p:nvPr/>
        </p:nvSpPr>
        <p:spPr>
          <a:xfrm>
            <a:off x="3218994" y="1315856"/>
            <a:ext cx="4991100" cy="300210"/>
          </a:xfrm>
          <a:prstGeom prst="rect">
            <a:avLst/>
          </a:prstGeom>
          <a:noFill/>
        </p:spPr>
        <p:txBody>
          <a:bodyPr wrap="square">
            <a:spAutoFit/>
          </a:bodyPr>
          <a:lstStyle/>
          <a:p>
            <a:pPr algn="ctr" rtl="0">
              <a:buNone/>
            </a:pPr>
            <a:r>
              <a:rPr lang="en-IN" sz="1351" b="1">
                <a:solidFill>
                  <a:srgbClr val="BED730"/>
                </a:solidFill>
                <a:latin typeface="Trebuchet MS" panose="020B0603020202020204" pitchFamily="34" charset="0"/>
              </a:rPr>
              <a:t>AGENTIC — </a:t>
            </a:r>
            <a:r>
              <a:rPr lang="en-IN" sz="1351" b="1" err="1">
                <a:solidFill>
                  <a:srgbClr val="BED730"/>
                </a:solidFill>
                <a:latin typeface="Trebuchet MS" panose="020B0603020202020204" pitchFamily="34" charset="0"/>
              </a:rPr>
              <a:t>InfinitAIZEN</a:t>
            </a:r>
            <a:endParaRPr lang="en-IN" sz="1351" b="1">
              <a:solidFill>
                <a:srgbClr val="BED730"/>
              </a:solidFill>
              <a:latin typeface="Trebuchet MS" panose="020B0603020202020204" pitchFamily="34" charset="0"/>
            </a:endParaRPr>
          </a:p>
        </p:txBody>
      </p:sp>
      <p:sp>
        <p:nvSpPr>
          <p:cNvPr id="8" name="TextBox 7">
            <a:extLst>
              <a:ext uri="{FF2B5EF4-FFF2-40B4-BE49-F238E27FC236}">
                <a16:creationId xmlns:a16="http://schemas.microsoft.com/office/drawing/2014/main" id="{1361C7AD-9B60-A96E-43F7-2E99FD21F576}"/>
              </a:ext>
            </a:extLst>
          </p:cNvPr>
          <p:cNvSpPr txBox="1"/>
          <p:nvPr/>
        </p:nvSpPr>
        <p:spPr>
          <a:xfrm>
            <a:off x="8210093" y="1770652"/>
            <a:ext cx="2686107" cy="738664"/>
          </a:xfrm>
          <a:prstGeom prst="rect">
            <a:avLst/>
          </a:prstGeom>
          <a:noFill/>
        </p:spPr>
        <p:txBody>
          <a:bodyPr wrap="square">
            <a:spAutoFit/>
          </a:bodyPr>
          <a:lstStyle/>
          <a:p>
            <a:pPr rtl="0"/>
            <a:r>
              <a:rPr lang="en-US" sz="1400">
                <a:solidFill>
                  <a:schemeClr val="bg1"/>
                </a:solidFill>
                <a:latin typeface="Trebuchet MS" panose="020B0603020202020204" pitchFamily="34" charset="0"/>
              </a:rPr>
              <a:t>AI driven capacity planning ensuring infrastructure scales ahead of business growth</a:t>
            </a:r>
            <a:endParaRPr lang="en-IN" sz="1400">
              <a:solidFill>
                <a:schemeClr val="bg1"/>
              </a:solidFill>
              <a:latin typeface="Trebuchet MS" panose="020B0603020202020204" pitchFamily="34" charset="0"/>
            </a:endParaRPr>
          </a:p>
        </p:txBody>
      </p:sp>
      <p:sp>
        <p:nvSpPr>
          <p:cNvPr id="10" name="TextBox 9">
            <a:extLst>
              <a:ext uri="{FF2B5EF4-FFF2-40B4-BE49-F238E27FC236}">
                <a16:creationId xmlns:a16="http://schemas.microsoft.com/office/drawing/2014/main" id="{36A38310-5B94-CA50-753A-8D5AE18031A8}"/>
              </a:ext>
            </a:extLst>
          </p:cNvPr>
          <p:cNvSpPr txBox="1"/>
          <p:nvPr/>
        </p:nvSpPr>
        <p:spPr>
          <a:xfrm>
            <a:off x="442685" y="1860482"/>
            <a:ext cx="3043467" cy="738664"/>
          </a:xfrm>
          <a:prstGeom prst="rect">
            <a:avLst/>
          </a:prstGeom>
          <a:noFill/>
        </p:spPr>
        <p:txBody>
          <a:bodyPr wrap="square">
            <a:spAutoFit/>
          </a:bodyPr>
          <a:lstStyle/>
          <a:p>
            <a:pPr rtl="0">
              <a:buNone/>
            </a:pPr>
            <a:r>
              <a:rPr lang="en-US" sz="1400">
                <a:solidFill>
                  <a:schemeClr val="bg1"/>
                </a:solidFill>
                <a:latin typeface="Trebuchet MS" panose="020B0603020202020204" pitchFamily="34" charset="0"/>
              </a:rPr>
              <a:t>Agentic ops deployed to new sites instantly without building new IT teams</a:t>
            </a:r>
            <a:endParaRPr lang="en-IN" sz="1400">
              <a:solidFill>
                <a:schemeClr val="bg1"/>
              </a:solidFill>
              <a:latin typeface="Trebuchet MS" panose="020B0603020202020204" pitchFamily="34" charset="0"/>
            </a:endParaRPr>
          </a:p>
        </p:txBody>
      </p:sp>
      <p:sp>
        <p:nvSpPr>
          <p:cNvPr id="12" name="TextBox 11">
            <a:extLst>
              <a:ext uri="{FF2B5EF4-FFF2-40B4-BE49-F238E27FC236}">
                <a16:creationId xmlns:a16="http://schemas.microsoft.com/office/drawing/2014/main" id="{4D7DBABD-9A18-85EE-56BA-461BF5279E09}"/>
              </a:ext>
            </a:extLst>
          </p:cNvPr>
          <p:cNvSpPr txBox="1"/>
          <p:nvPr/>
        </p:nvSpPr>
        <p:spPr>
          <a:xfrm>
            <a:off x="4324297" y="1839077"/>
            <a:ext cx="2686105" cy="738664"/>
          </a:xfrm>
          <a:prstGeom prst="rect">
            <a:avLst/>
          </a:prstGeom>
          <a:noFill/>
        </p:spPr>
        <p:txBody>
          <a:bodyPr wrap="square">
            <a:spAutoFit/>
          </a:bodyPr>
          <a:lstStyle/>
          <a:p>
            <a:pPr rtl="0"/>
            <a:r>
              <a:rPr lang="en-US" sz="1400">
                <a:solidFill>
                  <a:schemeClr val="bg1"/>
                </a:solidFill>
                <a:latin typeface="Trebuchet MS" panose="020B0603020202020204" pitchFamily="34" charset="0"/>
              </a:rPr>
              <a:t>Automated onboarding of new plant infrastructure into </a:t>
            </a:r>
            <a:r>
              <a:rPr lang="en-US" sz="1400" err="1">
                <a:solidFill>
                  <a:schemeClr val="bg1"/>
                </a:solidFill>
                <a:latin typeface="Trebuchet MS" panose="020B0603020202020204" pitchFamily="34" charset="0"/>
              </a:rPr>
              <a:t>centralised</a:t>
            </a:r>
            <a:r>
              <a:rPr lang="en-US" sz="1400">
                <a:solidFill>
                  <a:schemeClr val="bg1"/>
                </a:solidFill>
                <a:latin typeface="Trebuchet MS" panose="020B0603020202020204" pitchFamily="34" charset="0"/>
              </a:rPr>
              <a:t> management</a:t>
            </a:r>
            <a:endParaRPr lang="en-IN" sz="1400">
              <a:solidFill>
                <a:schemeClr val="bg1"/>
              </a:solidFill>
              <a:latin typeface="Trebuchet MS" panose="020B0603020202020204" pitchFamily="34" charset="0"/>
            </a:endParaRPr>
          </a:p>
        </p:txBody>
      </p:sp>
      <p:sp>
        <p:nvSpPr>
          <p:cNvPr id="14" name="TextBox 13">
            <a:extLst>
              <a:ext uri="{FF2B5EF4-FFF2-40B4-BE49-F238E27FC236}">
                <a16:creationId xmlns:a16="http://schemas.microsoft.com/office/drawing/2014/main" id="{3D9963BA-3FA6-DEE0-2898-C0451B41A8A9}"/>
              </a:ext>
            </a:extLst>
          </p:cNvPr>
          <p:cNvSpPr txBox="1"/>
          <p:nvPr/>
        </p:nvSpPr>
        <p:spPr>
          <a:xfrm>
            <a:off x="442685" y="3429001"/>
            <a:ext cx="3395891" cy="2032223"/>
          </a:xfrm>
          <a:prstGeom prst="rect">
            <a:avLst/>
          </a:prstGeom>
          <a:noFill/>
        </p:spPr>
        <p:txBody>
          <a:bodyPr wrap="square">
            <a:spAutoFit/>
          </a:bodyPr>
          <a:lstStyle/>
          <a:p>
            <a:pPr algn="ctr" rtl="0">
              <a:lnSpc>
                <a:spcPct val="150000"/>
              </a:lnSpc>
              <a:buNone/>
            </a:pPr>
            <a:r>
              <a:rPr lang="en-IN" sz="1351" b="1">
                <a:solidFill>
                  <a:srgbClr val="BED730"/>
                </a:solidFill>
                <a:latin typeface="Trebuchet MS" panose="020B0603020202020204" pitchFamily="34" charset="0"/>
              </a:rPr>
              <a:t>NETWORKS</a:t>
            </a:r>
            <a:endParaRPr lang="en-IN" sz="1351">
              <a:solidFill>
                <a:srgbClr val="BED730"/>
              </a:solidFill>
              <a:latin typeface="Trebuchet MS" panose="020B0603020202020204" pitchFamily="34" charset="0"/>
            </a:endParaRP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Rapid network rollout to new plant locations </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Unified network management across all sites from a single control plane</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Seamless connectivity between new plants, existing facilities and cloud</a:t>
            </a:r>
            <a:endParaRPr lang="en-IN" sz="1200">
              <a:solidFill>
                <a:schemeClr val="bg1"/>
              </a:solidFill>
              <a:latin typeface="Trebuchet MS" panose="020B0603020202020204" pitchFamily="34" charset="0"/>
            </a:endParaRPr>
          </a:p>
        </p:txBody>
      </p:sp>
      <p:sp>
        <p:nvSpPr>
          <p:cNvPr id="16" name="TextBox 15">
            <a:extLst>
              <a:ext uri="{FF2B5EF4-FFF2-40B4-BE49-F238E27FC236}">
                <a16:creationId xmlns:a16="http://schemas.microsoft.com/office/drawing/2014/main" id="{77BF038B-D01D-BAC0-80F1-ED7B8E504C12}"/>
              </a:ext>
            </a:extLst>
          </p:cNvPr>
          <p:cNvSpPr txBox="1"/>
          <p:nvPr/>
        </p:nvSpPr>
        <p:spPr>
          <a:xfrm>
            <a:off x="4171953" y="3510045"/>
            <a:ext cx="3543299" cy="2032223"/>
          </a:xfrm>
          <a:prstGeom prst="rect">
            <a:avLst/>
          </a:prstGeom>
          <a:noFill/>
        </p:spPr>
        <p:txBody>
          <a:bodyPr wrap="square">
            <a:spAutoFit/>
          </a:bodyPr>
          <a:lstStyle/>
          <a:p>
            <a:pPr algn="ctr" rtl="0">
              <a:lnSpc>
                <a:spcPct val="150000"/>
              </a:lnSpc>
              <a:buNone/>
            </a:pPr>
            <a:r>
              <a:rPr lang="en-IN" sz="1351" b="1">
                <a:solidFill>
                  <a:srgbClr val="BED730"/>
                </a:solidFill>
                <a:latin typeface="Trebuchet MS" panose="020B0603020202020204" pitchFamily="34" charset="0"/>
              </a:rPr>
              <a:t>DC &amp; SOVEREIGN CLOUD</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Hybrid cloud enabling ERP and core systems to scale without new owned infrastructure</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SAP and enterprise application migration to cloud without business disruption</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Colocation capacity ready to activate as new plants come online</a:t>
            </a:r>
            <a:endParaRPr lang="en-IN" sz="1200">
              <a:solidFill>
                <a:schemeClr val="bg1"/>
              </a:solidFill>
              <a:latin typeface="Trebuchet MS" panose="020B0603020202020204" pitchFamily="34" charset="0"/>
            </a:endParaRPr>
          </a:p>
        </p:txBody>
      </p:sp>
      <p:sp>
        <p:nvSpPr>
          <p:cNvPr id="18" name="TextBox 17">
            <a:extLst>
              <a:ext uri="{FF2B5EF4-FFF2-40B4-BE49-F238E27FC236}">
                <a16:creationId xmlns:a16="http://schemas.microsoft.com/office/drawing/2014/main" id="{89430DA0-0F1F-26FC-5138-720598C587FF}"/>
              </a:ext>
            </a:extLst>
          </p:cNvPr>
          <p:cNvSpPr txBox="1"/>
          <p:nvPr/>
        </p:nvSpPr>
        <p:spPr>
          <a:xfrm>
            <a:off x="8020049" y="3429000"/>
            <a:ext cx="3729267" cy="2032223"/>
          </a:xfrm>
          <a:prstGeom prst="rect">
            <a:avLst/>
          </a:prstGeom>
          <a:noFill/>
        </p:spPr>
        <p:txBody>
          <a:bodyPr wrap="square">
            <a:spAutoFit/>
          </a:bodyPr>
          <a:lstStyle/>
          <a:p>
            <a:pPr algn="ctr" rtl="0">
              <a:lnSpc>
                <a:spcPct val="150000"/>
              </a:lnSpc>
              <a:buNone/>
            </a:pPr>
            <a:r>
              <a:rPr lang="en-IN" sz="1351" b="1">
                <a:solidFill>
                  <a:srgbClr val="BED730"/>
                </a:solidFill>
                <a:latin typeface="Trebuchet MS" panose="020B0603020202020204" pitchFamily="34" charset="0"/>
              </a:rPr>
              <a:t>Cyber Security </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Security policies replicated automatically to every new site from day one</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Consistent compliance posture across all geographies and plant locations</a:t>
            </a:r>
          </a:p>
          <a:p>
            <a:pPr marL="285744" indent="-285744">
              <a:lnSpc>
                <a:spcPct val="150000"/>
              </a:lnSpc>
              <a:buFont typeface="Arial" panose="020B0604020202020204" pitchFamily="34" charset="0"/>
              <a:buChar char="•"/>
            </a:pPr>
            <a:r>
              <a:rPr lang="en-US" sz="1200">
                <a:solidFill>
                  <a:schemeClr val="bg1"/>
                </a:solidFill>
                <a:latin typeface="Trebuchet MS" panose="020B0603020202020204" pitchFamily="34" charset="0"/>
              </a:rPr>
              <a:t>No security gaps during rapid expansion, protection scales with the business</a:t>
            </a:r>
            <a:endParaRPr lang="en-IN" sz="1200">
              <a:solidFill>
                <a:schemeClr val="bg1"/>
              </a:solidFill>
              <a:latin typeface="Trebuchet MS" panose="020B0603020202020204" pitchFamily="34" charset="0"/>
            </a:endParaRPr>
          </a:p>
        </p:txBody>
      </p:sp>
      <p:sp>
        <p:nvSpPr>
          <p:cNvPr id="5" name="Text Placeholder 16">
            <a:extLst>
              <a:ext uri="{FF2B5EF4-FFF2-40B4-BE49-F238E27FC236}">
                <a16:creationId xmlns:a16="http://schemas.microsoft.com/office/drawing/2014/main" id="{FB104DC6-7D24-754D-0232-6ACA1AC289C1}"/>
              </a:ext>
            </a:extLst>
          </p:cNvPr>
          <p:cNvSpPr txBox="1">
            <a:spLocks/>
          </p:cNvSpPr>
          <p:nvPr/>
        </p:nvSpPr>
        <p:spPr>
          <a:xfrm>
            <a:off x="8835346" y="734362"/>
            <a:ext cx="3578224" cy="412860"/>
          </a:xfrm>
          <a:prstGeom prst="rect">
            <a:avLst/>
          </a:prstGeom>
        </p:spPr>
        <p:txBody>
          <a:bodyPr anchor="ctr">
            <a:noAutofit/>
          </a:bodyPr>
          <a:lstStyle>
            <a:lvl1pPr marL="0" indent="0" algn="ctr" defTabSz="914196" rtl="0" eaLnBrk="1" latinLnBrk="0" hangingPunct="1">
              <a:lnSpc>
                <a:spcPct val="100000"/>
              </a:lnSpc>
              <a:spcBef>
                <a:spcPts val="0"/>
              </a:spcBef>
              <a:buFont typeface="Arial" pitchFamily="34" charset="0"/>
              <a:buNone/>
              <a:defRPr sz="1200" b="1" kern="1200">
                <a:solidFill>
                  <a:schemeClr val="bg1">
                    <a:lumMod val="85000"/>
                  </a:schemeClr>
                </a:solidFill>
                <a:latin typeface="Trebuchet MS" panose="020B0703020202090204" pitchFamily="34" charset="0"/>
                <a:ea typeface="+mn-ea"/>
                <a:cs typeface="+mn-cs"/>
              </a:defRPr>
            </a:lvl1pPr>
            <a:lvl2pPr marL="568673" indent="-285686" algn="l" defTabSz="914196" rtl="0" eaLnBrk="1" latinLnBrk="0" hangingPunct="1">
              <a:lnSpc>
                <a:spcPct val="90000"/>
              </a:lnSpc>
              <a:spcBef>
                <a:spcPts val="600"/>
              </a:spcBef>
              <a:buFont typeface="Arial" pitchFamily="34" charset="0"/>
              <a:buChar char="–"/>
              <a:defRPr sz="1200" kern="1200">
                <a:solidFill>
                  <a:schemeClr val="tx1"/>
                </a:solidFill>
                <a:latin typeface="Trebuchet MS" panose="020B0703020202090204" pitchFamily="34" charset="0"/>
                <a:ea typeface="+mn-ea"/>
                <a:cs typeface="+mn-cs"/>
              </a:defRPr>
            </a:lvl2pPr>
            <a:lvl3pPr marL="1142743" indent="-228548" algn="l" defTabSz="914196" rtl="0" eaLnBrk="1" latinLnBrk="0" hangingPunct="1">
              <a:lnSpc>
                <a:spcPct val="90000"/>
              </a:lnSpc>
              <a:spcBef>
                <a:spcPts val="600"/>
              </a:spcBef>
              <a:buFont typeface="Arial" pitchFamily="34" charset="0"/>
              <a:buChar char="•"/>
              <a:defRPr sz="1200" kern="1200">
                <a:solidFill>
                  <a:srgbClr val="595959"/>
                </a:solidFill>
                <a:latin typeface="Trebuchet MS" pitchFamily="34" charset="0"/>
                <a:ea typeface="+mn-ea"/>
                <a:cs typeface="+mn-cs"/>
              </a:defRPr>
            </a:lvl3pPr>
            <a:lvl4pPr marL="1599840"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4pPr>
            <a:lvl5pPr marL="2056939"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5pPr>
            <a:lvl6pPr marL="2514035"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33"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229"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327"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US" sz="1467" b="0" dirty="0">
                <a:solidFill>
                  <a:schemeClr val="bg1"/>
                </a:solidFill>
              </a:rPr>
              <a:t>Inside Page 4 top </a:t>
            </a:r>
          </a:p>
        </p:txBody>
      </p:sp>
    </p:spTree>
    <p:extLst>
      <p:ext uri="{BB962C8B-B14F-4D97-AF65-F5344CB8AC3E}">
        <p14:creationId xmlns:p14="http://schemas.microsoft.com/office/powerpoint/2010/main" val="2030833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5BC9E-0EE7-7896-6E1B-F25372C49BA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DA8D0F4-A2E3-459B-A31C-226AA54CC911}"/>
              </a:ext>
            </a:extLst>
          </p:cNvPr>
          <p:cNvGrpSpPr/>
          <p:nvPr/>
        </p:nvGrpSpPr>
        <p:grpSpPr>
          <a:xfrm>
            <a:off x="440999" y="5557552"/>
            <a:ext cx="1824000" cy="768000"/>
            <a:chOff x="330748" y="4168164"/>
            <a:chExt cx="1368000" cy="576000"/>
          </a:xfrm>
        </p:grpSpPr>
        <p:sp>
          <p:nvSpPr>
            <p:cNvPr id="156" name="Rounded Rectangle 155">
              <a:extLst>
                <a:ext uri="{FF2B5EF4-FFF2-40B4-BE49-F238E27FC236}">
                  <a16:creationId xmlns:a16="http://schemas.microsoft.com/office/drawing/2014/main" id="{BF56FF7A-7ECE-F9F6-2BF7-76A7EB0D0E86}"/>
                </a:ext>
              </a:extLst>
            </p:cNvPr>
            <p:cNvSpPr/>
            <p:nvPr/>
          </p:nvSpPr>
          <p:spPr>
            <a:xfrm>
              <a:off x="330748" y="4177518"/>
              <a:ext cx="1368000" cy="540000"/>
            </a:xfrm>
            <a:prstGeom prst="roundRect">
              <a:avLst/>
            </a:prstGeom>
            <a:gradFill>
              <a:gsLst>
                <a:gs pos="0">
                  <a:srgbClr val="903892"/>
                </a:gs>
                <a:gs pos="36000">
                  <a:srgbClr val="422D72"/>
                </a:gs>
              </a:gsLst>
              <a:lin ang="3600000" scaled="0"/>
            </a:gradFill>
            <a:ln w="6350">
              <a:solidFill>
                <a:schemeClr val="accent4">
                  <a:lumMod val="75000"/>
                </a:schemeClr>
              </a:solidFill>
            </a:ln>
            <a:effectLst>
              <a:reflection blurRad="6350" stA="75662" endPos="53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400">
                <a:solidFill>
                  <a:prstClr val="white"/>
                </a:solidFill>
                <a:latin typeface="Trebuchet MS" panose="020B0703020202090204" pitchFamily="34" charset="0"/>
              </a:endParaRPr>
            </a:p>
          </p:txBody>
        </p:sp>
        <p:sp>
          <p:nvSpPr>
            <p:cNvPr id="37" name="Rectangle: Rounded Corners 4">
              <a:extLst>
                <a:ext uri="{FF2B5EF4-FFF2-40B4-BE49-F238E27FC236}">
                  <a16:creationId xmlns:a16="http://schemas.microsoft.com/office/drawing/2014/main" id="{85CCCEA0-DD68-EDE1-BF82-7F3E274985A1}"/>
                </a:ext>
              </a:extLst>
            </p:cNvPr>
            <p:cNvSpPr txBox="1"/>
            <p:nvPr/>
          </p:nvSpPr>
          <p:spPr>
            <a:xfrm>
              <a:off x="357301" y="4168164"/>
              <a:ext cx="1314090" cy="57600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1600" tIns="101600" rIns="101600" bIns="101600" numCol="1" spcCol="1270" anchor="t" anchorCtr="0">
              <a:noAutofit/>
            </a:bodyPr>
            <a:lstStyle/>
            <a:p>
              <a:pPr algn="ctr" defTabSz="1185245">
                <a:spcBef>
                  <a:spcPct val="0"/>
                </a:spcBef>
                <a:defRPr/>
              </a:pPr>
              <a:r>
                <a:rPr lang="en-US" sz="1467" b="1">
                  <a:solidFill>
                    <a:srgbClr val="BED730"/>
                  </a:solidFill>
                  <a:latin typeface="Trebuchet MS" panose="020B0703020202090204" pitchFamily="34" charset="0"/>
                </a:rPr>
                <a:t>15</a:t>
              </a:r>
              <a:endParaRPr lang="en-IN" sz="1467">
                <a:solidFill>
                  <a:srgbClr val="BED730"/>
                </a:solidFill>
                <a:latin typeface="Trebuchet MS" panose="020B0703020202090204" pitchFamily="34" charset="0"/>
              </a:endParaRPr>
            </a:p>
            <a:p>
              <a:pPr marL="10584" lvl="1" algn="ctr" defTabSz="651885">
                <a:spcBef>
                  <a:spcPct val="0"/>
                </a:spcBef>
                <a:defRPr/>
              </a:pPr>
              <a:r>
                <a:rPr lang="en-US" sz="1200">
                  <a:solidFill>
                    <a:prstClr val="white"/>
                  </a:solidFill>
                  <a:latin typeface="Trebuchet MS" panose="020B0703020202090204" pitchFamily="34" charset="0"/>
                </a:rPr>
                <a:t>DCs</a:t>
              </a:r>
              <a:endParaRPr lang="en-IN" sz="1200">
                <a:solidFill>
                  <a:prstClr val="white"/>
                </a:solidFill>
                <a:latin typeface="Trebuchet MS" panose="020B0703020202090204" pitchFamily="34" charset="0"/>
              </a:endParaRPr>
            </a:p>
            <a:p>
              <a:pPr marL="10584" lvl="1" algn="ctr" defTabSz="651885">
                <a:spcBef>
                  <a:spcPct val="0"/>
                </a:spcBef>
                <a:defRPr/>
              </a:pPr>
              <a:r>
                <a:rPr lang="en-IN" sz="1200" b="1">
                  <a:solidFill>
                    <a:prstClr val="white"/>
                  </a:solidFill>
                  <a:latin typeface="Trebuchet MS" panose="020B0603020202020204"/>
                </a:rPr>
                <a:t>~</a:t>
              </a:r>
              <a:r>
                <a:rPr lang="en-US" sz="1200">
                  <a:solidFill>
                    <a:prstClr val="white"/>
                  </a:solidFill>
                  <a:latin typeface="Trebuchet MS" panose="020B0703020202090204" pitchFamily="34" charset="0"/>
                </a:rPr>
                <a:t> 200 MW live</a:t>
              </a:r>
              <a:endParaRPr lang="en-IN" sz="1200">
                <a:solidFill>
                  <a:prstClr val="white"/>
                </a:solidFill>
                <a:latin typeface="Trebuchet MS" panose="020B0703020202090204" pitchFamily="34" charset="0"/>
              </a:endParaRPr>
            </a:p>
          </p:txBody>
        </p:sp>
      </p:grpSp>
      <p:sp>
        <p:nvSpPr>
          <p:cNvPr id="161" name="Title 160">
            <a:extLst>
              <a:ext uri="{FF2B5EF4-FFF2-40B4-BE49-F238E27FC236}">
                <a16:creationId xmlns:a16="http://schemas.microsoft.com/office/drawing/2014/main" id="{9092C70B-06C1-EF62-E70D-F595EF7FB22F}"/>
              </a:ext>
            </a:extLst>
          </p:cNvPr>
          <p:cNvSpPr>
            <a:spLocks noGrp="1"/>
          </p:cNvSpPr>
          <p:nvPr>
            <p:ph type="title"/>
          </p:nvPr>
        </p:nvSpPr>
        <p:spPr/>
        <p:txBody>
          <a:bodyPr/>
          <a:lstStyle/>
          <a:p>
            <a:r>
              <a:rPr lang="en-US"/>
              <a:t>why us - BUILD. RUN. GOVERN. AI ON INDIA'S SOVEREIGN FOUNDATION</a:t>
            </a:r>
          </a:p>
        </p:txBody>
      </p:sp>
      <p:grpSp>
        <p:nvGrpSpPr>
          <p:cNvPr id="4" name="Group 3">
            <a:extLst>
              <a:ext uri="{FF2B5EF4-FFF2-40B4-BE49-F238E27FC236}">
                <a16:creationId xmlns:a16="http://schemas.microsoft.com/office/drawing/2014/main" id="{F2DFA592-7C8B-424F-9C4B-0E52A7A16684}"/>
              </a:ext>
            </a:extLst>
          </p:cNvPr>
          <p:cNvGrpSpPr/>
          <p:nvPr/>
        </p:nvGrpSpPr>
        <p:grpSpPr>
          <a:xfrm>
            <a:off x="2331701" y="5557552"/>
            <a:ext cx="1824000" cy="768000"/>
            <a:chOff x="1722598" y="4168164"/>
            <a:chExt cx="1368000" cy="576000"/>
          </a:xfrm>
        </p:grpSpPr>
        <p:sp>
          <p:nvSpPr>
            <p:cNvPr id="168" name="Rounded Rectangle 167">
              <a:extLst>
                <a:ext uri="{FF2B5EF4-FFF2-40B4-BE49-F238E27FC236}">
                  <a16:creationId xmlns:a16="http://schemas.microsoft.com/office/drawing/2014/main" id="{5B3EA75D-C4A5-06E7-5A59-ADA3D2983E07}"/>
                </a:ext>
              </a:extLst>
            </p:cNvPr>
            <p:cNvSpPr/>
            <p:nvPr/>
          </p:nvSpPr>
          <p:spPr>
            <a:xfrm>
              <a:off x="1722598" y="4177518"/>
              <a:ext cx="1368000" cy="540000"/>
            </a:xfrm>
            <a:prstGeom prst="roundRect">
              <a:avLst/>
            </a:prstGeom>
            <a:gradFill>
              <a:gsLst>
                <a:gs pos="0">
                  <a:srgbClr val="903892"/>
                </a:gs>
                <a:gs pos="36000">
                  <a:srgbClr val="422D72"/>
                </a:gs>
              </a:gsLst>
              <a:lin ang="3600000" scaled="0"/>
            </a:gradFill>
            <a:ln w="6350">
              <a:solidFill>
                <a:schemeClr val="accent4">
                  <a:lumMod val="75000"/>
                </a:schemeClr>
              </a:solidFill>
            </a:ln>
            <a:effectLst>
              <a:reflection blurRad="6350" stA="75662" endPos="53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400">
                <a:solidFill>
                  <a:prstClr val="white"/>
                </a:solidFill>
                <a:latin typeface="Trebuchet MS" panose="020B0703020202090204" pitchFamily="34" charset="0"/>
              </a:endParaRPr>
            </a:p>
          </p:txBody>
        </p:sp>
        <p:sp>
          <p:nvSpPr>
            <p:cNvPr id="141" name="Rectangle: Rounded Corners 4">
              <a:extLst>
                <a:ext uri="{FF2B5EF4-FFF2-40B4-BE49-F238E27FC236}">
                  <a16:creationId xmlns:a16="http://schemas.microsoft.com/office/drawing/2014/main" id="{E2FFFD6D-6D18-BEE1-021B-4C274D384F46}"/>
                </a:ext>
              </a:extLst>
            </p:cNvPr>
            <p:cNvSpPr txBox="1"/>
            <p:nvPr/>
          </p:nvSpPr>
          <p:spPr>
            <a:xfrm>
              <a:off x="1745472" y="4168164"/>
              <a:ext cx="1314090" cy="57600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1600" tIns="101600" rIns="101600" bIns="101600" numCol="1" spcCol="1270" anchor="t" anchorCtr="0">
              <a:noAutofit/>
            </a:bodyPr>
            <a:lstStyle/>
            <a:p>
              <a:pPr algn="ctr" defTabSz="948195">
                <a:spcBef>
                  <a:spcPct val="0"/>
                </a:spcBef>
                <a:defRPr/>
              </a:pPr>
              <a:r>
                <a:rPr lang="en-US" sz="1467" b="1">
                  <a:solidFill>
                    <a:srgbClr val="BED730"/>
                  </a:solidFill>
                  <a:latin typeface="Trebuchet MS" panose="020B0703020202090204" pitchFamily="34" charset="0"/>
                </a:rPr>
                <a:t>3</a:t>
              </a:r>
              <a:endParaRPr lang="en-IN" sz="1467" b="1">
                <a:solidFill>
                  <a:srgbClr val="BED730"/>
                </a:solidFill>
                <a:latin typeface="Trebuchet MS" panose="020B0703020202090204" pitchFamily="34" charset="0"/>
              </a:endParaRPr>
            </a:p>
            <a:p>
              <a:pPr marL="10584" lvl="1" algn="ctr" defTabSz="592623">
                <a:spcBef>
                  <a:spcPct val="0"/>
                </a:spcBef>
                <a:defRPr/>
              </a:pPr>
              <a:r>
                <a:rPr lang="en-US" sz="1200">
                  <a:solidFill>
                    <a:prstClr val="white"/>
                  </a:solidFill>
                  <a:latin typeface="Trebuchet MS" panose="020B0703020202090204" pitchFamily="34" charset="0"/>
                </a:rPr>
                <a:t>AI campuses, liquid cooling 130+ kW/Rack</a:t>
              </a:r>
              <a:endParaRPr lang="en-IN" sz="1200">
                <a:solidFill>
                  <a:prstClr val="white"/>
                </a:solidFill>
                <a:latin typeface="Trebuchet MS" panose="020B0703020202090204" pitchFamily="34" charset="0"/>
              </a:endParaRPr>
            </a:p>
          </p:txBody>
        </p:sp>
      </p:grpSp>
      <p:grpSp>
        <p:nvGrpSpPr>
          <p:cNvPr id="5" name="Group 4">
            <a:extLst>
              <a:ext uri="{FF2B5EF4-FFF2-40B4-BE49-F238E27FC236}">
                <a16:creationId xmlns:a16="http://schemas.microsoft.com/office/drawing/2014/main" id="{883AAC74-8C87-458F-8949-8177AE54F399}"/>
              </a:ext>
            </a:extLst>
          </p:cNvPr>
          <p:cNvGrpSpPr/>
          <p:nvPr/>
        </p:nvGrpSpPr>
        <p:grpSpPr>
          <a:xfrm>
            <a:off x="4223031" y="5557552"/>
            <a:ext cx="1824000" cy="768000"/>
            <a:chOff x="3154986" y="4168164"/>
            <a:chExt cx="1368000" cy="576000"/>
          </a:xfrm>
        </p:grpSpPr>
        <p:sp>
          <p:nvSpPr>
            <p:cNvPr id="171" name="Rounded Rectangle 170">
              <a:extLst>
                <a:ext uri="{FF2B5EF4-FFF2-40B4-BE49-F238E27FC236}">
                  <a16:creationId xmlns:a16="http://schemas.microsoft.com/office/drawing/2014/main" id="{6D3884D2-2A66-9357-15BD-C76730C7F3CC}"/>
                </a:ext>
              </a:extLst>
            </p:cNvPr>
            <p:cNvSpPr/>
            <p:nvPr/>
          </p:nvSpPr>
          <p:spPr>
            <a:xfrm>
              <a:off x="3154986" y="4177518"/>
              <a:ext cx="1368000" cy="540000"/>
            </a:xfrm>
            <a:prstGeom prst="roundRect">
              <a:avLst/>
            </a:prstGeom>
            <a:gradFill>
              <a:gsLst>
                <a:gs pos="0">
                  <a:srgbClr val="903892"/>
                </a:gs>
                <a:gs pos="36000">
                  <a:srgbClr val="422D72"/>
                </a:gs>
              </a:gsLst>
              <a:lin ang="3600000" scaled="0"/>
            </a:gradFill>
            <a:ln w="6350">
              <a:solidFill>
                <a:schemeClr val="accent4">
                  <a:lumMod val="75000"/>
                </a:schemeClr>
              </a:solidFill>
            </a:ln>
            <a:effectLst>
              <a:reflection blurRad="6350" stA="75662" endPos="53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400">
                <a:solidFill>
                  <a:prstClr val="white"/>
                </a:solidFill>
                <a:latin typeface="Trebuchet MS" panose="020B0703020202090204" pitchFamily="34" charset="0"/>
              </a:endParaRPr>
            </a:p>
          </p:txBody>
        </p:sp>
        <p:sp>
          <p:nvSpPr>
            <p:cNvPr id="142" name="Rectangle: Rounded Corners 4">
              <a:extLst>
                <a:ext uri="{FF2B5EF4-FFF2-40B4-BE49-F238E27FC236}">
                  <a16:creationId xmlns:a16="http://schemas.microsoft.com/office/drawing/2014/main" id="{4AEF2998-E778-3EFB-1F3C-C7EC0EC27B7C}"/>
                </a:ext>
              </a:extLst>
            </p:cNvPr>
            <p:cNvSpPr txBox="1"/>
            <p:nvPr/>
          </p:nvSpPr>
          <p:spPr>
            <a:xfrm>
              <a:off x="3180855" y="4168164"/>
              <a:ext cx="1314090" cy="57600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1600" tIns="101600" rIns="101600" bIns="101600" numCol="1" spcCol="1270" anchor="t" anchorCtr="0">
              <a:noAutofit/>
            </a:bodyPr>
            <a:lstStyle/>
            <a:p>
              <a:pPr algn="ctr" defTabSz="948195">
                <a:spcBef>
                  <a:spcPct val="0"/>
                </a:spcBef>
                <a:defRPr/>
              </a:pPr>
              <a:r>
                <a:rPr lang="en-US" sz="1467" b="1">
                  <a:solidFill>
                    <a:srgbClr val="BED730"/>
                  </a:solidFill>
                  <a:latin typeface="Trebuchet MS" panose="020B0703020202090204" pitchFamily="34" charset="0"/>
                </a:rPr>
                <a:t>10</a:t>
              </a:r>
              <a:endParaRPr lang="en-IN" sz="1467" b="1">
                <a:solidFill>
                  <a:srgbClr val="BED730"/>
                </a:solidFill>
                <a:latin typeface="Trebuchet MS" panose="020B0703020202090204" pitchFamily="34" charset="0"/>
              </a:endParaRPr>
            </a:p>
            <a:p>
              <a:pPr marL="10584" lvl="1" algn="ctr" defTabSz="592623">
                <a:spcBef>
                  <a:spcPct val="0"/>
                </a:spcBef>
                <a:defRPr/>
              </a:pPr>
              <a:r>
                <a:rPr lang="en-US" sz="1200">
                  <a:solidFill>
                    <a:prstClr val="white"/>
                  </a:solidFill>
                  <a:latin typeface="Trebuchet MS" panose="020B0703020202090204" pitchFamily="34" charset="0"/>
                </a:rPr>
                <a:t>Upcoming hyperscale and edge DCs</a:t>
              </a:r>
              <a:endParaRPr lang="en-IN" sz="1200">
                <a:solidFill>
                  <a:prstClr val="white"/>
                </a:solidFill>
                <a:latin typeface="Trebuchet MS" panose="020B0703020202090204" pitchFamily="34" charset="0"/>
              </a:endParaRPr>
            </a:p>
          </p:txBody>
        </p:sp>
      </p:grpSp>
      <p:grpSp>
        <p:nvGrpSpPr>
          <p:cNvPr id="42" name="Group 41">
            <a:extLst>
              <a:ext uri="{FF2B5EF4-FFF2-40B4-BE49-F238E27FC236}">
                <a16:creationId xmlns:a16="http://schemas.microsoft.com/office/drawing/2014/main" id="{F86F8E1D-8B0B-4FEC-A815-CC362CE158F6}"/>
              </a:ext>
            </a:extLst>
          </p:cNvPr>
          <p:cNvGrpSpPr/>
          <p:nvPr/>
        </p:nvGrpSpPr>
        <p:grpSpPr>
          <a:xfrm>
            <a:off x="6133953" y="5557552"/>
            <a:ext cx="1824000" cy="768000"/>
            <a:chOff x="4587374" y="4168164"/>
            <a:chExt cx="1368000" cy="576000"/>
          </a:xfrm>
        </p:grpSpPr>
        <p:sp>
          <p:nvSpPr>
            <p:cNvPr id="176" name="Rounded Rectangle 175">
              <a:extLst>
                <a:ext uri="{FF2B5EF4-FFF2-40B4-BE49-F238E27FC236}">
                  <a16:creationId xmlns:a16="http://schemas.microsoft.com/office/drawing/2014/main" id="{82BCCED2-5564-C334-7F18-CB9683ADE42D}"/>
                </a:ext>
              </a:extLst>
            </p:cNvPr>
            <p:cNvSpPr/>
            <p:nvPr/>
          </p:nvSpPr>
          <p:spPr>
            <a:xfrm>
              <a:off x="4587374" y="4177518"/>
              <a:ext cx="1368000" cy="540000"/>
            </a:xfrm>
            <a:prstGeom prst="roundRect">
              <a:avLst/>
            </a:prstGeom>
            <a:gradFill>
              <a:gsLst>
                <a:gs pos="0">
                  <a:srgbClr val="903892"/>
                </a:gs>
                <a:gs pos="36000">
                  <a:srgbClr val="422D72"/>
                </a:gs>
              </a:gsLst>
              <a:lin ang="3600000" scaled="0"/>
            </a:gradFill>
            <a:ln w="6350">
              <a:solidFill>
                <a:schemeClr val="accent4">
                  <a:lumMod val="75000"/>
                </a:schemeClr>
              </a:solidFill>
            </a:ln>
            <a:effectLst>
              <a:reflection blurRad="6350" stA="75662" endPos="53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400">
                <a:solidFill>
                  <a:prstClr val="white"/>
                </a:solidFill>
                <a:latin typeface="Trebuchet MS" panose="020B0703020202090204" pitchFamily="34" charset="0"/>
              </a:endParaRPr>
            </a:p>
          </p:txBody>
        </p:sp>
        <p:sp>
          <p:nvSpPr>
            <p:cNvPr id="152" name="Rectangle: Rounded Corners 4">
              <a:extLst>
                <a:ext uri="{FF2B5EF4-FFF2-40B4-BE49-F238E27FC236}">
                  <a16:creationId xmlns:a16="http://schemas.microsoft.com/office/drawing/2014/main" id="{5EC0C1A2-18E2-FEF8-F18E-6BDB398A6450}"/>
                </a:ext>
              </a:extLst>
            </p:cNvPr>
            <p:cNvSpPr txBox="1"/>
            <p:nvPr/>
          </p:nvSpPr>
          <p:spPr>
            <a:xfrm>
              <a:off x="4615589" y="4168164"/>
              <a:ext cx="1314090" cy="57600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1600" tIns="101600" rIns="101600" bIns="101600" numCol="1" spcCol="1270" anchor="t" anchorCtr="0">
              <a:noAutofit/>
            </a:bodyPr>
            <a:lstStyle/>
            <a:p>
              <a:pPr algn="ctr" defTabSz="948195">
                <a:spcBef>
                  <a:spcPct val="0"/>
                </a:spcBef>
                <a:defRPr/>
              </a:pPr>
              <a:r>
                <a:rPr lang="en-US" sz="1467" b="1">
                  <a:solidFill>
                    <a:srgbClr val="BED730"/>
                  </a:solidFill>
                  <a:latin typeface="Trebuchet MS" panose="020B0703020202090204" pitchFamily="34" charset="0"/>
                </a:rPr>
                <a:t>120+</a:t>
              </a:r>
              <a:endParaRPr lang="en-IN" sz="1467" b="1">
                <a:solidFill>
                  <a:srgbClr val="BED730"/>
                </a:solidFill>
                <a:latin typeface="Trebuchet MS" panose="020B0703020202090204" pitchFamily="34" charset="0"/>
              </a:endParaRPr>
            </a:p>
            <a:p>
              <a:pPr marL="10584" lvl="1" algn="ctr" defTabSz="592623">
                <a:spcBef>
                  <a:spcPct val="0"/>
                </a:spcBef>
                <a:defRPr/>
              </a:pPr>
              <a:r>
                <a:rPr lang="en-US" sz="1200">
                  <a:solidFill>
                    <a:prstClr val="white"/>
                  </a:solidFill>
                  <a:latin typeface="Trebuchet MS" panose="020B0703020202090204" pitchFamily="34" charset="0"/>
                </a:rPr>
                <a:t>Interconnected DCs &amp;</a:t>
              </a:r>
              <a:endParaRPr lang="en-IN" sz="1200">
                <a:solidFill>
                  <a:prstClr val="white"/>
                </a:solidFill>
                <a:latin typeface="Trebuchet MS" panose="020B0703020202090204" pitchFamily="34" charset="0"/>
              </a:endParaRPr>
            </a:p>
            <a:p>
              <a:pPr marL="10584" lvl="1" algn="ctr" defTabSz="592623">
                <a:spcBef>
                  <a:spcPct val="0"/>
                </a:spcBef>
                <a:defRPr/>
              </a:pPr>
              <a:r>
                <a:rPr lang="en-US" sz="1200">
                  <a:solidFill>
                    <a:prstClr val="white"/>
                  </a:solidFill>
                  <a:latin typeface="Trebuchet MS" panose="020B0703020202090204" pitchFamily="34" charset="0"/>
                </a:rPr>
                <a:t>4 cloud onramps</a:t>
              </a:r>
              <a:endParaRPr lang="en-IN" sz="1200">
                <a:solidFill>
                  <a:prstClr val="white"/>
                </a:solidFill>
                <a:latin typeface="Trebuchet MS" panose="020B0703020202090204" pitchFamily="34" charset="0"/>
              </a:endParaRPr>
            </a:p>
          </p:txBody>
        </p:sp>
      </p:grpSp>
      <p:grpSp>
        <p:nvGrpSpPr>
          <p:cNvPr id="43" name="Group 42">
            <a:extLst>
              <a:ext uri="{FF2B5EF4-FFF2-40B4-BE49-F238E27FC236}">
                <a16:creationId xmlns:a16="http://schemas.microsoft.com/office/drawing/2014/main" id="{FBEDD4F6-B6DE-4AE7-A4C9-35170CEC2B07}"/>
              </a:ext>
            </a:extLst>
          </p:cNvPr>
          <p:cNvGrpSpPr/>
          <p:nvPr/>
        </p:nvGrpSpPr>
        <p:grpSpPr>
          <a:xfrm>
            <a:off x="8064469" y="5557552"/>
            <a:ext cx="1824000" cy="768000"/>
            <a:chOff x="6019762" y="4168164"/>
            <a:chExt cx="1368000" cy="576000"/>
          </a:xfrm>
        </p:grpSpPr>
        <p:sp>
          <p:nvSpPr>
            <p:cNvPr id="177" name="Rounded Rectangle 176">
              <a:extLst>
                <a:ext uri="{FF2B5EF4-FFF2-40B4-BE49-F238E27FC236}">
                  <a16:creationId xmlns:a16="http://schemas.microsoft.com/office/drawing/2014/main" id="{B91F2435-A66E-A38A-ABD5-CFE4021012A3}"/>
                </a:ext>
              </a:extLst>
            </p:cNvPr>
            <p:cNvSpPr/>
            <p:nvPr/>
          </p:nvSpPr>
          <p:spPr>
            <a:xfrm>
              <a:off x="6019762" y="4177518"/>
              <a:ext cx="1368000" cy="540000"/>
            </a:xfrm>
            <a:prstGeom prst="roundRect">
              <a:avLst/>
            </a:prstGeom>
            <a:gradFill>
              <a:gsLst>
                <a:gs pos="0">
                  <a:srgbClr val="903892"/>
                </a:gs>
                <a:gs pos="36000">
                  <a:srgbClr val="422D72"/>
                </a:gs>
              </a:gsLst>
              <a:lin ang="3600000" scaled="0"/>
            </a:gradFill>
            <a:ln w="6350">
              <a:solidFill>
                <a:schemeClr val="accent4">
                  <a:lumMod val="75000"/>
                </a:schemeClr>
              </a:solidFill>
            </a:ln>
            <a:effectLst>
              <a:reflection blurRad="6350" stA="75662" endPos="53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400">
                <a:solidFill>
                  <a:prstClr val="white"/>
                </a:solidFill>
                <a:latin typeface="Trebuchet MS" panose="020B0703020202090204" pitchFamily="34" charset="0"/>
              </a:endParaRPr>
            </a:p>
          </p:txBody>
        </p:sp>
        <p:sp>
          <p:nvSpPr>
            <p:cNvPr id="153" name="Rectangle: Rounded Corners 6">
              <a:extLst>
                <a:ext uri="{FF2B5EF4-FFF2-40B4-BE49-F238E27FC236}">
                  <a16:creationId xmlns:a16="http://schemas.microsoft.com/office/drawing/2014/main" id="{F8E4194D-0F4C-0794-AD6F-3F57AAAD6643}"/>
                </a:ext>
              </a:extLst>
            </p:cNvPr>
            <p:cNvSpPr txBox="1"/>
            <p:nvPr/>
          </p:nvSpPr>
          <p:spPr>
            <a:xfrm>
              <a:off x="6049622" y="4168164"/>
              <a:ext cx="1314090" cy="57600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1600" tIns="101600" rIns="101600" bIns="101600" numCol="1" spcCol="1270" anchor="t" anchorCtr="0">
              <a:noAutofit/>
            </a:bodyPr>
            <a:lstStyle/>
            <a:p>
              <a:pPr algn="ctr" defTabSz="914354">
                <a:defRPr/>
              </a:pPr>
              <a:r>
                <a:rPr lang="en-US" sz="1467" b="1" kern="0">
                  <a:solidFill>
                    <a:srgbClr val="BED730"/>
                  </a:solidFill>
                  <a:latin typeface="Trebuchet MS" panose="020B0703020202090204" pitchFamily="34" charset="0"/>
                </a:rPr>
                <a:t>100G to </a:t>
              </a:r>
              <a:r>
                <a:rPr lang="en-US" sz="1467" b="1" kern="0" err="1">
                  <a:solidFill>
                    <a:srgbClr val="BED730"/>
                  </a:solidFill>
                  <a:latin typeface="Trebuchet MS" panose="020B0703020202090204" pitchFamily="34" charset="0"/>
                </a:rPr>
                <a:t>Tbps</a:t>
              </a:r>
              <a:r>
                <a:rPr lang="en-US" sz="1467" b="1" kern="0">
                  <a:solidFill>
                    <a:srgbClr val="BED730"/>
                  </a:solidFill>
                  <a:latin typeface="Trebuchet MS" panose="020B0703020202090204" pitchFamily="34" charset="0"/>
                </a:rPr>
                <a:t> </a:t>
              </a:r>
            </a:p>
            <a:p>
              <a:pPr algn="ctr" defTabSz="914354">
                <a:defRPr/>
              </a:pPr>
              <a:r>
                <a:rPr lang="en-US" sz="1200" kern="0">
                  <a:solidFill>
                    <a:prstClr val="white">
                      <a:lumMod val="95000"/>
                    </a:prstClr>
                  </a:solidFill>
                  <a:latin typeface="Trebuchet MS" panose="020B0703020202090204" pitchFamily="34" charset="0"/>
                </a:rPr>
                <a:t>Optical backbone</a:t>
              </a:r>
            </a:p>
            <a:p>
              <a:pPr algn="ctr" defTabSz="914354">
                <a:defRPr/>
              </a:pPr>
              <a:r>
                <a:rPr lang="en-US" sz="1200" kern="0">
                  <a:solidFill>
                    <a:prstClr val="white">
                      <a:lumMod val="95000"/>
                    </a:prstClr>
                  </a:solidFill>
                  <a:latin typeface="Trebuchet MS" panose="020B0703020202090204" pitchFamily="34" charset="0"/>
                </a:rPr>
                <a:t>1700 cities, 3700 </a:t>
              </a:r>
              <a:r>
                <a:rPr lang="en-US" sz="1200" kern="0" err="1">
                  <a:solidFill>
                    <a:prstClr val="white">
                      <a:lumMod val="95000"/>
                    </a:prstClr>
                  </a:solidFill>
                  <a:latin typeface="Trebuchet MS" panose="020B0703020202090204" pitchFamily="34" charset="0"/>
                </a:rPr>
                <a:t>PoPs</a:t>
              </a:r>
              <a:endParaRPr lang="en-US" sz="1200">
                <a:solidFill>
                  <a:prstClr val="white"/>
                </a:solidFill>
                <a:latin typeface="Trebuchet MS" panose="020B0703020202090204" pitchFamily="34" charset="0"/>
              </a:endParaRPr>
            </a:p>
          </p:txBody>
        </p:sp>
      </p:grpSp>
      <p:grpSp>
        <p:nvGrpSpPr>
          <p:cNvPr id="45" name="Group 44">
            <a:extLst>
              <a:ext uri="{FF2B5EF4-FFF2-40B4-BE49-F238E27FC236}">
                <a16:creationId xmlns:a16="http://schemas.microsoft.com/office/drawing/2014/main" id="{E1133367-CF0D-4EBF-A763-DDA002C612A2}"/>
              </a:ext>
            </a:extLst>
          </p:cNvPr>
          <p:cNvGrpSpPr/>
          <p:nvPr/>
        </p:nvGrpSpPr>
        <p:grpSpPr>
          <a:xfrm>
            <a:off x="9936200" y="5557552"/>
            <a:ext cx="1824000" cy="768000"/>
            <a:chOff x="7452150" y="4168164"/>
            <a:chExt cx="1368000" cy="576000"/>
          </a:xfrm>
        </p:grpSpPr>
        <p:sp>
          <p:nvSpPr>
            <p:cNvPr id="178" name="Rounded Rectangle 177">
              <a:extLst>
                <a:ext uri="{FF2B5EF4-FFF2-40B4-BE49-F238E27FC236}">
                  <a16:creationId xmlns:a16="http://schemas.microsoft.com/office/drawing/2014/main" id="{89F4C98E-03E0-2F06-76E6-3626F0842F38}"/>
                </a:ext>
              </a:extLst>
            </p:cNvPr>
            <p:cNvSpPr/>
            <p:nvPr/>
          </p:nvSpPr>
          <p:spPr>
            <a:xfrm>
              <a:off x="7452150" y="4177518"/>
              <a:ext cx="1368000" cy="540000"/>
            </a:xfrm>
            <a:prstGeom prst="roundRect">
              <a:avLst/>
            </a:prstGeom>
            <a:gradFill>
              <a:gsLst>
                <a:gs pos="0">
                  <a:srgbClr val="903892"/>
                </a:gs>
                <a:gs pos="36000">
                  <a:srgbClr val="422D72"/>
                </a:gs>
              </a:gsLst>
              <a:lin ang="3600000" scaled="0"/>
            </a:gradFill>
            <a:ln w="6350">
              <a:solidFill>
                <a:schemeClr val="accent4">
                  <a:lumMod val="75000"/>
                </a:schemeClr>
              </a:solidFill>
            </a:ln>
            <a:effectLst>
              <a:reflection blurRad="6350" stA="75662" endPos="53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400">
                <a:solidFill>
                  <a:prstClr val="white"/>
                </a:solidFill>
                <a:latin typeface="Trebuchet MS" panose="020B0703020202090204" pitchFamily="34" charset="0"/>
              </a:endParaRPr>
            </a:p>
          </p:txBody>
        </p:sp>
        <p:sp>
          <p:nvSpPr>
            <p:cNvPr id="155" name="Rectangle: Rounded Corners 6">
              <a:extLst>
                <a:ext uri="{FF2B5EF4-FFF2-40B4-BE49-F238E27FC236}">
                  <a16:creationId xmlns:a16="http://schemas.microsoft.com/office/drawing/2014/main" id="{0523474C-AC1B-AB1D-D6CA-24449A437E16}"/>
                </a:ext>
              </a:extLst>
            </p:cNvPr>
            <p:cNvSpPr txBox="1"/>
            <p:nvPr/>
          </p:nvSpPr>
          <p:spPr>
            <a:xfrm>
              <a:off x="7496238" y="4168164"/>
              <a:ext cx="1290459" cy="57600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1600" tIns="101600" rIns="101600" bIns="101600" numCol="1" spcCol="1270" anchor="t" anchorCtr="0">
              <a:noAutofit/>
            </a:bodyPr>
            <a:lstStyle/>
            <a:p>
              <a:pPr algn="ctr" defTabSz="948195">
                <a:spcBef>
                  <a:spcPct val="0"/>
                </a:spcBef>
                <a:defRPr/>
              </a:pPr>
              <a:r>
                <a:rPr lang="en-US" sz="1467" b="1">
                  <a:solidFill>
                    <a:srgbClr val="BED730"/>
                  </a:solidFill>
                  <a:latin typeface="Trebuchet MS" panose="020B0703020202090204" pitchFamily="34" charset="0"/>
                </a:rPr>
                <a:t>300+ MW</a:t>
              </a:r>
              <a:endParaRPr lang="en-IN" sz="1467" b="1">
                <a:solidFill>
                  <a:srgbClr val="BED730"/>
                </a:solidFill>
                <a:latin typeface="Trebuchet MS" panose="020B0703020202090204" pitchFamily="34" charset="0"/>
              </a:endParaRPr>
            </a:p>
            <a:p>
              <a:pPr marL="10584" lvl="1" algn="ctr" defTabSz="592623">
                <a:spcBef>
                  <a:spcPct val="0"/>
                </a:spcBef>
                <a:defRPr/>
              </a:pPr>
              <a:r>
                <a:rPr lang="en-US" sz="1200">
                  <a:solidFill>
                    <a:prstClr val="white"/>
                  </a:solidFill>
                  <a:latin typeface="Trebuchet MS" panose="020B0703020202090204" pitchFamily="34" charset="0"/>
                </a:rPr>
                <a:t>Renewable power</a:t>
              </a:r>
              <a:endParaRPr lang="en-IN" sz="1200">
                <a:solidFill>
                  <a:prstClr val="white"/>
                </a:solidFill>
                <a:latin typeface="Trebuchet MS" panose="020B0703020202090204" pitchFamily="34" charset="0"/>
              </a:endParaRPr>
            </a:p>
            <a:p>
              <a:pPr marL="10584" lvl="1" algn="ctr" defTabSz="592623">
                <a:spcBef>
                  <a:spcPct val="0"/>
                </a:spcBef>
                <a:defRPr/>
              </a:pPr>
              <a:r>
                <a:rPr lang="en-US" sz="1200">
                  <a:solidFill>
                    <a:prstClr val="white"/>
                  </a:solidFill>
                  <a:latin typeface="Trebuchet MS" panose="020B0703020202090204" pitchFamily="34" charset="0"/>
                </a:rPr>
                <a:t>contracted</a:t>
              </a:r>
              <a:endParaRPr lang="en-IN" sz="1200">
                <a:solidFill>
                  <a:prstClr val="white"/>
                </a:solidFill>
                <a:latin typeface="Trebuchet MS" panose="020B0703020202090204" pitchFamily="34" charset="0"/>
              </a:endParaRPr>
            </a:p>
          </p:txBody>
        </p:sp>
      </p:grpSp>
      <p:sp>
        <p:nvSpPr>
          <p:cNvPr id="192" name="TextBox 191">
            <a:extLst>
              <a:ext uri="{FF2B5EF4-FFF2-40B4-BE49-F238E27FC236}">
                <a16:creationId xmlns:a16="http://schemas.microsoft.com/office/drawing/2014/main" id="{ECB61313-94AA-FCAC-2D4D-CF5F6750EA22}"/>
              </a:ext>
            </a:extLst>
          </p:cNvPr>
          <p:cNvSpPr txBox="1"/>
          <p:nvPr/>
        </p:nvSpPr>
        <p:spPr>
          <a:xfrm>
            <a:off x="327787" y="748454"/>
            <a:ext cx="11432412" cy="318100"/>
          </a:xfrm>
          <a:prstGeom prst="rect">
            <a:avLst/>
          </a:prstGeom>
          <a:noFill/>
        </p:spPr>
        <p:txBody>
          <a:bodyPr wrap="square">
            <a:spAutoFit/>
          </a:bodyPr>
          <a:lstStyle/>
          <a:p>
            <a:pPr defTabSz="914354"/>
            <a:r>
              <a:rPr lang="en-US" sz="1467" i="1">
                <a:solidFill>
                  <a:prstClr val="white"/>
                </a:solidFill>
                <a:latin typeface="Trebuchet MS" panose="020B0703020202090204" pitchFamily="34" charset="0"/>
              </a:rPr>
              <a:t>India’s Top 7 Banks, 4 Insurance, 4 Manufacturing, 4 </a:t>
            </a:r>
            <a:r>
              <a:rPr lang="en-US" sz="1467" i="1" err="1">
                <a:solidFill>
                  <a:prstClr val="white"/>
                </a:solidFill>
                <a:latin typeface="Trebuchet MS" panose="020B0703020202090204" pitchFamily="34" charset="0"/>
              </a:rPr>
              <a:t>Hyperscalers</a:t>
            </a:r>
            <a:r>
              <a:rPr lang="en-US" sz="1467" i="1">
                <a:solidFill>
                  <a:prstClr val="white"/>
                </a:solidFill>
                <a:latin typeface="Trebuchet MS" panose="020B0703020202090204" pitchFamily="34" charset="0"/>
              </a:rPr>
              <a:t>, Global Social Media, OTT, Security &amp; 10000+ Enterprises Trust </a:t>
            </a:r>
            <a:r>
              <a:rPr lang="en-US" sz="1467" i="1" u="sng">
                <a:solidFill>
                  <a:prstClr val="white"/>
                </a:solidFill>
                <a:latin typeface="Trebuchet MS" panose="020B0703020202090204" pitchFamily="34" charset="0"/>
              </a:rPr>
              <a:t>us</a:t>
            </a:r>
            <a:endParaRPr lang="en-US" sz="1467" i="1">
              <a:solidFill>
                <a:prstClr val="white"/>
              </a:solidFill>
              <a:latin typeface="Trebuchet MS" panose="020B0703020202090204" pitchFamily="34" charset="0"/>
            </a:endParaRPr>
          </a:p>
        </p:txBody>
      </p:sp>
      <p:sp>
        <p:nvSpPr>
          <p:cNvPr id="193" name="Rounded Rectangle 192">
            <a:extLst>
              <a:ext uri="{FF2B5EF4-FFF2-40B4-BE49-F238E27FC236}">
                <a16:creationId xmlns:a16="http://schemas.microsoft.com/office/drawing/2014/main" id="{35A11EF4-9C79-4063-DCEF-F3D8E4968E07}"/>
              </a:ext>
            </a:extLst>
          </p:cNvPr>
          <p:cNvSpPr/>
          <p:nvPr/>
        </p:nvSpPr>
        <p:spPr>
          <a:xfrm>
            <a:off x="431800" y="1338948"/>
            <a:ext cx="1706904" cy="1440000"/>
          </a:xfrm>
          <a:prstGeom prst="roundRect">
            <a:avLst/>
          </a:prstGeom>
          <a:solidFill>
            <a:srgbClr val="7C6AC4">
              <a:alpha val="40000"/>
            </a:srgbClr>
          </a:solidFill>
          <a:ln w="6350">
            <a:solidFill>
              <a:schemeClr val="accent4">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400">
              <a:solidFill>
                <a:prstClr val="white"/>
              </a:solidFill>
              <a:latin typeface="Trebuchet MS" panose="020B0703020202090204" pitchFamily="34" charset="0"/>
            </a:endParaRPr>
          </a:p>
        </p:txBody>
      </p:sp>
      <p:sp>
        <p:nvSpPr>
          <p:cNvPr id="195" name="Rounded Rectangle 194">
            <a:extLst>
              <a:ext uri="{FF2B5EF4-FFF2-40B4-BE49-F238E27FC236}">
                <a16:creationId xmlns:a16="http://schemas.microsoft.com/office/drawing/2014/main" id="{ED460189-DF14-03D8-B6B4-925D6D768A79}"/>
              </a:ext>
            </a:extLst>
          </p:cNvPr>
          <p:cNvSpPr/>
          <p:nvPr/>
        </p:nvSpPr>
        <p:spPr>
          <a:xfrm>
            <a:off x="2221296" y="1338948"/>
            <a:ext cx="1706904" cy="1440000"/>
          </a:xfrm>
          <a:prstGeom prst="roundRect">
            <a:avLst/>
          </a:prstGeom>
          <a:solidFill>
            <a:srgbClr val="422D72"/>
          </a:solidFill>
          <a:ln w="6350">
            <a:solidFill>
              <a:schemeClr val="accent4">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400">
              <a:solidFill>
                <a:prstClr val="white"/>
              </a:solidFill>
              <a:latin typeface="Trebuchet MS" panose="020B0703020202090204" pitchFamily="34" charset="0"/>
            </a:endParaRPr>
          </a:p>
        </p:txBody>
      </p:sp>
      <p:sp>
        <p:nvSpPr>
          <p:cNvPr id="196" name="Rounded Rectangle 195">
            <a:extLst>
              <a:ext uri="{FF2B5EF4-FFF2-40B4-BE49-F238E27FC236}">
                <a16:creationId xmlns:a16="http://schemas.microsoft.com/office/drawing/2014/main" id="{23E17405-1C2E-A66B-D594-540B53C5489B}"/>
              </a:ext>
            </a:extLst>
          </p:cNvPr>
          <p:cNvSpPr/>
          <p:nvPr/>
        </p:nvSpPr>
        <p:spPr>
          <a:xfrm>
            <a:off x="4010792" y="1338948"/>
            <a:ext cx="1706904" cy="1440000"/>
          </a:xfrm>
          <a:prstGeom prst="roundRect">
            <a:avLst/>
          </a:prstGeom>
          <a:solidFill>
            <a:srgbClr val="7C6AC4">
              <a:alpha val="40000"/>
            </a:srgbClr>
          </a:solidFill>
          <a:ln w="6350">
            <a:solidFill>
              <a:schemeClr val="accent4">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400">
              <a:solidFill>
                <a:prstClr val="white"/>
              </a:solidFill>
              <a:latin typeface="Trebuchet MS" panose="020B0703020202090204" pitchFamily="34" charset="0"/>
            </a:endParaRPr>
          </a:p>
        </p:txBody>
      </p:sp>
      <p:sp>
        <p:nvSpPr>
          <p:cNvPr id="204" name="Rounded Rectangle 203">
            <a:extLst>
              <a:ext uri="{FF2B5EF4-FFF2-40B4-BE49-F238E27FC236}">
                <a16:creationId xmlns:a16="http://schemas.microsoft.com/office/drawing/2014/main" id="{C8566B33-C293-0C34-D2BE-8BC1D49B9887}"/>
              </a:ext>
            </a:extLst>
          </p:cNvPr>
          <p:cNvSpPr/>
          <p:nvPr/>
        </p:nvSpPr>
        <p:spPr>
          <a:xfrm>
            <a:off x="431800" y="2918316"/>
            <a:ext cx="1706904" cy="1440000"/>
          </a:xfrm>
          <a:prstGeom prst="roundRect">
            <a:avLst/>
          </a:prstGeom>
          <a:solidFill>
            <a:srgbClr val="422D72"/>
          </a:solidFill>
          <a:ln w="6350">
            <a:solidFill>
              <a:schemeClr val="accent4">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400">
              <a:solidFill>
                <a:prstClr val="white"/>
              </a:solidFill>
              <a:latin typeface="Trebuchet MS" panose="020B0703020202090204" pitchFamily="34" charset="0"/>
            </a:endParaRPr>
          </a:p>
        </p:txBody>
      </p:sp>
      <p:sp>
        <p:nvSpPr>
          <p:cNvPr id="205" name="Rounded Rectangle 204">
            <a:extLst>
              <a:ext uri="{FF2B5EF4-FFF2-40B4-BE49-F238E27FC236}">
                <a16:creationId xmlns:a16="http://schemas.microsoft.com/office/drawing/2014/main" id="{4D03FF65-A2CE-8C44-CCAD-CF699E54BAEE}"/>
              </a:ext>
            </a:extLst>
          </p:cNvPr>
          <p:cNvSpPr/>
          <p:nvPr/>
        </p:nvSpPr>
        <p:spPr>
          <a:xfrm>
            <a:off x="2221296" y="2918316"/>
            <a:ext cx="1706904" cy="1440000"/>
          </a:xfrm>
          <a:prstGeom prst="roundRect">
            <a:avLst/>
          </a:prstGeom>
          <a:solidFill>
            <a:srgbClr val="7C6AC4">
              <a:alpha val="40000"/>
            </a:srgbClr>
          </a:solidFill>
          <a:ln w="6350">
            <a:solidFill>
              <a:schemeClr val="accent4">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400">
              <a:solidFill>
                <a:prstClr val="white"/>
              </a:solidFill>
              <a:latin typeface="Trebuchet MS" panose="020B0703020202090204" pitchFamily="34" charset="0"/>
            </a:endParaRPr>
          </a:p>
        </p:txBody>
      </p:sp>
      <p:sp>
        <p:nvSpPr>
          <p:cNvPr id="206" name="Rounded Rectangle 205">
            <a:extLst>
              <a:ext uri="{FF2B5EF4-FFF2-40B4-BE49-F238E27FC236}">
                <a16:creationId xmlns:a16="http://schemas.microsoft.com/office/drawing/2014/main" id="{E5FD47EF-3AD9-F8D3-80EB-4E32E7B075F2}"/>
              </a:ext>
            </a:extLst>
          </p:cNvPr>
          <p:cNvSpPr/>
          <p:nvPr/>
        </p:nvSpPr>
        <p:spPr>
          <a:xfrm>
            <a:off x="4010792" y="2918316"/>
            <a:ext cx="1706904" cy="1440000"/>
          </a:xfrm>
          <a:prstGeom prst="roundRect">
            <a:avLst/>
          </a:prstGeom>
          <a:solidFill>
            <a:srgbClr val="422D72"/>
          </a:solidFill>
          <a:ln w="6350">
            <a:solidFill>
              <a:schemeClr val="accent4">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400">
              <a:solidFill>
                <a:prstClr val="white"/>
              </a:solidFill>
              <a:latin typeface="Trebuchet MS" panose="020B0703020202090204" pitchFamily="34" charset="0"/>
            </a:endParaRPr>
          </a:p>
        </p:txBody>
      </p:sp>
      <p:sp>
        <p:nvSpPr>
          <p:cNvPr id="181" name="TextBox 180">
            <a:extLst>
              <a:ext uri="{FF2B5EF4-FFF2-40B4-BE49-F238E27FC236}">
                <a16:creationId xmlns:a16="http://schemas.microsoft.com/office/drawing/2014/main" id="{79999029-C8E7-CA6E-84F2-BC1BD1AFD9B1}"/>
              </a:ext>
            </a:extLst>
          </p:cNvPr>
          <p:cNvSpPr txBox="1"/>
          <p:nvPr/>
        </p:nvSpPr>
        <p:spPr>
          <a:xfrm>
            <a:off x="441705" y="1628066"/>
            <a:ext cx="1690547" cy="830997"/>
          </a:xfrm>
          <a:prstGeom prst="rect">
            <a:avLst/>
          </a:prstGeom>
          <a:noFill/>
        </p:spPr>
        <p:txBody>
          <a:bodyPr wrap="square" rtlCol="0">
            <a:spAutoFit/>
          </a:bodyPr>
          <a:lstStyle/>
          <a:p>
            <a:pPr marL="10584" algn="ctr" defTabSz="1219080">
              <a:defRPr/>
            </a:pPr>
            <a:r>
              <a:rPr lang="en-US" sz="1600" b="1">
                <a:solidFill>
                  <a:srgbClr val="BED730"/>
                </a:solidFill>
                <a:latin typeface="Trebuchet MS" panose="020B0703020202090204" pitchFamily="34" charset="0"/>
              </a:rPr>
              <a:t>Purpose built GW </a:t>
            </a:r>
            <a:r>
              <a:rPr lang="en-US" sz="1600" b="1">
                <a:solidFill>
                  <a:prstClr val="white"/>
                </a:solidFill>
                <a:latin typeface="Trebuchet MS" panose="020B0703020202090204" pitchFamily="34" charset="0"/>
              </a:rPr>
              <a:t>c</a:t>
            </a:r>
            <a:r>
              <a:rPr lang="en-US" sz="1600">
                <a:solidFill>
                  <a:prstClr val="white"/>
                </a:solidFill>
                <a:latin typeface="Trebuchet MS" panose="020B0703020202090204" pitchFamily="34" charset="0"/>
              </a:rPr>
              <a:t>ampuses for AI training </a:t>
            </a:r>
          </a:p>
        </p:txBody>
      </p:sp>
      <p:sp>
        <p:nvSpPr>
          <p:cNvPr id="184" name="TextBox 183">
            <a:extLst>
              <a:ext uri="{FF2B5EF4-FFF2-40B4-BE49-F238E27FC236}">
                <a16:creationId xmlns:a16="http://schemas.microsoft.com/office/drawing/2014/main" id="{7D6E3549-7312-183D-D02E-5680ECF7459D}"/>
              </a:ext>
            </a:extLst>
          </p:cNvPr>
          <p:cNvSpPr txBox="1"/>
          <p:nvPr/>
        </p:nvSpPr>
        <p:spPr>
          <a:xfrm>
            <a:off x="2233864" y="1504952"/>
            <a:ext cx="1649840" cy="1077218"/>
          </a:xfrm>
          <a:prstGeom prst="rect">
            <a:avLst/>
          </a:prstGeom>
          <a:noFill/>
        </p:spPr>
        <p:txBody>
          <a:bodyPr wrap="square" rtlCol="0">
            <a:spAutoFit/>
          </a:bodyPr>
          <a:lstStyle/>
          <a:p>
            <a:pPr marL="10584" algn="ctr" defTabSz="1219080">
              <a:defRPr/>
            </a:pPr>
            <a:r>
              <a:rPr lang="en-US" sz="1600" b="1">
                <a:solidFill>
                  <a:srgbClr val="BED730"/>
                </a:solidFill>
                <a:latin typeface="Trebuchet MS" panose="020B0703020202090204" pitchFamily="34" charset="0"/>
              </a:rPr>
              <a:t>Edge DCs </a:t>
            </a:r>
            <a:r>
              <a:rPr lang="en-US" sz="1600">
                <a:solidFill>
                  <a:prstClr val="white"/>
                </a:solidFill>
                <a:latin typeface="Trebuchet MS" panose="020B0703020202090204" pitchFamily="34" charset="0"/>
              </a:rPr>
              <a:t>designed for faster inferencing </a:t>
            </a:r>
          </a:p>
        </p:txBody>
      </p:sp>
      <p:sp>
        <p:nvSpPr>
          <p:cNvPr id="186" name="TextBox 185">
            <a:extLst>
              <a:ext uri="{FF2B5EF4-FFF2-40B4-BE49-F238E27FC236}">
                <a16:creationId xmlns:a16="http://schemas.microsoft.com/office/drawing/2014/main" id="{8EE81AE1-621F-8B1D-03BD-2DFF85E82366}"/>
              </a:ext>
            </a:extLst>
          </p:cNvPr>
          <p:cNvSpPr txBox="1"/>
          <p:nvPr/>
        </p:nvSpPr>
        <p:spPr>
          <a:xfrm>
            <a:off x="4010793" y="1504953"/>
            <a:ext cx="1697096" cy="1077218"/>
          </a:xfrm>
          <a:prstGeom prst="rect">
            <a:avLst/>
          </a:prstGeom>
          <a:noFill/>
        </p:spPr>
        <p:txBody>
          <a:bodyPr wrap="square" rtlCol="0">
            <a:spAutoFit/>
          </a:bodyPr>
          <a:lstStyle/>
          <a:p>
            <a:pPr marL="10584" algn="ctr" defTabSz="1219080">
              <a:defRPr/>
            </a:pPr>
            <a:r>
              <a:rPr lang="en-US" sz="1600" b="1">
                <a:solidFill>
                  <a:srgbClr val="BED730"/>
                </a:solidFill>
                <a:latin typeface="Trebuchet MS" panose="020B0703020202090204" pitchFamily="34" charset="0"/>
              </a:rPr>
              <a:t>RE first </a:t>
            </a:r>
            <a:r>
              <a:rPr lang="en-US" sz="1600">
                <a:solidFill>
                  <a:prstClr val="white"/>
                </a:solidFill>
                <a:latin typeface="Trebuchet MS" panose="020B0703020202090204" pitchFamily="34" charset="0"/>
              </a:rPr>
              <a:t>and autonomous </a:t>
            </a:r>
            <a:br>
              <a:rPr lang="en-US" sz="1600">
                <a:solidFill>
                  <a:prstClr val="white"/>
                </a:solidFill>
                <a:latin typeface="Trebuchet MS" panose="020B0703020202090204" pitchFamily="34" charset="0"/>
              </a:rPr>
            </a:br>
            <a:r>
              <a:rPr lang="en-US" sz="1600">
                <a:solidFill>
                  <a:prstClr val="white"/>
                </a:solidFill>
                <a:latin typeface="Trebuchet MS" panose="020B0703020202090204" pitchFamily="34" charset="0"/>
              </a:rPr>
              <a:t>DC-NW operations</a:t>
            </a:r>
            <a:endParaRPr lang="en-US" sz="1600" kern="0">
              <a:solidFill>
                <a:prstClr val="white"/>
              </a:solidFill>
              <a:latin typeface="Trebuchet MS" panose="020B0703020202090204" pitchFamily="34" charset="0"/>
            </a:endParaRPr>
          </a:p>
        </p:txBody>
      </p:sp>
      <p:sp>
        <p:nvSpPr>
          <p:cNvPr id="187" name="TextBox 186">
            <a:extLst>
              <a:ext uri="{FF2B5EF4-FFF2-40B4-BE49-F238E27FC236}">
                <a16:creationId xmlns:a16="http://schemas.microsoft.com/office/drawing/2014/main" id="{10136F8A-B07B-CD4E-A996-57A9977BD29A}"/>
              </a:ext>
            </a:extLst>
          </p:cNvPr>
          <p:cNvSpPr txBox="1"/>
          <p:nvPr/>
        </p:nvSpPr>
        <p:spPr>
          <a:xfrm>
            <a:off x="431800" y="3084320"/>
            <a:ext cx="1706904" cy="1077218"/>
          </a:xfrm>
          <a:prstGeom prst="rect">
            <a:avLst/>
          </a:prstGeom>
          <a:noFill/>
        </p:spPr>
        <p:txBody>
          <a:bodyPr wrap="square" rtlCol="0">
            <a:spAutoFit/>
          </a:bodyPr>
          <a:lstStyle/>
          <a:p>
            <a:pPr marL="10584" algn="ctr" defTabSz="1219080">
              <a:defRPr/>
            </a:pPr>
            <a:r>
              <a:rPr lang="en-US" sz="1600" b="1">
                <a:solidFill>
                  <a:srgbClr val="BED730"/>
                </a:solidFill>
                <a:latin typeface="Trebuchet MS" panose="020B0703020202090204" pitchFamily="34" charset="0"/>
              </a:rPr>
              <a:t>Campus AI Fabric </a:t>
            </a:r>
            <a:r>
              <a:rPr lang="en-US" sz="1600">
                <a:solidFill>
                  <a:prstClr val="white"/>
                </a:solidFill>
                <a:latin typeface="Trebuchet MS" panose="020B0703020202090204" pitchFamily="34" charset="0"/>
              </a:rPr>
              <a:t>for high-speed movement</a:t>
            </a:r>
          </a:p>
        </p:txBody>
      </p:sp>
      <p:sp>
        <p:nvSpPr>
          <p:cNvPr id="189" name="TextBox 188">
            <a:extLst>
              <a:ext uri="{FF2B5EF4-FFF2-40B4-BE49-F238E27FC236}">
                <a16:creationId xmlns:a16="http://schemas.microsoft.com/office/drawing/2014/main" id="{EEC2CD02-12CA-2766-2023-AE9E992D04B0}"/>
              </a:ext>
            </a:extLst>
          </p:cNvPr>
          <p:cNvSpPr txBox="1"/>
          <p:nvPr/>
        </p:nvSpPr>
        <p:spPr>
          <a:xfrm>
            <a:off x="2231477" y="3207429"/>
            <a:ext cx="1674521" cy="830997"/>
          </a:xfrm>
          <a:prstGeom prst="rect">
            <a:avLst/>
          </a:prstGeom>
          <a:noFill/>
        </p:spPr>
        <p:txBody>
          <a:bodyPr wrap="square" rtlCol="0">
            <a:spAutoFit/>
          </a:bodyPr>
          <a:lstStyle/>
          <a:p>
            <a:pPr marL="10584" algn="ctr" defTabSz="1219080">
              <a:defRPr/>
            </a:pPr>
            <a:r>
              <a:rPr lang="en-US" sz="1600" b="1">
                <a:solidFill>
                  <a:srgbClr val="BED730"/>
                </a:solidFill>
                <a:latin typeface="Trebuchet MS" panose="020B0703020202090204" pitchFamily="34" charset="0"/>
              </a:rPr>
              <a:t>Country scale </a:t>
            </a:r>
            <a:r>
              <a:rPr lang="en-US" sz="1600">
                <a:solidFill>
                  <a:prstClr val="white"/>
                </a:solidFill>
                <a:latin typeface="Trebuchet MS" panose="020B0703020202090204" pitchFamily="34" charset="0"/>
              </a:rPr>
              <a:t>lossless networks</a:t>
            </a:r>
          </a:p>
        </p:txBody>
      </p:sp>
      <p:sp>
        <p:nvSpPr>
          <p:cNvPr id="190" name="TextBox 189">
            <a:extLst>
              <a:ext uri="{FF2B5EF4-FFF2-40B4-BE49-F238E27FC236}">
                <a16:creationId xmlns:a16="http://schemas.microsoft.com/office/drawing/2014/main" id="{E12F8FF5-AA41-57E0-EA18-8F8094740DD1}"/>
              </a:ext>
            </a:extLst>
          </p:cNvPr>
          <p:cNvSpPr txBox="1"/>
          <p:nvPr/>
        </p:nvSpPr>
        <p:spPr>
          <a:xfrm>
            <a:off x="4018968" y="3084322"/>
            <a:ext cx="1688925" cy="830997"/>
          </a:xfrm>
          <a:prstGeom prst="rect">
            <a:avLst/>
          </a:prstGeom>
          <a:noFill/>
        </p:spPr>
        <p:txBody>
          <a:bodyPr wrap="square" rtlCol="0">
            <a:spAutoFit/>
          </a:bodyPr>
          <a:lstStyle/>
          <a:p>
            <a:pPr marL="10584" algn="ctr" defTabSz="1219080">
              <a:defRPr/>
            </a:pPr>
            <a:r>
              <a:rPr lang="en-US" sz="1600" b="1">
                <a:solidFill>
                  <a:srgbClr val="BED730"/>
                </a:solidFill>
                <a:latin typeface="Trebuchet MS" panose="020B0703020202090204" pitchFamily="34" charset="0"/>
              </a:rPr>
              <a:t>Secure AI pipelines </a:t>
            </a:r>
            <a:r>
              <a:rPr lang="en-US" sz="1600">
                <a:solidFill>
                  <a:prstClr val="white"/>
                </a:solidFill>
                <a:latin typeface="Trebuchet MS" panose="020B0703020202090204" pitchFamily="34" charset="0"/>
              </a:rPr>
              <a:t>with encrypted flows</a:t>
            </a:r>
          </a:p>
        </p:txBody>
      </p:sp>
      <p:sp>
        <p:nvSpPr>
          <p:cNvPr id="207" name="Rounded Rectangle 206">
            <a:extLst>
              <a:ext uri="{FF2B5EF4-FFF2-40B4-BE49-F238E27FC236}">
                <a16:creationId xmlns:a16="http://schemas.microsoft.com/office/drawing/2014/main" id="{FCE7ED00-62E2-F72C-5408-10666F86BE8A}"/>
              </a:ext>
            </a:extLst>
          </p:cNvPr>
          <p:cNvSpPr/>
          <p:nvPr/>
        </p:nvSpPr>
        <p:spPr>
          <a:xfrm>
            <a:off x="431800" y="4517547"/>
            <a:ext cx="5310424" cy="916968"/>
          </a:xfrm>
          <a:prstGeom prst="roundRect">
            <a:avLst/>
          </a:prstGeom>
          <a:solidFill>
            <a:srgbClr val="7C6AC4">
              <a:alpha val="40000"/>
            </a:srgbClr>
          </a:solidFill>
          <a:ln w="6350">
            <a:solidFill>
              <a:schemeClr val="accent4">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4">
              <a:defRPr/>
            </a:pPr>
            <a:endParaRPr lang="en-US" sz="2400">
              <a:solidFill>
                <a:prstClr val="white"/>
              </a:solidFill>
              <a:latin typeface="Trebuchet MS" panose="020B0703020202090204" pitchFamily="34" charset="0"/>
            </a:endParaRPr>
          </a:p>
        </p:txBody>
      </p:sp>
      <p:sp>
        <p:nvSpPr>
          <p:cNvPr id="209" name="TextBox 208">
            <a:extLst>
              <a:ext uri="{FF2B5EF4-FFF2-40B4-BE49-F238E27FC236}">
                <a16:creationId xmlns:a16="http://schemas.microsoft.com/office/drawing/2014/main" id="{FB63C38D-7A29-8BDD-DCC1-A0060F123329}"/>
              </a:ext>
            </a:extLst>
          </p:cNvPr>
          <p:cNvSpPr txBox="1"/>
          <p:nvPr/>
        </p:nvSpPr>
        <p:spPr>
          <a:xfrm>
            <a:off x="555175" y="4559013"/>
            <a:ext cx="4996543" cy="769634"/>
          </a:xfrm>
          <a:prstGeom prst="rect">
            <a:avLst/>
          </a:prstGeom>
          <a:noFill/>
        </p:spPr>
        <p:txBody>
          <a:bodyPr wrap="square" rtlCol="0">
            <a:spAutoFit/>
          </a:bodyPr>
          <a:lstStyle/>
          <a:p>
            <a:pPr marL="10584" defTabSz="1219080">
              <a:defRPr/>
            </a:pPr>
            <a:r>
              <a:rPr lang="en-US" sz="1467" b="1" dirty="0">
                <a:solidFill>
                  <a:srgbClr val="BED730"/>
                </a:solidFill>
                <a:latin typeface="Trebuchet MS" panose="020B0703020202090204" pitchFamily="34" charset="0"/>
              </a:rPr>
              <a:t>Sovereign AI in Box</a:t>
            </a:r>
            <a:r>
              <a:rPr lang="en-US" sz="1467" dirty="0">
                <a:solidFill>
                  <a:srgbClr val="BED730"/>
                </a:solidFill>
                <a:latin typeface="Trebuchet MS" panose="020B0703020202090204" pitchFamily="34" charset="0"/>
              </a:rPr>
              <a:t> Make in India Server</a:t>
            </a:r>
          </a:p>
          <a:p>
            <a:pPr marL="10584" defTabSz="1219080">
              <a:defRPr/>
            </a:pPr>
            <a:r>
              <a:rPr lang="en-US" sz="1467" dirty="0">
                <a:solidFill>
                  <a:prstClr val="white"/>
                </a:solidFill>
                <a:latin typeface="Trebuchet MS" panose="020B0703020202090204" pitchFamily="34" charset="0"/>
              </a:rPr>
              <a:t>Pre-built vertical use cases and AIOps, ready to scale, designed for flexibility, engineered for reliability </a:t>
            </a:r>
          </a:p>
        </p:txBody>
      </p:sp>
      <p:grpSp>
        <p:nvGrpSpPr>
          <p:cNvPr id="8" name="Group 7">
            <a:extLst>
              <a:ext uri="{FF2B5EF4-FFF2-40B4-BE49-F238E27FC236}">
                <a16:creationId xmlns:a16="http://schemas.microsoft.com/office/drawing/2014/main" id="{B0048674-9BA1-D34E-B85C-0F4959A7A9C5}"/>
              </a:ext>
            </a:extLst>
          </p:cNvPr>
          <p:cNvGrpSpPr/>
          <p:nvPr/>
        </p:nvGrpSpPr>
        <p:grpSpPr>
          <a:xfrm>
            <a:off x="5860389" y="1172896"/>
            <a:ext cx="4380123" cy="4301549"/>
            <a:chOff x="4884353" y="1120510"/>
            <a:chExt cx="3908007" cy="3837902"/>
          </a:xfrm>
        </p:grpSpPr>
        <p:grpSp>
          <p:nvGrpSpPr>
            <p:cNvPr id="9" name="Group 8">
              <a:extLst>
                <a:ext uri="{FF2B5EF4-FFF2-40B4-BE49-F238E27FC236}">
                  <a16:creationId xmlns:a16="http://schemas.microsoft.com/office/drawing/2014/main" id="{EB0330C6-FA99-F1A7-9239-DF7E2C62E7FE}"/>
                </a:ext>
              </a:extLst>
            </p:cNvPr>
            <p:cNvGrpSpPr/>
            <p:nvPr/>
          </p:nvGrpSpPr>
          <p:grpSpPr>
            <a:xfrm>
              <a:off x="4884353" y="1120510"/>
              <a:ext cx="3908007" cy="3837902"/>
              <a:chOff x="4774843" y="718545"/>
              <a:chExt cx="4377171" cy="4256728"/>
            </a:xfrm>
          </p:grpSpPr>
          <p:grpSp>
            <p:nvGrpSpPr>
              <p:cNvPr id="159" name="Group 158">
                <a:extLst>
                  <a:ext uri="{FF2B5EF4-FFF2-40B4-BE49-F238E27FC236}">
                    <a16:creationId xmlns:a16="http://schemas.microsoft.com/office/drawing/2014/main" id="{6C00F280-7B8E-E605-6529-C3959ABC876C}"/>
                  </a:ext>
                </a:extLst>
              </p:cNvPr>
              <p:cNvGrpSpPr/>
              <p:nvPr/>
            </p:nvGrpSpPr>
            <p:grpSpPr>
              <a:xfrm>
                <a:off x="4774843" y="718545"/>
                <a:ext cx="4377171" cy="4256728"/>
                <a:chOff x="4212215" y="569864"/>
                <a:chExt cx="4377171" cy="4256728"/>
              </a:xfrm>
            </p:grpSpPr>
            <p:grpSp>
              <p:nvGrpSpPr>
                <p:cNvPr id="191" name="Group 190">
                  <a:extLst>
                    <a:ext uri="{FF2B5EF4-FFF2-40B4-BE49-F238E27FC236}">
                      <a16:creationId xmlns:a16="http://schemas.microsoft.com/office/drawing/2014/main" id="{6881362D-9FBD-2CF7-1999-8FF0ECD68012}"/>
                    </a:ext>
                  </a:extLst>
                </p:cNvPr>
                <p:cNvGrpSpPr/>
                <p:nvPr/>
              </p:nvGrpSpPr>
              <p:grpSpPr>
                <a:xfrm>
                  <a:off x="4212215" y="569864"/>
                  <a:ext cx="4377171" cy="4256728"/>
                  <a:chOff x="3012198" y="774415"/>
                  <a:chExt cx="4377171" cy="4256728"/>
                </a:xfrm>
              </p:grpSpPr>
              <p:pic>
                <p:nvPicPr>
                  <p:cNvPr id="197" name="Picture 196" descr="A map of india with lines drawn on it&#10;&#10;AI-generated content may be incorrect.">
                    <a:extLst>
                      <a:ext uri="{FF2B5EF4-FFF2-40B4-BE49-F238E27FC236}">
                        <a16:creationId xmlns:a16="http://schemas.microsoft.com/office/drawing/2014/main" id="{090CCC20-15F8-43C8-7847-5FAE178B7821}"/>
                      </a:ext>
                    </a:extLst>
                  </p:cNvPr>
                  <p:cNvPicPr>
                    <a:picLocks noChangeAspect="1"/>
                  </p:cNvPicPr>
                  <p:nvPr/>
                </p:nvPicPr>
                <p:blipFill>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5900"/>
                            </a14:imgEffect>
                            <a14:imgEffect>
                              <a14:saturation sat="0"/>
                            </a14:imgEffect>
                          </a14:imgLayer>
                        </a14:imgProps>
                      </a:ext>
                      <a:ext uri="{28A0092B-C50C-407E-A947-70E740481C1C}">
                        <a14:useLocalDpi xmlns:a14="http://schemas.microsoft.com/office/drawing/2010/main" val="0"/>
                      </a:ext>
                    </a:extLst>
                  </a:blip>
                  <a:stretch>
                    <a:fillRect/>
                  </a:stretch>
                </p:blipFill>
                <p:spPr>
                  <a:xfrm>
                    <a:off x="3344235" y="774415"/>
                    <a:ext cx="4045134" cy="4256728"/>
                  </a:xfrm>
                  <a:prstGeom prst="rect">
                    <a:avLst/>
                  </a:prstGeom>
                </p:spPr>
              </p:pic>
              <p:grpSp>
                <p:nvGrpSpPr>
                  <p:cNvPr id="198" name="Group 197">
                    <a:extLst>
                      <a:ext uri="{FF2B5EF4-FFF2-40B4-BE49-F238E27FC236}">
                        <a16:creationId xmlns:a16="http://schemas.microsoft.com/office/drawing/2014/main" id="{DBF30B1E-03D5-A8CD-F7EE-FAF3800207AD}"/>
                      </a:ext>
                    </a:extLst>
                  </p:cNvPr>
                  <p:cNvGrpSpPr/>
                  <p:nvPr/>
                </p:nvGrpSpPr>
                <p:grpSpPr>
                  <a:xfrm>
                    <a:off x="3012198" y="1255830"/>
                    <a:ext cx="4330450" cy="3355013"/>
                    <a:chOff x="3012198" y="1255830"/>
                    <a:chExt cx="4330450" cy="3355013"/>
                  </a:xfrm>
                </p:grpSpPr>
                <p:sp>
                  <p:nvSpPr>
                    <p:cNvPr id="199" name="object 8">
                      <a:extLst>
                        <a:ext uri="{FF2B5EF4-FFF2-40B4-BE49-F238E27FC236}">
                          <a16:creationId xmlns:a16="http://schemas.microsoft.com/office/drawing/2014/main" id="{4038EEE2-D63B-6E1B-F97C-1BE463AF31CE}"/>
                        </a:ext>
                      </a:extLst>
                    </p:cNvPr>
                    <p:cNvSpPr txBox="1"/>
                    <p:nvPr/>
                  </p:nvSpPr>
                  <p:spPr>
                    <a:xfrm>
                      <a:off x="4147402" y="1781166"/>
                      <a:ext cx="976226" cy="139704"/>
                    </a:xfrm>
                    <a:prstGeom prst="rect">
                      <a:avLst/>
                    </a:prstGeom>
                  </p:spPr>
                  <p:txBody>
                    <a:bodyPr vert="horz" wrap="square" lIns="0" tIns="10397" rIns="0" bIns="0" rtlCol="0" anchor="t">
                      <a:spAutoFit/>
                    </a:bodyPr>
                    <a:lstStyle>
                      <a:defPPr>
                        <a:defRPr kern="0"/>
                      </a:defPPr>
                    </a:lstStyle>
                    <a:p>
                      <a:pPr marL="7701" algn="ctr" defTabSz="1219080">
                        <a:spcBef>
                          <a:spcPts val="81"/>
                        </a:spcBef>
                        <a:defRPr/>
                      </a:pPr>
                      <a:r>
                        <a:rPr lang="en-US" sz="849" kern="0">
                          <a:solidFill>
                            <a:prstClr val="white"/>
                          </a:solidFill>
                          <a:latin typeface="Trebuchet MS"/>
                        </a:rPr>
                        <a:t>CHANDIGARH</a:t>
                      </a:r>
                    </a:p>
                  </p:txBody>
                </p:sp>
                <p:sp>
                  <p:nvSpPr>
                    <p:cNvPr id="200" name="object 10">
                      <a:extLst>
                        <a:ext uri="{FF2B5EF4-FFF2-40B4-BE49-F238E27FC236}">
                          <a16:creationId xmlns:a16="http://schemas.microsoft.com/office/drawing/2014/main" id="{7B62F747-61C4-0A29-1DAA-2B8C5D5BDCE3}"/>
                        </a:ext>
                      </a:extLst>
                    </p:cNvPr>
                    <p:cNvSpPr txBox="1"/>
                    <p:nvPr/>
                  </p:nvSpPr>
                  <p:spPr>
                    <a:xfrm>
                      <a:off x="5119717" y="2512904"/>
                      <a:ext cx="559396" cy="139704"/>
                    </a:xfrm>
                    <a:prstGeom prst="rect">
                      <a:avLst/>
                    </a:prstGeom>
                  </p:spPr>
                  <p:txBody>
                    <a:bodyPr vert="horz" wrap="square" lIns="0" tIns="10397" rIns="0" bIns="0" rtlCol="0" anchor="t">
                      <a:spAutoFit/>
                    </a:bodyPr>
                    <a:lstStyle>
                      <a:defPPr>
                        <a:defRPr kern="0"/>
                      </a:defPPr>
                    </a:lstStyle>
                    <a:p>
                      <a:pPr marL="7701" algn="ctr" defTabSz="1219080">
                        <a:spcBef>
                          <a:spcPts val="81"/>
                        </a:spcBef>
                        <a:defRPr/>
                      </a:pPr>
                      <a:r>
                        <a:rPr sz="849" kern="0">
                          <a:solidFill>
                            <a:prstClr val="white"/>
                          </a:solidFill>
                          <a:latin typeface="Trebuchet MS"/>
                        </a:rPr>
                        <a:t>LUCKNOW</a:t>
                      </a:r>
                      <a:endParaRPr lang="en-US" sz="849" kern="0">
                        <a:solidFill>
                          <a:prstClr val="white"/>
                        </a:solidFill>
                        <a:latin typeface="Trebuchet MS"/>
                      </a:endParaRPr>
                    </a:p>
                  </p:txBody>
                </p:sp>
                <p:pic>
                  <p:nvPicPr>
                    <p:cNvPr id="203" name="object 31">
                      <a:extLst>
                        <a:ext uri="{FF2B5EF4-FFF2-40B4-BE49-F238E27FC236}">
                          <a16:creationId xmlns:a16="http://schemas.microsoft.com/office/drawing/2014/main" id="{D3D10969-7A50-3B67-3FBC-4B91B948A31A}"/>
                        </a:ext>
                      </a:extLst>
                    </p:cNvPr>
                    <p:cNvPicPr/>
                    <p:nvPr/>
                  </p:nvPicPr>
                  <p:blipFill>
                    <a:blip r:embed="rId5" cstate="print">
                      <a:duotone>
                        <a:prstClr val="black"/>
                        <a:srgbClr val="B8D200">
                          <a:tint val="45000"/>
                          <a:satMod val="400000"/>
                        </a:srgbClr>
                      </a:duotone>
                    </a:blip>
                    <a:stretch>
                      <a:fillRect/>
                    </a:stretch>
                  </p:blipFill>
                  <p:spPr>
                    <a:xfrm>
                      <a:off x="4530795" y="1255830"/>
                      <a:ext cx="65531" cy="61787"/>
                    </a:xfrm>
                    <a:prstGeom prst="rect">
                      <a:avLst/>
                    </a:prstGeom>
                  </p:spPr>
                </p:pic>
                <p:pic>
                  <p:nvPicPr>
                    <p:cNvPr id="210" name="object 32">
                      <a:extLst>
                        <a:ext uri="{FF2B5EF4-FFF2-40B4-BE49-F238E27FC236}">
                          <a16:creationId xmlns:a16="http://schemas.microsoft.com/office/drawing/2014/main" id="{B75F934F-DBDD-FE03-75EE-CCDCA41F11B3}"/>
                        </a:ext>
                      </a:extLst>
                    </p:cNvPr>
                    <p:cNvPicPr/>
                    <p:nvPr/>
                  </p:nvPicPr>
                  <p:blipFill>
                    <a:blip r:embed="rId6" cstate="print">
                      <a:duotone>
                        <a:prstClr val="black"/>
                        <a:srgbClr val="B8D200">
                          <a:tint val="45000"/>
                          <a:satMod val="400000"/>
                        </a:srgbClr>
                      </a:duotone>
                    </a:blip>
                    <a:stretch>
                      <a:fillRect/>
                    </a:stretch>
                  </p:blipFill>
                  <p:spPr>
                    <a:xfrm>
                      <a:off x="6769550" y="2285591"/>
                      <a:ext cx="65531" cy="61787"/>
                    </a:xfrm>
                    <a:prstGeom prst="rect">
                      <a:avLst/>
                    </a:prstGeom>
                  </p:spPr>
                </p:pic>
                <p:pic>
                  <p:nvPicPr>
                    <p:cNvPr id="211" name="object 33">
                      <a:extLst>
                        <a:ext uri="{FF2B5EF4-FFF2-40B4-BE49-F238E27FC236}">
                          <a16:creationId xmlns:a16="http://schemas.microsoft.com/office/drawing/2014/main" id="{6CE1C9A0-5779-89C0-CB30-1094A70FEFFF}"/>
                        </a:ext>
                      </a:extLst>
                    </p:cNvPr>
                    <p:cNvPicPr/>
                    <p:nvPr/>
                  </p:nvPicPr>
                  <p:blipFill>
                    <a:blip r:embed="rId7" cstate="print">
                      <a:duotone>
                        <a:prstClr val="black"/>
                        <a:srgbClr val="B8D200">
                          <a:tint val="45000"/>
                          <a:satMod val="400000"/>
                        </a:srgbClr>
                      </a:duotone>
                    </a:blip>
                    <a:stretch>
                      <a:fillRect/>
                    </a:stretch>
                  </p:blipFill>
                  <p:spPr>
                    <a:xfrm>
                      <a:off x="5592332" y="2378622"/>
                      <a:ext cx="65531" cy="61787"/>
                    </a:xfrm>
                    <a:prstGeom prst="rect">
                      <a:avLst/>
                    </a:prstGeom>
                  </p:spPr>
                </p:pic>
                <p:pic>
                  <p:nvPicPr>
                    <p:cNvPr id="212" name="object 34">
                      <a:extLst>
                        <a:ext uri="{FF2B5EF4-FFF2-40B4-BE49-F238E27FC236}">
                          <a16:creationId xmlns:a16="http://schemas.microsoft.com/office/drawing/2014/main" id="{7987F18C-17D0-CEDB-F891-E105080CC3F2}"/>
                        </a:ext>
                      </a:extLst>
                    </p:cNvPr>
                    <p:cNvPicPr/>
                    <p:nvPr/>
                  </p:nvPicPr>
                  <p:blipFill>
                    <a:blip r:embed="rId7" cstate="print">
                      <a:duotone>
                        <a:prstClr val="black"/>
                        <a:srgbClr val="B8D200">
                          <a:tint val="45000"/>
                          <a:satMod val="400000"/>
                        </a:srgbClr>
                      </a:duotone>
                    </a:blip>
                    <a:stretch>
                      <a:fillRect/>
                    </a:stretch>
                  </p:blipFill>
                  <p:spPr>
                    <a:xfrm>
                      <a:off x="4831506" y="2718140"/>
                      <a:ext cx="65531" cy="61787"/>
                    </a:xfrm>
                    <a:prstGeom prst="rect">
                      <a:avLst/>
                    </a:prstGeom>
                  </p:spPr>
                </p:pic>
                <p:pic>
                  <p:nvPicPr>
                    <p:cNvPr id="213" name="object 35">
                      <a:extLst>
                        <a:ext uri="{FF2B5EF4-FFF2-40B4-BE49-F238E27FC236}">
                          <a16:creationId xmlns:a16="http://schemas.microsoft.com/office/drawing/2014/main" id="{6CD86A76-8DB4-E79E-E702-527AEEC9A7F7}"/>
                        </a:ext>
                      </a:extLst>
                    </p:cNvPr>
                    <p:cNvPicPr/>
                    <p:nvPr/>
                  </p:nvPicPr>
                  <p:blipFill>
                    <a:blip r:embed="rId6" cstate="print">
                      <a:duotone>
                        <a:prstClr val="black"/>
                        <a:srgbClr val="B8D200">
                          <a:tint val="45000"/>
                          <a:satMod val="400000"/>
                        </a:srgbClr>
                      </a:duotone>
                    </a:blip>
                    <a:stretch>
                      <a:fillRect/>
                    </a:stretch>
                  </p:blipFill>
                  <p:spPr>
                    <a:xfrm>
                      <a:off x="5768450" y="3282730"/>
                      <a:ext cx="65531" cy="61787"/>
                    </a:xfrm>
                    <a:prstGeom prst="rect">
                      <a:avLst/>
                    </a:prstGeom>
                  </p:spPr>
                </p:pic>
                <p:pic>
                  <p:nvPicPr>
                    <p:cNvPr id="215" name="object 39">
                      <a:extLst>
                        <a:ext uri="{FF2B5EF4-FFF2-40B4-BE49-F238E27FC236}">
                          <a16:creationId xmlns:a16="http://schemas.microsoft.com/office/drawing/2014/main" id="{6C7AA0A6-9AC2-A39B-4B25-138124DC548F}"/>
                        </a:ext>
                      </a:extLst>
                    </p:cNvPr>
                    <p:cNvPicPr/>
                    <p:nvPr/>
                  </p:nvPicPr>
                  <p:blipFill>
                    <a:blip r:embed="rId8" cstate="print">
                      <a:duotone>
                        <a:prstClr val="black"/>
                        <a:srgbClr val="B8D200">
                          <a:tint val="45000"/>
                          <a:satMod val="400000"/>
                        </a:srgbClr>
                      </a:duotone>
                    </a:blip>
                    <a:stretch>
                      <a:fillRect/>
                    </a:stretch>
                  </p:blipFill>
                  <p:spPr>
                    <a:xfrm>
                      <a:off x="4133954" y="3625931"/>
                      <a:ext cx="65531" cy="61787"/>
                    </a:xfrm>
                    <a:prstGeom prst="rect">
                      <a:avLst/>
                    </a:prstGeom>
                  </p:spPr>
                </p:pic>
                <p:pic>
                  <p:nvPicPr>
                    <p:cNvPr id="216" name="object 44">
                      <a:extLst>
                        <a:ext uri="{FF2B5EF4-FFF2-40B4-BE49-F238E27FC236}">
                          <a16:creationId xmlns:a16="http://schemas.microsoft.com/office/drawing/2014/main" id="{AD85D1EA-CD8E-41F3-767C-51CF54123948}"/>
                        </a:ext>
                      </a:extLst>
                    </p:cNvPr>
                    <p:cNvPicPr/>
                    <p:nvPr/>
                  </p:nvPicPr>
                  <p:blipFill>
                    <a:blip r:embed="rId9" cstate="print">
                      <a:duotone>
                        <a:prstClr val="black"/>
                        <a:srgbClr val="B8D200">
                          <a:tint val="45000"/>
                          <a:satMod val="400000"/>
                        </a:srgbClr>
                      </a:duotone>
                    </a:blip>
                    <a:stretch>
                      <a:fillRect/>
                    </a:stretch>
                  </p:blipFill>
                  <p:spPr>
                    <a:xfrm>
                      <a:off x="5192375" y="2209918"/>
                      <a:ext cx="65531" cy="61787"/>
                    </a:xfrm>
                    <a:prstGeom prst="rect">
                      <a:avLst/>
                    </a:prstGeom>
                  </p:spPr>
                </p:pic>
                <p:pic>
                  <p:nvPicPr>
                    <p:cNvPr id="217" name="object 45">
                      <a:extLst>
                        <a:ext uri="{FF2B5EF4-FFF2-40B4-BE49-F238E27FC236}">
                          <a16:creationId xmlns:a16="http://schemas.microsoft.com/office/drawing/2014/main" id="{9C37D716-8590-A153-823D-CB4914E5A1A2}"/>
                        </a:ext>
                      </a:extLst>
                    </p:cNvPr>
                    <p:cNvPicPr/>
                    <p:nvPr/>
                  </p:nvPicPr>
                  <p:blipFill>
                    <a:blip r:embed="rId10" cstate="print">
                      <a:duotone>
                        <a:prstClr val="black"/>
                        <a:srgbClr val="B8D200">
                          <a:tint val="45000"/>
                          <a:satMod val="400000"/>
                        </a:srgbClr>
                      </a:duotone>
                    </a:blip>
                    <a:stretch>
                      <a:fillRect/>
                    </a:stretch>
                  </p:blipFill>
                  <p:spPr>
                    <a:xfrm>
                      <a:off x="6118171" y="2744912"/>
                      <a:ext cx="65531" cy="61787"/>
                    </a:xfrm>
                    <a:prstGeom prst="rect">
                      <a:avLst/>
                    </a:prstGeom>
                  </p:spPr>
                </p:pic>
                <p:sp>
                  <p:nvSpPr>
                    <p:cNvPr id="218" name="object 48">
                      <a:extLst>
                        <a:ext uri="{FF2B5EF4-FFF2-40B4-BE49-F238E27FC236}">
                          <a16:creationId xmlns:a16="http://schemas.microsoft.com/office/drawing/2014/main" id="{45F94316-3509-2447-ED4B-08D42C96CBD4}"/>
                        </a:ext>
                      </a:extLst>
                    </p:cNvPr>
                    <p:cNvSpPr txBox="1"/>
                    <p:nvPr/>
                  </p:nvSpPr>
                  <p:spPr>
                    <a:xfrm>
                      <a:off x="3883189" y="4211204"/>
                      <a:ext cx="673683" cy="281710"/>
                    </a:xfrm>
                    <a:prstGeom prst="rect">
                      <a:avLst/>
                    </a:prstGeom>
                  </p:spPr>
                  <p:txBody>
                    <a:bodyPr vert="horz" wrap="square" lIns="0" tIns="10397" rIns="0" bIns="0" rtlCol="0" anchor="t">
                      <a:spAutoFit/>
                    </a:bodyPr>
                    <a:lstStyle>
                      <a:defPPr>
                        <a:defRPr kern="0"/>
                      </a:defPPr>
                    </a:lstStyle>
                    <a:p>
                      <a:pPr marL="7701" algn="ctr" defTabSz="1219080">
                        <a:spcBef>
                          <a:spcPts val="81"/>
                        </a:spcBef>
                        <a:defRPr/>
                      </a:pPr>
                      <a:r>
                        <a:rPr sz="849" kern="0">
                          <a:solidFill>
                            <a:prstClr val="white"/>
                          </a:solidFill>
                          <a:latin typeface="Trebuchet MS"/>
                        </a:rPr>
                        <a:t>BENGALURU</a:t>
                      </a:r>
                      <a:endParaRPr lang="en-US" sz="849" kern="0">
                        <a:solidFill>
                          <a:prstClr val="white"/>
                        </a:solidFill>
                        <a:latin typeface="Trebuchet MS"/>
                      </a:endParaRPr>
                    </a:p>
                    <a:p>
                      <a:pPr marL="7701" algn="ctr" defTabSz="1219080">
                        <a:spcBef>
                          <a:spcPts val="81"/>
                        </a:spcBef>
                        <a:defRPr/>
                      </a:pPr>
                      <a:r>
                        <a:rPr lang="en-IN" sz="849" kern="0">
                          <a:solidFill>
                            <a:prstClr val="white"/>
                          </a:solidFill>
                          <a:latin typeface="Trebuchet MS"/>
                        </a:rPr>
                        <a:t>1 DC</a:t>
                      </a:r>
                      <a:endParaRPr sz="849" kern="0">
                        <a:solidFill>
                          <a:prstClr val="white"/>
                        </a:solidFill>
                        <a:latin typeface="Trebuchet MS"/>
                        <a:cs typeface="Arial"/>
                      </a:endParaRPr>
                    </a:p>
                  </p:txBody>
                </p:sp>
                <p:sp>
                  <p:nvSpPr>
                    <p:cNvPr id="219" name="object 8">
                      <a:extLst>
                        <a:ext uri="{FF2B5EF4-FFF2-40B4-BE49-F238E27FC236}">
                          <a16:creationId xmlns:a16="http://schemas.microsoft.com/office/drawing/2014/main" id="{00A8D9E6-3190-269D-E7AB-C200E94C6401}"/>
                        </a:ext>
                      </a:extLst>
                    </p:cNvPr>
                    <p:cNvSpPr txBox="1"/>
                    <p:nvPr/>
                  </p:nvSpPr>
                  <p:spPr>
                    <a:xfrm>
                      <a:off x="4444660" y="2145378"/>
                      <a:ext cx="613106" cy="416228"/>
                    </a:xfrm>
                    <a:prstGeom prst="rect">
                      <a:avLst/>
                    </a:prstGeom>
                  </p:spPr>
                  <p:txBody>
                    <a:bodyPr vert="horz" wrap="square" lIns="0" tIns="10397" rIns="0" bIns="0" rtlCol="0">
                      <a:spAutoFit/>
                    </a:bodyPr>
                    <a:lstStyle>
                      <a:defPPr>
                        <a:defRPr kern="0"/>
                      </a:defPPr>
                    </a:lstStyle>
                    <a:p>
                      <a:pPr marL="7701" algn="r" defTabSz="1219080">
                        <a:spcBef>
                          <a:spcPts val="81"/>
                        </a:spcBef>
                        <a:defRPr/>
                      </a:pPr>
                      <a:r>
                        <a:rPr lang="en-US" sz="849" kern="0" spc="-7">
                          <a:solidFill>
                            <a:prstClr val="white"/>
                          </a:solidFill>
                          <a:latin typeface="Trebuchet MS" panose="020B0703020202090204" pitchFamily="34" charset="0"/>
                          <a:cs typeface="Arial"/>
                        </a:rPr>
                        <a:t>NOIDA</a:t>
                      </a:r>
                    </a:p>
                    <a:p>
                      <a:pPr marL="7701" algn="r" defTabSz="1219080">
                        <a:spcBef>
                          <a:spcPts val="81"/>
                        </a:spcBef>
                        <a:defRPr/>
                      </a:pPr>
                      <a:r>
                        <a:rPr lang="en-US" sz="800" kern="0">
                          <a:solidFill>
                            <a:prstClr val="white"/>
                          </a:solidFill>
                          <a:latin typeface="Trebuchet MS" panose="020B0703020202090204" pitchFamily="34" charset="0"/>
                        </a:rPr>
                        <a:t>2 DCs</a:t>
                      </a:r>
                    </a:p>
                    <a:p>
                      <a:pPr marL="7701" algn="r" defTabSz="1219080">
                        <a:spcBef>
                          <a:spcPts val="81"/>
                        </a:spcBef>
                        <a:defRPr/>
                      </a:pPr>
                      <a:endParaRPr sz="849" kern="0">
                        <a:solidFill>
                          <a:prstClr val="white"/>
                        </a:solidFill>
                        <a:latin typeface="Trebuchet MS" panose="020B0703020202090204" pitchFamily="34" charset="0"/>
                        <a:cs typeface="Arial"/>
                      </a:endParaRPr>
                    </a:p>
                  </p:txBody>
                </p:sp>
                <p:sp>
                  <p:nvSpPr>
                    <p:cNvPr id="220" name="object 4">
                      <a:extLst>
                        <a:ext uri="{FF2B5EF4-FFF2-40B4-BE49-F238E27FC236}">
                          <a16:creationId xmlns:a16="http://schemas.microsoft.com/office/drawing/2014/main" id="{F072419E-11DB-FF40-EDFF-EDC09853A412}"/>
                        </a:ext>
                      </a:extLst>
                    </p:cNvPr>
                    <p:cNvSpPr txBox="1"/>
                    <p:nvPr/>
                  </p:nvSpPr>
                  <p:spPr>
                    <a:xfrm>
                      <a:off x="3012198" y="3442186"/>
                      <a:ext cx="943846" cy="281710"/>
                    </a:xfrm>
                    <a:prstGeom prst="rect">
                      <a:avLst/>
                    </a:prstGeom>
                  </p:spPr>
                  <p:txBody>
                    <a:bodyPr vert="horz" wrap="square" lIns="0" tIns="10397" rIns="0" bIns="0" rtlCol="0" anchor="t">
                      <a:spAutoFit/>
                    </a:bodyPr>
                    <a:lstStyle>
                      <a:defPPr>
                        <a:defRPr kern="0"/>
                      </a:defPPr>
                    </a:lstStyle>
                    <a:p>
                      <a:pPr marL="7701" algn="r" defTabSz="1219080">
                        <a:spcBef>
                          <a:spcPts val="81"/>
                        </a:spcBef>
                        <a:defRPr/>
                      </a:pPr>
                      <a:r>
                        <a:rPr lang="en-IN" sz="849" kern="0">
                          <a:solidFill>
                            <a:prstClr val="white"/>
                          </a:solidFill>
                          <a:latin typeface="Trebuchet MS"/>
                        </a:rPr>
                        <a:t>MUMBAI</a:t>
                      </a:r>
                    </a:p>
                    <a:p>
                      <a:pPr marL="7701" algn="r" defTabSz="1219080">
                        <a:spcBef>
                          <a:spcPts val="81"/>
                        </a:spcBef>
                        <a:defRPr/>
                      </a:pPr>
                      <a:r>
                        <a:rPr lang="en-IN" sz="849" kern="0">
                          <a:solidFill>
                            <a:prstClr val="white"/>
                          </a:solidFill>
                          <a:latin typeface="Trebuchet MS"/>
                        </a:rPr>
                        <a:t>7 DCs</a:t>
                      </a:r>
                      <a:endParaRPr lang="en-US" sz="849" kern="0">
                        <a:solidFill>
                          <a:prstClr val="white"/>
                        </a:solidFill>
                        <a:latin typeface="Trebuchet MS"/>
                      </a:endParaRPr>
                    </a:p>
                  </p:txBody>
                </p:sp>
                <p:sp>
                  <p:nvSpPr>
                    <p:cNvPr id="221" name="object 4">
                      <a:extLst>
                        <a:ext uri="{FF2B5EF4-FFF2-40B4-BE49-F238E27FC236}">
                          <a16:creationId xmlns:a16="http://schemas.microsoft.com/office/drawing/2014/main" id="{9A294873-DAA4-7A8E-9B2F-987F39EBB5B9}"/>
                        </a:ext>
                      </a:extLst>
                    </p:cNvPr>
                    <p:cNvSpPr txBox="1"/>
                    <p:nvPr/>
                  </p:nvSpPr>
                  <p:spPr>
                    <a:xfrm>
                      <a:off x="4783161" y="3330924"/>
                      <a:ext cx="690994" cy="281710"/>
                    </a:xfrm>
                    <a:prstGeom prst="rect">
                      <a:avLst/>
                    </a:prstGeom>
                  </p:spPr>
                  <p:txBody>
                    <a:bodyPr vert="horz" wrap="square" lIns="0" tIns="10397" rIns="0" bIns="0" rtlCol="0" anchor="t">
                      <a:spAutoFit/>
                    </a:bodyPr>
                    <a:lstStyle>
                      <a:defPPr>
                        <a:defRPr kern="0"/>
                      </a:defPPr>
                    </a:lstStyle>
                    <a:p>
                      <a:pPr marL="7701" defTabSz="1219080">
                        <a:spcBef>
                          <a:spcPts val="81"/>
                        </a:spcBef>
                        <a:defRPr/>
                      </a:pPr>
                      <a:r>
                        <a:rPr lang="en-IN" sz="849" kern="0">
                          <a:solidFill>
                            <a:prstClr val="white"/>
                          </a:solidFill>
                          <a:latin typeface="Trebuchet MS"/>
                        </a:rPr>
                        <a:t>HYDERABAD</a:t>
                      </a:r>
                    </a:p>
                    <a:p>
                      <a:pPr marL="7701" defTabSz="1219080">
                        <a:spcBef>
                          <a:spcPts val="81"/>
                        </a:spcBef>
                        <a:defRPr/>
                      </a:pPr>
                      <a:r>
                        <a:rPr lang="en-IN" sz="849" kern="0">
                          <a:solidFill>
                            <a:prstClr val="white"/>
                          </a:solidFill>
                          <a:latin typeface="Trebuchet MS"/>
                        </a:rPr>
                        <a:t>1 DC </a:t>
                      </a:r>
                    </a:p>
                  </p:txBody>
                </p:sp>
                <p:sp>
                  <p:nvSpPr>
                    <p:cNvPr id="222" name="object 47">
                      <a:extLst>
                        <a:ext uri="{FF2B5EF4-FFF2-40B4-BE49-F238E27FC236}">
                          <a16:creationId xmlns:a16="http://schemas.microsoft.com/office/drawing/2014/main" id="{7A2AF435-6F01-277E-EECC-EF25FA287906}"/>
                        </a:ext>
                      </a:extLst>
                    </p:cNvPr>
                    <p:cNvSpPr txBox="1"/>
                    <p:nvPr/>
                  </p:nvSpPr>
                  <p:spPr>
                    <a:xfrm>
                      <a:off x="5170073" y="4329133"/>
                      <a:ext cx="524616" cy="281710"/>
                    </a:xfrm>
                    <a:prstGeom prst="rect">
                      <a:avLst/>
                    </a:prstGeom>
                  </p:spPr>
                  <p:txBody>
                    <a:bodyPr vert="horz" wrap="square" lIns="0" tIns="10397" rIns="0" bIns="0" rtlCol="0" anchor="t">
                      <a:spAutoFit/>
                    </a:bodyPr>
                    <a:lstStyle>
                      <a:defPPr>
                        <a:defRPr kern="0"/>
                      </a:defPPr>
                    </a:lstStyle>
                    <a:p>
                      <a:pPr marL="7701" defTabSz="1219080">
                        <a:spcBef>
                          <a:spcPts val="81"/>
                        </a:spcBef>
                        <a:defRPr/>
                      </a:pPr>
                      <a:r>
                        <a:rPr lang="en-US" sz="849" kern="0" spc="-15">
                          <a:solidFill>
                            <a:prstClr val="white"/>
                          </a:solidFill>
                          <a:latin typeface="Trebuchet MS"/>
                        </a:rPr>
                        <a:t>C</a:t>
                      </a:r>
                      <a:r>
                        <a:rPr lang="en-US" sz="849" kern="0">
                          <a:solidFill>
                            <a:prstClr val="white"/>
                          </a:solidFill>
                          <a:latin typeface="Trebuchet MS"/>
                        </a:rPr>
                        <a:t>HENNAI</a:t>
                      </a:r>
                    </a:p>
                    <a:p>
                      <a:pPr marL="7701" defTabSz="1219080">
                        <a:spcBef>
                          <a:spcPts val="81"/>
                        </a:spcBef>
                        <a:defRPr/>
                      </a:pPr>
                      <a:r>
                        <a:rPr lang="en-US" sz="849" kern="0">
                          <a:solidFill>
                            <a:prstClr val="white"/>
                          </a:solidFill>
                          <a:latin typeface="Trebuchet MS"/>
                        </a:rPr>
                        <a:t>2 DCs</a:t>
                      </a:r>
                    </a:p>
                  </p:txBody>
                </p:sp>
                <p:sp>
                  <p:nvSpPr>
                    <p:cNvPr id="223" name="object 47">
                      <a:extLst>
                        <a:ext uri="{FF2B5EF4-FFF2-40B4-BE49-F238E27FC236}">
                          <a16:creationId xmlns:a16="http://schemas.microsoft.com/office/drawing/2014/main" id="{AC85304F-E3C4-0135-65CE-969492C79FAF}"/>
                        </a:ext>
                      </a:extLst>
                    </p:cNvPr>
                    <p:cNvSpPr txBox="1"/>
                    <p:nvPr/>
                  </p:nvSpPr>
                  <p:spPr>
                    <a:xfrm>
                      <a:off x="6277955" y="2850770"/>
                      <a:ext cx="1064693" cy="281710"/>
                    </a:xfrm>
                    <a:prstGeom prst="rect">
                      <a:avLst/>
                    </a:prstGeom>
                  </p:spPr>
                  <p:txBody>
                    <a:bodyPr vert="horz" wrap="square" lIns="0" tIns="10397" rIns="0" bIns="0" rtlCol="0" anchor="t">
                      <a:spAutoFit/>
                    </a:bodyPr>
                    <a:lstStyle>
                      <a:defPPr>
                        <a:defRPr kern="0"/>
                      </a:defPPr>
                    </a:lstStyle>
                    <a:p>
                      <a:pPr marL="7701" defTabSz="1219080">
                        <a:spcBef>
                          <a:spcPts val="81"/>
                        </a:spcBef>
                        <a:defRPr/>
                      </a:pPr>
                      <a:r>
                        <a:rPr lang="en-US" sz="849" kern="0">
                          <a:solidFill>
                            <a:prstClr val="white"/>
                          </a:solidFill>
                          <a:latin typeface="Trebuchet MS"/>
                        </a:rPr>
                        <a:t>KOLKATA</a:t>
                      </a:r>
                    </a:p>
                    <a:p>
                      <a:pPr marL="7701" defTabSz="1219080">
                        <a:spcBef>
                          <a:spcPts val="81"/>
                        </a:spcBef>
                        <a:defRPr/>
                      </a:pPr>
                      <a:r>
                        <a:rPr lang="en-US" sz="849" kern="0">
                          <a:solidFill>
                            <a:prstClr val="white"/>
                          </a:solidFill>
                          <a:latin typeface="Trebuchet MS"/>
                        </a:rPr>
                        <a:t>1 DC</a:t>
                      </a:r>
                    </a:p>
                  </p:txBody>
                </p:sp>
              </p:grpSp>
            </p:grpSp>
            <p:sp>
              <p:nvSpPr>
                <p:cNvPr id="194" name="Rectangle: Rounded Corners 200">
                  <a:extLst>
                    <a:ext uri="{FF2B5EF4-FFF2-40B4-BE49-F238E27FC236}">
                      <a16:creationId xmlns:a16="http://schemas.microsoft.com/office/drawing/2014/main" id="{A60E9BDB-1A20-84EC-5563-A582FCF43904}"/>
                    </a:ext>
                  </a:extLst>
                </p:cNvPr>
                <p:cNvSpPr/>
                <p:nvPr/>
              </p:nvSpPr>
              <p:spPr>
                <a:xfrm>
                  <a:off x="5198033" y="2654569"/>
                  <a:ext cx="1758457" cy="312792"/>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080">
                    <a:defRPr/>
                  </a:pPr>
                  <a:r>
                    <a:rPr lang="en-US" sz="1600" b="1" kern="0">
                      <a:solidFill>
                        <a:prstClr val="white"/>
                      </a:solidFill>
                      <a:latin typeface="Calibri"/>
                    </a:rPr>
                    <a:t>Cloud Anywhere</a:t>
                  </a:r>
                  <a:endParaRPr lang="en-IN" sz="1600" b="1" kern="0">
                    <a:solidFill>
                      <a:prstClr val="white"/>
                    </a:solidFill>
                    <a:latin typeface="Calibri"/>
                  </a:endParaRPr>
                </a:p>
              </p:txBody>
            </p:sp>
          </p:grpSp>
          <p:pic>
            <p:nvPicPr>
              <p:cNvPr id="160" name="object 45">
                <a:extLst>
                  <a:ext uri="{FF2B5EF4-FFF2-40B4-BE49-F238E27FC236}">
                    <a16:creationId xmlns:a16="http://schemas.microsoft.com/office/drawing/2014/main" id="{196E0A6A-51F3-13CE-7ACC-6BB9896E1B27}"/>
                  </a:ext>
                </a:extLst>
              </p:cNvPr>
              <p:cNvPicPr/>
              <p:nvPr/>
            </p:nvPicPr>
            <p:blipFill>
              <a:blip r:embed="rId10" cstate="print">
                <a:duotone>
                  <a:prstClr val="black"/>
                  <a:srgbClr val="B8D200">
                    <a:tint val="45000"/>
                    <a:satMod val="400000"/>
                  </a:srgbClr>
                </a:duotone>
              </a:blip>
              <a:stretch>
                <a:fillRect/>
              </a:stretch>
            </p:blipFill>
            <p:spPr>
              <a:xfrm>
                <a:off x="6175479" y="2257368"/>
                <a:ext cx="65531" cy="61787"/>
              </a:xfrm>
              <a:prstGeom prst="rect">
                <a:avLst/>
              </a:prstGeom>
            </p:spPr>
          </p:pic>
          <p:pic>
            <p:nvPicPr>
              <p:cNvPr id="162" name="object 45">
                <a:extLst>
                  <a:ext uri="{FF2B5EF4-FFF2-40B4-BE49-F238E27FC236}">
                    <a16:creationId xmlns:a16="http://schemas.microsoft.com/office/drawing/2014/main" id="{19100A90-D8D4-68BE-6814-47DA1BF7E712}"/>
                  </a:ext>
                </a:extLst>
              </p:cNvPr>
              <p:cNvPicPr/>
              <p:nvPr/>
            </p:nvPicPr>
            <p:blipFill>
              <a:blip r:embed="rId10" cstate="print">
                <a:duotone>
                  <a:prstClr val="black"/>
                  <a:srgbClr val="B8D200">
                    <a:tint val="45000"/>
                    <a:satMod val="400000"/>
                  </a:srgbClr>
                </a:duotone>
              </a:blip>
              <a:stretch>
                <a:fillRect/>
              </a:stretch>
            </p:blipFill>
            <p:spPr>
              <a:xfrm>
                <a:off x="5896599" y="2564532"/>
                <a:ext cx="65531" cy="61787"/>
              </a:xfrm>
              <a:prstGeom prst="rect">
                <a:avLst/>
              </a:prstGeom>
            </p:spPr>
          </p:pic>
        </p:grpSp>
        <p:sp>
          <p:nvSpPr>
            <p:cNvPr id="11" name="Star: 5 Points 51">
              <a:extLst>
                <a:ext uri="{FF2B5EF4-FFF2-40B4-BE49-F238E27FC236}">
                  <a16:creationId xmlns:a16="http://schemas.microsoft.com/office/drawing/2014/main" id="{FE5005C2-A36D-308E-6F1D-35A17C20782C}"/>
                </a:ext>
              </a:extLst>
            </p:cNvPr>
            <p:cNvSpPr/>
            <p:nvPr/>
          </p:nvSpPr>
          <p:spPr>
            <a:xfrm>
              <a:off x="6515841" y="2224082"/>
              <a:ext cx="107891" cy="97702"/>
            </a:xfrm>
            <a:prstGeom prst="star5">
              <a:avLst/>
            </a:prstGeom>
            <a:solidFill>
              <a:srgbClr val="FFC000"/>
            </a:solid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12" name="Star: 5 Points 52">
              <a:extLst>
                <a:ext uri="{FF2B5EF4-FFF2-40B4-BE49-F238E27FC236}">
                  <a16:creationId xmlns:a16="http://schemas.microsoft.com/office/drawing/2014/main" id="{DAAA4FF9-2376-8272-D996-1B16148277CD}"/>
                </a:ext>
              </a:extLst>
            </p:cNvPr>
            <p:cNvSpPr/>
            <p:nvPr/>
          </p:nvSpPr>
          <p:spPr>
            <a:xfrm>
              <a:off x="5943015" y="3489262"/>
              <a:ext cx="107891" cy="97702"/>
            </a:xfrm>
            <a:prstGeom prst="star5">
              <a:avLst/>
            </a:prstGeom>
            <a:solidFill>
              <a:srgbClr val="FFC000"/>
            </a:solid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13" name="Star: 5 Points 53">
              <a:extLst>
                <a:ext uri="{FF2B5EF4-FFF2-40B4-BE49-F238E27FC236}">
                  <a16:creationId xmlns:a16="http://schemas.microsoft.com/office/drawing/2014/main" id="{5DD108E8-DB0C-7ABD-8CF4-D8202CDA4F6E}"/>
                </a:ext>
              </a:extLst>
            </p:cNvPr>
            <p:cNvSpPr/>
            <p:nvPr/>
          </p:nvSpPr>
          <p:spPr>
            <a:xfrm>
              <a:off x="6655541" y="4440232"/>
              <a:ext cx="107891" cy="97702"/>
            </a:xfrm>
            <a:prstGeom prst="star5">
              <a:avLst/>
            </a:prstGeom>
            <a:solidFill>
              <a:srgbClr val="FFC000"/>
            </a:solid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14" name="Oval 13">
              <a:extLst>
                <a:ext uri="{FF2B5EF4-FFF2-40B4-BE49-F238E27FC236}">
                  <a16:creationId xmlns:a16="http://schemas.microsoft.com/office/drawing/2014/main" id="{FFC79912-5430-4B57-C50F-7A047394BB34}"/>
                </a:ext>
              </a:extLst>
            </p:cNvPr>
            <p:cNvSpPr/>
            <p:nvPr/>
          </p:nvSpPr>
          <p:spPr>
            <a:xfrm>
              <a:off x="7720057" y="2957418"/>
              <a:ext cx="72839" cy="69211"/>
            </a:xfrm>
            <a:prstGeom prst="ellipse">
              <a:avLst/>
            </a:prstGeom>
            <a:solidFill>
              <a:schemeClr val="accent1">
                <a:alpha val="7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15" name="Oval 14">
              <a:extLst>
                <a:ext uri="{FF2B5EF4-FFF2-40B4-BE49-F238E27FC236}">
                  <a16:creationId xmlns:a16="http://schemas.microsoft.com/office/drawing/2014/main" id="{FF2BB2B8-FF23-2CE8-E156-22F2105D60AD}"/>
                </a:ext>
              </a:extLst>
            </p:cNvPr>
            <p:cNvSpPr/>
            <p:nvPr/>
          </p:nvSpPr>
          <p:spPr>
            <a:xfrm>
              <a:off x="6146479" y="4350955"/>
              <a:ext cx="72839" cy="69211"/>
            </a:xfrm>
            <a:prstGeom prst="ellipse">
              <a:avLst/>
            </a:prstGeom>
            <a:solidFill>
              <a:schemeClr val="accent1">
                <a:alpha val="7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16" name="Oval 15">
              <a:extLst>
                <a:ext uri="{FF2B5EF4-FFF2-40B4-BE49-F238E27FC236}">
                  <a16:creationId xmlns:a16="http://schemas.microsoft.com/office/drawing/2014/main" id="{FAF6A57C-ECC4-80BE-FA7A-B89CC910D2A5}"/>
                </a:ext>
              </a:extLst>
            </p:cNvPr>
            <p:cNvSpPr/>
            <p:nvPr/>
          </p:nvSpPr>
          <p:spPr>
            <a:xfrm>
              <a:off x="6561341" y="4452562"/>
              <a:ext cx="72839" cy="69211"/>
            </a:xfrm>
            <a:prstGeom prst="ellipse">
              <a:avLst/>
            </a:prstGeom>
            <a:solidFill>
              <a:schemeClr val="accent1">
                <a:alpha val="7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17" name="Oval 16">
              <a:extLst>
                <a:ext uri="{FF2B5EF4-FFF2-40B4-BE49-F238E27FC236}">
                  <a16:creationId xmlns:a16="http://schemas.microsoft.com/office/drawing/2014/main" id="{0A09327E-88D7-1BFC-EE4E-5CA4D98B0ED5}"/>
                </a:ext>
              </a:extLst>
            </p:cNvPr>
            <p:cNvSpPr/>
            <p:nvPr/>
          </p:nvSpPr>
          <p:spPr>
            <a:xfrm>
              <a:off x="6549496" y="4544911"/>
              <a:ext cx="72839" cy="69211"/>
            </a:xfrm>
            <a:prstGeom prst="ellipse">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18" name="Oval 17">
              <a:extLst>
                <a:ext uri="{FF2B5EF4-FFF2-40B4-BE49-F238E27FC236}">
                  <a16:creationId xmlns:a16="http://schemas.microsoft.com/office/drawing/2014/main" id="{96D7C4EC-9B6F-3876-3282-35764F723924}"/>
                </a:ext>
              </a:extLst>
            </p:cNvPr>
            <p:cNvSpPr/>
            <p:nvPr/>
          </p:nvSpPr>
          <p:spPr>
            <a:xfrm>
              <a:off x="6160029" y="4434845"/>
              <a:ext cx="72839" cy="69211"/>
            </a:xfrm>
            <a:prstGeom prst="ellipse">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19" name="Oval 18">
              <a:extLst>
                <a:ext uri="{FF2B5EF4-FFF2-40B4-BE49-F238E27FC236}">
                  <a16:creationId xmlns:a16="http://schemas.microsoft.com/office/drawing/2014/main" id="{09563084-8568-6ABD-9FBB-7F6C0CA55B7A}"/>
                </a:ext>
              </a:extLst>
            </p:cNvPr>
            <p:cNvSpPr/>
            <p:nvPr/>
          </p:nvSpPr>
          <p:spPr>
            <a:xfrm>
              <a:off x="7033538" y="3640278"/>
              <a:ext cx="72839" cy="69211"/>
            </a:xfrm>
            <a:prstGeom prst="ellipse">
              <a:avLst/>
            </a:prstGeom>
            <a:solidFill>
              <a:schemeClr val="accent1">
                <a:alpha val="7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pic>
          <p:nvPicPr>
            <p:cNvPr id="20" name="object 45">
              <a:extLst>
                <a:ext uri="{FF2B5EF4-FFF2-40B4-BE49-F238E27FC236}">
                  <a16:creationId xmlns:a16="http://schemas.microsoft.com/office/drawing/2014/main" id="{085956AF-1758-5B5A-943E-D74AB6E285CC}"/>
                </a:ext>
              </a:extLst>
            </p:cNvPr>
            <p:cNvPicPr/>
            <p:nvPr/>
          </p:nvPicPr>
          <p:blipFill>
            <a:blip r:embed="rId10" cstate="print">
              <a:duotone>
                <a:prstClr val="black"/>
                <a:srgbClr val="B8D200">
                  <a:tint val="45000"/>
                  <a:satMod val="400000"/>
                </a:srgbClr>
              </a:duotone>
            </a:blip>
            <a:stretch>
              <a:fillRect/>
            </a:stretch>
          </p:blipFill>
          <p:spPr>
            <a:xfrm>
              <a:off x="6287263" y="3619176"/>
              <a:ext cx="58507" cy="55708"/>
            </a:xfrm>
            <a:prstGeom prst="rect">
              <a:avLst/>
            </a:prstGeom>
          </p:spPr>
        </p:pic>
        <p:pic>
          <p:nvPicPr>
            <p:cNvPr id="21" name="object 45">
              <a:extLst>
                <a:ext uri="{FF2B5EF4-FFF2-40B4-BE49-F238E27FC236}">
                  <a16:creationId xmlns:a16="http://schemas.microsoft.com/office/drawing/2014/main" id="{3309BD79-F69D-B7A8-C139-8BCD28AB3EBF}"/>
                </a:ext>
              </a:extLst>
            </p:cNvPr>
            <p:cNvPicPr/>
            <p:nvPr/>
          </p:nvPicPr>
          <p:blipFill>
            <a:blip r:embed="rId10" cstate="print">
              <a:duotone>
                <a:prstClr val="black"/>
                <a:srgbClr val="B8D200">
                  <a:tint val="45000"/>
                  <a:satMod val="400000"/>
                </a:srgbClr>
              </a:duotone>
            </a:blip>
            <a:stretch>
              <a:fillRect/>
            </a:stretch>
          </p:blipFill>
          <p:spPr>
            <a:xfrm>
              <a:off x="6312663" y="4273226"/>
              <a:ext cx="58507" cy="55708"/>
            </a:xfrm>
            <a:prstGeom prst="rect">
              <a:avLst/>
            </a:prstGeom>
          </p:spPr>
        </p:pic>
        <p:pic>
          <p:nvPicPr>
            <p:cNvPr id="22" name="object 45">
              <a:extLst>
                <a:ext uri="{FF2B5EF4-FFF2-40B4-BE49-F238E27FC236}">
                  <a16:creationId xmlns:a16="http://schemas.microsoft.com/office/drawing/2014/main" id="{7F35ACE4-A72C-A17D-B2A9-C5BC93E6B9FD}"/>
                </a:ext>
              </a:extLst>
            </p:cNvPr>
            <p:cNvPicPr/>
            <p:nvPr/>
          </p:nvPicPr>
          <p:blipFill>
            <a:blip r:embed="rId10" cstate="print">
              <a:duotone>
                <a:prstClr val="black"/>
                <a:srgbClr val="B8D200">
                  <a:tint val="45000"/>
                  <a:satMod val="400000"/>
                </a:srgbClr>
              </a:duotone>
            </a:blip>
            <a:stretch>
              <a:fillRect/>
            </a:stretch>
          </p:blipFill>
          <p:spPr>
            <a:xfrm>
              <a:off x="6693663" y="3574726"/>
              <a:ext cx="58507" cy="55708"/>
            </a:xfrm>
            <a:prstGeom prst="rect">
              <a:avLst/>
            </a:prstGeom>
          </p:spPr>
        </p:pic>
        <p:pic>
          <p:nvPicPr>
            <p:cNvPr id="23" name="object 45">
              <a:extLst>
                <a:ext uri="{FF2B5EF4-FFF2-40B4-BE49-F238E27FC236}">
                  <a16:creationId xmlns:a16="http://schemas.microsoft.com/office/drawing/2014/main" id="{6FAC38F8-6D2C-3C3A-968D-081E17573CB8}"/>
                </a:ext>
              </a:extLst>
            </p:cNvPr>
            <p:cNvPicPr/>
            <p:nvPr/>
          </p:nvPicPr>
          <p:blipFill>
            <a:blip r:embed="rId10" cstate="print">
              <a:duotone>
                <a:prstClr val="black"/>
                <a:srgbClr val="B8D200">
                  <a:tint val="45000"/>
                  <a:satMod val="400000"/>
                </a:srgbClr>
              </a:duotone>
            </a:blip>
            <a:stretch>
              <a:fillRect/>
            </a:stretch>
          </p:blipFill>
          <p:spPr>
            <a:xfrm>
              <a:off x="6420613" y="3923976"/>
              <a:ext cx="58507" cy="55708"/>
            </a:xfrm>
            <a:prstGeom prst="rect">
              <a:avLst/>
            </a:prstGeom>
          </p:spPr>
        </p:pic>
        <p:pic>
          <p:nvPicPr>
            <p:cNvPr id="24" name="object 45">
              <a:extLst>
                <a:ext uri="{FF2B5EF4-FFF2-40B4-BE49-F238E27FC236}">
                  <a16:creationId xmlns:a16="http://schemas.microsoft.com/office/drawing/2014/main" id="{DA377A72-35BB-9DFD-D993-5E2CDCDAE50D}"/>
                </a:ext>
              </a:extLst>
            </p:cNvPr>
            <p:cNvPicPr/>
            <p:nvPr/>
          </p:nvPicPr>
          <p:blipFill>
            <a:blip r:embed="rId10" cstate="print">
              <a:duotone>
                <a:prstClr val="black"/>
                <a:srgbClr val="B8D200">
                  <a:tint val="45000"/>
                  <a:satMod val="400000"/>
                </a:srgbClr>
              </a:duotone>
            </a:blip>
            <a:stretch>
              <a:fillRect/>
            </a:stretch>
          </p:blipFill>
          <p:spPr>
            <a:xfrm>
              <a:off x="6731763" y="3987476"/>
              <a:ext cx="58507" cy="55708"/>
            </a:xfrm>
            <a:prstGeom prst="rect">
              <a:avLst/>
            </a:prstGeom>
          </p:spPr>
        </p:pic>
        <p:sp>
          <p:nvSpPr>
            <p:cNvPr id="29" name="Oval 28">
              <a:extLst>
                <a:ext uri="{FF2B5EF4-FFF2-40B4-BE49-F238E27FC236}">
                  <a16:creationId xmlns:a16="http://schemas.microsoft.com/office/drawing/2014/main" id="{D1222282-9E94-64D3-7CF0-F547082B50F5}"/>
                </a:ext>
              </a:extLst>
            </p:cNvPr>
            <p:cNvSpPr/>
            <p:nvPr/>
          </p:nvSpPr>
          <p:spPr>
            <a:xfrm>
              <a:off x="6641780" y="2263921"/>
              <a:ext cx="72839" cy="69211"/>
            </a:xfrm>
            <a:prstGeom prst="ellipse">
              <a:avLst/>
            </a:prstGeom>
            <a:solidFill>
              <a:schemeClr val="accent1">
                <a:alpha val="7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33" name="Oval 32">
              <a:extLst>
                <a:ext uri="{FF2B5EF4-FFF2-40B4-BE49-F238E27FC236}">
                  <a16:creationId xmlns:a16="http://schemas.microsoft.com/office/drawing/2014/main" id="{4C892D74-05D1-5BF6-D36F-69BE22EA84CB}"/>
                </a:ext>
              </a:extLst>
            </p:cNvPr>
            <p:cNvSpPr/>
            <p:nvPr/>
          </p:nvSpPr>
          <p:spPr>
            <a:xfrm>
              <a:off x="5841448" y="3481054"/>
              <a:ext cx="72839" cy="69211"/>
            </a:xfrm>
            <a:prstGeom prst="ellipse">
              <a:avLst/>
            </a:prstGeom>
            <a:solidFill>
              <a:schemeClr val="accent1">
                <a:alpha val="7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35" name="Oval 34">
              <a:extLst>
                <a:ext uri="{FF2B5EF4-FFF2-40B4-BE49-F238E27FC236}">
                  <a16:creationId xmlns:a16="http://schemas.microsoft.com/office/drawing/2014/main" id="{02723943-5A47-E874-A586-552432D0DF0E}"/>
                </a:ext>
              </a:extLst>
            </p:cNvPr>
            <p:cNvSpPr/>
            <p:nvPr/>
          </p:nvSpPr>
          <p:spPr>
            <a:xfrm>
              <a:off x="5891213" y="3409842"/>
              <a:ext cx="72839" cy="69211"/>
            </a:xfrm>
            <a:prstGeom prst="ellipse">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36" name="Oval 35">
              <a:extLst>
                <a:ext uri="{FF2B5EF4-FFF2-40B4-BE49-F238E27FC236}">
                  <a16:creationId xmlns:a16="http://schemas.microsoft.com/office/drawing/2014/main" id="{E892617B-2E5A-F920-940A-0C11B1E4CB15}"/>
                </a:ext>
              </a:extLst>
            </p:cNvPr>
            <p:cNvSpPr/>
            <p:nvPr/>
          </p:nvSpPr>
          <p:spPr>
            <a:xfrm>
              <a:off x="6638397" y="2191177"/>
              <a:ext cx="72839" cy="69211"/>
            </a:xfrm>
            <a:prstGeom prst="ellipse">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40" name="Star: 5 Points 50">
              <a:extLst>
                <a:ext uri="{FF2B5EF4-FFF2-40B4-BE49-F238E27FC236}">
                  <a16:creationId xmlns:a16="http://schemas.microsoft.com/office/drawing/2014/main" id="{6EBE8147-714B-9BF6-8E4A-A0A09BC2666D}"/>
                </a:ext>
              </a:extLst>
            </p:cNvPr>
            <p:cNvSpPr/>
            <p:nvPr/>
          </p:nvSpPr>
          <p:spPr>
            <a:xfrm>
              <a:off x="6969057" y="2572002"/>
              <a:ext cx="107891" cy="97702"/>
            </a:xfrm>
            <a:prstGeom prst="star5">
              <a:avLst/>
            </a:prstGeom>
            <a:solidFill>
              <a:srgbClr val="C00000"/>
            </a:solid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1F497D"/>
                </a:solidFill>
                <a:latin typeface="Trebuchet MS" panose="020B0703020202090204" pitchFamily="34" charset="0"/>
              </a:endParaRPr>
            </a:p>
          </p:txBody>
        </p:sp>
      </p:grpSp>
      <p:sp>
        <p:nvSpPr>
          <p:cNvPr id="53" name="TextBox 52">
            <a:extLst>
              <a:ext uri="{FF2B5EF4-FFF2-40B4-BE49-F238E27FC236}">
                <a16:creationId xmlns:a16="http://schemas.microsoft.com/office/drawing/2014/main" id="{092BE6FC-C6CC-DEA0-8E70-A384BA68CE02}"/>
              </a:ext>
            </a:extLst>
          </p:cNvPr>
          <p:cNvSpPr txBox="1"/>
          <p:nvPr/>
        </p:nvSpPr>
        <p:spPr>
          <a:xfrm>
            <a:off x="7827462" y="5026777"/>
            <a:ext cx="83671" cy="83671"/>
          </a:xfrm>
          <a:prstGeom prst="roundRect">
            <a:avLst>
              <a:gd name="adj" fmla="val 9442"/>
            </a:avLst>
          </a:prstGeom>
          <a:solidFill>
            <a:schemeClr val="accent5"/>
          </a:solidFill>
          <a:ln w="6350" cap="flat" cmpd="sng" algn="ctr">
            <a:solidFill>
              <a:sysClr val="window" lastClr="FFFFFF"/>
            </a:solidFill>
            <a:prstDash val="sysDot"/>
          </a:ln>
          <a:effectLst/>
        </p:spPr>
        <p:txBody>
          <a:bodyPr rtlCol="0" anchor="ctr"/>
          <a:lstStyle>
            <a:defPPr>
              <a:defRPr lang="en-US"/>
            </a:defPPr>
            <a:lvl1pPr algn="ctr" defTabSz="914174">
              <a:defRPr sz="700" b="1">
                <a:solidFill>
                  <a:prstClr val="black"/>
                </a:solidFill>
                <a:latin typeface="+mj-l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8718">
              <a:defRPr/>
            </a:pPr>
            <a:endParaRPr lang="en-US" sz="800">
              <a:latin typeface="Trebuchet MS" panose="020B0703020202090204" pitchFamily="34" charset="0"/>
            </a:endParaRPr>
          </a:p>
        </p:txBody>
      </p:sp>
      <p:sp>
        <p:nvSpPr>
          <p:cNvPr id="54" name="TextBox 53">
            <a:extLst>
              <a:ext uri="{FF2B5EF4-FFF2-40B4-BE49-F238E27FC236}">
                <a16:creationId xmlns:a16="http://schemas.microsoft.com/office/drawing/2014/main" id="{FF25BFFB-F9E0-2445-D395-2E895B7FCB4C}"/>
              </a:ext>
            </a:extLst>
          </p:cNvPr>
          <p:cNvSpPr txBox="1"/>
          <p:nvPr/>
        </p:nvSpPr>
        <p:spPr>
          <a:xfrm>
            <a:off x="8213153" y="4079545"/>
            <a:ext cx="83671" cy="83671"/>
          </a:xfrm>
          <a:prstGeom prst="roundRect">
            <a:avLst>
              <a:gd name="adj" fmla="val 9442"/>
            </a:avLst>
          </a:prstGeom>
          <a:solidFill>
            <a:schemeClr val="accent5"/>
          </a:solidFill>
          <a:ln w="6350" cap="flat" cmpd="sng" algn="ctr">
            <a:solidFill>
              <a:sysClr val="window" lastClr="FFFFFF"/>
            </a:solidFill>
            <a:prstDash val="sysDot"/>
          </a:ln>
          <a:effectLst/>
        </p:spPr>
        <p:txBody>
          <a:bodyPr rtlCol="0" anchor="ctr"/>
          <a:lstStyle>
            <a:defPPr>
              <a:defRPr lang="en-US"/>
            </a:defPPr>
            <a:lvl1pPr algn="ctr" defTabSz="914174">
              <a:defRPr sz="700" b="1">
                <a:solidFill>
                  <a:prstClr val="black"/>
                </a:solidFill>
                <a:latin typeface="+mj-l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8718">
              <a:defRPr/>
            </a:pPr>
            <a:endParaRPr lang="en-US" sz="800">
              <a:latin typeface="Trebuchet MS" panose="020B0703020202090204" pitchFamily="34" charset="0"/>
            </a:endParaRPr>
          </a:p>
        </p:txBody>
      </p:sp>
      <p:sp>
        <p:nvSpPr>
          <p:cNvPr id="55" name="object 47">
            <a:extLst>
              <a:ext uri="{FF2B5EF4-FFF2-40B4-BE49-F238E27FC236}">
                <a16:creationId xmlns:a16="http://schemas.microsoft.com/office/drawing/2014/main" id="{9AF829A3-B98A-7BFE-F582-7702128A8577}"/>
              </a:ext>
            </a:extLst>
          </p:cNvPr>
          <p:cNvSpPr txBox="1"/>
          <p:nvPr/>
        </p:nvSpPr>
        <p:spPr>
          <a:xfrm>
            <a:off x="8468445" y="4083227"/>
            <a:ext cx="1065411" cy="141175"/>
          </a:xfrm>
          <a:prstGeom prst="rect">
            <a:avLst/>
          </a:prstGeom>
        </p:spPr>
        <p:txBody>
          <a:bodyPr vert="horz" wrap="square" lIns="0" tIns="10397" rIns="0" bIns="0" rtlCol="0" anchor="t">
            <a:spAutoFit/>
          </a:bodyPr>
          <a:lstStyle>
            <a:defPPr>
              <a:defRPr kern="0"/>
            </a:defPPr>
          </a:lstStyle>
          <a:p>
            <a:pPr marL="7701" defTabSz="1219080">
              <a:spcBef>
                <a:spcPts val="81"/>
              </a:spcBef>
              <a:defRPr/>
            </a:pPr>
            <a:r>
              <a:rPr lang="en-US" sz="849" kern="0">
                <a:solidFill>
                  <a:prstClr val="white"/>
                </a:solidFill>
                <a:latin typeface="Trebuchet MS"/>
              </a:rPr>
              <a:t>VIZAG</a:t>
            </a:r>
          </a:p>
        </p:txBody>
      </p:sp>
      <p:sp>
        <p:nvSpPr>
          <p:cNvPr id="47" name="TextBox 46">
            <a:extLst>
              <a:ext uri="{FF2B5EF4-FFF2-40B4-BE49-F238E27FC236}">
                <a16:creationId xmlns:a16="http://schemas.microsoft.com/office/drawing/2014/main" id="{4AEEF87B-C6C6-6C7A-4BCA-FA8F090FEFC1}"/>
              </a:ext>
            </a:extLst>
          </p:cNvPr>
          <p:cNvSpPr txBox="1"/>
          <p:nvPr/>
        </p:nvSpPr>
        <p:spPr>
          <a:xfrm>
            <a:off x="6932094" y="3923603"/>
            <a:ext cx="83671" cy="83671"/>
          </a:xfrm>
          <a:prstGeom prst="roundRect">
            <a:avLst>
              <a:gd name="adj" fmla="val 9442"/>
            </a:avLst>
          </a:prstGeom>
          <a:solidFill>
            <a:srgbClr val="1F497D">
              <a:lumMod val="60000"/>
              <a:lumOff val="40000"/>
            </a:srgbClr>
          </a:solidFill>
          <a:ln w="6350" cap="flat" cmpd="sng" algn="ctr">
            <a:solidFill>
              <a:sysClr val="window" lastClr="FFFFFF"/>
            </a:solidFill>
            <a:prstDash val="sysDot"/>
          </a:ln>
          <a:effectLst/>
        </p:spPr>
        <p:txBody>
          <a:bodyPr rtlCol="0" anchor="ctr"/>
          <a:lstStyle>
            <a:defPPr>
              <a:defRPr lang="en-US"/>
            </a:defPPr>
            <a:lvl1pPr algn="ctr" defTabSz="914174">
              <a:defRPr sz="700" b="1">
                <a:solidFill>
                  <a:prstClr val="black"/>
                </a:solidFill>
                <a:latin typeface="+mj-l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8718">
              <a:defRPr/>
            </a:pPr>
            <a:endParaRPr lang="en-US" sz="800">
              <a:latin typeface="Trebuchet MS" panose="020B0703020202090204" pitchFamily="34" charset="0"/>
            </a:endParaRPr>
          </a:p>
        </p:txBody>
      </p:sp>
      <p:sp>
        <p:nvSpPr>
          <p:cNvPr id="59" name="Rounded Rectangle 58">
            <a:extLst>
              <a:ext uri="{FF2B5EF4-FFF2-40B4-BE49-F238E27FC236}">
                <a16:creationId xmlns:a16="http://schemas.microsoft.com/office/drawing/2014/main" id="{3E8C2B1E-694A-5729-555B-38C8C8C56B6C}"/>
              </a:ext>
            </a:extLst>
          </p:cNvPr>
          <p:cNvSpPr/>
          <p:nvPr/>
        </p:nvSpPr>
        <p:spPr>
          <a:xfrm>
            <a:off x="9249648" y="1316568"/>
            <a:ext cx="2510552" cy="742381"/>
          </a:xfrm>
          <a:prstGeom prst="roundRect">
            <a:avLst/>
          </a:prstGeom>
          <a:solidFill>
            <a:srgbClr val="4B2D72"/>
          </a:solidFill>
          <a:ln w="12700">
            <a:solidFill>
              <a:srgbClr val="95389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defTabSz="812700">
              <a:spcAft>
                <a:spcPts val="800"/>
              </a:spcAft>
              <a:defRPr/>
            </a:pPr>
            <a:endParaRPr lang="en-US" sz="933">
              <a:solidFill>
                <a:srgbClr val="BED730"/>
              </a:solidFill>
              <a:latin typeface="Trebuchet MS" panose="020B0703020202090204" pitchFamily="34" charset="0"/>
            </a:endParaRPr>
          </a:p>
        </p:txBody>
      </p:sp>
      <p:sp>
        <p:nvSpPr>
          <p:cNvPr id="60" name="TextBox 59">
            <a:extLst>
              <a:ext uri="{FF2B5EF4-FFF2-40B4-BE49-F238E27FC236}">
                <a16:creationId xmlns:a16="http://schemas.microsoft.com/office/drawing/2014/main" id="{BBF1A15B-5A50-6D60-D695-134E15EA2B39}"/>
              </a:ext>
            </a:extLst>
          </p:cNvPr>
          <p:cNvSpPr txBox="1"/>
          <p:nvPr/>
        </p:nvSpPr>
        <p:spPr>
          <a:xfrm>
            <a:off x="9408343" y="1328688"/>
            <a:ext cx="2254980" cy="687561"/>
          </a:xfrm>
          <a:prstGeom prst="rect">
            <a:avLst/>
          </a:prstGeom>
          <a:noFill/>
        </p:spPr>
        <p:txBody>
          <a:bodyPr wrap="square" rtlCol="0">
            <a:spAutoFit/>
          </a:bodyPr>
          <a:lstStyle/>
          <a:p>
            <a:pPr algn="r" defTabSz="812700">
              <a:spcAft>
                <a:spcPts val="800"/>
              </a:spcAft>
              <a:defRPr/>
            </a:pPr>
            <a:r>
              <a:rPr lang="en-US" sz="1067">
                <a:solidFill>
                  <a:srgbClr val="BED730"/>
                </a:solidFill>
                <a:latin typeface="Trebuchet MS" panose="020B0703020202090204" pitchFamily="34" charset="0"/>
              </a:rPr>
              <a:t>India’s first NVIDIA certified DGX Ready Data Center Provider </a:t>
            </a:r>
          </a:p>
          <a:p>
            <a:pPr algn="r" defTabSz="812700">
              <a:spcAft>
                <a:spcPts val="800"/>
              </a:spcAft>
              <a:defRPr/>
            </a:pPr>
            <a:r>
              <a:rPr lang="en-US" sz="1067" err="1">
                <a:solidFill>
                  <a:srgbClr val="BED730"/>
                </a:solidFill>
                <a:latin typeface="Trebuchet MS" panose="020B0703020202090204" pitchFamily="34" charset="0"/>
              </a:rPr>
              <a:t>IndiaAI</a:t>
            </a:r>
            <a:r>
              <a:rPr lang="en-US" sz="1067">
                <a:solidFill>
                  <a:srgbClr val="BED730"/>
                </a:solidFill>
                <a:latin typeface="Trebuchet MS" panose="020B0703020202090204" pitchFamily="34" charset="0"/>
              </a:rPr>
              <a:t> &amp; </a:t>
            </a:r>
            <a:r>
              <a:rPr lang="en-US" sz="1067" err="1">
                <a:solidFill>
                  <a:srgbClr val="BED730"/>
                </a:solidFill>
                <a:latin typeface="Trebuchet MS" panose="020B0703020202090204" pitchFamily="34" charset="0"/>
              </a:rPr>
              <a:t>MeitY</a:t>
            </a:r>
            <a:r>
              <a:rPr lang="en-US" sz="1067">
                <a:solidFill>
                  <a:srgbClr val="BED730"/>
                </a:solidFill>
                <a:latin typeface="Trebuchet MS" panose="020B0703020202090204" pitchFamily="34" charset="0"/>
              </a:rPr>
              <a:t> Cloud Partner</a:t>
            </a:r>
          </a:p>
        </p:txBody>
      </p:sp>
      <p:grpSp>
        <p:nvGrpSpPr>
          <p:cNvPr id="140" name="Group 139">
            <a:extLst>
              <a:ext uri="{FF2B5EF4-FFF2-40B4-BE49-F238E27FC236}">
                <a16:creationId xmlns:a16="http://schemas.microsoft.com/office/drawing/2014/main" id="{06DCD9D9-23A4-0879-C827-B86B074FE7F2}"/>
              </a:ext>
            </a:extLst>
          </p:cNvPr>
          <p:cNvGrpSpPr/>
          <p:nvPr/>
        </p:nvGrpSpPr>
        <p:grpSpPr>
          <a:xfrm>
            <a:off x="9734884" y="3599862"/>
            <a:ext cx="2669904" cy="1760629"/>
            <a:chOff x="7141572" y="3246141"/>
            <a:chExt cx="2002428" cy="1320472"/>
          </a:xfrm>
        </p:grpSpPr>
        <p:sp>
          <p:nvSpPr>
            <p:cNvPr id="143" name="TextBox 142">
              <a:extLst>
                <a:ext uri="{FF2B5EF4-FFF2-40B4-BE49-F238E27FC236}">
                  <a16:creationId xmlns:a16="http://schemas.microsoft.com/office/drawing/2014/main" id="{3FCACDCB-1D40-E5E2-6F4E-B705D278F64E}"/>
                </a:ext>
              </a:extLst>
            </p:cNvPr>
            <p:cNvSpPr txBox="1"/>
            <p:nvPr/>
          </p:nvSpPr>
          <p:spPr>
            <a:xfrm>
              <a:off x="7497218" y="3661620"/>
              <a:ext cx="1646782" cy="151532"/>
            </a:xfrm>
            <a:prstGeom prst="rect">
              <a:avLst/>
            </a:prstGeom>
            <a:noFill/>
          </p:spPr>
          <p:txBody>
            <a:bodyPr vert="horz" wrap="square" lIns="76200" tIns="38100" rIns="76200" bIns="38100" rtlCol="0" anchor="t">
              <a:spAutoFit/>
            </a:bodyPr>
            <a:lstStyle/>
            <a:p>
              <a:pPr defTabSz="914286">
                <a:lnSpc>
                  <a:spcPct val="110000"/>
                </a:lnSpc>
                <a:defRPr/>
              </a:pPr>
              <a:r>
                <a:rPr lang="en-US" sz="800" kern="0">
                  <a:solidFill>
                    <a:prstClr val="white">
                      <a:lumMod val="95000"/>
                    </a:prstClr>
                  </a:solidFill>
                  <a:latin typeface="Trebuchet MS" panose="020B0703020202090204" pitchFamily="34" charset="0"/>
                </a:rPr>
                <a:t>Hyperscale DCs under development</a:t>
              </a:r>
              <a:endParaRPr lang="en-US" sz="800" kern="0" baseline="30000">
                <a:solidFill>
                  <a:prstClr val="white">
                    <a:lumMod val="95000"/>
                  </a:prstClr>
                </a:solidFill>
                <a:latin typeface="Trebuchet MS" panose="020B0703020202090204" pitchFamily="34" charset="0"/>
              </a:endParaRPr>
            </a:p>
          </p:txBody>
        </p:sp>
        <p:grpSp>
          <p:nvGrpSpPr>
            <p:cNvPr id="144" name="Group 143">
              <a:extLst>
                <a:ext uri="{FF2B5EF4-FFF2-40B4-BE49-F238E27FC236}">
                  <a16:creationId xmlns:a16="http://schemas.microsoft.com/office/drawing/2014/main" id="{4575EB55-EEC8-383E-DCE5-128A532E8559}"/>
                </a:ext>
              </a:extLst>
            </p:cNvPr>
            <p:cNvGrpSpPr/>
            <p:nvPr/>
          </p:nvGrpSpPr>
          <p:grpSpPr>
            <a:xfrm>
              <a:off x="7141572" y="3246141"/>
              <a:ext cx="1794504" cy="1320472"/>
              <a:chOff x="7141572" y="3246141"/>
              <a:chExt cx="1794504" cy="1320472"/>
            </a:xfrm>
          </p:grpSpPr>
          <p:sp>
            <p:nvSpPr>
              <p:cNvPr id="145" name="TextBox 144">
                <a:extLst>
                  <a:ext uri="{FF2B5EF4-FFF2-40B4-BE49-F238E27FC236}">
                    <a16:creationId xmlns:a16="http://schemas.microsoft.com/office/drawing/2014/main" id="{5B08C85C-3D60-9DD2-85E3-2037521595E9}"/>
                  </a:ext>
                </a:extLst>
              </p:cNvPr>
              <p:cNvSpPr txBox="1"/>
              <p:nvPr/>
            </p:nvSpPr>
            <p:spPr>
              <a:xfrm>
                <a:off x="7497218" y="3396765"/>
                <a:ext cx="1424091" cy="151532"/>
              </a:xfrm>
              <a:prstGeom prst="rect">
                <a:avLst/>
              </a:prstGeom>
              <a:noFill/>
            </p:spPr>
            <p:txBody>
              <a:bodyPr vert="horz" wrap="square" lIns="76200" tIns="38100" rIns="76200" bIns="38100" rtlCol="0" anchor="t">
                <a:spAutoFit/>
              </a:bodyPr>
              <a:lstStyle/>
              <a:p>
                <a:pPr defTabSz="914286">
                  <a:lnSpc>
                    <a:spcPct val="110000"/>
                  </a:lnSpc>
                  <a:defRPr/>
                </a:pPr>
                <a:r>
                  <a:rPr lang="en-US" sz="800" kern="0">
                    <a:solidFill>
                      <a:prstClr val="white">
                        <a:lumMod val="95000"/>
                      </a:prstClr>
                    </a:solidFill>
                    <a:latin typeface="Trebuchet MS" panose="020B0703020202090204" pitchFamily="34" charset="0"/>
                  </a:rPr>
                  <a:t>DCs in operation</a:t>
                </a:r>
              </a:p>
            </p:txBody>
          </p:sp>
          <p:sp>
            <p:nvSpPr>
              <p:cNvPr id="146" name="TextBox 145">
                <a:extLst>
                  <a:ext uri="{FF2B5EF4-FFF2-40B4-BE49-F238E27FC236}">
                    <a16:creationId xmlns:a16="http://schemas.microsoft.com/office/drawing/2014/main" id="{E2BADEF1-1E7C-8A15-563F-D1CA1FEC3AB3}"/>
                  </a:ext>
                </a:extLst>
              </p:cNvPr>
              <p:cNvSpPr txBox="1"/>
              <p:nvPr/>
            </p:nvSpPr>
            <p:spPr>
              <a:xfrm>
                <a:off x="7497218" y="3529219"/>
                <a:ext cx="1422402" cy="151532"/>
              </a:xfrm>
              <a:prstGeom prst="rect">
                <a:avLst/>
              </a:prstGeom>
              <a:noFill/>
            </p:spPr>
            <p:txBody>
              <a:bodyPr vert="horz" wrap="square" lIns="76200" tIns="38100" rIns="76200" bIns="38100" rtlCol="0" anchor="t">
                <a:spAutoFit/>
              </a:bodyPr>
              <a:lstStyle/>
              <a:p>
                <a:pPr defTabSz="914286">
                  <a:lnSpc>
                    <a:spcPct val="110000"/>
                  </a:lnSpc>
                  <a:defRPr/>
                </a:pPr>
                <a:r>
                  <a:rPr lang="en-US" sz="800" kern="0">
                    <a:solidFill>
                      <a:prstClr val="white">
                        <a:lumMod val="95000"/>
                      </a:prstClr>
                    </a:solidFill>
                    <a:latin typeface="Trebuchet MS" panose="020B0703020202090204" pitchFamily="34" charset="0"/>
                  </a:rPr>
                  <a:t>AI-optimized DCs</a:t>
                </a:r>
                <a:endParaRPr lang="en-US" sz="800" kern="0" baseline="30000">
                  <a:solidFill>
                    <a:prstClr val="white">
                      <a:lumMod val="95000"/>
                    </a:prstClr>
                  </a:solidFill>
                  <a:latin typeface="Trebuchet MS" panose="020B0703020202090204" pitchFamily="34" charset="0"/>
                </a:endParaRPr>
              </a:p>
            </p:txBody>
          </p:sp>
          <p:sp>
            <p:nvSpPr>
              <p:cNvPr id="147" name="TextBox 146">
                <a:extLst>
                  <a:ext uri="{FF2B5EF4-FFF2-40B4-BE49-F238E27FC236}">
                    <a16:creationId xmlns:a16="http://schemas.microsoft.com/office/drawing/2014/main" id="{34633DBF-642A-7AB6-76C5-20F7C603F4C5}"/>
                  </a:ext>
                </a:extLst>
              </p:cNvPr>
              <p:cNvSpPr txBox="1"/>
              <p:nvPr/>
            </p:nvSpPr>
            <p:spPr>
              <a:xfrm>
                <a:off x="7498907" y="3794075"/>
                <a:ext cx="1422402" cy="151532"/>
              </a:xfrm>
              <a:prstGeom prst="rect">
                <a:avLst/>
              </a:prstGeom>
              <a:noFill/>
            </p:spPr>
            <p:txBody>
              <a:bodyPr vert="horz" wrap="square" lIns="76200" tIns="38100" rIns="76200" bIns="38100" rtlCol="0" anchor="t">
                <a:spAutoFit/>
              </a:bodyPr>
              <a:lstStyle/>
              <a:p>
                <a:pPr defTabSz="914286">
                  <a:lnSpc>
                    <a:spcPct val="110000"/>
                  </a:lnSpc>
                  <a:defRPr/>
                </a:pPr>
                <a:r>
                  <a:rPr lang="en-US" sz="800" kern="0">
                    <a:solidFill>
                      <a:prstClr val="white">
                        <a:lumMod val="95000"/>
                      </a:prstClr>
                    </a:solidFill>
                    <a:latin typeface="Trebuchet MS" panose="020B0703020202090204" pitchFamily="34" charset="0"/>
                  </a:rPr>
                  <a:t>Edge DC under development</a:t>
                </a:r>
              </a:p>
            </p:txBody>
          </p:sp>
          <p:sp>
            <p:nvSpPr>
              <p:cNvPr id="148" name="TextBox 147">
                <a:extLst>
                  <a:ext uri="{FF2B5EF4-FFF2-40B4-BE49-F238E27FC236}">
                    <a16:creationId xmlns:a16="http://schemas.microsoft.com/office/drawing/2014/main" id="{A4E3D755-DC2C-BC50-D547-5C3DF5614F84}"/>
                  </a:ext>
                </a:extLst>
              </p:cNvPr>
              <p:cNvSpPr txBox="1"/>
              <p:nvPr/>
            </p:nvSpPr>
            <p:spPr>
              <a:xfrm>
                <a:off x="7141572" y="3246141"/>
                <a:ext cx="397528" cy="167210"/>
              </a:xfrm>
              <a:prstGeom prst="rect">
                <a:avLst/>
              </a:prstGeom>
              <a:noFill/>
            </p:spPr>
            <p:txBody>
              <a:bodyPr vert="horz" wrap="square" lIns="76200" tIns="38100" rIns="76200" bIns="38100" rtlCol="0" anchor="ctr">
                <a:spAutoFit/>
              </a:bodyPr>
              <a:lstStyle/>
              <a:p>
                <a:pPr algn="r" defTabSz="914286">
                  <a:lnSpc>
                    <a:spcPct val="110000"/>
                  </a:lnSpc>
                  <a:defRPr/>
                </a:pPr>
                <a:r>
                  <a:rPr lang="en-US" sz="933" kern="0">
                    <a:solidFill>
                      <a:srgbClr val="BED730"/>
                    </a:solidFill>
                    <a:latin typeface="Trebuchet MS" panose="020B0703020202090204" pitchFamily="34" charset="0"/>
                  </a:rPr>
                  <a:t>[ ] DC</a:t>
                </a:r>
                <a:endParaRPr lang="en-US" sz="933" kern="0" baseline="30000">
                  <a:solidFill>
                    <a:srgbClr val="BED730"/>
                  </a:solidFill>
                  <a:latin typeface="Trebuchet MS" panose="020B0703020202090204" pitchFamily="34" charset="0"/>
                </a:endParaRPr>
              </a:p>
            </p:txBody>
          </p:sp>
          <p:sp>
            <p:nvSpPr>
              <p:cNvPr id="149" name="TextBox 148">
                <a:extLst>
                  <a:ext uri="{FF2B5EF4-FFF2-40B4-BE49-F238E27FC236}">
                    <a16:creationId xmlns:a16="http://schemas.microsoft.com/office/drawing/2014/main" id="{94B06E41-826C-FFF7-AA20-272EAA28935C}"/>
                  </a:ext>
                </a:extLst>
              </p:cNvPr>
              <p:cNvSpPr txBox="1"/>
              <p:nvPr/>
            </p:nvSpPr>
            <p:spPr>
              <a:xfrm>
                <a:off x="7501985" y="3264310"/>
                <a:ext cx="1424090" cy="151532"/>
              </a:xfrm>
              <a:prstGeom prst="rect">
                <a:avLst/>
              </a:prstGeom>
              <a:noFill/>
            </p:spPr>
            <p:txBody>
              <a:bodyPr vert="horz" wrap="square" lIns="76200" tIns="38100" rIns="76200" bIns="38100" rtlCol="0" anchor="t">
                <a:spAutoFit/>
              </a:bodyPr>
              <a:lstStyle/>
              <a:p>
                <a:pPr defTabSz="914286">
                  <a:lnSpc>
                    <a:spcPct val="110000"/>
                  </a:lnSpc>
                  <a:defRPr/>
                </a:pPr>
                <a:r>
                  <a:rPr lang="en-US" sz="800" kern="0">
                    <a:solidFill>
                      <a:prstClr val="white">
                        <a:lumMod val="95000"/>
                      </a:prstClr>
                    </a:solidFill>
                    <a:latin typeface="Trebuchet MS" panose="020B0703020202090204" pitchFamily="34" charset="0"/>
                  </a:rPr>
                  <a:t>No of DCs in operation</a:t>
                </a:r>
              </a:p>
            </p:txBody>
          </p:sp>
          <p:sp>
            <p:nvSpPr>
              <p:cNvPr id="150" name="Star: 5 Points 149">
                <a:extLst>
                  <a:ext uri="{FF2B5EF4-FFF2-40B4-BE49-F238E27FC236}">
                    <a16:creationId xmlns:a16="http://schemas.microsoft.com/office/drawing/2014/main" id="{6ED7523A-D23B-5548-B68E-18F5C9126843}"/>
                  </a:ext>
                </a:extLst>
              </p:cNvPr>
              <p:cNvSpPr/>
              <p:nvPr/>
            </p:nvSpPr>
            <p:spPr>
              <a:xfrm>
                <a:off x="7434465" y="3583812"/>
                <a:ext cx="62753" cy="62753"/>
              </a:xfrm>
              <a:prstGeom prst="star5">
                <a:avLst/>
              </a:prstGeom>
              <a:solidFill>
                <a:srgbClr val="FFC000"/>
              </a:solid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151" name="Star: 5 Points 150">
                <a:extLst>
                  <a:ext uri="{FF2B5EF4-FFF2-40B4-BE49-F238E27FC236}">
                    <a16:creationId xmlns:a16="http://schemas.microsoft.com/office/drawing/2014/main" id="{4B405FE3-93FB-3FF4-7DC1-F226EEA04DDE}"/>
                  </a:ext>
                </a:extLst>
              </p:cNvPr>
              <p:cNvSpPr>
                <a:spLocks/>
              </p:cNvSpPr>
              <p:nvPr/>
            </p:nvSpPr>
            <p:spPr>
              <a:xfrm>
                <a:off x="7420285" y="3836181"/>
                <a:ext cx="62753" cy="62753"/>
              </a:xfrm>
              <a:prstGeom prst="star5">
                <a:avLst/>
              </a:prstGeom>
              <a:solidFill>
                <a:schemeClr val="accent5"/>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154" name="Oval 153">
                <a:extLst>
                  <a:ext uri="{FF2B5EF4-FFF2-40B4-BE49-F238E27FC236}">
                    <a16:creationId xmlns:a16="http://schemas.microsoft.com/office/drawing/2014/main" id="{819D8EE9-92AA-DBDA-2E4D-939A87942BDD}"/>
                  </a:ext>
                </a:extLst>
              </p:cNvPr>
              <p:cNvSpPr/>
              <p:nvPr/>
            </p:nvSpPr>
            <p:spPr>
              <a:xfrm>
                <a:off x="7433734" y="3446010"/>
                <a:ext cx="63484" cy="62753"/>
              </a:xfrm>
              <a:prstGeom prst="ellipse">
                <a:avLst/>
              </a:prstGeom>
              <a:solidFill>
                <a:schemeClr val="accent1">
                  <a:alpha val="7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157" name="Oval 156">
                <a:extLst>
                  <a:ext uri="{FF2B5EF4-FFF2-40B4-BE49-F238E27FC236}">
                    <a16:creationId xmlns:a16="http://schemas.microsoft.com/office/drawing/2014/main" id="{CA511671-BA7F-6EFA-ED2C-B36540E28AC8}"/>
                  </a:ext>
                </a:extLst>
              </p:cNvPr>
              <p:cNvSpPr/>
              <p:nvPr/>
            </p:nvSpPr>
            <p:spPr>
              <a:xfrm>
                <a:off x="7418777" y="3700678"/>
                <a:ext cx="63484" cy="62753"/>
              </a:xfrm>
              <a:prstGeom prst="ellipse">
                <a:avLst/>
              </a:prstGeom>
              <a:solidFill>
                <a:schemeClr val="accent4">
                  <a:lumMod val="75000"/>
                  <a:alpha val="7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BED730"/>
                  </a:solidFill>
                  <a:latin typeface="Trebuchet MS" panose="020B0703020202090204" pitchFamily="34" charset="0"/>
                </a:endParaRPr>
              </a:p>
            </p:txBody>
          </p:sp>
          <p:sp>
            <p:nvSpPr>
              <p:cNvPr id="158" name="TextBox 157">
                <a:extLst>
                  <a:ext uri="{FF2B5EF4-FFF2-40B4-BE49-F238E27FC236}">
                    <a16:creationId xmlns:a16="http://schemas.microsoft.com/office/drawing/2014/main" id="{EC36B414-2E9B-873A-9BE9-9C5DFD8EE830}"/>
                  </a:ext>
                </a:extLst>
              </p:cNvPr>
              <p:cNvSpPr txBox="1"/>
              <p:nvPr/>
            </p:nvSpPr>
            <p:spPr>
              <a:xfrm>
                <a:off x="7420285" y="4088786"/>
                <a:ext cx="62753" cy="62753"/>
              </a:xfrm>
              <a:prstGeom prst="roundRect">
                <a:avLst>
                  <a:gd name="adj" fmla="val 9442"/>
                </a:avLst>
              </a:prstGeom>
              <a:solidFill>
                <a:srgbClr val="1F497D">
                  <a:lumMod val="60000"/>
                  <a:lumOff val="40000"/>
                </a:srgbClr>
              </a:solidFill>
              <a:ln w="6350" cap="flat" cmpd="sng" algn="ctr">
                <a:solidFill>
                  <a:sysClr val="window" lastClr="FFFFFF"/>
                </a:solidFill>
                <a:prstDash val="sysDot"/>
              </a:ln>
              <a:effectLst/>
            </p:spPr>
            <p:txBody>
              <a:bodyPr rtlCol="0" anchor="ctr"/>
              <a:lstStyle>
                <a:defPPr>
                  <a:defRPr lang="en-US"/>
                </a:defPPr>
                <a:lvl1pPr algn="ctr" defTabSz="914174">
                  <a:defRPr sz="700" b="1">
                    <a:solidFill>
                      <a:prstClr val="black"/>
                    </a:solidFill>
                    <a:latin typeface="+mj-l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8718">
                  <a:defRPr/>
                </a:pPr>
                <a:endParaRPr lang="en-US" sz="800">
                  <a:latin typeface="Trebuchet MS" panose="020B0703020202090204" pitchFamily="34" charset="0"/>
                </a:endParaRPr>
              </a:p>
            </p:txBody>
          </p:sp>
          <p:sp>
            <p:nvSpPr>
              <p:cNvPr id="163" name="TextBox 162">
                <a:extLst>
                  <a:ext uri="{FF2B5EF4-FFF2-40B4-BE49-F238E27FC236}">
                    <a16:creationId xmlns:a16="http://schemas.microsoft.com/office/drawing/2014/main" id="{47D44342-810F-7E18-E833-CABE36C2A552}"/>
                  </a:ext>
                </a:extLst>
              </p:cNvPr>
              <p:cNvSpPr txBox="1"/>
              <p:nvPr/>
            </p:nvSpPr>
            <p:spPr>
              <a:xfrm>
                <a:off x="7434465" y="4325520"/>
                <a:ext cx="62753" cy="62753"/>
              </a:xfrm>
              <a:prstGeom prst="ellipse">
                <a:avLst/>
              </a:prstGeom>
              <a:solidFill>
                <a:srgbClr val="FFC000"/>
              </a:solidFill>
              <a:ln w="6350" cap="flat" cmpd="sng" algn="ctr">
                <a:solidFill>
                  <a:sysClr val="window" lastClr="FFFFFF"/>
                </a:solidFill>
                <a:prstDash val="sysDot"/>
              </a:ln>
              <a:effectLst/>
            </p:spPr>
            <p:txBody>
              <a:bodyPr rtlCol="0" anchor="ctr"/>
              <a:lstStyle>
                <a:defPPr>
                  <a:defRPr lang="en-US"/>
                </a:defPPr>
                <a:lvl1pPr algn="ctr" defTabSz="914174">
                  <a:defRPr sz="700" b="1">
                    <a:solidFill>
                      <a:prstClr val="black"/>
                    </a:solidFill>
                    <a:latin typeface="+mj-l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8718">
                  <a:defRPr/>
                </a:pPr>
                <a:endParaRPr lang="en-US" sz="800">
                  <a:latin typeface="Trebuchet MS" panose="020B0703020202090204" pitchFamily="34" charset="0"/>
                </a:endParaRPr>
              </a:p>
            </p:txBody>
          </p:sp>
          <p:sp>
            <p:nvSpPr>
              <p:cNvPr id="164" name="TextBox 163">
                <a:extLst>
                  <a:ext uri="{FF2B5EF4-FFF2-40B4-BE49-F238E27FC236}">
                    <a16:creationId xmlns:a16="http://schemas.microsoft.com/office/drawing/2014/main" id="{9DB6D8C4-32D5-9B05-0220-32B177B464A6}"/>
                  </a:ext>
                </a:extLst>
              </p:cNvPr>
              <p:cNvSpPr txBox="1"/>
              <p:nvPr/>
            </p:nvSpPr>
            <p:spPr>
              <a:xfrm>
                <a:off x="7340336" y="4475905"/>
                <a:ext cx="156882" cy="31376"/>
              </a:xfrm>
              <a:prstGeom prst="roundRect">
                <a:avLst>
                  <a:gd name="adj" fmla="val 9442"/>
                </a:avLst>
              </a:prstGeom>
              <a:solidFill>
                <a:srgbClr val="A396B6"/>
              </a:solidFill>
              <a:ln w="6350" cap="flat" cmpd="sng" algn="ctr">
                <a:solidFill>
                  <a:sysClr val="window" lastClr="FFFFFF"/>
                </a:solidFill>
                <a:prstDash val="sysDot"/>
              </a:ln>
              <a:effectLst/>
            </p:spPr>
            <p:txBody>
              <a:bodyPr rtlCol="0" anchor="ctr"/>
              <a:lstStyle>
                <a:defPPr>
                  <a:defRPr lang="en-US"/>
                </a:defPPr>
                <a:lvl1pPr algn="ctr" defTabSz="914174">
                  <a:defRPr sz="700" b="1">
                    <a:solidFill>
                      <a:prstClr val="black"/>
                    </a:solidFill>
                    <a:latin typeface="+mj-l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8718">
                  <a:defRPr/>
                </a:pPr>
                <a:endParaRPr lang="en-US" sz="800">
                  <a:latin typeface="Trebuchet MS" panose="020B0703020202090204" pitchFamily="34" charset="0"/>
                </a:endParaRPr>
              </a:p>
            </p:txBody>
          </p:sp>
          <p:sp>
            <p:nvSpPr>
              <p:cNvPr id="165" name="TextBox 164">
                <a:extLst>
                  <a:ext uri="{FF2B5EF4-FFF2-40B4-BE49-F238E27FC236}">
                    <a16:creationId xmlns:a16="http://schemas.microsoft.com/office/drawing/2014/main" id="{678CB5E5-A33A-59FC-B63B-6419C05EC3A1}"/>
                  </a:ext>
                </a:extLst>
              </p:cNvPr>
              <p:cNvSpPr txBox="1"/>
              <p:nvPr/>
            </p:nvSpPr>
            <p:spPr>
              <a:xfrm>
                <a:off x="7498907" y="4052907"/>
                <a:ext cx="1428857" cy="150041"/>
              </a:xfrm>
              <a:prstGeom prst="rect">
                <a:avLst/>
              </a:prstGeom>
              <a:noFill/>
            </p:spPr>
            <p:txBody>
              <a:bodyPr vert="horz" wrap="square" lIns="76200" tIns="38100" rIns="76200" bIns="38100" rtlCol="0" anchor="t">
                <a:spAutoFit/>
              </a:bodyPr>
              <a:lstStyle/>
              <a:p>
                <a:pPr defTabSz="1218868">
                  <a:defRPr/>
                </a:pPr>
                <a:r>
                  <a:rPr lang="en-US" sz="800">
                    <a:solidFill>
                      <a:prstClr val="white">
                        <a:lumMod val="95000"/>
                      </a:prstClr>
                    </a:solidFill>
                    <a:latin typeface="Trebuchet MS" panose="020B0703020202090204" pitchFamily="34" charset="0"/>
                  </a:rPr>
                  <a:t>Operational Cable Landing Station</a:t>
                </a:r>
                <a:endParaRPr lang="en-IN" sz="800">
                  <a:solidFill>
                    <a:prstClr val="white">
                      <a:lumMod val="95000"/>
                    </a:prstClr>
                  </a:solidFill>
                  <a:latin typeface="Trebuchet MS" panose="020B0703020202090204" pitchFamily="34" charset="0"/>
                </a:endParaRPr>
              </a:p>
            </p:txBody>
          </p:sp>
          <p:sp>
            <p:nvSpPr>
              <p:cNvPr id="166" name="TextBox 165">
                <a:extLst>
                  <a:ext uri="{FF2B5EF4-FFF2-40B4-BE49-F238E27FC236}">
                    <a16:creationId xmlns:a16="http://schemas.microsoft.com/office/drawing/2014/main" id="{CA2815F4-F9C2-BA63-CC44-4D969710B435}"/>
                  </a:ext>
                </a:extLst>
              </p:cNvPr>
              <p:cNvSpPr txBox="1"/>
              <p:nvPr/>
            </p:nvSpPr>
            <p:spPr>
              <a:xfrm>
                <a:off x="7507219" y="4278268"/>
                <a:ext cx="1428857" cy="150041"/>
              </a:xfrm>
              <a:prstGeom prst="rect">
                <a:avLst/>
              </a:prstGeom>
              <a:noFill/>
            </p:spPr>
            <p:txBody>
              <a:bodyPr vert="horz" wrap="square" lIns="76200" tIns="38100" rIns="76200" bIns="38100" rtlCol="0" anchor="t">
                <a:spAutoFit/>
              </a:bodyPr>
              <a:lstStyle/>
              <a:p>
                <a:pPr defTabSz="1218750">
                  <a:defRPr/>
                </a:pPr>
                <a:r>
                  <a:rPr lang="en-US" sz="800">
                    <a:solidFill>
                      <a:prstClr val="white">
                        <a:lumMod val="95000"/>
                      </a:prstClr>
                    </a:solidFill>
                    <a:latin typeface="Trebuchet MS" panose="020B0703020202090204" pitchFamily="34" charset="0"/>
                  </a:rPr>
                  <a:t>Points of Presence</a:t>
                </a:r>
              </a:p>
            </p:txBody>
          </p:sp>
          <p:sp>
            <p:nvSpPr>
              <p:cNvPr id="167" name="TextBox 166">
                <a:extLst>
                  <a:ext uri="{FF2B5EF4-FFF2-40B4-BE49-F238E27FC236}">
                    <a16:creationId xmlns:a16="http://schemas.microsoft.com/office/drawing/2014/main" id="{CEB9AE5A-2702-B901-40B5-8A179C335573}"/>
                  </a:ext>
                </a:extLst>
              </p:cNvPr>
              <p:cNvSpPr txBox="1"/>
              <p:nvPr/>
            </p:nvSpPr>
            <p:spPr>
              <a:xfrm>
                <a:off x="7497218" y="4416572"/>
                <a:ext cx="1428857" cy="150041"/>
              </a:xfrm>
              <a:prstGeom prst="rect">
                <a:avLst/>
              </a:prstGeom>
              <a:noFill/>
            </p:spPr>
            <p:txBody>
              <a:bodyPr vert="horz" wrap="square" lIns="76200" tIns="38100" rIns="76200" bIns="38100" rtlCol="0" anchor="t">
                <a:spAutoFit/>
              </a:bodyPr>
              <a:lstStyle/>
              <a:p>
                <a:pPr defTabSz="1218750">
                  <a:defRPr/>
                </a:pPr>
                <a:r>
                  <a:rPr lang="en-US" sz="800">
                    <a:solidFill>
                      <a:prstClr val="white">
                        <a:lumMod val="95000"/>
                      </a:prstClr>
                    </a:solidFill>
                    <a:latin typeface="Trebuchet MS" panose="020B0703020202090204" pitchFamily="34" charset="0"/>
                  </a:rPr>
                  <a:t>National Long-Distance Network</a:t>
                </a:r>
              </a:p>
            </p:txBody>
          </p:sp>
          <p:sp>
            <p:nvSpPr>
              <p:cNvPr id="169" name="TextBox 168">
                <a:extLst>
                  <a:ext uri="{FF2B5EF4-FFF2-40B4-BE49-F238E27FC236}">
                    <a16:creationId xmlns:a16="http://schemas.microsoft.com/office/drawing/2014/main" id="{D0F6D9F8-800F-CC87-FABF-6A4DF7C7F31F}"/>
                  </a:ext>
                </a:extLst>
              </p:cNvPr>
              <p:cNvSpPr txBox="1"/>
              <p:nvPr/>
            </p:nvSpPr>
            <p:spPr>
              <a:xfrm>
                <a:off x="7497218" y="4162624"/>
                <a:ext cx="1428857" cy="150041"/>
              </a:xfrm>
              <a:prstGeom prst="rect">
                <a:avLst/>
              </a:prstGeom>
              <a:noFill/>
            </p:spPr>
            <p:txBody>
              <a:bodyPr vert="horz" wrap="square" lIns="76200" tIns="38100" rIns="76200" bIns="38100" rtlCol="0" anchor="t">
                <a:spAutoFit/>
              </a:bodyPr>
              <a:lstStyle/>
              <a:p>
                <a:pPr defTabSz="1218868">
                  <a:defRPr/>
                </a:pPr>
                <a:r>
                  <a:rPr lang="en-US" sz="800">
                    <a:solidFill>
                      <a:prstClr val="white">
                        <a:lumMod val="95000"/>
                      </a:prstClr>
                    </a:solidFill>
                    <a:latin typeface="Trebuchet MS" panose="020B0703020202090204" pitchFamily="34" charset="0"/>
                  </a:rPr>
                  <a:t>Upcoming Cable Landing Stations</a:t>
                </a:r>
                <a:endParaRPr lang="en-IN" sz="800">
                  <a:solidFill>
                    <a:prstClr val="white">
                      <a:lumMod val="95000"/>
                    </a:prstClr>
                  </a:solidFill>
                  <a:latin typeface="Trebuchet MS" panose="020B0703020202090204" pitchFamily="34" charset="0"/>
                </a:endParaRPr>
              </a:p>
            </p:txBody>
          </p:sp>
          <p:sp>
            <p:nvSpPr>
              <p:cNvPr id="170" name="TextBox 169">
                <a:extLst>
                  <a:ext uri="{FF2B5EF4-FFF2-40B4-BE49-F238E27FC236}">
                    <a16:creationId xmlns:a16="http://schemas.microsoft.com/office/drawing/2014/main" id="{2476120F-F1B8-7DFD-420A-5189B248E8D7}"/>
                  </a:ext>
                </a:extLst>
              </p:cNvPr>
              <p:cNvSpPr txBox="1"/>
              <p:nvPr/>
            </p:nvSpPr>
            <p:spPr>
              <a:xfrm>
                <a:off x="7420286" y="4220021"/>
                <a:ext cx="62753" cy="62753"/>
              </a:xfrm>
              <a:prstGeom prst="roundRect">
                <a:avLst>
                  <a:gd name="adj" fmla="val 9442"/>
                </a:avLst>
              </a:prstGeom>
              <a:solidFill>
                <a:schemeClr val="accent5"/>
              </a:solidFill>
              <a:ln w="6350" cap="flat" cmpd="sng" algn="ctr">
                <a:solidFill>
                  <a:sysClr val="window" lastClr="FFFFFF"/>
                </a:solidFill>
                <a:prstDash val="sysDot"/>
              </a:ln>
              <a:effectLst/>
            </p:spPr>
            <p:txBody>
              <a:bodyPr rtlCol="0" anchor="ctr"/>
              <a:lstStyle>
                <a:defPPr>
                  <a:defRPr lang="en-US"/>
                </a:defPPr>
                <a:lvl1pPr algn="ctr" defTabSz="914174">
                  <a:defRPr sz="700" b="1">
                    <a:solidFill>
                      <a:prstClr val="black"/>
                    </a:solidFill>
                    <a:latin typeface="+mj-l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8718">
                  <a:defRPr/>
                </a:pPr>
                <a:endParaRPr lang="en-US" sz="800">
                  <a:latin typeface="Trebuchet MS" panose="020B0703020202090204" pitchFamily="34" charset="0"/>
                </a:endParaRPr>
              </a:p>
            </p:txBody>
          </p:sp>
          <p:sp>
            <p:nvSpPr>
              <p:cNvPr id="173" name="TextBox 172">
                <a:extLst>
                  <a:ext uri="{FF2B5EF4-FFF2-40B4-BE49-F238E27FC236}">
                    <a16:creationId xmlns:a16="http://schemas.microsoft.com/office/drawing/2014/main" id="{756A761A-B69A-6AFC-A9E0-E6E4F8C881DF}"/>
                  </a:ext>
                </a:extLst>
              </p:cNvPr>
              <p:cNvSpPr txBox="1"/>
              <p:nvPr/>
            </p:nvSpPr>
            <p:spPr>
              <a:xfrm>
                <a:off x="7493990" y="3908010"/>
                <a:ext cx="1428857" cy="150041"/>
              </a:xfrm>
              <a:prstGeom prst="rect">
                <a:avLst/>
              </a:prstGeom>
              <a:noFill/>
            </p:spPr>
            <p:txBody>
              <a:bodyPr vert="horz" wrap="square" lIns="76200" tIns="38100" rIns="76200" bIns="38100" rtlCol="0" anchor="t">
                <a:spAutoFit/>
              </a:bodyPr>
              <a:lstStyle/>
              <a:p>
                <a:pPr defTabSz="1218868">
                  <a:defRPr/>
                </a:pPr>
                <a:r>
                  <a:rPr lang="en-US" sz="800">
                    <a:solidFill>
                      <a:prstClr val="white">
                        <a:lumMod val="95000"/>
                      </a:prstClr>
                    </a:solidFill>
                    <a:latin typeface="Trebuchet MS" panose="020B0703020202090204" pitchFamily="34" charset="0"/>
                  </a:rPr>
                  <a:t>Edge DC in operation</a:t>
                </a:r>
                <a:endParaRPr lang="en-IN" sz="800">
                  <a:solidFill>
                    <a:prstClr val="white">
                      <a:lumMod val="95000"/>
                    </a:prstClr>
                  </a:solidFill>
                  <a:latin typeface="Trebuchet MS" panose="020B0703020202090204" pitchFamily="34" charset="0"/>
                </a:endParaRPr>
              </a:p>
            </p:txBody>
          </p:sp>
          <p:sp>
            <p:nvSpPr>
              <p:cNvPr id="174" name="Star: 5 Points 50">
                <a:extLst>
                  <a:ext uri="{FF2B5EF4-FFF2-40B4-BE49-F238E27FC236}">
                    <a16:creationId xmlns:a16="http://schemas.microsoft.com/office/drawing/2014/main" id="{6A8DA0E4-363F-119C-039C-C282D3D79F72}"/>
                  </a:ext>
                </a:extLst>
              </p:cNvPr>
              <p:cNvSpPr/>
              <p:nvPr/>
            </p:nvSpPr>
            <p:spPr>
              <a:xfrm>
                <a:off x="7402452" y="3940355"/>
                <a:ext cx="90694" cy="82129"/>
              </a:xfrm>
              <a:prstGeom prst="star5">
                <a:avLst/>
              </a:prstGeom>
              <a:solidFill>
                <a:srgbClr val="C00000"/>
              </a:solid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1F497D"/>
                  </a:solidFill>
                  <a:latin typeface="Trebuchet MS" panose="020B0703020202090204" pitchFamily="34" charset="0"/>
                </a:endParaRPr>
              </a:p>
            </p:txBody>
          </p:sp>
        </p:grpSp>
      </p:grpSp>
      <p:sp>
        <p:nvSpPr>
          <p:cNvPr id="6" name="Star: 5 Points 50">
            <a:extLst>
              <a:ext uri="{FF2B5EF4-FFF2-40B4-BE49-F238E27FC236}">
                <a16:creationId xmlns:a16="http://schemas.microsoft.com/office/drawing/2014/main" id="{6806683E-2D8E-3ACD-74E0-9DB09CBD23DE}"/>
              </a:ext>
            </a:extLst>
          </p:cNvPr>
          <p:cNvSpPr/>
          <p:nvPr/>
        </p:nvSpPr>
        <p:spPr>
          <a:xfrm>
            <a:off x="7307942" y="2088541"/>
            <a:ext cx="120925" cy="109505"/>
          </a:xfrm>
          <a:prstGeom prst="star5">
            <a:avLst/>
          </a:prstGeom>
          <a:solidFill>
            <a:srgbClr val="C00000"/>
          </a:solid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0">
            <a:prstTxWarp prst="textNoShape">
              <a:avLst/>
            </a:prstTxWarp>
            <a:noAutofit/>
          </a:bodyPr>
          <a:lstStyle/>
          <a:p>
            <a:pPr algn="ctr" defTabSz="914286">
              <a:lnSpc>
                <a:spcPct val="110000"/>
              </a:lnSpc>
              <a:defRPr/>
            </a:pPr>
            <a:endParaRPr lang="en-US" sz="933" kern="0">
              <a:solidFill>
                <a:srgbClr val="1F497D"/>
              </a:solidFill>
              <a:latin typeface="Trebuchet MS" panose="020B0703020202090204" pitchFamily="34" charset="0"/>
            </a:endParaRPr>
          </a:p>
        </p:txBody>
      </p:sp>
      <p:sp>
        <p:nvSpPr>
          <p:cNvPr id="7" name="Text Placeholder 16">
            <a:extLst>
              <a:ext uri="{FF2B5EF4-FFF2-40B4-BE49-F238E27FC236}">
                <a16:creationId xmlns:a16="http://schemas.microsoft.com/office/drawing/2014/main" id="{91403C00-7A89-C269-95C4-08F7DE3D326E}"/>
              </a:ext>
            </a:extLst>
          </p:cNvPr>
          <p:cNvSpPr txBox="1">
            <a:spLocks/>
          </p:cNvSpPr>
          <p:nvPr/>
        </p:nvSpPr>
        <p:spPr>
          <a:xfrm>
            <a:off x="-848969" y="945754"/>
            <a:ext cx="2808287" cy="412860"/>
          </a:xfrm>
          <a:prstGeom prst="rect">
            <a:avLst/>
          </a:prstGeom>
        </p:spPr>
        <p:txBody>
          <a:bodyPr anchor="ctr">
            <a:noAutofit/>
          </a:bodyPr>
          <a:lstStyle>
            <a:lvl1pPr marL="0" indent="0" algn="ctr" defTabSz="914196" rtl="0" eaLnBrk="1" latinLnBrk="0" hangingPunct="1">
              <a:lnSpc>
                <a:spcPct val="100000"/>
              </a:lnSpc>
              <a:spcBef>
                <a:spcPts val="0"/>
              </a:spcBef>
              <a:buFont typeface="Arial" pitchFamily="34" charset="0"/>
              <a:buNone/>
              <a:defRPr sz="1200" b="1" kern="1200">
                <a:solidFill>
                  <a:schemeClr val="bg1">
                    <a:lumMod val="85000"/>
                  </a:schemeClr>
                </a:solidFill>
                <a:latin typeface="Trebuchet MS" panose="020B0703020202090204" pitchFamily="34" charset="0"/>
                <a:ea typeface="+mn-ea"/>
                <a:cs typeface="+mn-cs"/>
              </a:defRPr>
            </a:lvl1pPr>
            <a:lvl2pPr marL="568673" indent="-285686" algn="l" defTabSz="914196" rtl="0" eaLnBrk="1" latinLnBrk="0" hangingPunct="1">
              <a:lnSpc>
                <a:spcPct val="90000"/>
              </a:lnSpc>
              <a:spcBef>
                <a:spcPts val="600"/>
              </a:spcBef>
              <a:buFont typeface="Arial" pitchFamily="34" charset="0"/>
              <a:buChar char="–"/>
              <a:defRPr sz="1200" kern="1200">
                <a:solidFill>
                  <a:schemeClr val="tx1"/>
                </a:solidFill>
                <a:latin typeface="Trebuchet MS" panose="020B0703020202090204" pitchFamily="34" charset="0"/>
                <a:ea typeface="+mn-ea"/>
                <a:cs typeface="+mn-cs"/>
              </a:defRPr>
            </a:lvl2pPr>
            <a:lvl3pPr marL="1142743" indent="-228548" algn="l" defTabSz="914196" rtl="0" eaLnBrk="1" latinLnBrk="0" hangingPunct="1">
              <a:lnSpc>
                <a:spcPct val="90000"/>
              </a:lnSpc>
              <a:spcBef>
                <a:spcPts val="600"/>
              </a:spcBef>
              <a:buFont typeface="Arial" pitchFamily="34" charset="0"/>
              <a:buChar char="•"/>
              <a:defRPr sz="1200" kern="1200">
                <a:solidFill>
                  <a:srgbClr val="595959"/>
                </a:solidFill>
                <a:latin typeface="Trebuchet MS" pitchFamily="34" charset="0"/>
                <a:ea typeface="+mn-ea"/>
                <a:cs typeface="+mn-cs"/>
              </a:defRPr>
            </a:lvl3pPr>
            <a:lvl4pPr marL="1599840"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4pPr>
            <a:lvl5pPr marL="2056939" indent="-228548" algn="l" defTabSz="914196" rtl="0" eaLnBrk="1" latinLnBrk="0" hangingPunct="1">
              <a:lnSpc>
                <a:spcPct val="90000"/>
              </a:lnSpc>
              <a:spcBef>
                <a:spcPts val="600"/>
              </a:spcBef>
              <a:buFont typeface="Arial" pitchFamily="34" charset="0"/>
              <a:buChar char="»"/>
              <a:defRPr sz="1100" kern="1200">
                <a:solidFill>
                  <a:srgbClr val="595959"/>
                </a:solidFill>
                <a:latin typeface="Trebuchet MS" pitchFamily="34" charset="0"/>
                <a:ea typeface="+mn-ea"/>
                <a:cs typeface="+mn-cs"/>
              </a:defRPr>
            </a:lvl5pPr>
            <a:lvl6pPr marL="2514035"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33"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229"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327" indent="-228548" algn="l" defTabSz="91419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US" sz="1467" b="0" dirty="0">
                <a:solidFill>
                  <a:srgbClr val="FF0000"/>
                </a:solidFill>
              </a:rPr>
              <a:t>Inside Page 4 mid to bottom </a:t>
            </a:r>
          </a:p>
        </p:txBody>
      </p:sp>
    </p:spTree>
    <p:extLst>
      <p:ext uri="{BB962C8B-B14F-4D97-AF65-F5344CB8AC3E}">
        <p14:creationId xmlns:p14="http://schemas.microsoft.com/office/powerpoint/2010/main" val="6644332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AI Impac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89</TotalTime>
  <Words>2073</Words>
  <Application>Microsoft Office PowerPoint</Application>
  <PresentationFormat>Widescreen</PresentationFormat>
  <Paragraphs>255</Paragraphs>
  <Slides>13</Slides>
  <Notes>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13</vt:i4>
      </vt:variant>
    </vt:vector>
  </HeadingPairs>
  <TitlesOfParts>
    <vt:vector size="22" baseType="lpstr">
      <vt:lpstr>Aptos</vt:lpstr>
      <vt:lpstr>Aptos Display</vt:lpstr>
      <vt:lpstr>Arial</vt:lpstr>
      <vt:lpstr>Calibri</vt:lpstr>
      <vt:lpstr>Google Sans Text</vt:lpstr>
      <vt:lpstr>TheSansOffice</vt:lpstr>
      <vt:lpstr>Trebuchet MS</vt:lpstr>
      <vt:lpstr>Office Theme</vt:lpstr>
      <vt:lpstr>AI Impact Theme</vt:lpstr>
      <vt:lpstr>PowerPoint Presentation</vt:lpstr>
      <vt:lpstr>PowerPoint Presentation</vt:lpstr>
      <vt:lpstr>INDIA'S MANUFACTURING SECTOR IS BEING REIMAGINED DIGITALLY, AT SCALE, RIGHT NOW</vt:lpstr>
      <vt:lpstr>INDIAN MANUFACTURING IS MID-JOURNEY. THE DESTINATION IS INDUSTRY 5.0.</vt:lpstr>
      <vt:lpstr>PowerPoint Presentation</vt:lpstr>
      <vt:lpstr>CONNECT- EVERY MACHINE, EVERY PLANT, EVERY PERSON. ALWAYS ON.</vt:lpstr>
      <vt:lpstr>PROTECT- A CYBER ATTACK ON YOUR FACTORY IS AN ATTACK ON YOUR PRODUCTION.</vt:lpstr>
      <vt:lpstr>SCALE- NEW PLANTS, NEW MARKETS, NEW SYSTEMS. WITHOUT STARTING OVER.</vt:lpstr>
      <vt:lpstr>why us - BUILD. RUN. GOVERN. AI ON INDIA'S SOVEREIGN FOUNDATION</vt:lpstr>
      <vt:lpstr>OUR Agentic AI Operating Model</vt:lpstr>
      <vt:lpstr>500+ India’s leading Manufacturing companies trust Sify’s AI &amp; Digital Transformation Services </vt:lpstr>
      <vt:lpstr>COMPLIANCE AND CERTIFICATIONS</vt:lpstr>
      <vt:lpstr>Overall sify bottom footer with BRG, gtms and contact us like last brochure.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Shombit Roy</dc:creator>
  <cp:lastModifiedBy>Shombit Roy</cp:lastModifiedBy>
  <cp:revision>3</cp:revision>
  <dcterms:created xsi:type="dcterms:W3CDTF">2026-07-24T06:31:05Z</dcterms:created>
  <dcterms:modified xsi:type="dcterms:W3CDTF">2026-07-24T08:00:50Z</dcterms:modified>
</cp:coreProperties>
</file>