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99" r:id="rId5"/>
  </p:sldMasterIdLst>
  <p:notesMasterIdLst>
    <p:notesMasterId r:id="rId17"/>
  </p:notesMasterIdLst>
  <p:sldIdLst>
    <p:sldId id="346" r:id="rId6"/>
    <p:sldId id="601" r:id="rId7"/>
    <p:sldId id="537" r:id="rId8"/>
    <p:sldId id="2594" r:id="rId9"/>
    <p:sldId id="329" r:id="rId10"/>
    <p:sldId id="349" r:id="rId11"/>
    <p:sldId id="330" r:id="rId12"/>
    <p:sldId id="335" r:id="rId13"/>
    <p:sldId id="261" r:id="rId14"/>
    <p:sldId id="331" r:id="rId15"/>
    <p:sldId id="334" r:id="rId16"/>
  </p:sldIdLst>
  <p:sldSz cx="9144000" cy="5143500" type="screen16x9"/>
  <p:notesSz cx="7010400" cy="9296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  <p:extLst>
    <p:ext uri="{EFAFB233-063F-42B5-8137-9DF3F51BA10A}">
      <p15:sldGuideLst xmlns:p15="http://schemas.microsoft.com/office/powerpoint/2012/main">
        <p15:guide id="1" orient="horz" pos="218" userDrawn="1">
          <p15:clr>
            <a:srgbClr val="A4A3A4"/>
          </p15:clr>
        </p15:guide>
        <p15:guide id="2" pos="111" userDrawn="1">
          <p15:clr>
            <a:srgbClr val="A4A3A4"/>
          </p15:clr>
        </p15:guide>
        <p15:guide id="3" pos="2880" userDrawn="1">
          <p15:clr>
            <a:srgbClr val="A4A3A4"/>
          </p15:clr>
        </p15:guide>
        <p15:guide id="4" pos="566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idhi Bidani" initials="NB" lastIdx="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  <a:srgbClr val="C7D300"/>
    <a:srgbClr val="CBD700"/>
    <a:srgbClr val="A4B637"/>
    <a:srgbClr val="64B86C"/>
    <a:srgbClr val="CCD803"/>
    <a:srgbClr val="B4C7E7"/>
    <a:srgbClr val="92D050"/>
    <a:srgbClr val="859F4B"/>
    <a:srgbClr val="89B5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C58E30-8B4A-409A-9A0C-2A7432B22F38}" v="24" dt="2021-05-12T11:48:02.6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503" autoAdjust="0"/>
    <p:restoredTop sz="94249" autoAdjust="0"/>
  </p:normalViewPr>
  <p:slideViewPr>
    <p:cSldViewPr snapToGrid="0">
      <p:cViewPr varScale="1">
        <p:scale>
          <a:sx n="113" d="100"/>
          <a:sy n="113" d="100"/>
        </p:scale>
        <p:origin x="499" y="91"/>
      </p:cViewPr>
      <p:guideLst>
        <p:guide orient="horz" pos="218"/>
        <p:guide pos="111"/>
        <p:guide pos="2880"/>
        <p:guide pos="5664"/>
      </p:guideLst>
    </p:cSldViewPr>
  </p:slideViewPr>
  <p:notesTextViewPr>
    <p:cViewPr>
      <p:scale>
        <a:sx n="400" d="100"/>
        <a:sy n="4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5/10/relationships/revisionInfo" Target="revisionInfo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aveen  Krishna" userId="2654f652-2e54-4ad4-97f6-03f2c9e6420c" providerId="ADAL" clId="{7AC58E30-8B4A-409A-9A0C-2A7432B22F38}"/>
    <pc:docChg chg="custSel addSld delSld modSld modMainMaster">
      <pc:chgData name="Praveen  Krishna" userId="2654f652-2e54-4ad4-97f6-03f2c9e6420c" providerId="ADAL" clId="{7AC58E30-8B4A-409A-9A0C-2A7432B22F38}" dt="2021-05-12T11:49:27.600" v="112" actId="20577"/>
      <pc:docMkLst>
        <pc:docMk/>
      </pc:docMkLst>
      <pc:sldChg chg="addSp delSp modSp add mod">
        <pc:chgData name="Praveen  Krishna" userId="2654f652-2e54-4ad4-97f6-03f2c9e6420c" providerId="ADAL" clId="{7AC58E30-8B4A-409A-9A0C-2A7432B22F38}" dt="2021-05-12T11:47:51.695" v="70" actId="14100"/>
        <pc:sldMkLst>
          <pc:docMk/>
          <pc:sldMk cId="3079836160" sldId="261"/>
        </pc:sldMkLst>
        <pc:spChg chg="del">
          <ac:chgData name="Praveen  Krishna" userId="2654f652-2e54-4ad4-97f6-03f2c9e6420c" providerId="ADAL" clId="{7AC58E30-8B4A-409A-9A0C-2A7432B22F38}" dt="2021-05-12T11:45:03.826" v="51" actId="478"/>
          <ac:spMkLst>
            <pc:docMk/>
            <pc:sldMk cId="3079836160" sldId="261"/>
            <ac:spMk id="5" creationId="{C5154A40-6A28-4D66-8279-EC1D1D5C3C62}"/>
          </ac:spMkLst>
        </pc:spChg>
        <pc:graphicFrameChg chg="modGraphic">
          <ac:chgData name="Praveen  Krishna" userId="2654f652-2e54-4ad4-97f6-03f2c9e6420c" providerId="ADAL" clId="{7AC58E30-8B4A-409A-9A0C-2A7432B22F38}" dt="2021-05-12T11:47:51.695" v="70" actId="14100"/>
          <ac:graphicFrameMkLst>
            <pc:docMk/>
            <pc:sldMk cId="3079836160" sldId="261"/>
            <ac:graphicFrameMk id="6" creationId="{B5733AB0-0C3E-4404-9D20-2F1A64021E62}"/>
          </ac:graphicFrameMkLst>
        </pc:graphicFrameChg>
        <pc:picChg chg="add mod">
          <ac:chgData name="Praveen  Krishna" userId="2654f652-2e54-4ad4-97f6-03f2c9e6420c" providerId="ADAL" clId="{7AC58E30-8B4A-409A-9A0C-2A7432B22F38}" dt="2021-05-12T11:47:12.606" v="66"/>
          <ac:picMkLst>
            <pc:docMk/>
            <pc:sldMk cId="3079836160" sldId="261"/>
            <ac:picMk id="8" creationId="{570A2F31-7F23-4A94-B39C-D1CA303472C0}"/>
          </ac:picMkLst>
        </pc:picChg>
        <pc:picChg chg="del">
          <ac:chgData name="Praveen  Krishna" userId="2654f652-2e54-4ad4-97f6-03f2c9e6420c" providerId="ADAL" clId="{7AC58E30-8B4A-409A-9A0C-2A7432B22F38}" dt="2021-05-12T11:45:09.829" v="52" actId="478"/>
          <ac:picMkLst>
            <pc:docMk/>
            <pc:sldMk cId="3079836160" sldId="261"/>
            <ac:picMk id="1026" creationId="{C0421A9D-372C-47F7-B4DC-246850B7D3AB}"/>
          </ac:picMkLst>
        </pc:picChg>
        <pc:picChg chg="del">
          <ac:chgData name="Praveen  Krishna" userId="2654f652-2e54-4ad4-97f6-03f2c9e6420c" providerId="ADAL" clId="{7AC58E30-8B4A-409A-9A0C-2A7432B22F38}" dt="2021-05-12T11:45:16.711" v="53" actId="478"/>
          <ac:picMkLst>
            <pc:docMk/>
            <pc:sldMk cId="3079836160" sldId="261"/>
            <ac:picMk id="1028" creationId="{A25BC0F9-6A48-4F2D-9AAC-24023C442370}"/>
          </ac:picMkLst>
        </pc:picChg>
      </pc:sldChg>
      <pc:sldChg chg="addSp delSp modSp add mod">
        <pc:chgData name="Praveen  Krishna" userId="2654f652-2e54-4ad4-97f6-03f2c9e6420c" providerId="ADAL" clId="{7AC58E30-8B4A-409A-9A0C-2A7432B22F38}" dt="2021-05-12T11:46:41.313" v="62" actId="1076"/>
        <pc:sldMkLst>
          <pc:docMk/>
          <pc:sldMk cId="2826600439" sldId="329"/>
        </pc:sldMkLst>
        <pc:spChg chg="del">
          <ac:chgData name="Praveen  Krishna" userId="2654f652-2e54-4ad4-97f6-03f2c9e6420c" providerId="ADAL" clId="{7AC58E30-8B4A-409A-9A0C-2A7432B22F38}" dt="2021-05-12T11:44:33.858" v="46" actId="478"/>
          <ac:spMkLst>
            <pc:docMk/>
            <pc:sldMk cId="2826600439" sldId="329"/>
            <ac:spMk id="5" creationId="{C5154A40-6A28-4D66-8279-EC1D1D5C3C62}"/>
          </ac:spMkLst>
        </pc:spChg>
        <pc:graphicFrameChg chg="mod">
          <ac:chgData name="Praveen  Krishna" userId="2654f652-2e54-4ad4-97f6-03f2c9e6420c" providerId="ADAL" clId="{7AC58E30-8B4A-409A-9A0C-2A7432B22F38}" dt="2021-05-12T11:46:41.313" v="62" actId="1076"/>
          <ac:graphicFrameMkLst>
            <pc:docMk/>
            <pc:sldMk cId="2826600439" sldId="329"/>
            <ac:graphicFrameMk id="6" creationId="{4D63D1A5-58FB-4AEA-B5BA-1EDA10250B15}"/>
          </ac:graphicFrameMkLst>
        </pc:graphicFrameChg>
        <pc:picChg chg="add mod">
          <ac:chgData name="Praveen  Krishna" userId="2654f652-2e54-4ad4-97f6-03f2c9e6420c" providerId="ADAL" clId="{7AC58E30-8B4A-409A-9A0C-2A7432B22F38}" dt="2021-05-12T11:46:24.051" v="61"/>
          <ac:picMkLst>
            <pc:docMk/>
            <pc:sldMk cId="2826600439" sldId="329"/>
            <ac:picMk id="7" creationId="{DEAD0D0E-0BE9-4CF1-9ADD-6042A6E785E9}"/>
          </ac:picMkLst>
        </pc:picChg>
        <pc:picChg chg="del">
          <ac:chgData name="Praveen  Krishna" userId="2654f652-2e54-4ad4-97f6-03f2c9e6420c" providerId="ADAL" clId="{7AC58E30-8B4A-409A-9A0C-2A7432B22F38}" dt="2021-05-12T11:44:31.568" v="45" actId="478"/>
          <ac:picMkLst>
            <pc:docMk/>
            <pc:sldMk cId="2826600439" sldId="329"/>
            <ac:picMk id="1026" creationId="{C0421A9D-372C-47F7-B4DC-246850B7D3AB}"/>
          </ac:picMkLst>
        </pc:picChg>
        <pc:picChg chg="del">
          <ac:chgData name="Praveen  Krishna" userId="2654f652-2e54-4ad4-97f6-03f2c9e6420c" providerId="ADAL" clId="{7AC58E30-8B4A-409A-9A0C-2A7432B22F38}" dt="2021-05-12T11:44:36.449" v="47" actId="478"/>
          <ac:picMkLst>
            <pc:docMk/>
            <pc:sldMk cId="2826600439" sldId="329"/>
            <ac:picMk id="1028" creationId="{A25BC0F9-6A48-4F2D-9AAC-24023C442370}"/>
          </ac:picMkLst>
        </pc:picChg>
      </pc:sldChg>
      <pc:sldChg chg="addSp delSp modSp add mod">
        <pc:chgData name="Praveen  Krishna" userId="2654f652-2e54-4ad4-97f6-03f2c9e6420c" providerId="ADAL" clId="{7AC58E30-8B4A-409A-9A0C-2A7432B22F38}" dt="2021-05-12T11:47:02.521" v="65"/>
        <pc:sldMkLst>
          <pc:docMk/>
          <pc:sldMk cId="2836681486" sldId="330"/>
        </pc:sldMkLst>
        <pc:spChg chg="del">
          <ac:chgData name="Praveen  Krishna" userId="2654f652-2e54-4ad4-97f6-03f2c9e6420c" providerId="ADAL" clId="{7AC58E30-8B4A-409A-9A0C-2A7432B22F38}" dt="2021-05-12T11:44:51.924" v="50" actId="478"/>
          <ac:spMkLst>
            <pc:docMk/>
            <pc:sldMk cId="2836681486" sldId="330"/>
            <ac:spMk id="5" creationId="{C5154A40-6A28-4D66-8279-EC1D1D5C3C62}"/>
          </ac:spMkLst>
        </pc:spChg>
        <pc:spChg chg="del">
          <ac:chgData name="Praveen  Krishna" userId="2654f652-2e54-4ad4-97f6-03f2c9e6420c" providerId="ADAL" clId="{7AC58E30-8B4A-409A-9A0C-2A7432B22F38}" dt="2021-05-12T11:42:18.187" v="38" actId="478"/>
          <ac:spMkLst>
            <pc:docMk/>
            <pc:sldMk cId="2836681486" sldId="330"/>
            <ac:spMk id="6" creationId="{3961C6A7-7363-4167-9252-469BFAB0ED55}"/>
          </ac:spMkLst>
        </pc:spChg>
        <pc:spChg chg="add mod">
          <ac:chgData name="Praveen  Krishna" userId="2654f652-2e54-4ad4-97f6-03f2c9e6420c" providerId="ADAL" clId="{7AC58E30-8B4A-409A-9A0C-2A7432B22F38}" dt="2021-05-12T11:42:19.037" v="39"/>
          <ac:spMkLst>
            <pc:docMk/>
            <pc:sldMk cId="2836681486" sldId="330"/>
            <ac:spMk id="7" creationId="{37A2DD14-7B3C-4ED5-8B54-6960A0D946EB}"/>
          </ac:spMkLst>
        </pc:spChg>
        <pc:picChg chg="add mod">
          <ac:chgData name="Praveen  Krishna" userId="2654f652-2e54-4ad4-97f6-03f2c9e6420c" providerId="ADAL" clId="{7AC58E30-8B4A-409A-9A0C-2A7432B22F38}" dt="2021-05-12T11:47:02.521" v="65"/>
          <ac:picMkLst>
            <pc:docMk/>
            <pc:sldMk cId="2836681486" sldId="330"/>
            <ac:picMk id="8" creationId="{509FAA65-4F2C-4107-97FC-259A38D47898}"/>
          </ac:picMkLst>
        </pc:picChg>
        <pc:picChg chg="del mod">
          <ac:chgData name="Praveen  Krishna" userId="2654f652-2e54-4ad4-97f6-03f2c9e6420c" providerId="ADAL" clId="{7AC58E30-8B4A-409A-9A0C-2A7432B22F38}" dt="2021-05-12T11:44:51.924" v="50" actId="478"/>
          <ac:picMkLst>
            <pc:docMk/>
            <pc:sldMk cId="2836681486" sldId="330"/>
            <ac:picMk id="1026" creationId="{C0421A9D-372C-47F7-B4DC-246850B7D3AB}"/>
          </ac:picMkLst>
        </pc:picChg>
        <pc:picChg chg="del">
          <ac:chgData name="Praveen  Krishna" userId="2654f652-2e54-4ad4-97f6-03f2c9e6420c" providerId="ADAL" clId="{7AC58E30-8B4A-409A-9A0C-2A7432B22F38}" dt="2021-05-12T11:44:51.924" v="50" actId="478"/>
          <ac:picMkLst>
            <pc:docMk/>
            <pc:sldMk cId="2836681486" sldId="330"/>
            <ac:picMk id="1028" creationId="{A25BC0F9-6A48-4F2D-9AAC-24023C442370}"/>
          </ac:picMkLst>
        </pc:picChg>
      </pc:sldChg>
      <pc:sldChg chg="addSp delSp modSp add mod">
        <pc:chgData name="Praveen  Krishna" userId="2654f652-2e54-4ad4-97f6-03f2c9e6420c" providerId="ADAL" clId="{7AC58E30-8B4A-409A-9A0C-2A7432B22F38}" dt="2021-05-12T11:47:29.146" v="67"/>
        <pc:sldMkLst>
          <pc:docMk/>
          <pc:sldMk cId="2906690111" sldId="331"/>
        </pc:sldMkLst>
        <pc:spChg chg="del">
          <ac:chgData name="Praveen  Krishna" userId="2654f652-2e54-4ad4-97f6-03f2c9e6420c" providerId="ADAL" clId="{7AC58E30-8B4A-409A-9A0C-2A7432B22F38}" dt="2021-05-12T11:45:39.546" v="57" actId="478"/>
          <ac:spMkLst>
            <pc:docMk/>
            <pc:sldMk cId="2906690111" sldId="331"/>
            <ac:spMk id="5" creationId="{C5154A40-6A28-4D66-8279-EC1D1D5C3C62}"/>
          </ac:spMkLst>
        </pc:spChg>
        <pc:spChg chg="del">
          <ac:chgData name="Praveen  Krishna" userId="2654f652-2e54-4ad4-97f6-03f2c9e6420c" providerId="ADAL" clId="{7AC58E30-8B4A-409A-9A0C-2A7432B22F38}" dt="2021-05-12T11:41:25.377" v="9" actId="478"/>
          <ac:spMkLst>
            <pc:docMk/>
            <pc:sldMk cId="2906690111" sldId="331"/>
            <ac:spMk id="6" creationId="{3961C6A7-7363-4167-9252-469BFAB0ED55}"/>
          </ac:spMkLst>
        </pc:spChg>
        <pc:spChg chg="add mod">
          <ac:chgData name="Praveen  Krishna" userId="2654f652-2e54-4ad4-97f6-03f2c9e6420c" providerId="ADAL" clId="{7AC58E30-8B4A-409A-9A0C-2A7432B22F38}" dt="2021-05-12T11:41:40.932" v="28" actId="1076"/>
          <ac:spMkLst>
            <pc:docMk/>
            <pc:sldMk cId="2906690111" sldId="331"/>
            <ac:spMk id="7" creationId="{085DF002-7030-4A70-9FC8-71935D245320}"/>
          </ac:spMkLst>
        </pc:spChg>
        <pc:picChg chg="add mod">
          <ac:chgData name="Praveen  Krishna" userId="2654f652-2e54-4ad4-97f6-03f2c9e6420c" providerId="ADAL" clId="{7AC58E30-8B4A-409A-9A0C-2A7432B22F38}" dt="2021-05-12T11:47:29.146" v="67"/>
          <ac:picMkLst>
            <pc:docMk/>
            <pc:sldMk cId="2906690111" sldId="331"/>
            <ac:picMk id="8" creationId="{9721EF85-C529-4F68-B2E0-4B1D8E3A1416}"/>
          </ac:picMkLst>
        </pc:picChg>
        <pc:picChg chg="del">
          <ac:chgData name="Praveen  Krishna" userId="2654f652-2e54-4ad4-97f6-03f2c9e6420c" providerId="ADAL" clId="{7AC58E30-8B4A-409A-9A0C-2A7432B22F38}" dt="2021-05-12T11:45:39.546" v="57" actId="478"/>
          <ac:picMkLst>
            <pc:docMk/>
            <pc:sldMk cId="2906690111" sldId="331"/>
            <ac:picMk id="1026" creationId="{C0421A9D-372C-47F7-B4DC-246850B7D3AB}"/>
          </ac:picMkLst>
        </pc:picChg>
        <pc:picChg chg="del">
          <ac:chgData name="Praveen  Krishna" userId="2654f652-2e54-4ad4-97f6-03f2c9e6420c" providerId="ADAL" clId="{7AC58E30-8B4A-409A-9A0C-2A7432B22F38}" dt="2021-05-12T11:41:45.421" v="29" actId="478"/>
          <ac:picMkLst>
            <pc:docMk/>
            <pc:sldMk cId="2906690111" sldId="331"/>
            <ac:picMk id="1028" creationId="{A25BC0F9-6A48-4F2D-9AAC-24023C442370}"/>
          </ac:picMkLst>
        </pc:picChg>
      </pc:sldChg>
      <pc:sldChg chg="addSp delSp modSp add mod">
        <pc:chgData name="Praveen  Krishna" userId="2654f652-2e54-4ad4-97f6-03f2c9e6420c" providerId="ADAL" clId="{7AC58E30-8B4A-409A-9A0C-2A7432B22F38}" dt="2021-05-12T11:47:40.598" v="69" actId="14100"/>
        <pc:sldMkLst>
          <pc:docMk/>
          <pc:sldMk cId="1594696659" sldId="334"/>
        </pc:sldMkLst>
        <pc:spChg chg="del">
          <ac:chgData name="Praveen  Krishna" userId="2654f652-2e54-4ad4-97f6-03f2c9e6420c" providerId="ADAL" clId="{7AC58E30-8B4A-409A-9A0C-2A7432B22F38}" dt="2021-05-12T11:45:48.474" v="58" actId="478"/>
          <ac:spMkLst>
            <pc:docMk/>
            <pc:sldMk cId="1594696659" sldId="334"/>
            <ac:spMk id="5" creationId="{C5154A40-6A28-4D66-8279-EC1D1D5C3C62}"/>
          </ac:spMkLst>
        </pc:spChg>
        <pc:graphicFrameChg chg="modGraphic">
          <ac:chgData name="Praveen  Krishna" userId="2654f652-2e54-4ad4-97f6-03f2c9e6420c" providerId="ADAL" clId="{7AC58E30-8B4A-409A-9A0C-2A7432B22F38}" dt="2021-05-12T11:47:40.598" v="69" actId="14100"/>
          <ac:graphicFrameMkLst>
            <pc:docMk/>
            <pc:sldMk cId="1594696659" sldId="334"/>
            <ac:graphicFrameMk id="6" creationId="{B5733AB0-0C3E-4404-9D20-2F1A64021E62}"/>
          </ac:graphicFrameMkLst>
        </pc:graphicFrameChg>
        <pc:picChg chg="add mod">
          <ac:chgData name="Praveen  Krishna" userId="2654f652-2e54-4ad4-97f6-03f2c9e6420c" providerId="ADAL" clId="{7AC58E30-8B4A-409A-9A0C-2A7432B22F38}" dt="2021-05-12T11:47:33.288" v="68"/>
          <ac:picMkLst>
            <pc:docMk/>
            <pc:sldMk cId="1594696659" sldId="334"/>
            <ac:picMk id="7" creationId="{7516C036-7AF9-41BA-A75D-4382E7863902}"/>
          </ac:picMkLst>
        </pc:picChg>
        <pc:picChg chg="del">
          <ac:chgData name="Praveen  Krishna" userId="2654f652-2e54-4ad4-97f6-03f2c9e6420c" providerId="ADAL" clId="{7AC58E30-8B4A-409A-9A0C-2A7432B22F38}" dt="2021-05-12T11:45:48.474" v="58" actId="478"/>
          <ac:picMkLst>
            <pc:docMk/>
            <pc:sldMk cId="1594696659" sldId="334"/>
            <ac:picMk id="1026" creationId="{C0421A9D-372C-47F7-B4DC-246850B7D3AB}"/>
          </ac:picMkLst>
        </pc:picChg>
        <pc:picChg chg="del">
          <ac:chgData name="Praveen  Krishna" userId="2654f652-2e54-4ad4-97f6-03f2c9e6420c" providerId="ADAL" clId="{7AC58E30-8B4A-409A-9A0C-2A7432B22F38}" dt="2021-05-12T11:45:48.474" v="58" actId="478"/>
          <ac:picMkLst>
            <pc:docMk/>
            <pc:sldMk cId="1594696659" sldId="334"/>
            <ac:picMk id="1028" creationId="{A25BC0F9-6A48-4F2D-9AAC-24023C442370}"/>
          </ac:picMkLst>
        </pc:picChg>
      </pc:sldChg>
      <pc:sldChg chg="addSp delSp modSp add mod">
        <pc:chgData name="Praveen  Krishna" userId="2654f652-2e54-4ad4-97f6-03f2c9e6420c" providerId="ADAL" clId="{7AC58E30-8B4A-409A-9A0C-2A7432B22F38}" dt="2021-05-12T11:48:02.615" v="72"/>
        <pc:sldMkLst>
          <pc:docMk/>
          <pc:sldMk cId="1067191882" sldId="335"/>
        </pc:sldMkLst>
        <pc:spChg chg="del">
          <ac:chgData name="Praveen  Krishna" userId="2654f652-2e54-4ad4-97f6-03f2c9e6420c" providerId="ADAL" clId="{7AC58E30-8B4A-409A-9A0C-2A7432B22F38}" dt="2021-05-12T11:45:22.528" v="54" actId="478"/>
          <ac:spMkLst>
            <pc:docMk/>
            <pc:sldMk cId="1067191882" sldId="335"/>
            <ac:spMk id="5" creationId="{C5154A40-6A28-4D66-8279-EC1D1D5C3C62}"/>
          </ac:spMkLst>
        </pc:spChg>
        <pc:graphicFrameChg chg="mod modGraphic">
          <ac:chgData name="Praveen  Krishna" userId="2654f652-2e54-4ad4-97f6-03f2c9e6420c" providerId="ADAL" clId="{7AC58E30-8B4A-409A-9A0C-2A7432B22F38}" dt="2021-05-12T11:48:00.029" v="71" actId="14100"/>
          <ac:graphicFrameMkLst>
            <pc:docMk/>
            <pc:sldMk cId="1067191882" sldId="335"/>
            <ac:graphicFrameMk id="6" creationId="{B5733AB0-0C3E-4404-9D20-2F1A64021E62}"/>
          </ac:graphicFrameMkLst>
        </pc:graphicFrameChg>
        <pc:picChg chg="add mod">
          <ac:chgData name="Praveen  Krishna" userId="2654f652-2e54-4ad4-97f6-03f2c9e6420c" providerId="ADAL" clId="{7AC58E30-8B4A-409A-9A0C-2A7432B22F38}" dt="2021-05-12T11:48:02.615" v="72"/>
          <ac:picMkLst>
            <pc:docMk/>
            <pc:sldMk cId="1067191882" sldId="335"/>
            <ac:picMk id="7" creationId="{07E91059-C06D-44DF-8491-049896D57623}"/>
          </ac:picMkLst>
        </pc:picChg>
        <pc:picChg chg="del">
          <ac:chgData name="Praveen  Krishna" userId="2654f652-2e54-4ad4-97f6-03f2c9e6420c" providerId="ADAL" clId="{7AC58E30-8B4A-409A-9A0C-2A7432B22F38}" dt="2021-05-12T11:45:26.176" v="55" actId="478"/>
          <ac:picMkLst>
            <pc:docMk/>
            <pc:sldMk cId="1067191882" sldId="335"/>
            <ac:picMk id="1026" creationId="{C0421A9D-372C-47F7-B4DC-246850B7D3AB}"/>
          </ac:picMkLst>
        </pc:picChg>
        <pc:picChg chg="del">
          <ac:chgData name="Praveen  Krishna" userId="2654f652-2e54-4ad4-97f6-03f2c9e6420c" providerId="ADAL" clId="{7AC58E30-8B4A-409A-9A0C-2A7432B22F38}" dt="2021-05-12T11:45:29.982" v="56" actId="478"/>
          <ac:picMkLst>
            <pc:docMk/>
            <pc:sldMk cId="1067191882" sldId="335"/>
            <ac:picMk id="1028" creationId="{A25BC0F9-6A48-4F2D-9AAC-24023C442370}"/>
          </ac:picMkLst>
        </pc:picChg>
      </pc:sldChg>
      <pc:sldChg chg="modSp mod">
        <pc:chgData name="Praveen  Krishna" userId="2654f652-2e54-4ad4-97f6-03f2c9e6420c" providerId="ADAL" clId="{7AC58E30-8B4A-409A-9A0C-2A7432B22F38}" dt="2021-05-12T11:49:27.600" v="112" actId="20577"/>
        <pc:sldMkLst>
          <pc:docMk/>
          <pc:sldMk cId="2273251794" sldId="346"/>
        </pc:sldMkLst>
        <pc:spChg chg="mod">
          <ac:chgData name="Praveen  Krishna" userId="2654f652-2e54-4ad4-97f6-03f2c9e6420c" providerId="ADAL" clId="{7AC58E30-8B4A-409A-9A0C-2A7432B22F38}" dt="2021-05-12T11:49:27.600" v="112" actId="20577"/>
          <ac:spMkLst>
            <pc:docMk/>
            <pc:sldMk cId="2273251794" sldId="346"/>
            <ac:spMk id="5" creationId="{DDA32E59-AD19-459D-9A57-1BA2C361BC71}"/>
          </ac:spMkLst>
        </pc:spChg>
      </pc:sldChg>
      <pc:sldChg chg="addSp delSp modSp add mod">
        <pc:chgData name="Praveen  Krishna" userId="2654f652-2e54-4ad4-97f6-03f2c9e6420c" providerId="ADAL" clId="{7AC58E30-8B4A-409A-9A0C-2A7432B22F38}" dt="2021-05-12T11:46:55.920" v="64"/>
        <pc:sldMkLst>
          <pc:docMk/>
          <pc:sldMk cId="2798258146" sldId="349"/>
        </pc:sldMkLst>
        <pc:spChg chg="del">
          <ac:chgData name="Praveen  Krishna" userId="2654f652-2e54-4ad4-97f6-03f2c9e6420c" providerId="ADAL" clId="{7AC58E30-8B4A-409A-9A0C-2A7432B22F38}" dt="2021-05-12T11:44:43.770" v="48" actId="478"/>
          <ac:spMkLst>
            <pc:docMk/>
            <pc:sldMk cId="2798258146" sldId="349"/>
            <ac:spMk id="5" creationId="{C5154A40-6A28-4D66-8279-EC1D1D5C3C62}"/>
          </ac:spMkLst>
        </pc:spChg>
        <pc:graphicFrameChg chg="mod">
          <ac:chgData name="Praveen  Krishna" userId="2654f652-2e54-4ad4-97f6-03f2c9e6420c" providerId="ADAL" clId="{7AC58E30-8B4A-409A-9A0C-2A7432B22F38}" dt="2021-05-12T11:46:53.729" v="63" actId="1076"/>
          <ac:graphicFrameMkLst>
            <pc:docMk/>
            <pc:sldMk cId="2798258146" sldId="349"/>
            <ac:graphicFrameMk id="6" creationId="{4D63D1A5-58FB-4AEA-B5BA-1EDA10250B15}"/>
          </ac:graphicFrameMkLst>
        </pc:graphicFrameChg>
        <pc:picChg chg="add mod">
          <ac:chgData name="Praveen  Krishna" userId="2654f652-2e54-4ad4-97f6-03f2c9e6420c" providerId="ADAL" clId="{7AC58E30-8B4A-409A-9A0C-2A7432B22F38}" dt="2021-05-12T11:46:55.920" v="64"/>
          <ac:picMkLst>
            <pc:docMk/>
            <pc:sldMk cId="2798258146" sldId="349"/>
            <ac:picMk id="7" creationId="{AB686D51-02D2-4AC8-9D92-CA86C69259F9}"/>
          </ac:picMkLst>
        </pc:picChg>
        <pc:picChg chg="del">
          <ac:chgData name="Praveen  Krishna" userId="2654f652-2e54-4ad4-97f6-03f2c9e6420c" providerId="ADAL" clId="{7AC58E30-8B4A-409A-9A0C-2A7432B22F38}" dt="2021-05-12T11:44:43.770" v="48" actId="478"/>
          <ac:picMkLst>
            <pc:docMk/>
            <pc:sldMk cId="2798258146" sldId="349"/>
            <ac:picMk id="1026" creationId="{C0421A9D-372C-47F7-B4DC-246850B7D3AB}"/>
          </ac:picMkLst>
        </pc:picChg>
        <pc:picChg chg="del">
          <ac:chgData name="Praveen  Krishna" userId="2654f652-2e54-4ad4-97f6-03f2c9e6420c" providerId="ADAL" clId="{7AC58E30-8B4A-409A-9A0C-2A7432B22F38}" dt="2021-05-12T11:44:43.770" v="48" actId="478"/>
          <ac:picMkLst>
            <pc:docMk/>
            <pc:sldMk cId="2798258146" sldId="349"/>
            <ac:picMk id="1028" creationId="{A25BC0F9-6A48-4F2D-9AAC-24023C442370}"/>
          </ac:picMkLst>
        </pc:picChg>
      </pc:sldChg>
      <pc:sldChg chg="add del">
        <pc:chgData name="Praveen  Krishna" userId="2654f652-2e54-4ad4-97f6-03f2c9e6420c" providerId="ADAL" clId="{7AC58E30-8B4A-409A-9A0C-2A7432B22F38}" dt="2021-05-12T11:42:35.682" v="40" actId="47"/>
        <pc:sldMkLst>
          <pc:docMk/>
          <pc:sldMk cId="3528776948" sldId="354"/>
        </pc:sldMkLst>
      </pc:sldChg>
      <pc:sldChg chg="delSp modSp mod">
        <pc:chgData name="Praveen  Krishna" userId="2654f652-2e54-4ad4-97f6-03f2c9e6420c" providerId="ADAL" clId="{7AC58E30-8B4A-409A-9A0C-2A7432B22F38}" dt="2021-05-12T11:44:18.574" v="44" actId="1076"/>
        <pc:sldMkLst>
          <pc:docMk/>
          <pc:sldMk cId="3866498147" sldId="537"/>
        </pc:sldMkLst>
        <pc:spChg chg="mod">
          <ac:chgData name="Praveen  Krishna" userId="2654f652-2e54-4ad4-97f6-03f2c9e6420c" providerId="ADAL" clId="{7AC58E30-8B4A-409A-9A0C-2A7432B22F38}" dt="2021-05-12T11:44:18.574" v="44" actId="1076"/>
          <ac:spMkLst>
            <pc:docMk/>
            <pc:sldMk cId="3866498147" sldId="537"/>
            <ac:spMk id="6" creationId="{1FD9D125-713E-4121-9ACA-4B19EFB7B5BA}"/>
          </ac:spMkLst>
        </pc:spChg>
        <pc:grpChg chg="del">
          <ac:chgData name="Praveen  Krishna" userId="2654f652-2e54-4ad4-97f6-03f2c9e6420c" providerId="ADAL" clId="{7AC58E30-8B4A-409A-9A0C-2A7432B22F38}" dt="2021-05-12T11:44:14.395" v="43" actId="478"/>
          <ac:grpSpMkLst>
            <pc:docMk/>
            <pc:sldMk cId="3866498147" sldId="537"/>
            <ac:grpSpMk id="13" creationId="{9FE0A280-027D-4537-B862-C2D117618123}"/>
          </ac:grpSpMkLst>
        </pc:grpChg>
      </pc:sldChg>
      <pc:sldChg chg="addSp modSp add mod">
        <pc:chgData name="Praveen  Krishna" userId="2654f652-2e54-4ad4-97f6-03f2c9e6420c" providerId="ADAL" clId="{7AC58E30-8B4A-409A-9A0C-2A7432B22F38}" dt="2021-05-12T11:46:09.290" v="59"/>
        <pc:sldMkLst>
          <pc:docMk/>
          <pc:sldMk cId="2685410101" sldId="2594"/>
        </pc:sldMkLst>
        <pc:spChg chg="mod">
          <ac:chgData name="Praveen  Krishna" userId="2654f652-2e54-4ad4-97f6-03f2c9e6420c" providerId="ADAL" clId="{7AC58E30-8B4A-409A-9A0C-2A7432B22F38}" dt="2021-05-12T11:42:00.993" v="37" actId="14100"/>
          <ac:spMkLst>
            <pc:docMk/>
            <pc:sldMk cId="2685410101" sldId="2594"/>
            <ac:spMk id="2" creationId="{E0BF2F39-CFDD-4A64-AB8D-AA8452C36A60}"/>
          </ac:spMkLst>
        </pc:spChg>
        <pc:picChg chg="add mod">
          <ac:chgData name="Praveen  Krishna" userId="2654f652-2e54-4ad4-97f6-03f2c9e6420c" providerId="ADAL" clId="{7AC58E30-8B4A-409A-9A0C-2A7432B22F38}" dt="2021-05-12T11:46:09.290" v="59"/>
          <ac:picMkLst>
            <pc:docMk/>
            <pc:sldMk cId="2685410101" sldId="2594"/>
            <ac:picMk id="3" creationId="{92E8E720-D981-4302-9364-48BBEB64959E}"/>
          </ac:picMkLst>
        </pc:picChg>
      </pc:sldChg>
      <pc:sldMasterChg chg="modSldLayout">
        <pc:chgData name="Praveen  Krishna" userId="2654f652-2e54-4ad4-97f6-03f2c9e6420c" providerId="ADAL" clId="{7AC58E30-8B4A-409A-9A0C-2A7432B22F38}" dt="2021-05-12T11:43:32.645" v="42" actId="478"/>
        <pc:sldMasterMkLst>
          <pc:docMk/>
          <pc:sldMasterMk cId="1727370164" sldId="2147483699"/>
        </pc:sldMasterMkLst>
        <pc:sldLayoutChg chg="delSp mod">
          <pc:chgData name="Praveen  Krishna" userId="2654f652-2e54-4ad4-97f6-03f2c9e6420c" providerId="ADAL" clId="{7AC58E30-8B4A-409A-9A0C-2A7432B22F38}" dt="2021-05-12T11:43:32.645" v="42" actId="478"/>
          <pc:sldLayoutMkLst>
            <pc:docMk/>
            <pc:sldMasterMk cId="1727370164" sldId="2147483699"/>
            <pc:sldLayoutMk cId="2325383537" sldId="2147483700"/>
          </pc:sldLayoutMkLst>
          <pc:grpChg chg="del">
            <ac:chgData name="Praveen  Krishna" userId="2654f652-2e54-4ad4-97f6-03f2c9e6420c" providerId="ADAL" clId="{7AC58E30-8B4A-409A-9A0C-2A7432B22F38}" dt="2021-05-12T11:43:24.740" v="41" actId="478"/>
            <ac:grpSpMkLst>
              <pc:docMk/>
              <pc:sldMasterMk cId="1727370164" sldId="2147483699"/>
              <pc:sldLayoutMk cId="2325383537" sldId="2147483700"/>
              <ac:grpSpMk id="7" creationId="{13BFE69F-10FA-454F-BE8E-D65C4C9B8508}"/>
            </ac:grpSpMkLst>
          </pc:grpChg>
          <pc:picChg chg="del topLvl">
            <ac:chgData name="Praveen  Krishna" userId="2654f652-2e54-4ad4-97f6-03f2c9e6420c" providerId="ADAL" clId="{7AC58E30-8B4A-409A-9A0C-2A7432B22F38}" dt="2021-05-12T11:43:32.645" v="42" actId="478"/>
            <ac:picMkLst>
              <pc:docMk/>
              <pc:sldMasterMk cId="1727370164" sldId="2147483699"/>
              <pc:sldLayoutMk cId="2325383537" sldId="2147483700"/>
              <ac:picMk id="8" creationId="{EE43F9BB-9D0C-4808-BDC5-37976ED7CE7D}"/>
            </ac:picMkLst>
          </pc:picChg>
          <pc:picChg chg="del topLvl">
            <ac:chgData name="Praveen  Krishna" userId="2654f652-2e54-4ad4-97f6-03f2c9e6420c" providerId="ADAL" clId="{7AC58E30-8B4A-409A-9A0C-2A7432B22F38}" dt="2021-05-12T11:43:24.740" v="41" actId="478"/>
            <ac:picMkLst>
              <pc:docMk/>
              <pc:sldMasterMk cId="1727370164" sldId="2147483699"/>
              <pc:sldLayoutMk cId="2325383537" sldId="2147483700"/>
              <ac:picMk id="9" creationId="{195B1AF2-7C4A-4F62-A2FA-91A8AFA5E653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38856865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61088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F37E73-A4C0-49E7-8447-FF811536659D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106745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27836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6C7BD-3690-4820-BDAB-8C0A7AEB6E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6FDA79-3C51-439B-80DB-42FB1EB037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8AE4AA-8EDF-4295-A39D-16964AE29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4837-C406-45B1-BFE9-99CC8443D48F}" type="datetimeFigureOut">
              <a:rPr lang="en-IN" smtClean="0"/>
              <a:t>12-05-2021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020667-AFB1-4058-B838-7FCF4B66D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5F4774-AF16-44CC-86A6-728DFF827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D28B9-2C26-4B34-BF76-EEAE1966FF17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25383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10FE8-A28D-4B95-803A-D772EF5D1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06D92E-AC38-45B7-B571-AE9BCF6793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CDD5F-75B3-4EA0-8C2E-0C15B9B5A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4837-C406-45B1-BFE9-99CC8443D48F}" type="datetimeFigureOut">
              <a:rPr lang="en-IN" smtClean="0"/>
              <a:t>12-05-2021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3EE7CA-B133-459E-965E-953FF5827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50FCB9-AC2E-492E-B32B-8375B0448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D28B9-2C26-4B34-BF76-EEAE1966FF17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77705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F9C92-FC5F-45F5-9BCD-3EE4BE1EE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A36938-7CA0-4624-AEC4-C80C293D5F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5CBC42-2658-42CC-94FE-6F31D614F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4837-C406-45B1-BFE9-99CC8443D48F}" type="datetimeFigureOut">
              <a:rPr lang="en-IN" smtClean="0"/>
              <a:t>12-05-2021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8E4E9B-0487-4047-8D2F-45B28BA75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3B2FC9-B2FB-481B-ADE0-BB3B7F480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D28B9-2C26-4B34-BF76-EEAE1966FF17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77309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A429A-C66A-43B7-9991-72B5B1044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FBCF23-316D-435B-8D93-B38DF4C609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185ABB-367A-48C1-ABE6-C942D7F94B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F704E3-EBD1-42C8-80D0-EC9676B27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4837-C406-45B1-BFE9-99CC8443D48F}" type="datetimeFigureOut">
              <a:rPr lang="en-IN" smtClean="0"/>
              <a:t>12-05-2021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CFC21C-AF19-440B-92E1-90FE8C01D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DA15C2-0ED9-40A5-B4AB-C4431543E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D28B9-2C26-4B34-BF76-EEAE1966FF17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57962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D07F9-897C-41AE-A164-0958A85E1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293F72-4650-492C-84B9-EAE7F5D942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6D966A-B2D2-4891-89F9-98898376B7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2BE07B-D6F3-41B9-BD08-C078EBCCCF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AD74AB-CA24-4CB2-AE72-CDAD556A11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D706B4-0EDF-4661-ADC2-F101FD5FB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4837-C406-45B1-BFE9-99CC8443D48F}" type="datetimeFigureOut">
              <a:rPr lang="en-IN" smtClean="0"/>
              <a:t>12-05-2021</a:t>
            </a:fld>
            <a:endParaRPr lang="en-IN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3E8BCF9-ACD3-45A1-9CB5-96782036E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AB97C2-C75D-494A-BEE5-2DF0DB0C8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D28B9-2C26-4B34-BF76-EEAE1966FF17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60288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FF084-B1C3-4331-90E8-B624F29C7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5F9C8D-7CF8-4F94-B912-A950643EA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4837-C406-45B1-BFE9-99CC8443D48F}" type="datetimeFigureOut">
              <a:rPr lang="en-IN" smtClean="0"/>
              <a:t>12-05-2021</a:t>
            </a:fld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3345F4-100B-4919-A0A4-EF2DCD24E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4BF172-F71C-4B85-BDEF-C86F25133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D28B9-2C26-4B34-BF76-EEAE1966FF17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89101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9E95D2-BB30-428B-ABDF-CACFA2EBF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4837-C406-45B1-BFE9-99CC8443D48F}" type="datetimeFigureOut">
              <a:rPr lang="en-IN" smtClean="0"/>
              <a:t>12-05-2021</a:t>
            </a:fld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17EB09-6384-42E0-927D-5608D5B67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431CBD-E9A7-4C09-9117-BEF981DC7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D28B9-2C26-4B34-BF76-EEAE1966FF17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11305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FFE6A-ED82-4BBC-A807-E42E90DE2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5121DF-0537-4E9D-B0B9-8B95447DFC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F71637-FAA1-45FA-BB96-0933789363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115EF0-8154-473E-AB8E-E5F19EC71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4837-C406-45B1-BFE9-99CC8443D48F}" type="datetimeFigureOut">
              <a:rPr lang="en-IN" smtClean="0"/>
              <a:t>12-05-2021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6D96F0-F79E-486E-8A25-A26473709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C22B9B-82BF-4E58-8E4A-7ABE83150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D28B9-2C26-4B34-BF76-EEAE1966FF17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95063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FD05F-5C36-4971-934B-2A9678F60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96167D5-B229-42F7-B9F2-FC0520AFB1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IN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880E55-5E4A-4D7E-9D6B-859B33B1D8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3F3305-2555-4DDA-9B9C-A1FB60CC6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4837-C406-45B1-BFE9-99CC8443D48F}" type="datetimeFigureOut">
              <a:rPr lang="en-IN" smtClean="0"/>
              <a:t>12-05-2021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E26261-B062-4708-81FB-9C5823B9D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1B015F-577F-43B5-95E0-D021A5055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D28B9-2C26-4B34-BF76-EEAE1966FF17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32657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959D6-D957-4886-AAAF-A4976E796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A57FC2-4A0E-401B-94F6-6455043FC3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446AFE-A8BB-40E4-A72C-3716A1993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4837-C406-45B1-BFE9-99CC8443D48F}" type="datetimeFigureOut">
              <a:rPr lang="en-IN" smtClean="0"/>
              <a:t>12-05-2021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221978-B7F4-431C-86DA-C1F79782D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6D83DB-BE9D-47FA-9222-7EB004DE0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D28B9-2C26-4B34-BF76-EEAE1966FF17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30007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C76808C-B252-4D3F-A6C8-2017EC7827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93D881-B072-4459-9CC8-1B3C3496EE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30B726-B0F3-471F-8F4D-95BAEF032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4837-C406-45B1-BFE9-99CC8443D48F}" type="datetimeFigureOut">
              <a:rPr lang="en-IN" smtClean="0"/>
              <a:t>12-05-2021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8A4D5F-464E-41B5-A242-4D2165645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129042-A242-4BB2-A21F-CC25A03B7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D28B9-2C26-4B34-BF76-EEAE1966FF17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202992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3529B0A5-3478-40ED-8C29-787110A9C1CE}"/>
              </a:ext>
            </a:extLst>
          </p:cNvPr>
          <p:cNvGrpSpPr/>
          <p:nvPr userDrawn="1"/>
        </p:nvGrpSpPr>
        <p:grpSpPr>
          <a:xfrm>
            <a:off x="-1" y="742951"/>
            <a:ext cx="3276601" cy="838200"/>
            <a:chOff x="0" y="1629992"/>
            <a:chExt cx="6829062" cy="1893780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1A53F10-CBC5-444F-AA00-64BF461C9C71}"/>
                </a:ext>
              </a:extLst>
            </p:cNvPr>
            <p:cNvSpPr/>
            <p:nvPr/>
          </p:nvSpPr>
          <p:spPr>
            <a:xfrm>
              <a:off x="0" y="1710768"/>
              <a:ext cx="6829062" cy="1725138"/>
            </a:xfrm>
            <a:prstGeom prst="rect">
              <a:avLst/>
            </a:prstGeom>
            <a:solidFill>
              <a:schemeClr val="bg1">
                <a:alpha val="7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00" dirty="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24102996-43D2-4531-8F28-25FFF42A8FE6}"/>
                </a:ext>
              </a:extLst>
            </p:cNvPr>
            <p:cNvSpPr/>
            <p:nvPr/>
          </p:nvSpPr>
          <p:spPr>
            <a:xfrm>
              <a:off x="0" y="1629992"/>
              <a:ext cx="6829062" cy="47916"/>
            </a:xfrm>
            <a:prstGeom prst="rect">
              <a:avLst/>
            </a:prstGeom>
            <a:solidFill>
              <a:srgbClr val="BDD7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00" dirty="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688A12A-52FF-434F-8992-444C36B493C3}"/>
                </a:ext>
              </a:extLst>
            </p:cNvPr>
            <p:cNvSpPr/>
            <p:nvPr/>
          </p:nvSpPr>
          <p:spPr>
            <a:xfrm>
              <a:off x="0" y="3475856"/>
              <a:ext cx="6829062" cy="47916"/>
            </a:xfrm>
            <a:prstGeom prst="rect">
              <a:avLst/>
            </a:prstGeom>
            <a:solidFill>
              <a:srgbClr val="BDD7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00" dirty="0"/>
            </a:p>
          </p:txBody>
        </p:sp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1DF722-DBE4-4E6D-BFCC-DE5D388C697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8400" y="898970"/>
            <a:ext cx="2478600" cy="524111"/>
          </a:xfrm>
        </p:spPr>
        <p:txBody>
          <a:bodyPr anchor="ctr">
            <a:normAutofit/>
          </a:bodyPr>
          <a:lstStyle>
            <a:lvl1pPr marL="0" indent="0">
              <a:buNone/>
              <a:defRPr sz="1800" b="1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Name of the section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5A6132F-0187-4645-A708-F44D93F5AC60}"/>
              </a:ext>
            </a:extLst>
          </p:cNvPr>
          <p:cNvGrpSpPr/>
          <p:nvPr userDrawn="1"/>
        </p:nvGrpSpPr>
        <p:grpSpPr>
          <a:xfrm>
            <a:off x="5867400" y="3790950"/>
            <a:ext cx="3276600" cy="838200"/>
            <a:chOff x="-1" y="1629992"/>
            <a:chExt cx="6829063" cy="1893780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00C1D437-E412-4379-88D2-DC0D6FDEF87F}"/>
                </a:ext>
              </a:extLst>
            </p:cNvPr>
            <p:cNvSpPr/>
            <p:nvPr/>
          </p:nvSpPr>
          <p:spPr>
            <a:xfrm>
              <a:off x="-1" y="1710769"/>
              <a:ext cx="6829063" cy="1725139"/>
            </a:xfrm>
            <a:prstGeom prst="rect">
              <a:avLst/>
            </a:prstGeom>
            <a:solidFill>
              <a:schemeClr val="bg1">
                <a:alpha val="7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00"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1AB0D485-7C6D-46A4-9514-E28A5897904D}"/>
                </a:ext>
              </a:extLst>
            </p:cNvPr>
            <p:cNvSpPr/>
            <p:nvPr/>
          </p:nvSpPr>
          <p:spPr>
            <a:xfrm>
              <a:off x="0" y="1629992"/>
              <a:ext cx="6829062" cy="47916"/>
            </a:xfrm>
            <a:prstGeom prst="rect">
              <a:avLst/>
            </a:prstGeom>
            <a:solidFill>
              <a:srgbClr val="BDD7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00" dirty="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BB47378-CEE5-4D80-831F-CF2C7AB860ED}"/>
                </a:ext>
              </a:extLst>
            </p:cNvPr>
            <p:cNvSpPr/>
            <p:nvPr/>
          </p:nvSpPr>
          <p:spPr>
            <a:xfrm>
              <a:off x="0" y="3475856"/>
              <a:ext cx="6829062" cy="47916"/>
            </a:xfrm>
            <a:prstGeom prst="rect">
              <a:avLst/>
            </a:prstGeom>
            <a:solidFill>
              <a:srgbClr val="BDD7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00" dirty="0"/>
            </a:p>
          </p:txBody>
        </p:sp>
      </p:grp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3881BC02-72F6-4062-A839-EA3A4EC3FFC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0" y="3957285"/>
            <a:ext cx="2770273" cy="524111"/>
          </a:xfrm>
        </p:spPr>
        <p:txBody>
          <a:bodyPr anchor="ctr">
            <a:normAutofit/>
          </a:bodyPr>
          <a:lstStyle>
            <a:lvl1pPr marL="0" indent="0">
              <a:buNone/>
              <a:defRPr sz="1800" b="1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Name of the presenter</a:t>
            </a:r>
          </a:p>
        </p:txBody>
      </p:sp>
    </p:spTree>
    <p:extLst>
      <p:ext uri="{BB962C8B-B14F-4D97-AF65-F5344CB8AC3E}">
        <p14:creationId xmlns:p14="http://schemas.microsoft.com/office/powerpoint/2010/main" val="7698772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3600" y="367201"/>
            <a:ext cx="7538400" cy="369332"/>
          </a:xfrm>
          <a:prstGeom prst="rect">
            <a:avLst/>
          </a:prstGeom>
        </p:spPr>
        <p:txBody>
          <a:bodyPr>
            <a:spAutoFit/>
          </a:bodyPr>
          <a:lstStyle>
            <a:lvl1pPr marL="0" marR="0" indent="0" algn="l" defTabSz="89965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800" b="1" i="0" u="none" strike="noStrike" kern="1200" cap="all" spc="0" normalizeH="0" baseline="0" noProof="0" dirty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Trebuchet MS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89965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TITLE OF THE SLIDE GOES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B342A-830E-438F-A6A8-BEDF509AB0A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452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BC7EED-9848-4679-A260-BFF83F61E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575E50-20A4-481D-B152-948696A2E6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1F0E23-490C-44ED-BE9F-D2A66C6529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E74837-C406-45B1-BFE9-99CC8443D48F}" type="datetimeFigureOut">
              <a:rPr lang="en-IN" smtClean="0"/>
              <a:t>12-05-2021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FCD458-B1CE-47E6-B4F3-58280FED85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DC6D9A-30F7-4881-A56C-6E25D38E03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1D28B9-2C26-4B34-BF76-EEAE1966FF17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27370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4" r:id="rId1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telecom.economictimes.indiatimes.com/news/sify-q4-results-net-profit-jumps-over-6-fold-to-rs-90-crore/82541876" TargetMode="External"/><Relationship Id="rId3" Type="http://schemas.openxmlformats.org/officeDocument/2006/relationships/hyperlink" Target="https://www.freepressjournal.in/business/results-sifys-q4-net-profit-jumps-over-6-fold-to-rs-90-crore" TargetMode="External"/><Relationship Id="rId7" Type="http://schemas.openxmlformats.org/officeDocument/2006/relationships/hyperlink" Target="https://cio.economictimes.indiatimes.com/news/corporate-news/sify-q4-results-net-profit-jumps-over-6-fold-to-rs-90-crore/82542360" TargetMode="External"/><Relationship Id="rId12" Type="http://schemas.openxmlformats.org/officeDocument/2006/relationships/image" Target="../media/image3.png"/><Relationship Id="rId2" Type="http://schemas.openxmlformats.org/officeDocument/2006/relationships/hyperlink" Target="https://in.news.yahoo.com/sify-q4-net-profit-jumps-150249534.html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economictimes.indiatimes.com/markets/stocks/earnings/sify-q4-results-net-profit-jumps-over-6-fold-to-rs-90-crore/articleshow/82533410.cms" TargetMode="External"/><Relationship Id="rId11" Type="http://schemas.openxmlformats.org/officeDocument/2006/relationships/hyperlink" Target="https://blogspot.siliconvillage.net/2021/05/sify-reports-revenue-of-inr-24320.html" TargetMode="External"/><Relationship Id="rId5" Type="http://schemas.openxmlformats.org/officeDocument/2006/relationships/hyperlink" Target="https://www.business-standard.com/article/companies/sify-s-q4-net-profit-jumps-over-6-fold-to-rs-90-cr-due-to-digital-changes-121051001196_1.html" TargetMode="External"/><Relationship Id="rId10" Type="http://schemas.openxmlformats.org/officeDocument/2006/relationships/hyperlink" Target="https://www.itvoice.in/sify-reports-revenue-of-inr-24320-million-for-financial-year-2020-21" TargetMode="External"/><Relationship Id="rId4" Type="http://schemas.openxmlformats.org/officeDocument/2006/relationships/hyperlink" Target="https://economictimes.indiatimes.com/markets/stocks/earnings/sify-q4-results-net-profit-jumps-over-6-fold-to-rs-90-crore/articleshow/82533410.cms#:~:text=NEW%20DELHI%3A%20IT%20company%20Sify,same%20period%20a%20year%20ago." TargetMode="External"/><Relationship Id="rId9" Type="http://schemas.openxmlformats.org/officeDocument/2006/relationships/hyperlink" Target="https://www.thetechstreetnow.com/regional/sify-reports-revenue-of-inr-24320-million-for-financial-year-2020-21/10479868210095218598/10479868210095218598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ollyinside.com/news/india-news/sifys-q4-net-profit-jumps-over-6-fold-to-rs-90-crore" TargetMode="External"/><Relationship Id="rId13" Type="http://schemas.openxmlformats.org/officeDocument/2006/relationships/hyperlink" Target="https://www.jioforme.com/classification-of-q4-results-net-profit-jumps-more-than-6-times-to-90-rupees/416108/" TargetMode="External"/><Relationship Id="rId18" Type="http://schemas.openxmlformats.org/officeDocument/2006/relationships/hyperlink" Target="https://in.investing.com/news/briefsify-reports-revenue-of-inr-24320-mln-for-financial-year-202021-2717623" TargetMode="External"/><Relationship Id="rId3" Type="http://schemas.openxmlformats.org/officeDocument/2006/relationships/hyperlink" Target="https://indiaunicorn.com/sify-technologies-reports-inr-24320-million-revenue-for-fy-2020-21/" TargetMode="External"/><Relationship Id="rId7" Type="http://schemas.openxmlformats.org/officeDocument/2006/relationships/hyperlink" Target="https://www.latestly.com/agency-news/latest-news-sifys-q4-net-profit-jumps-over-6-fold-to-rs-90-crore-2472522.html" TargetMode="External"/><Relationship Id="rId12" Type="http://schemas.openxmlformats.org/officeDocument/2006/relationships/hyperlink" Target="https://www.marketshockers.com/results-sifys-q4-net-profit-jumps-over-6-fold-to-rs-90-crore/" TargetMode="External"/><Relationship Id="rId17" Type="http://schemas.openxmlformats.org/officeDocument/2006/relationships/hyperlink" Target="https://aajka-samachar.in/sify-q4-results-net-profit-jumps-over-6-fold-to-rs-90-crore/" TargetMode="External"/><Relationship Id="rId2" Type="http://schemas.openxmlformats.org/officeDocument/2006/relationships/hyperlink" Target="https://smestreet.in/msmenews/sify-reports-revenue-of-inr-24320-million-for-financial-year-2020-21/#:~:text=SMEStreet%20GameChangers-,Sify%20Reports%20Revenue%20of%20INR%2024320%20Million%20for%20Financial%20Year,businesses%20in%20a%20changed%20environment." TargetMode="External"/><Relationship Id="rId16" Type="http://schemas.openxmlformats.org/officeDocument/2006/relationships/hyperlink" Target="https://www.communicationstoday.co.in/sify-q4-net-profit-jumps-over-6-fold-to-rs-90-crore/" TargetMode="Externa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expertnews.in/results-sifys-q4-net-profit-jumps-over-6-fold-to-rs-90-crore/" TargetMode="External"/><Relationship Id="rId11" Type="http://schemas.openxmlformats.org/officeDocument/2006/relationships/hyperlink" Target="https://thisweekindia.news/" TargetMode="External"/><Relationship Id="rId5" Type="http://schemas.openxmlformats.org/officeDocument/2006/relationships/hyperlink" Target="https://www.universalpersonality.com/sify-q4-results-net-profit-jumps-over-6-fold-to-rs-90-crore/" TargetMode="External"/><Relationship Id="rId15" Type="http://schemas.openxmlformats.org/officeDocument/2006/relationships/hyperlink" Target="https://newsnow.in/news/sify-q4-results-net-profit-jumps-over-6-fold-to-rs-90-crore" TargetMode="External"/><Relationship Id="rId10" Type="http://schemas.openxmlformats.org/officeDocument/2006/relationships/hyperlink" Target="https://newsotime.com/sify-q4-results-net-profit-jumps-over-6-fold-to-rs-90-crore/" TargetMode="External"/><Relationship Id="rId19" Type="http://schemas.openxmlformats.org/officeDocument/2006/relationships/hyperlink" Target="https://www.iqstockmarket.com/n/sify-q4-results-net-profit-jumps-over-fold-rs-90-crore-2258787/" TargetMode="External"/><Relationship Id="rId4" Type="http://schemas.openxmlformats.org/officeDocument/2006/relationships/hyperlink" Target="https://www.devdiscourse.com/article/business/1567598-sifys-q4-net-profit-jumps-over-6-fold-to-rs-90-crore" TargetMode="External"/><Relationship Id="rId9" Type="http://schemas.openxmlformats.org/officeDocument/2006/relationships/hyperlink" Target="https://www.newsmatters.in/sify-q4-results-net-profit-jumps-over-6-fold-to-rs-90-crore/" TargetMode="External"/><Relationship Id="rId14" Type="http://schemas.openxmlformats.org/officeDocument/2006/relationships/hyperlink" Target="http://in.shafaqna.com/EN/AL/3491034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freepressjournal.in/business/results-sifys-q4-net-profit-jumps-over-6-fold-to-rs-90-crore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in.news.yahoo.com/sify-q4-net-profit-jumps-150249534.html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 descr="Image result for digital transformation shutterstock">
            <a:extLst>
              <a:ext uri="{FF2B5EF4-FFF2-40B4-BE49-F238E27FC236}">
                <a16:creationId xmlns:a16="http://schemas.microsoft.com/office/drawing/2014/main" id="{EC606AC6-E746-4A75-9269-A71756F511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3" t="19260" r="14206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A32E59-AD19-459D-9A57-1BA2C361BC7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1147" y="1831506"/>
            <a:ext cx="4021226" cy="1081028"/>
          </a:xfrm>
        </p:spPr>
        <p:txBody>
          <a:bodyPr>
            <a:noAutofit/>
          </a:bodyPr>
          <a:lstStyle/>
          <a:p>
            <a:r>
              <a:rPr lang="en-US" sz="2200" dirty="0">
                <a:solidFill>
                  <a:schemeClr val="bg1"/>
                </a:solidFill>
                <a:latin typeface="Arial Narrow" panose="020B0606020202030204" pitchFamily="34" charset="0"/>
              </a:rPr>
              <a:t>ANNUAL FINANCIAL UPDATE  </a:t>
            </a:r>
          </a:p>
          <a:p>
            <a:r>
              <a:rPr lang="en-US" sz="2200" dirty="0">
                <a:solidFill>
                  <a:schemeClr val="bg1"/>
                </a:solidFill>
                <a:latin typeface="Arial Narrow" panose="020B0606020202030204" pitchFamily="34" charset="0"/>
              </a:rPr>
              <a:t>FY 2020-21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40EA1B0-87E8-477E-A633-018F574C6597}"/>
              </a:ext>
            </a:extLst>
          </p:cNvPr>
          <p:cNvSpPr/>
          <p:nvPr/>
        </p:nvSpPr>
        <p:spPr>
          <a:xfrm>
            <a:off x="8877270" y="0"/>
            <a:ext cx="266729" cy="5143500"/>
          </a:xfrm>
          <a:prstGeom prst="rect">
            <a:avLst/>
          </a:prstGeom>
          <a:solidFill>
            <a:srgbClr val="BDD7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CD950B9-67BD-4F26-818D-D06215CE2655}"/>
              </a:ext>
            </a:extLst>
          </p:cNvPr>
          <p:cNvSpPr/>
          <p:nvPr/>
        </p:nvSpPr>
        <p:spPr>
          <a:xfrm>
            <a:off x="8613456" y="0"/>
            <a:ext cx="266729" cy="5143500"/>
          </a:xfrm>
          <a:prstGeom prst="rect">
            <a:avLst/>
          </a:prstGeom>
          <a:solidFill>
            <a:srgbClr val="BDD70C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364EDA7-6F80-4883-AB77-9FE2D77E9F7C}"/>
              </a:ext>
            </a:extLst>
          </p:cNvPr>
          <p:cNvSpPr/>
          <p:nvPr/>
        </p:nvSpPr>
        <p:spPr>
          <a:xfrm>
            <a:off x="8352302" y="0"/>
            <a:ext cx="266729" cy="5143500"/>
          </a:xfrm>
          <a:prstGeom prst="rect">
            <a:avLst/>
          </a:prstGeom>
          <a:solidFill>
            <a:srgbClr val="BDD70C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38918D5-A746-49D7-B234-5022C4A90A63}"/>
              </a:ext>
            </a:extLst>
          </p:cNvPr>
          <p:cNvGrpSpPr/>
          <p:nvPr/>
        </p:nvGrpSpPr>
        <p:grpSpPr>
          <a:xfrm>
            <a:off x="7306510" y="0"/>
            <a:ext cx="1465634" cy="829997"/>
            <a:chOff x="9753599" y="1"/>
            <a:chExt cx="1739885" cy="985307"/>
          </a:xfrm>
        </p:grpSpPr>
        <p:sp>
          <p:nvSpPr>
            <p:cNvPr id="17" name="Round Same Side Corner Rectangle 72">
              <a:extLst>
                <a:ext uri="{FF2B5EF4-FFF2-40B4-BE49-F238E27FC236}">
                  <a16:creationId xmlns:a16="http://schemas.microsoft.com/office/drawing/2014/main" id="{3A22717E-A948-4BBE-96C9-62D6F6C3814A}"/>
                </a:ext>
              </a:extLst>
            </p:cNvPr>
            <p:cNvSpPr/>
            <p:nvPr/>
          </p:nvSpPr>
          <p:spPr>
            <a:xfrm rot="10800000">
              <a:off x="9753599" y="1"/>
              <a:ext cx="1739885" cy="985307"/>
            </a:xfrm>
            <a:prstGeom prst="round2Same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pic>
          <p:nvPicPr>
            <p:cNvPr id="18" name="Picture 2" descr="Image result for sify logo">
              <a:extLst>
                <a:ext uri="{FF2B5EF4-FFF2-40B4-BE49-F238E27FC236}">
                  <a16:creationId xmlns:a16="http://schemas.microsoft.com/office/drawing/2014/main" id="{EB36F25D-17E4-4744-B3D9-AE720AF3A43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14"/>
            <a:stretch/>
          </p:blipFill>
          <p:spPr bwMode="auto">
            <a:xfrm>
              <a:off x="9913463" y="95622"/>
              <a:ext cx="1420156" cy="8046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6977523-2F45-4804-BF31-07B72706015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234967" y="3843752"/>
            <a:ext cx="3114675" cy="1219199"/>
          </a:xfrm>
        </p:spPr>
        <p:txBody>
          <a:bodyPr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2500" dirty="0">
                <a:solidFill>
                  <a:schemeClr val="bg1"/>
                </a:solidFill>
                <a:latin typeface="Arial Narrow" panose="020B0606020202030204" pitchFamily="34" charset="0"/>
              </a:rPr>
              <a:t>investor presentation</a:t>
            </a:r>
            <a:br>
              <a:rPr lang="en-US" sz="2500" dirty="0">
                <a:solidFill>
                  <a:schemeClr val="bg1"/>
                </a:solidFill>
                <a:latin typeface="Arial Narrow" panose="020B0606020202030204" pitchFamily="34" charset="0"/>
              </a:rPr>
            </a:br>
            <a:r>
              <a:rPr lang="en-US" sz="2200" dirty="0">
                <a:solidFill>
                  <a:schemeClr val="bg1"/>
                </a:solidFill>
                <a:latin typeface="Arial Narrow" panose="020B0606020202030204" pitchFamily="34" charset="0"/>
              </a:rPr>
              <a:t>May 2021</a:t>
            </a:r>
          </a:p>
        </p:txBody>
      </p:sp>
    </p:spTree>
    <p:extLst>
      <p:ext uri="{BB962C8B-B14F-4D97-AF65-F5344CB8AC3E}">
        <p14:creationId xmlns:p14="http://schemas.microsoft.com/office/powerpoint/2010/main" val="22732517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">
            <a:extLst>
              <a:ext uri="{FF2B5EF4-FFF2-40B4-BE49-F238E27FC236}">
                <a16:creationId xmlns:a16="http://schemas.microsoft.com/office/drawing/2014/main" id="{1ECE07DE-49C8-442B-8E60-ABCA4F2FABA4}"/>
              </a:ext>
            </a:extLst>
          </p:cNvPr>
          <p:cNvSpPr txBox="1">
            <a:spLocks/>
          </p:cNvSpPr>
          <p:nvPr/>
        </p:nvSpPr>
        <p:spPr>
          <a:xfrm>
            <a:off x="1240175" y="282813"/>
            <a:ext cx="5049114" cy="575350"/>
          </a:xfrm>
          <a:prstGeom prst="rect">
            <a:avLst/>
          </a:prstGeom>
        </p:spPr>
        <p:txBody>
          <a:bodyPr vert="horz" wrap="square" lIns="66866" tIns="33433" rIns="66866" bIns="33433" rtlCol="0" anchor="ctr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685783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</a:pPr>
            <a:r>
              <a:rPr lang="en-US" sz="1800" b="1" dirty="0">
                <a:solidFill>
                  <a:srgbClr val="C7D300"/>
                </a:solidFill>
                <a:latin typeface="Trebuchet MS" panose="020B0603020202020204" pitchFamily="34" charset="0"/>
                <a:ea typeface="Arial"/>
                <a:cs typeface="Arial" panose="020B0604020202020204" pitchFamily="34" charset="0"/>
              </a:rPr>
              <a:t>FINANCIAL METRICS FOR THE LAST 5 YEARS</a:t>
            </a:r>
            <a:endParaRPr lang="en-US" sz="1755" b="1" dirty="0">
              <a:solidFill>
                <a:srgbClr val="C7D300"/>
              </a:solidFill>
              <a:latin typeface="Trebuchet MS" panose="020B0603020202020204" pitchFamily="34" charset="0"/>
              <a:ea typeface="Arial"/>
              <a:cs typeface="Arial" panose="020B0604020202020204" pitchFamily="34" charset="0"/>
            </a:endParaRPr>
          </a:p>
          <a:p>
            <a:pPr algn="l" defTabSz="685783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</a:pPr>
            <a:r>
              <a:rPr lang="en-US" sz="1500" b="1" dirty="0">
                <a:solidFill>
                  <a:prstClr val="black">
                    <a:lumMod val="50000"/>
                    <a:lumOff val="50000"/>
                  </a:prstClr>
                </a:solidFill>
                <a:latin typeface="Trebuchet MS" panose="020B0603020202020204" pitchFamily="34" charset="0"/>
                <a:ea typeface="Arial"/>
                <a:cs typeface="Arial" panose="020B0604020202020204" pitchFamily="34" charset="0"/>
              </a:rPr>
              <a:t>In $ MN </a:t>
            </a:r>
            <a:r>
              <a:rPr lang="en-US" sz="1170" b="1" dirty="0">
                <a:solidFill>
                  <a:prstClr val="black">
                    <a:lumMod val="50000"/>
                    <a:lumOff val="50000"/>
                  </a:prstClr>
                </a:solidFill>
                <a:latin typeface="Trebuchet MS" panose="020B0603020202020204" pitchFamily="34" charset="0"/>
                <a:ea typeface="Arial"/>
                <a:cs typeface="Arial" panose="020B0604020202020204" pitchFamily="34" charset="0"/>
              </a:rPr>
              <a:t>in constant currency  1 USD @ INR 73.50 (March 31, 2021)</a:t>
            </a:r>
            <a:endParaRPr lang="en-IN" sz="1170" b="1" dirty="0">
              <a:solidFill>
                <a:prstClr val="black">
                  <a:lumMod val="50000"/>
                  <a:lumOff val="50000"/>
                </a:prstClr>
              </a:solidFill>
              <a:latin typeface="Trebuchet MS" panose="020B0603020202020204" pitchFamily="34" charset="0"/>
              <a:ea typeface="Arial"/>
              <a:cs typeface="Arial" panose="020B0604020202020204" pitchFamily="34" charset="0"/>
            </a:endParaRPr>
          </a:p>
        </p:txBody>
      </p:sp>
      <p:sp>
        <p:nvSpPr>
          <p:cNvPr id="14" name="Rounded Rectangle 14">
            <a:extLst>
              <a:ext uri="{FF2B5EF4-FFF2-40B4-BE49-F238E27FC236}">
                <a16:creationId xmlns:a16="http://schemas.microsoft.com/office/drawing/2014/main" id="{B5921B34-E078-430A-9725-C7D5644BBF5B}"/>
              </a:ext>
            </a:extLst>
          </p:cNvPr>
          <p:cNvSpPr/>
          <p:nvPr/>
        </p:nvSpPr>
        <p:spPr>
          <a:xfrm>
            <a:off x="808943" y="811636"/>
            <a:ext cx="4075182" cy="315373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r>
              <a:rPr lang="en-IN" sz="1024" b="1" dirty="0">
                <a:solidFill>
                  <a:prstClr val="white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Revenue</a:t>
            </a:r>
          </a:p>
        </p:txBody>
      </p:sp>
      <p:sp>
        <p:nvSpPr>
          <p:cNvPr id="18" name="Rounded Rectangle 18">
            <a:extLst>
              <a:ext uri="{FF2B5EF4-FFF2-40B4-BE49-F238E27FC236}">
                <a16:creationId xmlns:a16="http://schemas.microsoft.com/office/drawing/2014/main" id="{3C17371E-2219-47BE-9D50-0A71F02FD962}"/>
              </a:ext>
            </a:extLst>
          </p:cNvPr>
          <p:cNvSpPr/>
          <p:nvPr/>
        </p:nvSpPr>
        <p:spPr>
          <a:xfrm>
            <a:off x="5183166" y="811635"/>
            <a:ext cx="3773881" cy="28900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r>
              <a:rPr lang="en-IN" sz="1024" b="1" dirty="0">
                <a:solidFill>
                  <a:prstClr val="white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EBITDA</a:t>
            </a:r>
          </a:p>
        </p:txBody>
      </p:sp>
      <p:sp>
        <p:nvSpPr>
          <p:cNvPr id="19" name="Rounded Rectangle 21">
            <a:extLst>
              <a:ext uri="{FF2B5EF4-FFF2-40B4-BE49-F238E27FC236}">
                <a16:creationId xmlns:a16="http://schemas.microsoft.com/office/drawing/2014/main" id="{61D5F8A4-F942-4731-8BEA-45D8562E8276}"/>
              </a:ext>
            </a:extLst>
          </p:cNvPr>
          <p:cNvSpPr/>
          <p:nvPr/>
        </p:nvSpPr>
        <p:spPr>
          <a:xfrm>
            <a:off x="5183166" y="2902498"/>
            <a:ext cx="3794917" cy="292978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r>
              <a:rPr lang="en-IN" sz="1024" b="1" dirty="0">
                <a:solidFill>
                  <a:prstClr val="white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PAT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B060130-3218-4D42-8785-6207704C9B99}"/>
              </a:ext>
            </a:extLst>
          </p:cNvPr>
          <p:cNvSpPr txBox="1"/>
          <p:nvPr/>
        </p:nvSpPr>
        <p:spPr>
          <a:xfrm>
            <a:off x="1668755" y="4960297"/>
            <a:ext cx="6681869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25" dirty="0">
                <a:solidFill>
                  <a:schemeClr val="bg1">
                    <a:lumMod val="65000"/>
                  </a:schemeClr>
                </a:solidFill>
              </a:rPr>
              <a:t>* Tax expenses is reduced on account of recognition of deferred tax asset $8.16 Mn while in the previous year it was $0.42 Mn</a:t>
            </a:r>
            <a:endParaRPr lang="en-IN" sz="825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01B7F4A-EF87-433C-A56C-4788C66191B6}"/>
              </a:ext>
            </a:extLst>
          </p:cNvPr>
          <p:cNvSpPr/>
          <p:nvPr/>
        </p:nvSpPr>
        <p:spPr>
          <a:xfrm>
            <a:off x="293080" y="4927287"/>
            <a:ext cx="1291340" cy="2162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900" dirty="0">
                <a:solidFill>
                  <a:schemeClr val="tx1"/>
                </a:solidFill>
              </a:rPr>
              <a:t>*Unaudited Numbers</a:t>
            </a:r>
            <a:endParaRPr lang="en-US" sz="900" dirty="0">
              <a:solidFill>
                <a:schemeClr val="tx1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E3A63B7-FC32-4A15-82DF-19DC67386B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2993" y="296366"/>
            <a:ext cx="844505" cy="43911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CE574B0-2C9B-4635-B683-C7CE8A3166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355" y="1142841"/>
            <a:ext cx="4075182" cy="164508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02CA772-DD62-4597-B04B-CEF9F959A9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3166" y="1114004"/>
            <a:ext cx="3786022" cy="1673919"/>
          </a:xfrm>
          <a:prstGeom prst="rect">
            <a:avLst/>
          </a:prstGeom>
        </p:spPr>
      </p:pic>
      <p:sp>
        <p:nvSpPr>
          <p:cNvPr id="25" name="Rounded Rectangle 21">
            <a:extLst>
              <a:ext uri="{FF2B5EF4-FFF2-40B4-BE49-F238E27FC236}">
                <a16:creationId xmlns:a16="http://schemas.microsoft.com/office/drawing/2014/main" id="{4A9FE180-D97F-46CC-9524-B6A2BAD1A000}"/>
              </a:ext>
            </a:extLst>
          </p:cNvPr>
          <p:cNvSpPr/>
          <p:nvPr/>
        </p:nvSpPr>
        <p:spPr>
          <a:xfrm>
            <a:off x="807355" y="2902497"/>
            <a:ext cx="4075187" cy="292979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r>
              <a:rPr lang="en-IN" sz="1024" b="1" dirty="0">
                <a:solidFill>
                  <a:prstClr val="white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PBT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916D77-8F0E-4790-AE77-3CFDBAFE6F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7355" y="3229400"/>
            <a:ext cx="4075182" cy="16190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C35DC1C-14BC-4BDE-A7D4-80F3FA454A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3166" y="3203275"/>
            <a:ext cx="3794917" cy="1619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6612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6E2E18A-3F5F-4912-8090-BD0A0D9363DB}"/>
              </a:ext>
            </a:extLst>
          </p:cNvPr>
          <p:cNvSpPr/>
          <p:nvPr/>
        </p:nvSpPr>
        <p:spPr>
          <a:xfrm>
            <a:off x="476632" y="1062632"/>
            <a:ext cx="3934253" cy="2500451"/>
          </a:xfrm>
          <a:prstGeom prst="rect">
            <a:avLst/>
          </a:prstGeom>
          <a:ln w="12700">
            <a:solidFill>
              <a:schemeClr val="accent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89132" tIns="44567" rIns="89132" bIns="44567" rtlCol="0" anchor="ctr"/>
          <a:lstStyle/>
          <a:p>
            <a:pPr algn="ctr" defTabSz="668489">
              <a:defRPr/>
            </a:pPr>
            <a:endParaRPr lang="en-US" sz="1755" kern="1200">
              <a:solidFill>
                <a:prstClr val="black"/>
              </a:solidFill>
              <a:latin typeface="Trebuchet MS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FD9D125-713E-4121-9ACA-4B19EFB7B5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3251" y="258324"/>
            <a:ext cx="7364532" cy="553998"/>
          </a:xfrm>
        </p:spPr>
        <p:txBody>
          <a:bodyPr/>
          <a:lstStyle/>
          <a:p>
            <a:r>
              <a:rPr lang="en-US" dirty="0">
                <a:solidFill>
                  <a:srgbClr val="C7D300"/>
                </a:solidFill>
                <a:ea typeface="Arial"/>
                <a:cs typeface="Arial" panose="020B0604020202020204" pitchFamily="34" charset="0"/>
              </a:rPr>
              <a:t>Financial metrics for last 5 years</a:t>
            </a:r>
            <a:br>
              <a:rPr lang="en-US" sz="1600" dirty="0">
                <a:solidFill>
                  <a:prstClr val="black">
                    <a:lumMod val="65000"/>
                    <a:lumOff val="35000"/>
                  </a:prstClr>
                </a:solidFill>
                <a:ea typeface="Arial"/>
                <a:cs typeface="Arial" panose="020B0604020202020204" pitchFamily="34" charset="0"/>
              </a:rPr>
            </a:b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ea typeface="Arial"/>
                <a:cs typeface="Arial" panose="020B0604020202020204" pitchFamily="34" charset="0"/>
              </a:rPr>
              <a:t>in constant currency  1 USD @ INR 73.50 </a:t>
            </a:r>
            <a:r>
              <a:rPr lang="en-US" sz="1000" dirty="0">
                <a:solidFill>
                  <a:prstClr val="black">
                    <a:lumMod val="50000"/>
                    <a:lumOff val="50000"/>
                  </a:prstClr>
                </a:solidFill>
                <a:ea typeface="Arial"/>
                <a:cs typeface="Arial" panose="020B0604020202020204" pitchFamily="34" charset="0"/>
              </a:rPr>
              <a:t>(March 31, 2021) </a:t>
            </a:r>
            <a:endParaRPr lang="en-IN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141AF96-3567-4A54-93E8-EEBE7D72D635}"/>
              </a:ext>
            </a:extLst>
          </p:cNvPr>
          <p:cNvSpPr/>
          <p:nvPr/>
        </p:nvSpPr>
        <p:spPr>
          <a:xfrm>
            <a:off x="4715069" y="1059878"/>
            <a:ext cx="3937636" cy="3787255"/>
          </a:xfrm>
          <a:prstGeom prst="rect">
            <a:avLst/>
          </a:prstGeom>
          <a:ln w="12700">
            <a:solidFill>
              <a:schemeClr val="accent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89132" tIns="44567" rIns="89132" bIns="44567" rtlCol="0" anchor="ctr"/>
          <a:lstStyle/>
          <a:p>
            <a:pPr algn="ctr" defTabSz="668489">
              <a:defRPr/>
            </a:pPr>
            <a:endParaRPr lang="en-US" sz="1755" kern="1200">
              <a:solidFill>
                <a:prstClr val="black"/>
              </a:solidFill>
              <a:latin typeface="Trebuchet M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7096817-24E0-4BF9-943A-AD757484B236}"/>
              </a:ext>
            </a:extLst>
          </p:cNvPr>
          <p:cNvSpPr txBox="1"/>
          <p:nvPr/>
        </p:nvSpPr>
        <p:spPr>
          <a:xfrm>
            <a:off x="4715069" y="1059879"/>
            <a:ext cx="3937636" cy="270054"/>
          </a:xfrm>
          <a:prstGeom prst="rect">
            <a:avLst/>
          </a:prstGeom>
          <a:solidFill>
            <a:schemeClr val="accent2"/>
          </a:solidFill>
        </p:spPr>
        <p:txBody>
          <a:bodyPr wrap="square" lIns="89132" tIns="44567" rIns="89132" bIns="44567" rtlCol="0">
            <a:spAutoFit/>
          </a:bodyPr>
          <a:lstStyle>
            <a:defPPr>
              <a:defRPr lang="en-US"/>
            </a:defPPr>
            <a:lvl1pPr>
              <a:defRPr sz="1400" b="1"/>
            </a:lvl1pPr>
          </a:lstStyle>
          <a:p>
            <a:pPr algn="ctr" defTabSz="668489">
              <a:defRPr/>
            </a:pPr>
            <a:r>
              <a:rPr lang="en-US" sz="1170" kern="1200" dirty="0">
                <a:solidFill>
                  <a:prstClr val="white"/>
                </a:solidFill>
                <a:latin typeface="Trebuchet MS"/>
                <a:ea typeface="+mn-ea"/>
                <a:cs typeface="+mn-cs"/>
              </a:rPr>
              <a:t>BALANCE SHEET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EBB994D-1611-46B9-A941-5FF402F032A9}"/>
              </a:ext>
            </a:extLst>
          </p:cNvPr>
          <p:cNvSpPr txBox="1"/>
          <p:nvPr/>
        </p:nvSpPr>
        <p:spPr>
          <a:xfrm>
            <a:off x="473251" y="1032490"/>
            <a:ext cx="3937636" cy="270054"/>
          </a:xfrm>
          <a:prstGeom prst="rect">
            <a:avLst/>
          </a:prstGeom>
          <a:solidFill>
            <a:schemeClr val="accent1"/>
          </a:solidFill>
        </p:spPr>
        <p:txBody>
          <a:bodyPr wrap="square" lIns="89132" tIns="44567" rIns="89132" bIns="44567" rtlCol="0">
            <a:spAutoFit/>
          </a:bodyPr>
          <a:lstStyle>
            <a:defPPr>
              <a:defRPr lang="en-US"/>
            </a:defPPr>
            <a:lvl1pPr>
              <a:defRPr sz="1400" b="1"/>
            </a:lvl1pPr>
          </a:lstStyle>
          <a:p>
            <a:pPr algn="ctr" defTabSz="668489">
              <a:defRPr/>
            </a:pPr>
            <a:r>
              <a:rPr lang="en-US" sz="1170" kern="1200" dirty="0">
                <a:solidFill>
                  <a:prstClr val="white"/>
                </a:solidFill>
                <a:latin typeface="Trebuchet MS"/>
                <a:ea typeface="+mn-ea"/>
                <a:cs typeface="+mn-cs"/>
              </a:rPr>
              <a:t>INCOME STATEMENT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07220121-85B5-4BCD-A27F-E44456B4DD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2993" y="296366"/>
            <a:ext cx="844505" cy="43911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AC6F7C38-F65B-4C3F-AF35-FE51B3932496}"/>
              </a:ext>
            </a:extLst>
          </p:cNvPr>
          <p:cNvSpPr txBox="1"/>
          <p:nvPr/>
        </p:nvSpPr>
        <p:spPr>
          <a:xfrm>
            <a:off x="482272" y="3570903"/>
            <a:ext cx="3937636" cy="270054"/>
          </a:xfrm>
          <a:prstGeom prst="rect">
            <a:avLst/>
          </a:prstGeom>
          <a:solidFill>
            <a:schemeClr val="accent1"/>
          </a:solidFill>
        </p:spPr>
        <p:txBody>
          <a:bodyPr wrap="square" lIns="89132" tIns="44567" rIns="89132" bIns="44567" rtlCol="0">
            <a:spAutoFit/>
          </a:bodyPr>
          <a:lstStyle>
            <a:defPPr>
              <a:defRPr lang="en-US"/>
            </a:defPPr>
            <a:lvl1pPr>
              <a:defRPr sz="1400" b="1"/>
            </a:lvl1pPr>
          </a:lstStyle>
          <a:p>
            <a:pPr algn="ctr" defTabSz="668489">
              <a:defRPr/>
            </a:pPr>
            <a:r>
              <a:rPr lang="en-US" sz="1170" kern="1200" dirty="0">
                <a:solidFill>
                  <a:prstClr val="white"/>
                </a:solidFill>
                <a:latin typeface="Trebuchet MS"/>
                <a:ea typeface="+mn-ea"/>
                <a:cs typeface="+mn-cs"/>
              </a:rPr>
              <a:t>CASH FLOW STATEMENT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9DD0E64-D7D7-4DF0-9902-E21085894C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3365" y="1329933"/>
            <a:ext cx="3905893" cy="35172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3C4D8BD-ACC6-4F8E-A4B6-B133813FF9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297" y="1296758"/>
            <a:ext cx="3908140" cy="225287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7539FCB-E251-46BA-81AB-4CE1BEB5B0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251" y="3848777"/>
            <a:ext cx="3946657" cy="998356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F436B06C-4FFD-4804-B2ED-80905ACBB2B5}"/>
              </a:ext>
            </a:extLst>
          </p:cNvPr>
          <p:cNvSpPr/>
          <p:nvPr/>
        </p:nvSpPr>
        <p:spPr>
          <a:xfrm>
            <a:off x="293080" y="4927288"/>
            <a:ext cx="1564480" cy="2055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900" dirty="0">
                <a:solidFill>
                  <a:schemeClr val="tx1"/>
                </a:solidFill>
              </a:rPr>
              <a:t>*Unaudited Numbers</a:t>
            </a: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94F702E-E5ED-4EC1-AD2B-1F888A04CCC0}"/>
              </a:ext>
            </a:extLst>
          </p:cNvPr>
          <p:cNvSpPr/>
          <p:nvPr/>
        </p:nvSpPr>
        <p:spPr>
          <a:xfrm>
            <a:off x="1668849" y="4913840"/>
            <a:ext cx="6374143" cy="2513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N" sz="900" dirty="0">
                <a:solidFill>
                  <a:schemeClr val="tx1"/>
                </a:solidFill>
              </a:rPr>
              <a:t># </a:t>
            </a:r>
            <a:r>
              <a:rPr lang="en-US" sz="700" dirty="0">
                <a:solidFill>
                  <a:schemeClr val="tx1"/>
                </a:solidFill>
              </a:rPr>
              <a:t>Tax expenses is reduced on account of recognition of deferred tax asset $8.16 Mn while in the previous year it was $0.42 Mn</a:t>
            </a:r>
            <a:endParaRPr lang="en-IN" sz="700" dirty="0">
              <a:solidFill>
                <a:schemeClr val="tx1"/>
              </a:solidFill>
            </a:endParaRPr>
          </a:p>
          <a:p>
            <a:endParaRPr lang="en-IN" sz="9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6498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E0BF2F39-CFDD-4A64-AB8D-AA8452C36A60}"/>
              </a:ext>
            </a:extLst>
          </p:cNvPr>
          <p:cNvSpPr txBox="1">
            <a:spLocks/>
          </p:cNvSpPr>
          <p:nvPr/>
        </p:nvSpPr>
        <p:spPr>
          <a:xfrm>
            <a:off x="3287335" y="2017753"/>
            <a:ext cx="2780312" cy="426868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+mn-lt"/>
                <a:ea typeface="Arial"/>
                <a:cs typeface="Arial" panose="020B0604020202020204" pitchFamily="34" charset="0"/>
              </a:rPr>
              <a:t>Press coverage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E8E720-D981-4302-9364-48BBEB6495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2993" y="296366"/>
            <a:ext cx="844505" cy="439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410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D63D1A5-58FB-4AEA-B5BA-1EDA10250B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4440772"/>
              </p:ext>
            </p:extLst>
          </p:nvPr>
        </p:nvGraphicFramePr>
        <p:xfrm>
          <a:off x="396111" y="1103782"/>
          <a:ext cx="7568667" cy="3821910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590350">
                  <a:extLst>
                    <a:ext uri="{9D8B030D-6E8A-4147-A177-3AD203B41FA5}">
                      <a16:colId xmlns:a16="http://schemas.microsoft.com/office/drawing/2014/main" val="3286410701"/>
                    </a:ext>
                  </a:extLst>
                </a:gridCol>
                <a:gridCol w="3730924">
                  <a:extLst>
                    <a:ext uri="{9D8B030D-6E8A-4147-A177-3AD203B41FA5}">
                      <a16:colId xmlns:a16="http://schemas.microsoft.com/office/drawing/2014/main" val="627233620"/>
                    </a:ext>
                  </a:extLst>
                </a:gridCol>
                <a:gridCol w="3247393">
                  <a:extLst>
                    <a:ext uri="{9D8B030D-6E8A-4147-A177-3AD203B41FA5}">
                      <a16:colId xmlns:a16="http://schemas.microsoft.com/office/drawing/2014/main" val="980317537"/>
                    </a:ext>
                  </a:extLst>
                </a:gridCol>
              </a:tblGrid>
              <a:tr h="2169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100">
                          <a:effectLst/>
                          <a:latin typeface="+mn-lt"/>
                        </a:rPr>
                        <a:t>Sr. No</a:t>
                      </a:r>
                      <a:endParaRPr lang="en-IN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+mn-lt"/>
                        </a:rPr>
                        <a:t>Publication</a:t>
                      </a:r>
                      <a:endParaRPr lang="en-IN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+mn-lt"/>
                        </a:rPr>
                        <a:t>Edition/Link</a:t>
                      </a:r>
                      <a:endParaRPr lang="en-IN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447449031"/>
                  </a:ext>
                </a:extLst>
              </a:tr>
              <a:tr h="216942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Wires</a:t>
                      </a: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IN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IN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64746928"/>
                  </a:ext>
                </a:extLst>
              </a:tr>
              <a:tr h="2169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Yahoo! News (PTI)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1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View</a:t>
                      </a:r>
                      <a:endParaRPr lang="en-IN" sz="11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4129101568"/>
                  </a:ext>
                </a:extLst>
              </a:tr>
              <a:tr h="2169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 Free Press Journal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1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View</a:t>
                      </a:r>
                      <a:endParaRPr lang="en-IN" sz="11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014318642"/>
                  </a:ext>
                </a:extLst>
              </a:tr>
              <a:tr h="216942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Mainstream Print</a:t>
                      </a:r>
                      <a:endParaRPr lang="en-IN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IN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IN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61704161"/>
                  </a:ext>
                </a:extLst>
              </a:tr>
              <a:tr h="3348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Business Standard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Chennai / Hyderabad / Kochi /Mumbai / Delhi / Bangalore / Chandigarh</a:t>
                      </a:r>
                      <a:endParaRPr lang="en-IN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65031900"/>
                  </a:ext>
                </a:extLst>
              </a:tr>
              <a:tr h="2169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Financial Express (Gujarati)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Ahmedabad</a:t>
                      </a: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758173222"/>
                  </a:ext>
                </a:extLst>
              </a:tr>
              <a:tr h="216942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Mainstream Online</a:t>
                      </a: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IN" sz="14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64029718"/>
                  </a:ext>
                </a:extLst>
              </a:tr>
              <a:tr h="2169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 Economic Times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View</a:t>
                      </a:r>
                      <a:endParaRPr lang="en-IN" sz="11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21838792"/>
                  </a:ext>
                </a:extLst>
              </a:tr>
              <a:tr h="2169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Business Standard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/>
                        </a:rPr>
                        <a:t>View</a:t>
                      </a:r>
                      <a:endParaRPr lang="en-IN" sz="11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323235347"/>
                  </a:ext>
                </a:extLst>
              </a:tr>
              <a:tr h="2169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ET Markets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6"/>
                        </a:rPr>
                        <a:t>View</a:t>
                      </a:r>
                      <a:endParaRPr lang="en-IN" sz="11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637308414"/>
                  </a:ext>
                </a:extLst>
              </a:tr>
              <a:tr h="2169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ET CIO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7"/>
                        </a:rPr>
                        <a:t>View </a:t>
                      </a:r>
                      <a:endParaRPr lang="en-IN" sz="11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42814174"/>
                  </a:ext>
                </a:extLst>
              </a:tr>
              <a:tr h="2169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ET Telecom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8"/>
                        </a:rPr>
                        <a:t>View</a:t>
                      </a:r>
                      <a:endParaRPr lang="en-IN" sz="11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269863386"/>
                  </a:ext>
                </a:extLst>
              </a:tr>
              <a:tr h="216942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Technology</a:t>
                      </a:r>
                      <a:endParaRPr lang="en-IN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IN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26373312"/>
                  </a:ext>
                </a:extLst>
              </a:tr>
              <a:tr h="2169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 Tech Street Now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View</a:t>
                      </a:r>
                      <a:endParaRPr lang="en-IN" sz="11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291752491"/>
                  </a:ext>
                </a:extLst>
              </a:tr>
              <a:tr h="2169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IT Voice News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1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View</a:t>
                      </a:r>
                      <a:endParaRPr lang="en-IN" sz="11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75635115"/>
                  </a:ext>
                </a:extLst>
              </a:tr>
              <a:tr h="2169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Silicon Village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1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11"/>
                        </a:rPr>
                        <a:t>View</a:t>
                      </a:r>
                      <a:endParaRPr lang="en-IN" sz="11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419665519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DEAD0D0E-0BE9-4CF1-9ADD-6042A6E785E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2993" y="296366"/>
            <a:ext cx="844505" cy="439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6004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D63D1A5-58FB-4AEA-B5BA-1EDA10250B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9327308"/>
              </p:ext>
            </p:extLst>
          </p:nvPr>
        </p:nvGraphicFramePr>
        <p:xfrm>
          <a:off x="416431" y="517484"/>
          <a:ext cx="7568667" cy="4555782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590350">
                  <a:extLst>
                    <a:ext uri="{9D8B030D-6E8A-4147-A177-3AD203B41FA5}">
                      <a16:colId xmlns:a16="http://schemas.microsoft.com/office/drawing/2014/main" val="3286410701"/>
                    </a:ext>
                  </a:extLst>
                </a:gridCol>
                <a:gridCol w="3730924">
                  <a:extLst>
                    <a:ext uri="{9D8B030D-6E8A-4147-A177-3AD203B41FA5}">
                      <a16:colId xmlns:a16="http://schemas.microsoft.com/office/drawing/2014/main" val="627233620"/>
                    </a:ext>
                  </a:extLst>
                </a:gridCol>
                <a:gridCol w="3247393">
                  <a:extLst>
                    <a:ext uri="{9D8B030D-6E8A-4147-A177-3AD203B41FA5}">
                      <a16:colId xmlns:a16="http://schemas.microsoft.com/office/drawing/2014/main" val="980317537"/>
                    </a:ext>
                  </a:extLst>
                </a:gridCol>
              </a:tblGrid>
              <a:tr h="2169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100">
                          <a:effectLst/>
                          <a:latin typeface="+mn-lt"/>
                        </a:rPr>
                        <a:t>Sr. No</a:t>
                      </a:r>
                      <a:endParaRPr lang="en-IN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+mn-lt"/>
                        </a:rPr>
                        <a:t>Publication</a:t>
                      </a:r>
                      <a:endParaRPr lang="en-IN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+mn-lt"/>
                        </a:rPr>
                        <a:t>Edition/Link</a:t>
                      </a:r>
                      <a:endParaRPr lang="en-IN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447449031"/>
                  </a:ext>
                </a:extLst>
              </a:tr>
              <a:tr h="216942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General Online</a:t>
                      </a: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4746928"/>
                  </a:ext>
                </a:extLst>
              </a:tr>
              <a:tr h="2169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SME Street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1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View</a:t>
                      </a:r>
                      <a:endParaRPr lang="en-IN" sz="11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4129101568"/>
                  </a:ext>
                </a:extLst>
              </a:tr>
              <a:tr h="2169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India Unicorn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1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View</a:t>
                      </a:r>
                      <a:endParaRPr lang="en-IN" sz="11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014318642"/>
                  </a:ext>
                </a:extLst>
              </a:tr>
              <a:tr h="2169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Devdiscourse</a:t>
                      </a:r>
                      <a:endParaRPr lang="en-IN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1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View</a:t>
                      </a:r>
                      <a:endParaRPr lang="en-IN" sz="11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861704161"/>
                  </a:ext>
                </a:extLst>
              </a:tr>
              <a:tr h="2169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News 7 Trends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1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/>
                        </a:rPr>
                        <a:t>View</a:t>
                      </a:r>
                      <a:endParaRPr lang="en-IN" sz="11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65031900"/>
                  </a:ext>
                </a:extLst>
              </a:tr>
              <a:tr h="2169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Expert News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1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6"/>
                        </a:rPr>
                        <a:t>View</a:t>
                      </a:r>
                      <a:endParaRPr lang="en-IN" sz="11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164029718"/>
                  </a:ext>
                </a:extLst>
              </a:tr>
              <a:tr h="2169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Latestly</a:t>
                      </a:r>
                      <a:endParaRPr lang="en-IN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1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View</a:t>
                      </a:r>
                      <a:endParaRPr lang="en-IN" sz="11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653545503"/>
                  </a:ext>
                </a:extLst>
              </a:tr>
              <a:tr h="2169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Bolly Inside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1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View</a:t>
                      </a:r>
                      <a:endParaRPr lang="en-IN" sz="11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748162458"/>
                  </a:ext>
                </a:extLst>
              </a:tr>
              <a:tr h="2169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News Matters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1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View</a:t>
                      </a:r>
                      <a:endParaRPr lang="en-IN" sz="11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599139776"/>
                  </a:ext>
                </a:extLst>
              </a:tr>
              <a:tr h="2169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News o Time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1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10"/>
                        </a:rPr>
                        <a:t>View</a:t>
                      </a:r>
                      <a:endParaRPr lang="en-IN" sz="11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542180639"/>
                  </a:ext>
                </a:extLst>
              </a:tr>
              <a:tr h="2169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This Week India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1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11"/>
                        </a:rPr>
                        <a:t>View</a:t>
                      </a:r>
                      <a:endParaRPr lang="en-IN" sz="11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519049255"/>
                  </a:ext>
                </a:extLst>
              </a:tr>
              <a:tr h="2169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Market Shockers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1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1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View</a:t>
                      </a:r>
                      <a:endParaRPr lang="en-IN" sz="11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593181617"/>
                  </a:ext>
                </a:extLst>
              </a:tr>
              <a:tr h="2169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Jio For Me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1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1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View</a:t>
                      </a:r>
                      <a:endParaRPr lang="en-IN" sz="11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001500156"/>
                  </a:ext>
                </a:extLst>
              </a:tr>
              <a:tr h="2169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Shafaqna</a:t>
                      </a:r>
                      <a:endParaRPr lang="en-IN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1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14"/>
                        </a:rPr>
                        <a:t>View</a:t>
                      </a:r>
                      <a:endParaRPr lang="en-IN" sz="11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995990641"/>
                  </a:ext>
                </a:extLst>
              </a:tr>
              <a:tr h="2169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News Now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1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15"/>
                        </a:rPr>
                        <a:t>View</a:t>
                      </a:r>
                      <a:endParaRPr lang="en-IN" sz="11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291909607"/>
                  </a:ext>
                </a:extLst>
              </a:tr>
              <a:tr h="2169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Communications Today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1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16"/>
                        </a:rPr>
                        <a:t>View</a:t>
                      </a:r>
                      <a:endParaRPr lang="en-IN" sz="11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201367124"/>
                  </a:ext>
                </a:extLst>
              </a:tr>
              <a:tr h="2169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Aaj</a:t>
                      </a:r>
                      <a:r>
                        <a:rPr lang="en-IN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Ka Samachar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1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17"/>
                        </a:rPr>
                        <a:t>View</a:t>
                      </a:r>
                      <a:endParaRPr lang="en-IN" sz="11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725703062"/>
                  </a:ext>
                </a:extLst>
              </a:tr>
              <a:tr h="216942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Trade online</a:t>
                      </a: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4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1838792"/>
                  </a:ext>
                </a:extLst>
              </a:tr>
              <a:tr h="216942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+mn-lt"/>
                        </a:rPr>
                        <a:t>29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Investing.com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1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18"/>
                        </a:rPr>
                        <a:t>View</a:t>
                      </a:r>
                      <a:endParaRPr lang="en-IN" sz="11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323235347"/>
                  </a:ext>
                </a:extLst>
              </a:tr>
              <a:tr h="216942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+mn-lt"/>
                        </a:rPr>
                        <a:t>30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IQ Stock Market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1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19"/>
                        </a:rPr>
                        <a:t>View</a:t>
                      </a:r>
                      <a:endParaRPr lang="en-IN" sz="11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196091935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AB686D51-02D2-4AC8-9D92-CA86C69259F9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2993" y="296366"/>
            <a:ext cx="844505" cy="439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2581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5">
            <a:extLst>
              <a:ext uri="{FF2B5EF4-FFF2-40B4-BE49-F238E27FC236}">
                <a16:creationId xmlns:a16="http://schemas.microsoft.com/office/drawing/2014/main" id="{37A2DD14-7B3C-4ED5-8B54-6960A0D946EB}"/>
              </a:ext>
            </a:extLst>
          </p:cNvPr>
          <p:cNvSpPr txBox="1">
            <a:spLocks/>
          </p:cNvSpPr>
          <p:nvPr/>
        </p:nvSpPr>
        <p:spPr>
          <a:xfrm>
            <a:off x="3287335" y="2017752"/>
            <a:ext cx="2780312" cy="856077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+mn-lt"/>
                <a:ea typeface="Arial"/>
                <a:cs typeface="Arial" panose="020B0604020202020204" pitchFamily="34" charset="0"/>
              </a:rPr>
              <a:t>Press coverage</a:t>
            </a:r>
          </a:p>
          <a:p>
            <a:pPr algn="ctr"/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+mn-lt"/>
                <a:ea typeface="Arial"/>
                <a:cs typeface="Arial" panose="020B0604020202020204" pitchFamily="34" charset="0"/>
              </a:rPr>
              <a:t>WIRES </a:t>
            </a:r>
            <a:endParaRPr lang="en-IN" sz="2400" b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09FAA65-4F2C-4107-97FC-259A38D478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2993" y="296366"/>
            <a:ext cx="844505" cy="439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6814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5733AB0-0C3E-4404-9D20-2F1A64021E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7125100"/>
              </p:ext>
            </p:extLst>
          </p:nvPr>
        </p:nvGraphicFramePr>
        <p:xfrm>
          <a:off x="394855" y="186115"/>
          <a:ext cx="7082906" cy="1036299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667028">
                  <a:extLst>
                    <a:ext uri="{9D8B030D-6E8A-4147-A177-3AD203B41FA5}">
                      <a16:colId xmlns:a16="http://schemas.microsoft.com/office/drawing/2014/main" val="2261019273"/>
                    </a:ext>
                  </a:extLst>
                </a:gridCol>
                <a:gridCol w="5415878">
                  <a:extLst>
                    <a:ext uri="{9D8B030D-6E8A-4147-A177-3AD203B41FA5}">
                      <a16:colId xmlns:a16="http://schemas.microsoft.com/office/drawing/2014/main" val="2626013400"/>
                    </a:ext>
                  </a:extLst>
                </a:gridCol>
              </a:tblGrid>
              <a:tr h="2289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200" dirty="0">
                          <a:effectLst/>
                        </a:rPr>
                        <a:t>Publication</a:t>
                      </a:r>
                      <a:endParaRPr lang="en-IN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+mn-lt"/>
                          <a:ea typeface="+mn-ea"/>
                          <a:cs typeface="+mn-cs"/>
                        </a:rPr>
                        <a:t>Free Press Journal</a:t>
                      </a:r>
                      <a:endParaRPr lang="en-IN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81243688"/>
                  </a:ext>
                </a:extLst>
              </a:tr>
              <a:tr h="2289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200" dirty="0">
                          <a:effectLst/>
                        </a:rPr>
                        <a:t>Date</a:t>
                      </a:r>
                      <a:endParaRPr lang="en-IN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200" b="1" baseline="0" dirty="0">
                          <a:effectLst/>
                        </a:rPr>
                        <a:t>10</a:t>
                      </a:r>
                      <a:r>
                        <a:rPr lang="en-IN" sz="1200" b="1" baseline="30000" dirty="0">
                          <a:effectLst/>
                        </a:rPr>
                        <a:t>th</a:t>
                      </a:r>
                      <a:r>
                        <a:rPr lang="en-IN" sz="1200" b="1" baseline="0" dirty="0">
                          <a:effectLst/>
                        </a:rPr>
                        <a:t> May, 2021</a:t>
                      </a:r>
                      <a:endParaRPr lang="en-IN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663921453"/>
                  </a:ext>
                </a:extLst>
              </a:tr>
              <a:tr h="5783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Link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200" b="1" dirty="0">
                          <a:hlinkClick r:id="rId2"/>
                        </a:rPr>
                        <a:t>https://www.freepressjournal.in/business/results-sifys-q4-net-profit-jumps-over-6-fold-to-rs-90-crore</a:t>
                      </a:r>
                      <a:endParaRPr lang="en-IN" sz="1200" b="1" dirty="0"/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IN" sz="1200" b="1" dirty="0"/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965179270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A536228C-37FE-47AE-95E2-CB6BEA4385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6223" y="1640389"/>
            <a:ext cx="3672812" cy="302040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7E91059-C06D-44DF-8491-049896D5762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2993" y="296366"/>
            <a:ext cx="844505" cy="439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1918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5733AB0-0C3E-4404-9D20-2F1A64021E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2402389"/>
              </p:ext>
            </p:extLst>
          </p:nvPr>
        </p:nvGraphicFramePr>
        <p:xfrm>
          <a:off x="394854" y="186116"/>
          <a:ext cx="7360613" cy="840592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732389">
                  <a:extLst>
                    <a:ext uri="{9D8B030D-6E8A-4147-A177-3AD203B41FA5}">
                      <a16:colId xmlns:a16="http://schemas.microsoft.com/office/drawing/2014/main" val="2261019273"/>
                    </a:ext>
                  </a:extLst>
                </a:gridCol>
                <a:gridCol w="5628224">
                  <a:extLst>
                    <a:ext uri="{9D8B030D-6E8A-4147-A177-3AD203B41FA5}">
                      <a16:colId xmlns:a16="http://schemas.microsoft.com/office/drawing/2014/main" val="2626013400"/>
                    </a:ext>
                  </a:extLst>
                </a:gridCol>
              </a:tblGrid>
              <a:tr h="2289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200" dirty="0">
                          <a:effectLst/>
                        </a:rPr>
                        <a:t>Publication</a:t>
                      </a:r>
                      <a:endParaRPr lang="en-IN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+mn-lt"/>
                          <a:ea typeface="+mn-ea"/>
                          <a:cs typeface="+mn-cs"/>
                        </a:rPr>
                        <a:t>Yahoo News (PTI)</a:t>
                      </a:r>
                      <a:endParaRPr lang="en-IN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81243688"/>
                  </a:ext>
                </a:extLst>
              </a:tr>
              <a:tr h="2289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200" dirty="0">
                          <a:effectLst/>
                        </a:rPr>
                        <a:t>Date</a:t>
                      </a:r>
                      <a:endParaRPr lang="en-IN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200" b="1" baseline="0" dirty="0">
                          <a:effectLst/>
                        </a:rPr>
                        <a:t>10</a:t>
                      </a:r>
                      <a:r>
                        <a:rPr lang="en-IN" sz="1200" b="1" baseline="30000" dirty="0">
                          <a:effectLst/>
                        </a:rPr>
                        <a:t>th</a:t>
                      </a:r>
                      <a:r>
                        <a:rPr lang="en-IN" sz="1200" b="1" baseline="0" dirty="0">
                          <a:effectLst/>
                        </a:rPr>
                        <a:t> May, 2021</a:t>
                      </a:r>
                      <a:endParaRPr lang="en-IN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663921453"/>
                  </a:ext>
                </a:extLst>
              </a:tr>
              <a:tr h="38266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Link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200" b="1" dirty="0">
                          <a:hlinkClick r:id="rId2"/>
                        </a:rPr>
                        <a:t>https://in.news.yahoo.com/sify-q4-net-profit-jumps-150249534.html</a:t>
                      </a:r>
                      <a:endParaRPr lang="en-IN" sz="1200" b="1" dirty="0"/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IN" sz="1200" b="1" dirty="0"/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965179270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0A249C0B-D5D2-4DBE-B292-32B5DD401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068" y="1274853"/>
            <a:ext cx="7051865" cy="32651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70A2F31-7F23-4A94-B39C-D1CA303472C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2993" y="296366"/>
            <a:ext cx="844505" cy="439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8361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5">
            <a:extLst>
              <a:ext uri="{FF2B5EF4-FFF2-40B4-BE49-F238E27FC236}">
                <a16:creationId xmlns:a16="http://schemas.microsoft.com/office/drawing/2014/main" id="{085DF002-7030-4A70-9FC8-71935D245320}"/>
              </a:ext>
            </a:extLst>
          </p:cNvPr>
          <p:cNvSpPr txBox="1">
            <a:spLocks/>
          </p:cNvSpPr>
          <p:nvPr/>
        </p:nvSpPr>
        <p:spPr>
          <a:xfrm>
            <a:off x="2456911" y="1915115"/>
            <a:ext cx="3766608" cy="856077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+mn-lt"/>
                <a:ea typeface="Arial"/>
                <a:cs typeface="Arial" panose="020B0604020202020204" pitchFamily="34" charset="0"/>
              </a:rPr>
              <a:t>Press coverage</a:t>
            </a:r>
          </a:p>
          <a:p>
            <a:pPr algn="ctr"/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+mn-lt"/>
                <a:ea typeface="Arial"/>
                <a:cs typeface="Arial" panose="020B0604020202020204" pitchFamily="34" charset="0"/>
              </a:rPr>
              <a:t>MAINSTREAM PRINT</a:t>
            </a:r>
            <a:endParaRPr lang="en-IN" sz="2400" b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721EF85-C529-4F68-B2E0-4B1D8E3A14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2993" y="296366"/>
            <a:ext cx="844505" cy="439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6901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5733AB0-0C3E-4404-9D20-2F1A64021E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7436124"/>
              </p:ext>
            </p:extLst>
          </p:nvPr>
        </p:nvGraphicFramePr>
        <p:xfrm>
          <a:off x="394854" y="186116"/>
          <a:ext cx="7414799" cy="686721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745142">
                  <a:extLst>
                    <a:ext uri="{9D8B030D-6E8A-4147-A177-3AD203B41FA5}">
                      <a16:colId xmlns:a16="http://schemas.microsoft.com/office/drawing/2014/main" val="2261019273"/>
                    </a:ext>
                  </a:extLst>
                </a:gridCol>
                <a:gridCol w="5669657">
                  <a:extLst>
                    <a:ext uri="{9D8B030D-6E8A-4147-A177-3AD203B41FA5}">
                      <a16:colId xmlns:a16="http://schemas.microsoft.com/office/drawing/2014/main" val="2626013400"/>
                    </a:ext>
                  </a:extLst>
                </a:gridCol>
              </a:tblGrid>
              <a:tr h="2289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200" dirty="0">
                          <a:effectLst/>
                        </a:rPr>
                        <a:t>Publication</a:t>
                      </a:r>
                      <a:endParaRPr lang="en-IN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+mn-lt"/>
                          <a:ea typeface="+mn-ea"/>
                          <a:cs typeface="+mn-cs"/>
                        </a:rPr>
                        <a:t>Business Standard</a:t>
                      </a:r>
                      <a:endParaRPr lang="en-IN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81243688"/>
                  </a:ext>
                </a:extLst>
              </a:tr>
              <a:tr h="2289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200" dirty="0">
                          <a:effectLst/>
                        </a:rPr>
                        <a:t>Date</a:t>
                      </a:r>
                      <a:endParaRPr lang="en-IN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200" b="1" baseline="0" dirty="0">
                          <a:effectLst/>
                        </a:rPr>
                        <a:t>10</a:t>
                      </a:r>
                      <a:r>
                        <a:rPr lang="en-IN" sz="1200" b="1" baseline="30000" dirty="0">
                          <a:effectLst/>
                        </a:rPr>
                        <a:t>th</a:t>
                      </a:r>
                      <a:r>
                        <a:rPr lang="en-IN" sz="1200" b="1" baseline="0" dirty="0">
                          <a:effectLst/>
                        </a:rPr>
                        <a:t> May, 2021</a:t>
                      </a:r>
                      <a:endParaRPr lang="en-IN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663921453"/>
                  </a:ext>
                </a:extLst>
              </a:tr>
              <a:tr h="2289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Edition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200" b="1" dirty="0"/>
                        <a:t>Chennai / Hyderabad / Kochi /Mumbai / Delhi / Bangalore / Chandigarh</a:t>
                      </a: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965179270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BD2AECCD-3C77-44DF-941F-BF1F8C8206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3039" y="1482073"/>
            <a:ext cx="2221475" cy="277684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516C036-7AF9-41BA-A75D-4382E78639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2993" y="296366"/>
            <a:ext cx="844505" cy="439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69665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83E1AD0B7C49E46BEDB6BC02C59C368" ma:contentTypeVersion="12" ma:contentTypeDescription="Create a new document." ma:contentTypeScope="" ma:versionID="9eb973d753698c78e81ac4046cdcf0a7">
  <xsd:schema xmlns:xsd="http://www.w3.org/2001/XMLSchema" xmlns:xs="http://www.w3.org/2001/XMLSchema" xmlns:p="http://schemas.microsoft.com/office/2006/metadata/properties" xmlns:ns3="83f309df-a20e-4ae4-a762-48cfa988792c" xmlns:ns4="79b5214c-cae0-4b14-a405-c2ca24cbd5ac" targetNamespace="http://schemas.microsoft.com/office/2006/metadata/properties" ma:root="true" ma:fieldsID="ad6449fbe8421c4b2f9a231c4fc4a200" ns3:_="" ns4:_="">
    <xsd:import namespace="83f309df-a20e-4ae4-a762-48cfa988792c"/>
    <xsd:import namespace="79b5214c-cae0-4b14-a405-c2ca24cbd5ac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Location" minOccurs="0"/>
                <xsd:element ref="ns4:MediaServiceGenerationTime" minOccurs="0"/>
                <xsd:element ref="ns4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f309df-a20e-4ae4-a762-48cfa988792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b5214c-cae0-4b14-a405-c2ca24cbd5a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internalName="MediaServiceAutoTags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haredContentType xmlns="Microsoft.SharePoint.Taxonomy.ContentTypeSync" SourceId="05225ff6-d8db-4da8-8d9c-1f925f835688" ContentTypeId="0x0101" PreviousValue="false"/>
</file>

<file path=customXml/itemProps1.xml><?xml version="1.0" encoding="utf-8"?>
<ds:datastoreItem xmlns:ds="http://schemas.openxmlformats.org/officeDocument/2006/customXml" ds:itemID="{761CEE90-29C0-4B23-9FBB-B639C92E97B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9C1BAA1-6825-4613-9B69-669C4E08B21B}">
  <ds:schemaRefs>
    <ds:schemaRef ds:uri="79b5214c-cae0-4b14-a405-c2ca24cbd5ac"/>
    <ds:schemaRef ds:uri="http://schemas.microsoft.com/office/2006/documentManagement/types"/>
    <ds:schemaRef ds:uri="http://purl.org/dc/elements/1.1/"/>
    <ds:schemaRef ds:uri="http://purl.org/dc/dcmitype/"/>
    <ds:schemaRef ds:uri="http://purl.org/dc/terms/"/>
    <ds:schemaRef ds:uri="http://schemas.microsoft.com/office/infopath/2007/PartnerControls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83f309df-a20e-4ae4-a762-48cfa988792c"/>
  </ds:schemaRefs>
</ds:datastoreItem>
</file>

<file path=customXml/itemProps3.xml><?xml version="1.0" encoding="utf-8"?>
<ds:datastoreItem xmlns:ds="http://schemas.openxmlformats.org/officeDocument/2006/customXml" ds:itemID="{AFF284A1-C3BA-4C35-8B22-B88310551D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3f309df-a20e-4ae4-a762-48cfa988792c"/>
    <ds:schemaRef ds:uri="79b5214c-cae0-4b14-a405-c2ca24cbd5a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8829B179-7BAD-408E-BF58-0CF8F6D8BD29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10624</TotalTime>
  <Words>377</Words>
  <Application>Microsoft Office PowerPoint</Application>
  <PresentationFormat>On-screen Show (16:9)</PresentationFormat>
  <Paragraphs>143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Arial Narrow</vt:lpstr>
      <vt:lpstr>Calibri</vt:lpstr>
      <vt:lpstr>Calibri Light</vt:lpstr>
      <vt:lpstr>Trebuchet MS</vt:lpstr>
      <vt:lpstr>1_Office Theme</vt:lpstr>
      <vt:lpstr>PowerPoint Presentation</vt:lpstr>
      <vt:lpstr>PowerPoint Presentation</vt:lpstr>
      <vt:lpstr>Financial metrics for last 5 years in constant currency  1 USD @ INR 73.50 (March 31, 2021)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Our Vision: An ever-evolving world</dc:title>
  <dc:creator>Anita Regmi</dc:creator>
  <cp:lastModifiedBy>Praveen  Krishna</cp:lastModifiedBy>
  <cp:revision>1142</cp:revision>
  <cp:lastPrinted>2020-01-24T10:10:49Z</cp:lastPrinted>
  <dcterms:modified xsi:type="dcterms:W3CDTF">2021-05-12T11:49:38Z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0x010100383E1AD0B7C49E46BEDB6BC02C59C368</vt:lpwstr>
  </property>
</Properties>
</file>