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64" r:id="rId5"/>
  </p:sldMasterIdLst>
  <p:notesMasterIdLst>
    <p:notesMasterId r:id="rId21"/>
  </p:notesMasterIdLst>
  <p:sldIdLst>
    <p:sldId id="523" r:id="rId6"/>
    <p:sldId id="526" r:id="rId7"/>
    <p:sldId id="527" r:id="rId8"/>
    <p:sldId id="524" r:id="rId9"/>
    <p:sldId id="518" r:id="rId10"/>
    <p:sldId id="479" r:id="rId11"/>
    <p:sldId id="519" r:id="rId12"/>
    <p:sldId id="481" r:id="rId13"/>
    <p:sldId id="267" r:id="rId14"/>
    <p:sldId id="480" r:id="rId15"/>
    <p:sldId id="475" r:id="rId16"/>
    <p:sldId id="564" r:id="rId17"/>
    <p:sldId id="565" r:id="rId18"/>
    <p:sldId id="497" r:id="rId19"/>
    <p:sldId id="500" r:id="rId20"/>
  </p:sldIdLst>
  <p:sldSz cx="118872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pos="28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hish Kumar" initials="AK" lastIdx="3" clrIdx="0">
    <p:extLst/>
  </p:cmAuthor>
  <p:cmAuthor id="2" name="Praveen  Krishna" initials="PK" lastIdx="1" clrIdx="1">
    <p:extLst>
      <p:ext uri="{19B8F6BF-5375-455C-9EA6-DF929625EA0E}">
        <p15:presenceInfo xmlns:p15="http://schemas.microsoft.com/office/powerpoint/2012/main" userId="S-1-5-21-4189044950-1305951647-1383505055-352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AD1E"/>
    <a:srgbClr val="B0C800"/>
    <a:srgbClr val="DFED8C"/>
    <a:srgbClr val="632523"/>
    <a:srgbClr val="B3CA29"/>
    <a:srgbClr val="B7EB0F"/>
    <a:srgbClr val="A8BE24"/>
    <a:srgbClr val="8EB4E3"/>
    <a:srgbClr val="9F9F9F"/>
    <a:srgbClr val="C6D9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9BB790-2B1A-4FAB-8C02-0760C814B0B8}" v="7" dt="2019-02-19T05:37:06.0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85" autoAdjust="0"/>
    <p:restoredTop sz="94660"/>
  </p:normalViewPr>
  <p:slideViewPr>
    <p:cSldViewPr>
      <p:cViewPr varScale="1">
        <p:scale>
          <a:sx n="116" d="100"/>
          <a:sy n="116" d="100"/>
        </p:scale>
        <p:origin x="534" y="108"/>
      </p:cViewPr>
      <p:guideLst>
        <p:guide orient="horz" pos="528"/>
        <p:guide pos="288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06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aveen  Krishna" userId="2654f652-2e54-4ad4-97f6-03f2c9e6420c" providerId="ADAL" clId="{AC9BB790-2B1A-4FAB-8C02-0760C814B0B8}"/>
    <pc:docChg chg="modSld">
      <pc:chgData name="Praveen  Krishna" userId="2654f652-2e54-4ad4-97f6-03f2c9e6420c" providerId="ADAL" clId="{AC9BB790-2B1A-4FAB-8C02-0760C814B0B8}" dt="2019-02-19T05:37:06.042" v="6" actId="20577"/>
      <pc:docMkLst>
        <pc:docMk/>
      </pc:docMkLst>
      <pc:sldChg chg="modSp">
        <pc:chgData name="Praveen  Krishna" userId="2654f652-2e54-4ad4-97f6-03f2c9e6420c" providerId="ADAL" clId="{AC9BB790-2B1A-4FAB-8C02-0760C814B0B8}" dt="2019-02-19T05:37:06.042" v="6" actId="20577"/>
        <pc:sldMkLst>
          <pc:docMk/>
          <pc:sldMk cId="3008645535" sldId="518"/>
        </pc:sldMkLst>
        <pc:spChg chg="mod">
          <ac:chgData name="Praveen  Krishna" userId="2654f652-2e54-4ad4-97f6-03f2c9e6420c" providerId="ADAL" clId="{AC9BB790-2B1A-4FAB-8C02-0760C814B0B8}" dt="2019-02-19T05:37:06.042" v="6" actId="20577"/>
          <ac:spMkLst>
            <pc:docMk/>
            <pc:sldMk cId="3008645535" sldId="518"/>
            <ac:spMk id="4" creationId="{00000000-0000-0000-0000-000000000000}"/>
          </ac:spMkLst>
        </pc:spChg>
        <pc:spChg chg="mod">
          <ac:chgData name="Praveen  Krishna" userId="2654f652-2e54-4ad4-97f6-03f2c9e6420c" providerId="ADAL" clId="{AC9BB790-2B1A-4FAB-8C02-0760C814B0B8}" dt="2019-02-19T05:36:56.142" v="3" actId="20577"/>
          <ac:spMkLst>
            <pc:docMk/>
            <pc:sldMk cId="3008645535" sldId="518"/>
            <ac:spMk id="19" creationId="{2B6C6D50-11A3-4CE1-BA29-1A8D3165778E}"/>
          </ac:spMkLst>
        </pc:spChg>
        <pc:spChg chg="mod">
          <ac:chgData name="Praveen  Krishna" userId="2654f652-2e54-4ad4-97f6-03f2c9e6420c" providerId="ADAL" clId="{AC9BB790-2B1A-4FAB-8C02-0760C814B0B8}" dt="2019-02-19T05:37:00.186" v="5" actId="20577"/>
          <ac:spMkLst>
            <pc:docMk/>
            <pc:sldMk cId="3008645535" sldId="518"/>
            <ac:spMk id="21" creationId="{9908A28D-9142-4449-A574-59770582B387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OneDrive%20-%20Sify%20Technologies%20Limited\PRESENTATIONS\MASTER%20FILES%20ONLY\MASTER%20FILE_Revenue,%20EBITDA,%20Net%20Profi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OneDrive%20-%20Sify%20Technologies%20Limited\PRESENTATIONS\MASTER%20FILES%20ONLY\MASTER%20FILE_Revenue,%20EBITDA,%20Net%20Profi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E:\OneDrive%20-%20Sify%20Technologies%20Limited\PRESENTATIONS\MASTER%20FILES%20ONLY\MASTER%20FILE_Revenue,%20EBITDA,%20Net%20Profi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Sheet1!$A$30:$A$34</c:f>
              <c:strCache>
                <c:ptCount val="5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2018-19*</c:v>
                </c:pt>
              </c:strCache>
            </c:strRef>
          </c:cat>
          <c:val>
            <c:numRef>
              <c:f>Sheet1!$B$30:$B$34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5DA-4770-9F51-3F40E1678041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Sheet1!$A$30:$A$34</c:f>
              <c:strCache>
                <c:ptCount val="5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2018-19*</c:v>
                </c:pt>
              </c:strCache>
            </c:strRef>
          </c:cat>
          <c:val>
            <c:numRef>
              <c:f>Sheet1!$C$30:$C$34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5DA-4770-9F51-3F40E1678041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Sheet1!$A$30:$A$34</c:f>
              <c:strCache>
                <c:ptCount val="5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2018-19*</c:v>
                </c:pt>
              </c:strCache>
            </c:strRef>
          </c:cat>
          <c:val>
            <c:numRef>
              <c:f>Sheet1!$D$30:$D$34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5DA-4770-9F51-3F40E1678041}"/>
            </c:ext>
          </c:extLst>
        </c:ser>
        <c:ser>
          <c:idx val="3"/>
          <c:order val="3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Sheet1!$A$30:$A$34</c:f>
              <c:strCache>
                <c:ptCount val="5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2018-19*</c:v>
                </c:pt>
              </c:strCache>
            </c:strRef>
          </c:cat>
          <c:val>
            <c:numRef>
              <c:f>Sheet1!$E$30:$E$34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5DA-4770-9F51-3F40E1678041}"/>
            </c:ext>
          </c:extLst>
        </c:ser>
        <c:ser>
          <c:idx val="4"/>
          <c:order val="4"/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Sheet1!$A$30:$A$34</c:f>
              <c:strCache>
                <c:ptCount val="5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2018-19*</c:v>
                </c:pt>
              </c:strCache>
            </c:strRef>
          </c:cat>
          <c:val>
            <c:numRef>
              <c:f>Sheet1!$F$30:$F$34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5DA-4770-9F51-3F40E1678041}"/>
            </c:ext>
          </c:extLst>
        </c:ser>
        <c:ser>
          <c:idx val="5"/>
          <c:order val="5"/>
          <c:spPr>
            <a:solidFill>
              <a:srgbClr val="99AD1E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Sheet1!$A$30:$A$34</c:f>
              <c:strCache>
                <c:ptCount val="5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2018-19*</c:v>
                </c:pt>
              </c:strCache>
            </c:strRef>
          </c:cat>
          <c:val>
            <c:numRef>
              <c:f>Sheet1!$G$30:$G$34</c:f>
              <c:numCache>
                <c:formatCode>0</c:formatCode>
                <c:ptCount val="5"/>
                <c:pt idx="0">
                  <c:v>5.9846153846153847</c:v>
                </c:pt>
                <c:pt idx="1">
                  <c:v>6.7076923076923078</c:v>
                </c:pt>
                <c:pt idx="2">
                  <c:v>9.8769230769230774</c:v>
                </c:pt>
                <c:pt idx="3">
                  <c:v>14.215384615384615</c:v>
                </c:pt>
                <c:pt idx="4">
                  <c:v>16.446153846153845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C5DA-4770-9F51-3F40E167804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4927424"/>
        <c:axId val="-1962858640"/>
      </c:barChart>
      <c:catAx>
        <c:axId val="-94927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962858640"/>
        <c:crosses val="autoZero"/>
        <c:auto val="1"/>
        <c:lblAlgn val="ctr"/>
        <c:lblOffset val="100"/>
        <c:noMultiLvlLbl val="0"/>
      </c:catAx>
      <c:valAx>
        <c:axId val="-196285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4927424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 b="1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Sheet1!$A$18:$A$22</c:f>
              <c:strCache>
                <c:ptCount val="5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2018-19*</c:v>
                </c:pt>
              </c:strCache>
            </c:strRef>
          </c:cat>
          <c:val>
            <c:numRef>
              <c:f>Sheet1!$B$18:$B$22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26A-4E4F-B194-C51560105DB3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Sheet1!$A$18:$A$22</c:f>
              <c:strCache>
                <c:ptCount val="5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2018-19*</c:v>
                </c:pt>
              </c:strCache>
            </c:strRef>
          </c:cat>
          <c:val>
            <c:numRef>
              <c:f>Sheet1!$C$18:$C$22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26A-4E4F-B194-C51560105DB3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Sheet1!$A$18:$A$22</c:f>
              <c:strCache>
                <c:ptCount val="5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2018-19*</c:v>
                </c:pt>
              </c:strCache>
            </c:strRef>
          </c:cat>
          <c:val>
            <c:numRef>
              <c:f>Sheet1!$D$18:$D$22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26A-4E4F-B194-C51560105DB3}"/>
            </c:ext>
          </c:extLst>
        </c:ser>
        <c:ser>
          <c:idx val="3"/>
          <c:order val="3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Sheet1!$A$18:$A$22</c:f>
              <c:strCache>
                <c:ptCount val="5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2018-19*</c:v>
                </c:pt>
              </c:strCache>
            </c:strRef>
          </c:cat>
          <c:val>
            <c:numRef>
              <c:f>Sheet1!$E$18:$E$22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26A-4E4F-B194-C51560105DB3}"/>
            </c:ext>
          </c:extLst>
        </c:ser>
        <c:ser>
          <c:idx val="4"/>
          <c:order val="4"/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Sheet1!$A$18:$A$22</c:f>
              <c:strCache>
                <c:ptCount val="5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2018-19*</c:v>
                </c:pt>
              </c:strCache>
            </c:strRef>
          </c:cat>
          <c:val>
            <c:numRef>
              <c:f>Sheet1!$F$18:$F$22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26A-4E4F-B194-C51560105DB3}"/>
            </c:ext>
          </c:extLst>
        </c:ser>
        <c:ser>
          <c:idx val="5"/>
          <c:order val="5"/>
          <c:spPr>
            <a:solidFill>
              <a:srgbClr val="99AD1E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Sheet1!$A$18:$A$22</c:f>
              <c:strCache>
                <c:ptCount val="5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2018-19*</c:v>
                </c:pt>
              </c:strCache>
            </c:strRef>
          </c:cat>
          <c:val>
            <c:numRef>
              <c:f>Sheet1!$G$18:$G$22</c:f>
              <c:numCache>
                <c:formatCode>0</c:formatCode>
                <c:ptCount val="5"/>
                <c:pt idx="0">
                  <c:v>30.846153846153847</c:v>
                </c:pt>
                <c:pt idx="1">
                  <c:v>37.707692307692305</c:v>
                </c:pt>
                <c:pt idx="2">
                  <c:v>39.553846153846152</c:v>
                </c:pt>
                <c:pt idx="3">
                  <c:v>43.938461538461539</c:v>
                </c:pt>
                <c:pt idx="4">
                  <c:v>48.030769230769231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26A-4E4F-B194-C51560105DB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1962861360"/>
        <c:axId val="-1962863536"/>
      </c:barChart>
      <c:catAx>
        <c:axId val="-1962861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962863536"/>
        <c:crosses val="autoZero"/>
        <c:auto val="1"/>
        <c:lblAlgn val="ctr"/>
        <c:lblOffset val="100"/>
        <c:noMultiLvlLbl val="0"/>
      </c:catAx>
      <c:valAx>
        <c:axId val="-1962863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962861360"/>
        <c:crosses val="autoZero"/>
        <c:crossBetween val="between"/>
        <c:majorUnit val="1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 b="1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Sheet1!$A$7:$A$11</c:f>
              <c:strCache>
                <c:ptCount val="5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2018-19*</c:v>
                </c:pt>
              </c:strCache>
            </c:strRef>
          </c:cat>
          <c:val>
            <c:numRef>
              <c:f>Sheet1!$B$7:$B$11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71-4A3C-A712-F4EBD8904646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Sheet1!$A$7:$A$11</c:f>
              <c:strCache>
                <c:ptCount val="5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2018-19*</c:v>
                </c:pt>
              </c:strCache>
            </c:strRef>
          </c:cat>
          <c:val>
            <c:numRef>
              <c:f>Sheet1!$C$7:$C$11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71-4A3C-A712-F4EBD8904646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Sheet1!$A$7:$A$11</c:f>
              <c:strCache>
                <c:ptCount val="5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2018-19*</c:v>
                </c:pt>
              </c:strCache>
            </c:strRef>
          </c:cat>
          <c:val>
            <c:numRef>
              <c:f>Sheet1!$D$7:$D$11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71-4A3C-A712-F4EBD8904646}"/>
            </c:ext>
          </c:extLst>
        </c:ser>
        <c:ser>
          <c:idx val="3"/>
          <c:order val="3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Sheet1!$A$7:$A$11</c:f>
              <c:strCache>
                <c:ptCount val="5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2018-19*</c:v>
                </c:pt>
              </c:strCache>
            </c:strRef>
          </c:cat>
          <c:val>
            <c:numRef>
              <c:f>Sheet1!$E$7:$E$11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571-4A3C-A712-F4EBD8904646}"/>
            </c:ext>
          </c:extLst>
        </c:ser>
        <c:ser>
          <c:idx val="4"/>
          <c:order val="4"/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Sheet1!$A$7:$A$11</c:f>
              <c:strCache>
                <c:ptCount val="5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2018-19*</c:v>
                </c:pt>
              </c:strCache>
            </c:strRef>
          </c:cat>
          <c:val>
            <c:numRef>
              <c:f>Sheet1!$F$7:$F$11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571-4A3C-A712-F4EBD8904646}"/>
            </c:ext>
          </c:extLst>
        </c:ser>
        <c:ser>
          <c:idx val="5"/>
          <c:order val="5"/>
          <c:spPr>
            <a:solidFill>
              <a:srgbClr val="99AD1E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Sheet1!$A$7:$A$11</c:f>
              <c:strCache>
                <c:ptCount val="5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2018-19*</c:v>
                </c:pt>
              </c:strCache>
            </c:strRef>
          </c:cat>
          <c:val>
            <c:numRef>
              <c:f>Sheet1!$G$7:$G$11</c:f>
              <c:numCache>
                <c:formatCode>0</c:formatCode>
                <c:ptCount val="5"/>
                <c:pt idx="0">
                  <c:v>197.90769230769232</c:v>
                </c:pt>
                <c:pt idx="1">
                  <c:v>231.30769230769232</c:v>
                </c:pt>
                <c:pt idx="2">
                  <c:v>283.56923076923078</c:v>
                </c:pt>
                <c:pt idx="3">
                  <c:v>318.24615384615385</c:v>
                </c:pt>
                <c:pt idx="4">
                  <c:v>331.49230769230769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2571-4A3C-A712-F4EBD890464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1962865168"/>
        <c:axId val="-1962870064"/>
      </c:barChart>
      <c:catAx>
        <c:axId val="-1962865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962870064"/>
        <c:crosses val="autoZero"/>
        <c:auto val="1"/>
        <c:lblAlgn val="ctr"/>
        <c:lblOffset val="100"/>
        <c:noMultiLvlLbl val="0"/>
      </c:catAx>
      <c:valAx>
        <c:axId val="-1962870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962865168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 b="1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9E3489-08D4-43F1-9FE0-38ADA44A236B}" type="doc">
      <dgm:prSet loTypeId="urn:microsoft.com/office/officeart/2005/8/layout/hList7" loCatId="process" qsTypeId="urn:microsoft.com/office/officeart/2005/8/quickstyle/simple1" qsCatId="simple" csTypeId="urn:microsoft.com/office/officeart/2005/8/colors/colorful1#1" csCatId="colorful" phldr="1"/>
      <dgm:spPr/>
    </dgm:pt>
    <dgm:pt modelId="{AB86894F-D743-46D2-A228-1DEF2EE19B08}">
      <dgm:prSet phldrT="[Text]" custT="1"/>
      <dgm:spPr>
        <a:solidFill>
          <a:srgbClr val="8EB4E3"/>
        </a:solidFill>
      </dgm:spPr>
      <dgm:t>
        <a:bodyPr/>
        <a:lstStyle/>
        <a:p>
          <a:pPr>
            <a:spcAft>
              <a:spcPct val="35000"/>
            </a:spcAft>
          </a:pPr>
          <a:endParaRPr lang="en-US" sz="1400" b="0" dirty="0">
            <a:solidFill>
              <a:schemeClr val="tx1"/>
            </a:solidFill>
            <a:latin typeface="Trebuchet MS" panose="020B0603020202020204" pitchFamily="34" charset="0"/>
          </a:endParaRPr>
        </a:p>
        <a:p>
          <a:pPr>
            <a:spcAft>
              <a:spcPct val="35000"/>
            </a:spcAft>
          </a:pPr>
          <a:endParaRPr lang="en-US" sz="1400" b="0" dirty="0">
            <a:solidFill>
              <a:schemeClr val="tx1"/>
            </a:solidFill>
            <a:latin typeface="Trebuchet MS" panose="020B0603020202020204" pitchFamily="34" charset="0"/>
          </a:endParaRPr>
        </a:p>
        <a:p>
          <a:pPr>
            <a:spcAft>
              <a:spcPct val="35000"/>
            </a:spcAft>
          </a:pPr>
          <a:endParaRPr lang="en-US" sz="1400" b="0" dirty="0">
            <a:solidFill>
              <a:schemeClr val="tx1"/>
            </a:solidFill>
            <a:latin typeface="Trebuchet MS" panose="020B0603020202020204" pitchFamily="34" charset="0"/>
          </a:endParaRPr>
        </a:p>
      </dgm:t>
    </dgm:pt>
    <dgm:pt modelId="{2FC08CB5-8995-4EC3-BB09-D32839187576}" type="parTrans" cxnId="{75B6F4AF-0DD1-4E25-8A8C-A571A79BA85C}">
      <dgm:prSet/>
      <dgm:spPr/>
      <dgm:t>
        <a:bodyPr/>
        <a:lstStyle/>
        <a:p>
          <a:endParaRPr lang="en-US" sz="1600"/>
        </a:p>
      </dgm:t>
    </dgm:pt>
    <dgm:pt modelId="{0AE0FC9B-8878-4B6C-B566-CEF43B51011E}" type="sibTrans" cxnId="{75B6F4AF-0DD1-4E25-8A8C-A571A79BA85C}">
      <dgm:prSet/>
      <dgm:spPr/>
      <dgm:t>
        <a:bodyPr/>
        <a:lstStyle/>
        <a:p>
          <a:endParaRPr lang="en-US" sz="1600"/>
        </a:p>
      </dgm:t>
    </dgm:pt>
    <dgm:pt modelId="{110D3729-D9E0-4186-AC8D-F98867A27259}">
      <dgm:prSet phldrT="[Text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>
            <a:spcAft>
              <a:spcPct val="35000"/>
            </a:spcAft>
          </a:pPr>
          <a:endParaRPr lang="en-US" sz="1400" b="1" dirty="0"/>
        </a:p>
        <a:p>
          <a:pPr>
            <a:spcAft>
              <a:spcPct val="35000"/>
            </a:spcAft>
          </a:pPr>
          <a:endParaRPr lang="en-US" sz="1400" b="1" dirty="0"/>
        </a:p>
        <a:p>
          <a:pPr>
            <a:spcAft>
              <a:spcPct val="35000"/>
            </a:spcAft>
          </a:pPr>
          <a:endParaRPr lang="en-US" sz="1400" b="1" dirty="0">
            <a:solidFill>
              <a:schemeClr val="accent4">
                <a:lumMod val="60000"/>
                <a:lumOff val="40000"/>
              </a:schemeClr>
            </a:solidFill>
            <a:latin typeface="Trebuchet MS" panose="020B0603020202020204" pitchFamily="34" charset="0"/>
          </a:endParaRPr>
        </a:p>
        <a:p>
          <a:pPr>
            <a:spcAft>
              <a:spcPct val="35000"/>
            </a:spcAft>
          </a:pPr>
          <a:endParaRPr lang="en-US" sz="1400" b="0" i="0" dirty="0">
            <a:solidFill>
              <a:schemeClr val="tx1"/>
            </a:solidFill>
            <a:latin typeface="Trebuchet MS" panose="020B0603020202020204" pitchFamily="34" charset="0"/>
          </a:endParaRPr>
        </a:p>
        <a:p>
          <a:pPr>
            <a:spcAft>
              <a:spcPct val="35000"/>
            </a:spcAft>
          </a:pPr>
          <a:endParaRPr lang="en-US" sz="1400" b="1" dirty="0"/>
        </a:p>
      </dgm:t>
    </dgm:pt>
    <dgm:pt modelId="{4AB9F004-74ED-4618-AD71-57399051547E}" type="parTrans" cxnId="{C66FB98B-8EB5-4C47-A78B-40D0D5F91323}">
      <dgm:prSet/>
      <dgm:spPr/>
      <dgm:t>
        <a:bodyPr/>
        <a:lstStyle/>
        <a:p>
          <a:endParaRPr lang="en-US" sz="1600"/>
        </a:p>
      </dgm:t>
    </dgm:pt>
    <dgm:pt modelId="{11C56F6B-A785-4965-9AE0-517630312CA4}" type="sibTrans" cxnId="{C66FB98B-8EB5-4C47-A78B-40D0D5F91323}">
      <dgm:prSet/>
      <dgm:spPr/>
      <dgm:t>
        <a:bodyPr/>
        <a:lstStyle/>
        <a:p>
          <a:endParaRPr lang="en-US" sz="1600"/>
        </a:p>
      </dgm:t>
    </dgm:pt>
    <dgm:pt modelId="{137572F1-1620-4B3E-A7D0-E36DFA606A5E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>
            <a:spcAft>
              <a:spcPct val="35000"/>
            </a:spcAft>
          </a:pPr>
          <a:endParaRPr lang="en-US" sz="1400" b="0" dirty="0">
            <a:solidFill>
              <a:schemeClr val="tx1"/>
            </a:solidFill>
            <a:latin typeface="Trebuchet MS" panose="020B0603020202020204" pitchFamily="34" charset="0"/>
          </a:endParaRPr>
        </a:p>
      </dgm:t>
    </dgm:pt>
    <dgm:pt modelId="{8A51ABE5-994B-42A3-9EC3-14323DB944A6}" type="parTrans" cxnId="{A6164D26-014A-4E46-A838-31986BF5A485}">
      <dgm:prSet/>
      <dgm:spPr/>
      <dgm:t>
        <a:bodyPr/>
        <a:lstStyle/>
        <a:p>
          <a:endParaRPr lang="en-US" sz="1600"/>
        </a:p>
      </dgm:t>
    </dgm:pt>
    <dgm:pt modelId="{4155A24E-8227-4100-BD47-AA8A55A63D5D}" type="sibTrans" cxnId="{A6164D26-014A-4E46-A838-31986BF5A485}">
      <dgm:prSet/>
      <dgm:spPr/>
      <dgm:t>
        <a:bodyPr/>
        <a:lstStyle/>
        <a:p>
          <a:endParaRPr lang="en-US" sz="1600"/>
        </a:p>
      </dgm:t>
    </dgm:pt>
    <dgm:pt modelId="{55DAA156-5B6A-42D7-AED0-3CC782CDE76B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>
            <a:spcAft>
              <a:spcPts val="0"/>
            </a:spcAft>
          </a:pPr>
          <a:endParaRPr lang="en-US" sz="1400" b="1" dirty="0">
            <a:solidFill>
              <a:schemeClr val="tx2">
                <a:lumMod val="60000"/>
                <a:lumOff val="40000"/>
              </a:schemeClr>
            </a:solidFill>
            <a:latin typeface="Trebuchet MS" panose="020B0603020202020204" pitchFamily="34" charset="0"/>
          </a:endParaRPr>
        </a:p>
        <a:p>
          <a:pPr>
            <a:spcAft>
              <a:spcPct val="35000"/>
            </a:spcAft>
          </a:pPr>
          <a:endParaRPr lang="en-US" sz="1400" b="0" dirty="0">
            <a:solidFill>
              <a:schemeClr val="tx1"/>
            </a:solidFill>
            <a:latin typeface="Trebuchet MS" panose="020B0603020202020204" pitchFamily="34" charset="0"/>
          </a:endParaRPr>
        </a:p>
        <a:p>
          <a:pPr>
            <a:spcAft>
              <a:spcPct val="35000"/>
            </a:spcAft>
          </a:pPr>
          <a:endParaRPr lang="en-US" sz="1400" b="1" dirty="0">
            <a:solidFill>
              <a:schemeClr val="tx1"/>
            </a:solidFill>
            <a:latin typeface="Trebuchet MS" panose="020B0603020202020204" pitchFamily="34" charset="0"/>
          </a:endParaRPr>
        </a:p>
      </dgm:t>
    </dgm:pt>
    <dgm:pt modelId="{E9A90BE8-CCE1-4140-8D14-C41483E8ADD0}" type="sibTrans" cxnId="{377FAE94-4FD2-479E-83E0-A4448D94C843}">
      <dgm:prSet/>
      <dgm:spPr/>
      <dgm:t>
        <a:bodyPr/>
        <a:lstStyle/>
        <a:p>
          <a:endParaRPr lang="en-US" sz="1600"/>
        </a:p>
      </dgm:t>
    </dgm:pt>
    <dgm:pt modelId="{BA1C0893-7F17-4595-A0C7-6A3B0D4A14DC}" type="parTrans" cxnId="{377FAE94-4FD2-479E-83E0-A4448D94C843}">
      <dgm:prSet/>
      <dgm:spPr/>
      <dgm:t>
        <a:bodyPr/>
        <a:lstStyle/>
        <a:p>
          <a:endParaRPr lang="en-US" sz="1600"/>
        </a:p>
      </dgm:t>
    </dgm:pt>
    <dgm:pt modelId="{7716806C-4CAD-4238-8D46-7B1194E13C2E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pPr>
            <a:spcAft>
              <a:spcPct val="35000"/>
            </a:spcAft>
          </a:pPr>
          <a:endParaRPr lang="en-US" sz="1400" dirty="0">
            <a:solidFill>
              <a:schemeClr val="tx1"/>
            </a:solidFill>
            <a:latin typeface="Trebuchet MS" panose="020B0603020202020204" pitchFamily="34" charset="0"/>
          </a:endParaRPr>
        </a:p>
        <a:p>
          <a:pPr>
            <a:spcAft>
              <a:spcPct val="35000"/>
            </a:spcAft>
          </a:pPr>
          <a:endParaRPr lang="en-US" sz="1400" dirty="0">
            <a:solidFill>
              <a:schemeClr val="accent6">
                <a:lumMod val="20000"/>
                <a:lumOff val="80000"/>
              </a:schemeClr>
            </a:solidFill>
            <a:latin typeface="Trebuchet MS" panose="020B0603020202020204" pitchFamily="34" charset="0"/>
          </a:endParaRPr>
        </a:p>
        <a:p>
          <a:pPr>
            <a:spcAft>
              <a:spcPct val="35000"/>
            </a:spcAft>
          </a:pPr>
          <a:endParaRPr lang="en-US" sz="1400" dirty="0">
            <a:solidFill>
              <a:schemeClr val="accent6">
                <a:lumMod val="20000"/>
                <a:lumOff val="80000"/>
              </a:schemeClr>
            </a:solidFill>
            <a:latin typeface="Trebuchet MS" panose="020B0603020202020204" pitchFamily="34" charset="0"/>
          </a:endParaRPr>
        </a:p>
      </dgm:t>
    </dgm:pt>
    <dgm:pt modelId="{470553E5-6C71-40C8-9233-2F8FE3470B3A}" type="sibTrans" cxnId="{B5617341-8B53-4A41-9850-66E503CD311D}">
      <dgm:prSet/>
      <dgm:spPr/>
      <dgm:t>
        <a:bodyPr/>
        <a:lstStyle/>
        <a:p>
          <a:endParaRPr lang="en-US" sz="1600"/>
        </a:p>
      </dgm:t>
    </dgm:pt>
    <dgm:pt modelId="{E61EC059-292B-45D2-AC35-EE7839B760CA}" type="parTrans" cxnId="{B5617341-8B53-4A41-9850-66E503CD311D}">
      <dgm:prSet/>
      <dgm:spPr/>
      <dgm:t>
        <a:bodyPr/>
        <a:lstStyle/>
        <a:p>
          <a:endParaRPr lang="en-US" sz="1600"/>
        </a:p>
      </dgm:t>
    </dgm:pt>
    <dgm:pt modelId="{0F54FA78-BE37-4C82-87EE-C499FA00D70B}" type="pres">
      <dgm:prSet presAssocID="{349E3489-08D4-43F1-9FE0-38ADA44A236B}" presName="Name0" presStyleCnt="0">
        <dgm:presLayoutVars>
          <dgm:dir/>
          <dgm:resizeHandles val="exact"/>
        </dgm:presLayoutVars>
      </dgm:prSet>
      <dgm:spPr/>
    </dgm:pt>
    <dgm:pt modelId="{C9FD8DCA-87E0-4015-BB84-153582DE6FBB}" type="pres">
      <dgm:prSet presAssocID="{349E3489-08D4-43F1-9FE0-38ADA44A236B}" presName="fgShape" presStyleLbl="fgShp" presStyleIdx="0" presStyleCnt="1" custFlipVert="0" custFlipHor="1" custScaleX="3222" custScaleY="18910" custLinFactNeighborX="48358" custLinFactNeighborY="44224"/>
      <dgm:spPr>
        <a:ln>
          <a:noFill/>
        </a:ln>
      </dgm:spPr>
    </dgm:pt>
    <dgm:pt modelId="{8397A4E1-73AC-4BAF-839B-27388BD72001}" type="pres">
      <dgm:prSet presAssocID="{349E3489-08D4-43F1-9FE0-38ADA44A236B}" presName="linComp" presStyleCnt="0"/>
      <dgm:spPr/>
    </dgm:pt>
    <dgm:pt modelId="{705FCAFC-8C31-49D2-AD44-E8D0CCED7524}" type="pres">
      <dgm:prSet presAssocID="{7716806C-4CAD-4238-8D46-7B1194E13C2E}" presName="compNode" presStyleCnt="0"/>
      <dgm:spPr/>
    </dgm:pt>
    <dgm:pt modelId="{A4CB2123-9416-45FF-88AF-BBBD77DB5DFA}" type="pres">
      <dgm:prSet presAssocID="{7716806C-4CAD-4238-8D46-7B1194E13C2E}" presName="bkgdShape" presStyleLbl="node1" presStyleIdx="0" presStyleCnt="5"/>
      <dgm:spPr/>
      <dgm:t>
        <a:bodyPr/>
        <a:lstStyle/>
        <a:p>
          <a:endParaRPr lang="en-US"/>
        </a:p>
      </dgm:t>
    </dgm:pt>
    <dgm:pt modelId="{B041A573-05D3-4C91-A42D-5A6223940D01}" type="pres">
      <dgm:prSet presAssocID="{7716806C-4CAD-4238-8D46-7B1194E13C2E}" presName="nodeTx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7E2CC6-D0F0-4C61-9846-661B6C4CE14A}" type="pres">
      <dgm:prSet presAssocID="{7716806C-4CAD-4238-8D46-7B1194E13C2E}" presName="invisiNode" presStyleLbl="node1" presStyleIdx="0" presStyleCnt="5"/>
      <dgm:spPr/>
    </dgm:pt>
    <dgm:pt modelId="{9A60CD98-55EB-415A-AAE7-0F529ED5B2D0}" type="pres">
      <dgm:prSet presAssocID="{7716806C-4CAD-4238-8D46-7B1194E13C2E}" presName="imagNode" presStyleLbl="fgImgPlace1" presStyleIdx="0" presStyleCnt="5" custScaleX="72377" custScaleY="72376" custLinFactNeighborX="-131" custLinFactNeighborY="-1368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643BE72-FC9D-4BD0-B53F-DD0CB718F767}" type="pres">
      <dgm:prSet presAssocID="{470553E5-6C71-40C8-9233-2F8FE3470B3A}" presName="sibTrans" presStyleLbl="sibTrans2D1" presStyleIdx="0" presStyleCnt="0"/>
      <dgm:spPr/>
      <dgm:t>
        <a:bodyPr/>
        <a:lstStyle/>
        <a:p>
          <a:endParaRPr lang="en-US"/>
        </a:p>
      </dgm:t>
    </dgm:pt>
    <dgm:pt modelId="{0DA2B0CD-F1AA-4DEA-A187-C593C7E2E62B}" type="pres">
      <dgm:prSet presAssocID="{AB86894F-D743-46D2-A228-1DEF2EE19B08}" presName="compNode" presStyleCnt="0"/>
      <dgm:spPr/>
    </dgm:pt>
    <dgm:pt modelId="{04CB4EF2-3D99-45FF-B830-4ED4BA01CCCF}" type="pres">
      <dgm:prSet presAssocID="{AB86894F-D743-46D2-A228-1DEF2EE19B08}" presName="bkgdShape" presStyleLbl="node1" presStyleIdx="1" presStyleCnt="5"/>
      <dgm:spPr/>
      <dgm:t>
        <a:bodyPr/>
        <a:lstStyle/>
        <a:p>
          <a:endParaRPr lang="en-US"/>
        </a:p>
      </dgm:t>
    </dgm:pt>
    <dgm:pt modelId="{55B70B28-D0FC-49B6-81AF-B9068152ED6F}" type="pres">
      <dgm:prSet presAssocID="{AB86894F-D743-46D2-A228-1DEF2EE19B08}" presName="nodeT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B227B7-1008-4221-B7B8-0901240B7222}" type="pres">
      <dgm:prSet presAssocID="{AB86894F-D743-46D2-A228-1DEF2EE19B08}" presName="invisiNode" presStyleLbl="node1" presStyleIdx="1" presStyleCnt="5"/>
      <dgm:spPr/>
    </dgm:pt>
    <dgm:pt modelId="{742843B9-0D80-41A3-8C6F-D050E3E24D51}" type="pres">
      <dgm:prSet presAssocID="{AB86894F-D743-46D2-A228-1DEF2EE19B08}" presName="imagNode" presStyleLbl="fgImgPlace1" presStyleIdx="1" presStyleCnt="5" custScaleX="72377" custScaleY="72376" custLinFactNeighborX="30" custLinFactNeighborY="-1368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28CFB9BD-706E-4A56-9BEF-1B1B9E90CED3}" type="pres">
      <dgm:prSet presAssocID="{0AE0FC9B-8878-4B6C-B566-CEF43B51011E}" presName="sibTrans" presStyleLbl="sibTrans2D1" presStyleIdx="0" presStyleCnt="0"/>
      <dgm:spPr/>
      <dgm:t>
        <a:bodyPr/>
        <a:lstStyle/>
        <a:p>
          <a:endParaRPr lang="en-US"/>
        </a:p>
      </dgm:t>
    </dgm:pt>
    <dgm:pt modelId="{5DF656E2-1C99-45DB-9D1C-15C186DF7D57}" type="pres">
      <dgm:prSet presAssocID="{110D3729-D9E0-4186-AC8D-F98867A27259}" presName="compNode" presStyleCnt="0"/>
      <dgm:spPr/>
    </dgm:pt>
    <dgm:pt modelId="{B20519A7-4E8F-415C-9CA8-F852613200EB}" type="pres">
      <dgm:prSet presAssocID="{110D3729-D9E0-4186-AC8D-F98867A27259}" presName="bkgdShape" presStyleLbl="node1" presStyleIdx="2" presStyleCnt="5"/>
      <dgm:spPr/>
      <dgm:t>
        <a:bodyPr/>
        <a:lstStyle/>
        <a:p>
          <a:endParaRPr lang="en-US"/>
        </a:p>
      </dgm:t>
    </dgm:pt>
    <dgm:pt modelId="{F286C6B0-49E3-4FDF-A623-9FCC7177280D}" type="pres">
      <dgm:prSet presAssocID="{110D3729-D9E0-4186-AC8D-F98867A27259}" presName="nodeT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2395DC-71B8-49CB-B82F-D1BBB3F136BA}" type="pres">
      <dgm:prSet presAssocID="{110D3729-D9E0-4186-AC8D-F98867A27259}" presName="invisiNode" presStyleLbl="node1" presStyleIdx="2" presStyleCnt="5"/>
      <dgm:spPr/>
    </dgm:pt>
    <dgm:pt modelId="{E821B4B6-508F-49FE-96D7-40BD959BD6E0}" type="pres">
      <dgm:prSet presAssocID="{110D3729-D9E0-4186-AC8D-F98867A27259}" presName="imagNode" presStyleLbl="fgImgPlace1" presStyleIdx="2" presStyleCnt="5" custScaleX="72377" custScaleY="72376" custLinFactNeighborX="191" custLinFactNeighborY="-13687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2CD6DEC4-5BF5-44A1-AB4C-E82A2B67D092}" type="pres">
      <dgm:prSet presAssocID="{11C56F6B-A785-4965-9AE0-517630312CA4}" presName="sibTrans" presStyleLbl="sibTrans2D1" presStyleIdx="0" presStyleCnt="0"/>
      <dgm:spPr/>
      <dgm:t>
        <a:bodyPr/>
        <a:lstStyle/>
        <a:p>
          <a:endParaRPr lang="en-US"/>
        </a:p>
      </dgm:t>
    </dgm:pt>
    <dgm:pt modelId="{8611B6D6-0108-4605-B299-D3B2BA7E9E97}" type="pres">
      <dgm:prSet presAssocID="{55DAA156-5B6A-42D7-AED0-3CC782CDE76B}" presName="compNode" presStyleCnt="0"/>
      <dgm:spPr/>
    </dgm:pt>
    <dgm:pt modelId="{F0272821-09C5-4995-9421-4F408AF0CC28}" type="pres">
      <dgm:prSet presAssocID="{55DAA156-5B6A-42D7-AED0-3CC782CDE76B}" presName="bkgdShape" presStyleLbl="node1" presStyleIdx="3" presStyleCnt="5" custLinFactNeighborX="410"/>
      <dgm:spPr/>
      <dgm:t>
        <a:bodyPr/>
        <a:lstStyle/>
        <a:p>
          <a:endParaRPr lang="en-US"/>
        </a:p>
      </dgm:t>
    </dgm:pt>
    <dgm:pt modelId="{89BCD9F2-D9FB-4503-8398-AC67A9F1F01D}" type="pres">
      <dgm:prSet presAssocID="{55DAA156-5B6A-42D7-AED0-3CC782CDE76B}" presName="nodeT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405D37-C1CB-4B90-B46F-8143AC2A083F}" type="pres">
      <dgm:prSet presAssocID="{55DAA156-5B6A-42D7-AED0-3CC782CDE76B}" presName="invisiNode" presStyleLbl="node1" presStyleIdx="3" presStyleCnt="5"/>
      <dgm:spPr/>
    </dgm:pt>
    <dgm:pt modelId="{0962B4F2-45D6-4F8A-B91A-09C1DB91B73E}" type="pres">
      <dgm:prSet presAssocID="{55DAA156-5B6A-42D7-AED0-3CC782CDE76B}" presName="imagNode" presStyleLbl="fgImgPlace1" presStyleIdx="3" presStyleCnt="5" custScaleX="72377" custScaleY="72376" custLinFactNeighborX="351" custLinFactNeighborY="-13687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DEFBF43A-89A8-40A9-A3CD-1CAA57CB1796}" type="pres">
      <dgm:prSet presAssocID="{E9A90BE8-CCE1-4140-8D14-C41483E8ADD0}" presName="sibTrans" presStyleLbl="sibTrans2D1" presStyleIdx="0" presStyleCnt="0"/>
      <dgm:spPr/>
      <dgm:t>
        <a:bodyPr/>
        <a:lstStyle/>
        <a:p>
          <a:endParaRPr lang="en-US"/>
        </a:p>
      </dgm:t>
    </dgm:pt>
    <dgm:pt modelId="{286627AB-F4BC-4663-9469-3140A96ED188}" type="pres">
      <dgm:prSet presAssocID="{137572F1-1620-4B3E-A7D0-E36DFA606A5E}" presName="compNode" presStyleCnt="0"/>
      <dgm:spPr/>
    </dgm:pt>
    <dgm:pt modelId="{E71DDA5E-7B58-43DC-B764-FBEBD308CB49}" type="pres">
      <dgm:prSet presAssocID="{137572F1-1620-4B3E-A7D0-E36DFA606A5E}" presName="bkgdShape" presStyleLbl="node1" presStyleIdx="4" presStyleCnt="5" custLinFactNeighborX="31972" custLinFactNeighborY="8335"/>
      <dgm:spPr/>
      <dgm:t>
        <a:bodyPr/>
        <a:lstStyle/>
        <a:p>
          <a:endParaRPr lang="en-US"/>
        </a:p>
      </dgm:t>
    </dgm:pt>
    <dgm:pt modelId="{C71123BB-C081-4182-8331-48DFE7FAD48B}" type="pres">
      <dgm:prSet presAssocID="{137572F1-1620-4B3E-A7D0-E36DFA606A5E}" presName="nodeT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1E1BFB-1DF7-404E-A7F8-F040CD5579B2}" type="pres">
      <dgm:prSet presAssocID="{137572F1-1620-4B3E-A7D0-E36DFA606A5E}" presName="invisiNode" presStyleLbl="node1" presStyleIdx="4" presStyleCnt="5"/>
      <dgm:spPr/>
    </dgm:pt>
    <dgm:pt modelId="{9FFA3F3E-4C76-4E24-ADE5-16C5950A7659}" type="pres">
      <dgm:prSet presAssocID="{137572F1-1620-4B3E-A7D0-E36DFA606A5E}" presName="imagNode" presStyleLbl="fgImgPlace1" presStyleIdx="4" presStyleCnt="5" custScaleX="72377" custScaleY="72376" custLinFactNeighborX="512" custLinFactNeighborY="-13687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</dgm:ptLst>
  <dgm:cxnLst>
    <dgm:cxn modelId="{DA2DB409-11FD-4895-8AAA-F6EDA4BF46C0}" type="presOf" srcId="{55DAA156-5B6A-42D7-AED0-3CC782CDE76B}" destId="{89BCD9F2-D9FB-4503-8398-AC67A9F1F01D}" srcOrd="1" destOrd="0" presId="urn:microsoft.com/office/officeart/2005/8/layout/hList7"/>
    <dgm:cxn modelId="{64485BA3-4E46-4B9D-BF04-50882860C2F4}" type="presOf" srcId="{0AE0FC9B-8878-4B6C-B566-CEF43B51011E}" destId="{28CFB9BD-706E-4A56-9BEF-1B1B9E90CED3}" srcOrd="0" destOrd="0" presId="urn:microsoft.com/office/officeart/2005/8/layout/hList7"/>
    <dgm:cxn modelId="{AB43F0EE-933F-4FA4-9293-28B00AEF7879}" type="presOf" srcId="{AB86894F-D743-46D2-A228-1DEF2EE19B08}" destId="{55B70B28-D0FC-49B6-81AF-B9068152ED6F}" srcOrd="1" destOrd="0" presId="urn:microsoft.com/office/officeart/2005/8/layout/hList7"/>
    <dgm:cxn modelId="{5524DD1E-698F-4F06-9A4F-F279873CF1D7}" type="presOf" srcId="{7716806C-4CAD-4238-8D46-7B1194E13C2E}" destId="{A4CB2123-9416-45FF-88AF-BBBD77DB5DFA}" srcOrd="0" destOrd="0" presId="urn:microsoft.com/office/officeart/2005/8/layout/hList7"/>
    <dgm:cxn modelId="{5C2F52F8-9CE6-48C6-A893-E56887AD68D0}" type="presOf" srcId="{E9A90BE8-CCE1-4140-8D14-C41483E8ADD0}" destId="{DEFBF43A-89A8-40A9-A3CD-1CAA57CB1796}" srcOrd="0" destOrd="0" presId="urn:microsoft.com/office/officeart/2005/8/layout/hList7"/>
    <dgm:cxn modelId="{C66FB98B-8EB5-4C47-A78B-40D0D5F91323}" srcId="{349E3489-08D4-43F1-9FE0-38ADA44A236B}" destId="{110D3729-D9E0-4186-AC8D-F98867A27259}" srcOrd="2" destOrd="0" parTransId="{4AB9F004-74ED-4618-AD71-57399051547E}" sibTransId="{11C56F6B-A785-4965-9AE0-517630312CA4}"/>
    <dgm:cxn modelId="{75B6F4AF-0DD1-4E25-8A8C-A571A79BA85C}" srcId="{349E3489-08D4-43F1-9FE0-38ADA44A236B}" destId="{AB86894F-D743-46D2-A228-1DEF2EE19B08}" srcOrd="1" destOrd="0" parTransId="{2FC08CB5-8995-4EC3-BB09-D32839187576}" sibTransId="{0AE0FC9B-8878-4B6C-B566-CEF43B51011E}"/>
    <dgm:cxn modelId="{B5617341-8B53-4A41-9850-66E503CD311D}" srcId="{349E3489-08D4-43F1-9FE0-38ADA44A236B}" destId="{7716806C-4CAD-4238-8D46-7B1194E13C2E}" srcOrd="0" destOrd="0" parTransId="{E61EC059-292B-45D2-AC35-EE7839B760CA}" sibTransId="{470553E5-6C71-40C8-9233-2F8FE3470B3A}"/>
    <dgm:cxn modelId="{5A46BD2F-7747-4EB9-A5FE-FCD7A3942FAA}" type="presOf" srcId="{110D3729-D9E0-4186-AC8D-F98867A27259}" destId="{F286C6B0-49E3-4FDF-A623-9FCC7177280D}" srcOrd="1" destOrd="0" presId="urn:microsoft.com/office/officeart/2005/8/layout/hList7"/>
    <dgm:cxn modelId="{8F2BC5BD-EFD5-4683-80B4-848E53E5590A}" type="presOf" srcId="{137572F1-1620-4B3E-A7D0-E36DFA606A5E}" destId="{E71DDA5E-7B58-43DC-B764-FBEBD308CB49}" srcOrd="0" destOrd="0" presId="urn:microsoft.com/office/officeart/2005/8/layout/hList7"/>
    <dgm:cxn modelId="{A6164D26-014A-4E46-A838-31986BF5A485}" srcId="{349E3489-08D4-43F1-9FE0-38ADA44A236B}" destId="{137572F1-1620-4B3E-A7D0-E36DFA606A5E}" srcOrd="4" destOrd="0" parTransId="{8A51ABE5-994B-42A3-9EC3-14323DB944A6}" sibTransId="{4155A24E-8227-4100-BD47-AA8A55A63D5D}"/>
    <dgm:cxn modelId="{F1E115BB-4FCB-4210-A19A-AC754F83A133}" type="presOf" srcId="{7716806C-4CAD-4238-8D46-7B1194E13C2E}" destId="{B041A573-05D3-4C91-A42D-5A6223940D01}" srcOrd="1" destOrd="0" presId="urn:microsoft.com/office/officeart/2005/8/layout/hList7"/>
    <dgm:cxn modelId="{3E5CD7D5-2D4D-4948-BEB3-132D7439071F}" type="presOf" srcId="{137572F1-1620-4B3E-A7D0-E36DFA606A5E}" destId="{C71123BB-C081-4182-8331-48DFE7FAD48B}" srcOrd="1" destOrd="0" presId="urn:microsoft.com/office/officeart/2005/8/layout/hList7"/>
    <dgm:cxn modelId="{377FAE94-4FD2-479E-83E0-A4448D94C843}" srcId="{349E3489-08D4-43F1-9FE0-38ADA44A236B}" destId="{55DAA156-5B6A-42D7-AED0-3CC782CDE76B}" srcOrd="3" destOrd="0" parTransId="{BA1C0893-7F17-4595-A0C7-6A3B0D4A14DC}" sibTransId="{E9A90BE8-CCE1-4140-8D14-C41483E8ADD0}"/>
    <dgm:cxn modelId="{BA40C5CB-3515-4864-BC50-2E553026A34A}" type="presOf" srcId="{349E3489-08D4-43F1-9FE0-38ADA44A236B}" destId="{0F54FA78-BE37-4C82-87EE-C499FA00D70B}" srcOrd="0" destOrd="0" presId="urn:microsoft.com/office/officeart/2005/8/layout/hList7"/>
    <dgm:cxn modelId="{A0F21FDF-E031-4D53-80A4-37AD04C76A3C}" type="presOf" srcId="{11C56F6B-A785-4965-9AE0-517630312CA4}" destId="{2CD6DEC4-5BF5-44A1-AB4C-E82A2B67D092}" srcOrd="0" destOrd="0" presId="urn:microsoft.com/office/officeart/2005/8/layout/hList7"/>
    <dgm:cxn modelId="{508A108E-8F42-48F9-ABA3-626C7265FF71}" type="presOf" srcId="{AB86894F-D743-46D2-A228-1DEF2EE19B08}" destId="{04CB4EF2-3D99-45FF-B830-4ED4BA01CCCF}" srcOrd="0" destOrd="0" presId="urn:microsoft.com/office/officeart/2005/8/layout/hList7"/>
    <dgm:cxn modelId="{5A7C3240-6EB5-4D5B-BF4A-E16D71E8A08E}" type="presOf" srcId="{470553E5-6C71-40C8-9233-2F8FE3470B3A}" destId="{6643BE72-FC9D-4BD0-B53F-DD0CB718F767}" srcOrd="0" destOrd="0" presId="urn:microsoft.com/office/officeart/2005/8/layout/hList7"/>
    <dgm:cxn modelId="{EBD85A18-B913-47DC-8EC9-14458C096470}" type="presOf" srcId="{110D3729-D9E0-4186-AC8D-F98867A27259}" destId="{B20519A7-4E8F-415C-9CA8-F852613200EB}" srcOrd="0" destOrd="0" presId="urn:microsoft.com/office/officeart/2005/8/layout/hList7"/>
    <dgm:cxn modelId="{F0E2A566-7C1B-4ED6-A1CC-CA579E8C7E93}" type="presOf" srcId="{55DAA156-5B6A-42D7-AED0-3CC782CDE76B}" destId="{F0272821-09C5-4995-9421-4F408AF0CC28}" srcOrd="0" destOrd="0" presId="urn:microsoft.com/office/officeart/2005/8/layout/hList7"/>
    <dgm:cxn modelId="{2DCC9A86-A2CB-45C1-AE46-92034A92C6A1}" type="presParOf" srcId="{0F54FA78-BE37-4C82-87EE-C499FA00D70B}" destId="{C9FD8DCA-87E0-4015-BB84-153582DE6FBB}" srcOrd="0" destOrd="0" presId="urn:microsoft.com/office/officeart/2005/8/layout/hList7"/>
    <dgm:cxn modelId="{5D3A502A-C286-43CE-A9CB-E2E7638B107F}" type="presParOf" srcId="{0F54FA78-BE37-4C82-87EE-C499FA00D70B}" destId="{8397A4E1-73AC-4BAF-839B-27388BD72001}" srcOrd="1" destOrd="0" presId="urn:microsoft.com/office/officeart/2005/8/layout/hList7"/>
    <dgm:cxn modelId="{9395457C-3EE9-4022-A52C-439452BDBA47}" type="presParOf" srcId="{8397A4E1-73AC-4BAF-839B-27388BD72001}" destId="{705FCAFC-8C31-49D2-AD44-E8D0CCED7524}" srcOrd="0" destOrd="0" presId="urn:microsoft.com/office/officeart/2005/8/layout/hList7"/>
    <dgm:cxn modelId="{677A575F-5EF5-456F-8A96-4D85DFE70E65}" type="presParOf" srcId="{705FCAFC-8C31-49D2-AD44-E8D0CCED7524}" destId="{A4CB2123-9416-45FF-88AF-BBBD77DB5DFA}" srcOrd="0" destOrd="0" presId="urn:microsoft.com/office/officeart/2005/8/layout/hList7"/>
    <dgm:cxn modelId="{AB42047A-BF07-42CF-BCFE-4673FE6BE882}" type="presParOf" srcId="{705FCAFC-8C31-49D2-AD44-E8D0CCED7524}" destId="{B041A573-05D3-4C91-A42D-5A6223940D01}" srcOrd="1" destOrd="0" presId="urn:microsoft.com/office/officeart/2005/8/layout/hList7"/>
    <dgm:cxn modelId="{81DB399E-E3EA-4777-8D2C-18E730BE08E8}" type="presParOf" srcId="{705FCAFC-8C31-49D2-AD44-E8D0CCED7524}" destId="{477E2CC6-D0F0-4C61-9846-661B6C4CE14A}" srcOrd="2" destOrd="0" presId="urn:microsoft.com/office/officeart/2005/8/layout/hList7"/>
    <dgm:cxn modelId="{2D5E9274-41B9-4364-ABFD-68C59FE65991}" type="presParOf" srcId="{705FCAFC-8C31-49D2-AD44-E8D0CCED7524}" destId="{9A60CD98-55EB-415A-AAE7-0F529ED5B2D0}" srcOrd="3" destOrd="0" presId="urn:microsoft.com/office/officeart/2005/8/layout/hList7"/>
    <dgm:cxn modelId="{B8D9D2B7-0DC2-4FC1-B55B-9A811AAD0F71}" type="presParOf" srcId="{8397A4E1-73AC-4BAF-839B-27388BD72001}" destId="{6643BE72-FC9D-4BD0-B53F-DD0CB718F767}" srcOrd="1" destOrd="0" presId="urn:microsoft.com/office/officeart/2005/8/layout/hList7"/>
    <dgm:cxn modelId="{F4F17F92-AE0F-43DD-9B30-CD7888A82F1F}" type="presParOf" srcId="{8397A4E1-73AC-4BAF-839B-27388BD72001}" destId="{0DA2B0CD-F1AA-4DEA-A187-C593C7E2E62B}" srcOrd="2" destOrd="0" presId="urn:microsoft.com/office/officeart/2005/8/layout/hList7"/>
    <dgm:cxn modelId="{630411E0-F88C-4203-87A3-FD1D7F446C03}" type="presParOf" srcId="{0DA2B0CD-F1AA-4DEA-A187-C593C7E2E62B}" destId="{04CB4EF2-3D99-45FF-B830-4ED4BA01CCCF}" srcOrd="0" destOrd="0" presId="urn:microsoft.com/office/officeart/2005/8/layout/hList7"/>
    <dgm:cxn modelId="{1A497ED6-5566-4B85-AFAE-D9826BB4E7A9}" type="presParOf" srcId="{0DA2B0CD-F1AA-4DEA-A187-C593C7E2E62B}" destId="{55B70B28-D0FC-49B6-81AF-B9068152ED6F}" srcOrd="1" destOrd="0" presId="urn:microsoft.com/office/officeart/2005/8/layout/hList7"/>
    <dgm:cxn modelId="{47AC3832-494C-4E21-AC07-D5E3ECA40077}" type="presParOf" srcId="{0DA2B0CD-F1AA-4DEA-A187-C593C7E2E62B}" destId="{53B227B7-1008-4221-B7B8-0901240B7222}" srcOrd="2" destOrd="0" presId="urn:microsoft.com/office/officeart/2005/8/layout/hList7"/>
    <dgm:cxn modelId="{32B5E96E-E5D8-499E-8C4F-2427E41C8221}" type="presParOf" srcId="{0DA2B0CD-F1AA-4DEA-A187-C593C7E2E62B}" destId="{742843B9-0D80-41A3-8C6F-D050E3E24D51}" srcOrd="3" destOrd="0" presId="urn:microsoft.com/office/officeart/2005/8/layout/hList7"/>
    <dgm:cxn modelId="{8D646B30-4907-4F18-9967-E9FDB4F7E254}" type="presParOf" srcId="{8397A4E1-73AC-4BAF-839B-27388BD72001}" destId="{28CFB9BD-706E-4A56-9BEF-1B1B9E90CED3}" srcOrd="3" destOrd="0" presId="urn:microsoft.com/office/officeart/2005/8/layout/hList7"/>
    <dgm:cxn modelId="{7C4AC50F-B943-4A0C-A548-C4D92BC9CDD9}" type="presParOf" srcId="{8397A4E1-73AC-4BAF-839B-27388BD72001}" destId="{5DF656E2-1C99-45DB-9D1C-15C186DF7D57}" srcOrd="4" destOrd="0" presId="urn:microsoft.com/office/officeart/2005/8/layout/hList7"/>
    <dgm:cxn modelId="{5A071A14-06F6-4139-8CAF-0821D12A03A3}" type="presParOf" srcId="{5DF656E2-1C99-45DB-9D1C-15C186DF7D57}" destId="{B20519A7-4E8F-415C-9CA8-F852613200EB}" srcOrd="0" destOrd="0" presId="urn:microsoft.com/office/officeart/2005/8/layout/hList7"/>
    <dgm:cxn modelId="{19D3A0FD-F3CD-4DE5-BFDB-A1D1C2A71A2B}" type="presParOf" srcId="{5DF656E2-1C99-45DB-9D1C-15C186DF7D57}" destId="{F286C6B0-49E3-4FDF-A623-9FCC7177280D}" srcOrd="1" destOrd="0" presId="urn:microsoft.com/office/officeart/2005/8/layout/hList7"/>
    <dgm:cxn modelId="{D0D7BE2F-329A-4AA0-9CA4-D533523109C3}" type="presParOf" srcId="{5DF656E2-1C99-45DB-9D1C-15C186DF7D57}" destId="{D62395DC-71B8-49CB-B82F-D1BBB3F136BA}" srcOrd="2" destOrd="0" presId="urn:microsoft.com/office/officeart/2005/8/layout/hList7"/>
    <dgm:cxn modelId="{F509AEBD-4AE1-4E73-96AC-C27614202454}" type="presParOf" srcId="{5DF656E2-1C99-45DB-9D1C-15C186DF7D57}" destId="{E821B4B6-508F-49FE-96D7-40BD959BD6E0}" srcOrd="3" destOrd="0" presId="urn:microsoft.com/office/officeart/2005/8/layout/hList7"/>
    <dgm:cxn modelId="{03AC0E1F-A9E6-4282-9C57-50A297CB4D72}" type="presParOf" srcId="{8397A4E1-73AC-4BAF-839B-27388BD72001}" destId="{2CD6DEC4-5BF5-44A1-AB4C-E82A2B67D092}" srcOrd="5" destOrd="0" presId="urn:microsoft.com/office/officeart/2005/8/layout/hList7"/>
    <dgm:cxn modelId="{958392FE-85BD-4246-9E3B-E3985E655E40}" type="presParOf" srcId="{8397A4E1-73AC-4BAF-839B-27388BD72001}" destId="{8611B6D6-0108-4605-B299-D3B2BA7E9E97}" srcOrd="6" destOrd="0" presId="urn:microsoft.com/office/officeart/2005/8/layout/hList7"/>
    <dgm:cxn modelId="{E17DFAEA-7D7F-470E-A704-A61042B3B5C0}" type="presParOf" srcId="{8611B6D6-0108-4605-B299-D3B2BA7E9E97}" destId="{F0272821-09C5-4995-9421-4F408AF0CC28}" srcOrd="0" destOrd="0" presId="urn:microsoft.com/office/officeart/2005/8/layout/hList7"/>
    <dgm:cxn modelId="{936E7D26-48A6-4BA6-9829-BF9A82F37C66}" type="presParOf" srcId="{8611B6D6-0108-4605-B299-D3B2BA7E9E97}" destId="{89BCD9F2-D9FB-4503-8398-AC67A9F1F01D}" srcOrd="1" destOrd="0" presId="urn:microsoft.com/office/officeart/2005/8/layout/hList7"/>
    <dgm:cxn modelId="{56A854FD-F613-47A3-BEDC-472350A1CF32}" type="presParOf" srcId="{8611B6D6-0108-4605-B299-D3B2BA7E9E97}" destId="{83405D37-C1CB-4B90-B46F-8143AC2A083F}" srcOrd="2" destOrd="0" presId="urn:microsoft.com/office/officeart/2005/8/layout/hList7"/>
    <dgm:cxn modelId="{EB37D757-B075-4E80-822F-3B9DFFD5D2BB}" type="presParOf" srcId="{8611B6D6-0108-4605-B299-D3B2BA7E9E97}" destId="{0962B4F2-45D6-4F8A-B91A-09C1DB91B73E}" srcOrd="3" destOrd="0" presId="urn:microsoft.com/office/officeart/2005/8/layout/hList7"/>
    <dgm:cxn modelId="{80AE89A6-8627-49CA-80FD-4E329E9F988C}" type="presParOf" srcId="{8397A4E1-73AC-4BAF-839B-27388BD72001}" destId="{DEFBF43A-89A8-40A9-A3CD-1CAA57CB1796}" srcOrd="7" destOrd="0" presId="urn:microsoft.com/office/officeart/2005/8/layout/hList7"/>
    <dgm:cxn modelId="{20CC2AFF-34D8-4038-B396-4097CF6480EF}" type="presParOf" srcId="{8397A4E1-73AC-4BAF-839B-27388BD72001}" destId="{286627AB-F4BC-4663-9469-3140A96ED188}" srcOrd="8" destOrd="0" presId="urn:microsoft.com/office/officeart/2005/8/layout/hList7"/>
    <dgm:cxn modelId="{B0C23848-0ECB-42F3-9F60-C4938F6A5ACA}" type="presParOf" srcId="{286627AB-F4BC-4663-9469-3140A96ED188}" destId="{E71DDA5E-7B58-43DC-B764-FBEBD308CB49}" srcOrd="0" destOrd="0" presId="urn:microsoft.com/office/officeart/2005/8/layout/hList7"/>
    <dgm:cxn modelId="{8EC11145-2ACC-4585-A3DA-734ACB4C83B5}" type="presParOf" srcId="{286627AB-F4BC-4663-9469-3140A96ED188}" destId="{C71123BB-C081-4182-8331-48DFE7FAD48B}" srcOrd="1" destOrd="0" presId="urn:microsoft.com/office/officeart/2005/8/layout/hList7"/>
    <dgm:cxn modelId="{C93EE6EA-9CEC-4F63-9229-92E48657333E}" type="presParOf" srcId="{286627AB-F4BC-4663-9469-3140A96ED188}" destId="{6C1E1BFB-1DF7-404E-A7F8-F040CD5579B2}" srcOrd="2" destOrd="0" presId="urn:microsoft.com/office/officeart/2005/8/layout/hList7"/>
    <dgm:cxn modelId="{5B2354B3-F521-4634-8508-EFC5202C8548}" type="presParOf" srcId="{286627AB-F4BC-4663-9469-3140A96ED188}" destId="{9FFA3F3E-4C76-4E24-ADE5-16C5950A7659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2DCEA-F2E0-4F83-99B6-C0B8A48688E9}" type="datetimeFigureOut">
              <a:rPr lang="en-US" smtClean="0"/>
              <a:pPr/>
              <a:t>5/13/2019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685800"/>
            <a:ext cx="59436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B5A46C-A1A7-4E9C-8330-2D54FC2AD1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782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685800"/>
            <a:ext cx="59436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B5A46C-A1A7-4E9C-8330-2D54FC2AD1E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825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685800"/>
            <a:ext cx="59436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B5A46C-A1A7-4E9C-8330-2D54FC2AD1E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653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685800"/>
            <a:ext cx="59436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Source: https://retail.economictimes.indiatimes.com/news/industry/how-technology-is-redefining-indian-retail/51106485</a:t>
            </a:r>
          </a:p>
          <a:p>
            <a:r>
              <a:rPr lang="en-US" dirty="0"/>
              <a:t>https://economictimes.indiatimes.com/industry/energy/power/india-enters-global-smart-meter-race-to-fight-utility-losses/articleshow/60099818.cms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B5A46C-A1A7-4E9C-8330-2D54FC2AD1E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0800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0C7FB-05A3-4118-86D5-E4ADFF43D7FA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2507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 noRot="1" noChangeAspect="1"/>
          </p:cNvSpPr>
          <p:nvPr>
            <p:ph type="sldImg" idx="2"/>
          </p:nvPr>
        </p:nvSpPr>
        <p:spPr>
          <a:xfrm>
            <a:off x="173038" y="744538"/>
            <a:ext cx="64516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39" cy="446770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n-US" sz="1100" b="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783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1540" y="2130428"/>
            <a:ext cx="1010412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3080" y="3886200"/>
            <a:ext cx="832104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1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006" y="4406903"/>
            <a:ext cx="1010412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9006" y="2906713"/>
            <a:ext cx="1010412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1600203"/>
            <a:ext cx="525018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42660" y="1600203"/>
            <a:ext cx="525018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1535113"/>
            <a:ext cx="525224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" y="2174875"/>
            <a:ext cx="525224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38534" y="1535113"/>
            <a:ext cx="525430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38534" y="2174875"/>
            <a:ext cx="525430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2" y="273050"/>
            <a:ext cx="39108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7565" y="273053"/>
            <a:ext cx="664527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2" y="1435103"/>
            <a:ext cx="39108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9975" y="4800600"/>
            <a:ext cx="713232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29975" y="612775"/>
            <a:ext cx="713232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29975" y="5367338"/>
            <a:ext cx="713232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18220" y="274641"/>
            <a:ext cx="267462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74641"/>
            <a:ext cx="782574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xmlns="" id="{6921023C-A013-47C8-9119-8A9AE84FBC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19413" y="6356356"/>
            <a:ext cx="26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A528DF-D215-450C-9DB5-2AB96B301B6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6" descr="http://skillwise.in/consulting/images_new/logo/sify.png">
            <a:extLst>
              <a:ext uri="{FF2B5EF4-FFF2-40B4-BE49-F238E27FC236}">
                <a16:creationId xmlns:a16="http://schemas.microsoft.com/office/drawing/2014/main" xmlns="" id="{E95DE93F-67CB-4FB4-9215-63C8D341FAE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43250" y="-129721"/>
            <a:ext cx="1553116" cy="1592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64024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91681E9-21FA-4C4D-86E1-EC40425F70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1589" y="317364"/>
            <a:ext cx="1126007" cy="60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500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1540" y="2130428"/>
            <a:ext cx="1010412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3080" y="3886200"/>
            <a:ext cx="832104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4757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9836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006" y="4406903"/>
            <a:ext cx="1010412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9006" y="2906713"/>
            <a:ext cx="1010412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200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1600203"/>
            <a:ext cx="525018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42660" y="1600203"/>
            <a:ext cx="525018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3975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1535113"/>
            <a:ext cx="525224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" y="2174875"/>
            <a:ext cx="525224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38534" y="1535113"/>
            <a:ext cx="525430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38534" y="2174875"/>
            <a:ext cx="525430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1037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2926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0993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2" y="273050"/>
            <a:ext cx="39108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7565" y="273053"/>
            <a:ext cx="664527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2" y="1435103"/>
            <a:ext cx="39108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9621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9975" y="4800600"/>
            <a:ext cx="713232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29975" y="612775"/>
            <a:ext cx="713232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29975" y="5367338"/>
            <a:ext cx="713232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9731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6568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18220" y="274641"/>
            <a:ext cx="267462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74641"/>
            <a:ext cx="782574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3980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xmlns="" id="{6921023C-A013-47C8-9119-8A9AE84FBC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19413" y="6356356"/>
            <a:ext cx="26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A528DF-D215-450C-9DB5-2AB96B301B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Picture 6" descr="http://skillwise.in/consulting/images_new/logo/sify.png">
            <a:extLst>
              <a:ext uri="{FF2B5EF4-FFF2-40B4-BE49-F238E27FC236}">
                <a16:creationId xmlns:a16="http://schemas.microsoft.com/office/drawing/2014/main" xmlns="" id="{E95DE93F-67CB-4FB4-9215-63C8D341FAE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43250" y="-129721"/>
            <a:ext cx="1553116" cy="1592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04858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">
            <a:extLst>
              <a:ext uri="{FF2B5EF4-FFF2-40B4-BE49-F238E27FC236}">
                <a16:creationId xmlns:a16="http://schemas.microsoft.com/office/drawing/2014/main" xmlns="" id="{C9DCF62E-A4F4-42AB-A8EE-74B886D41FF4}"/>
              </a:ext>
            </a:extLst>
          </p:cNvPr>
          <p:cNvGrpSpPr/>
          <p:nvPr userDrawn="1"/>
        </p:nvGrpSpPr>
        <p:grpSpPr>
          <a:xfrm rot="16200000">
            <a:off x="5005681" y="2311058"/>
            <a:ext cx="1873392" cy="2350959"/>
            <a:chOff x="9651545" y="1652096"/>
            <a:chExt cx="1873392" cy="2411240"/>
          </a:xfrm>
        </p:grpSpPr>
        <p:sp>
          <p:nvSpPr>
            <p:cNvPr id="8" name="Rectangle 80">
              <a:extLst>
                <a:ext uri="{FF2B5EF4-FFF2-40B4-BE49-F238E27FC236}">
                  <a16:creationId xmlns:a16="http://schemas.microsoft.com/office/drawing/2014/main" xmlns="" id="{C375357E-FAC9-4CD3-8A0B-E0DD0F41A148}"/>
                </a:ext>
              </a:extLst>
            </p:cNvPr>
            <p:cNvSpPr/>
            <p:nvPr/>
          </p:nvSpPr>
          <p:spPr>
            <a:xfrm rot="5400000" flipV="1">
              <a:off x="9154760" y="2148881"/>
              <a:ext cx="2408732" cy="1415161"/>
            </a:xfrm>
            <a:custGeom>
              <a:avLst/>
              <a:gdLst>
                <a:gd name="connsiteX0" fmla="*/ 0 w 5414181"/>
                <a:gd name="connsiteY0" fmla="*/ 0 h 1252700"/>
                <a:gd name="connsiteX1" fmla="*/ 5414181 w 5414181"/>
                <a:gd name="connsiteY1" fmla="*/ 0 h 1252700"/>
                <a:gd name="connsiteX2" fmla="*/ 5414181 w 5414181"/>
                <a:gd name="connsiteY2" fmla="*/ 1252700 h 1252700"/>
                <a:gd name="connsiteX3" fmla="*/ 0 w 5414181"/>
                <a:gd name="connsiteY3" fmla="*/ 1252700 h 1252700"/>
                <a:gd name="connsiteX4" fmla="*/ 0 w 5414181"/>
                <a:gd name="connsiteY4" fmla="*/ 0 h 1252700"/>
                <a:gd name="connsiteX0" fmla="*/ 0 w 5414181"/>
                <a:gd name="connsiteY0" fmla="*/ 242626 h 1495326"/>
                <a:gd name="connsiteX1" fmla="*/ 5414181 w 5414181"/>
                <a:gd name="connsiteY1" fmla="*/ 242626 h 1495326"/>
                <a:gd name="connsiteX2" fmla="*/ 5414181 w 5414181"/>
                <a:gd name="connsiteY2" fmla="*/ 1495326 h 1495326"/>
                <a:gd name="connsiteX3" fmla="*/ 0 w 5414181"/>
                <a:gd name="connsiteY3" fmla="*/ 1495326 h 1495326"/>
                <a:gd name="connsiteX4" fmla="*/ 0 w 5414181"/>
                <a:gd name="connsiteY4" fmla="*/ 242626 h 1495326"/>
                <a:gd name="connsiteX0" fmla="*/ 0 w 5414181"/>
                <a:gd name="connsiteY0" fmla="*/ 389229 h 1641929"/>
                <a:gd name="connsiteX1" fmla="*/ 5414181 w 5414181"/>
                <a:gd name="connsiteY1" fmla="*/ 389229 h 1641929"/>
                <a:gd name="connsiteX2" fmla="*/ 5414181 w 5414181"/>
                <a:gd name="connsiteY2" fmla="*/ 1641929 h 1641929"/>
                <a:gd name="connsiteX3" fmla="*/ 0 w 5414181"/>
                <a:gd name="connsiteY3" fmla="*/ 1641929 h 1641929"/>
                <a:gd name="connsiteX4" fmla="*/ 0 w 5414181"/>
                <a:gd name="connsiteY4" fmla="*/ 389229 h 1641929"/>
                <a:gd name="connsiteX0" fmla="*/ 0 w 5414181"/>
                <a:gd name="connsiteY0" fmla="*/ 438422 h 1691122"/>
                <a:gd name="connsiteX1" fmla="*/ 5414181 w 5414181"/>
                <a:gd name="connsiteY1" fmla="*/ 438422 h 1691122"/>
                <a:gd name="connsiteX2" fmla="*/ 5414181 w 5414181"/>
                <a:gd name="connsiteY2" fmla="*/ 1691122 h 1691122"/>
                <a:gd name="connsiteX3" fmla="*/ 0 w 5414181"/>
                <a:gd name="connsiteY3" fmla="*/ 1691122 h 1691122"/>
                <a:gd name="connsiteX4" fmla="*/ 0 w 5414181"/>
                <a:gd name="connsiteY4" fmla="*/ 438422 h 1691122"/>
                <a:gd name="connsiteX0" fmla="*/ 0 w 5414181"/>
                <a:gd name="connsiteY0" fmla="*/ 438422 h 1691122"/>
                <a:gd name="connsiteX1" fmla="*/ 5414181 w 5414181"/>
                <a:gd name="connsiteY1" fmla="*/ 438422 h 1691122"/>
                <a:gd name="connsiteX2" fmla="*/ 5414181 w 5414181"/>
                <a:gd name="connsiteY2" fmla="*/ 1691122 h 1691122"/>
                <a:gd name="connsiteX3" fmla="*/ 0 w 5414181"/>
                <a:gd name="connsiteY3" fmla="*/ 1691122 h 1691122"/>
                <a:gd name="connsiteX4" fmla="*/ 0 w 5414181"/>
                <a:gd name="connsiteY4" fmla="*/ 438422 h 1691122"/>
                <a:gd name="connsiteX0" fmla="*/ 0 w 5414181"/>
                <a:gd name="connsiteY0" fmla="*/ 438422 h 1691122"/>
                <a:gd name="connsiteX1" fmla="*/ 5414181 w 5414181"/>
                <a:gd name="connsiteY1" fmla="*/ 438422 h 1691122"/>
                <a:gd name="connsiteX2" fmla="*/ 5414181 w 5414181"/>
                <a:gd name="connsiteY2" fmla="*/ 1691122 h 1691122"/>
                <a:gd name="connsiteX3" fmla="*/ 0 w 5414181"/>
                <a:gd name="connsiteY3" fmla="*/ 1691122 h 1691122"/>
                <a:gd name="connsiteX4" fmla="*/ 0 w 5414181"/>
                <a:gd name="connsiteY4" fmla="*/ 438422 h 1691122"/>
                <a:gd name="connsiteX0" fmla="*/ 0 w 5414181"/>
                <a:gd name="connsiteY0" fmla="*/ 532632 h 1785332"/>
                <a:gd name="connsiteX1" fmla="*/ 5414181 w 5414181"/>
                <a:gd name="connsiteY1" fmla="*/ 532632 h 1785332"/>
                <a:gd name="connsiteX2" fmla="*/ 5414181 w 5414181"/>
                <a:gd name="connsiteY2" fmla="*/ 1785332 h 1785332"/>
                <a:gd name="connsiteX3" fmla="*/ 0 w 5414181"/>
                <a:gd name="connsiteY3" fmla="*/ 1785332 h 1785332"/>
                <a:gd name="connsiteX4" fmla="*/ 0 w 5414181"/>
                <a:gd name="connsiteY4" fmla="*/ 532632 h 1785332"/>
                <a:gd name="connsiteX0" fmla="*/ 0 w 5414181"/>
                <a:gd name="connsiteY0" fmla="*/ 654829 h 1907529"/>
                <a:gd name="connsiteX1" fmla="*/ 5414181 w 5414181"/>
                <a:gd name="connsiteY1" fmla="*/ 654829 h 1907529"/>
                <a:gd name="connsiteX2" fmla="*/ 5414181 w 5414181"/>
                <a:gd name="connsiteY2" fmla="*/ 1907529 h 1907529"/>
                <a:gd name="connsiteX3" fmla="*/ 0 w 5414181"/>
                <a:gd name="connsiteY3" fmla="*/ 1907529 h 1907529"/>
                <a:gd name="connsiteX4" fmla="*/ 0 w 5414181"/>
                <a:gd name="connsiteY4" fmla="*/ 654829 h 1907529"/>
                <a:gd name="connsiteX0" fmla="*/ 0 w 5414181"/>
                <a:gd name="connsiteY0" fmla="*/ 612884 h 1865584"/>
                <a:gd name="connsiteX1" fmla="*/ 2763656 w 5414181"/>
                <a:gd name="connsiteY1" fmla="*/ 0 h 1865584"/>
                <a:gd name="connsiteX2" fmla="*/ 5414181 w 5414181"/>
                <a:gd name="connsiteY2" fmla="*/ 612884 h 1865584"/>
                <a:gd name="connsiteX3" fmla="*/ 5414181 w 5414181"/>
                <a:gd name="connsiteY3" fmla="*/ 1865584 h 1865584"/>
                <a:gd name="connsiteX4" fmla="*/ 0 w 5414181"/>
                <a:gd name="connsiteY4" fmla="*/ 1865584 h 1865584"/>
                <a:gd name="connsiteX5" fmla="*/ 0 w 5414181"/>
                <a:gd name="connsiteY5" fmla="*/ 612884 h 1865584"/>
                <a:gd name="connsiteX0" fmla="*/ 0 w 5414181"/>
                <a:gd name="connsiteY0" fmla="*/ 428902 h 1681602"/>
                <a:gd name="connsiteX1" fmla="*/ 2741749 w 5414181"/>
                <a:gd name="connsiteY1" fmla="*/ 0 h 1681602"/>
                <a:gd name="connsiteX2" fmla="*/ 5414181 w 5414181"/>
                <a:gd name="connsiteY2" fmla="*/ 428902 h 1681602"/>
                <a:gd name="connsiteX3" fmla="*/ 5414181 w 5414181"/>
                <a:gd name="connsiteY3" fmla="*/ 1681602 h 1681602"/>
                <a:gd name="connsiteX4" fmla="*/ 0 w 5414181"/>
                <a:gd name="connsiteY4" fmla="*/ 1681602 h 1681602"/>
                <a:gd name="connsiteX5" fmla="*/ 0 w 5414181"/>
                <a:gd name="connsiteY5" fmla="*/ 428902 h 1681602"/>
                <a:gd name="connsiteX0" fmla="*/ 0 w 5414181"/>
                <a:gd name="connsiteY0" fmla="*/ 635881 h 1888581"/>
                <a:gd name="connsiteX1" fmla="*/ 2734447 w 5414181"/>
                <a:gd name="connsiteY1" fmla="*/ 0 h 1888581"/>
                <a:gd name="connsiteX2" fmla="*/ 5414181 w 5414181"/>
                <a:gd name="connsiteY2" fmla="*/ 635881 h 1888581"/>
                <a:gd name="connsiteX3" fmla="*/ 5414181 w 5414181"/>
                <a:gd name="connsiteY3" fmla="*/ 1888581 h 1888581"/>
                <a:gd name="connsiteX4" fmla="*/ 0 w 5414181"/>
                <a:gd name="connsiteY4" fmla="*/ 1888581 h 1888581"/>
                <a:gd name="connsiteX5" fmla="*/ 0 w 5414181"/>
                <a:gd name="connsiteY5" fmla="*/ 635881 h 1888581"/>
                <a:gd name="connsiteX0" fmla="*/ 0 w 5457994"/>
                <a:gd name="connsiteY0" fmla="*/ 635881 h 1888581"/>
                <a:gd name="connsiteX1" fmla="*/ 2734447 w 5457994"/>
                <a:gd name="connsiteY1" fmla="*/ 0 h 1888581"/>
                <a:gd name="connsiteX2" fmla="*/ 5457994 w 5457994"/>
                <a:gd name="connsiteY2" fmla="*/ 428902 h 1888581"/>
                <a:gd name="connsiteX3" fmla="*/ 5414181 w 5457994"/>
                <a:gd name="connsiteY3" fmla="*/ 1888581 h 1888581"/>
                <a:gd name="connsiteX4" fmla="*/ 0 w 5457994"/>
                <a:gd name="connsiteY4" fmla="*/ 1888581 h 1888581"/>
                <a:gd name="connsiteX5" fmla="*/ 0 w 5457994"/>
                <a:gd name="connsiteY5" fmla="*/ 635881 h 1888581"/>
                <a:gd name="connsiteX0" fmla="*/ 0 w 5457994"/>
                <a:gd name="connsiteY0" fmla="*/ 612883 h 1865583"/>
                <a:gd name="connsiteX1" fmla="*/ 2529984 w 5457994"/>
                <a:gd name="connsiteY1" fmla="*/ 0 h 1865583"/>
                <a:gd name="connsiteX2" fmla="*/ 5457994 w 5457994"/>
                <a:gd name="connsiteY2" fmla="*/ 405904 h 1865583"/>
                <a:gd name="connsiteX3" fmla="*/ 5414181 w 5457994"/>
                <a:gd name="connsiteY3" fmla="*/ 1865583 h 1865583"/>
                <a:gd name="connsiteX4" fmla="*/ 0 w 5457994"/>
                <a:gd name="connsiteY4" fmla="*/ 1865583 h 1865583"/>
                <a:gd name="connsiteX5" fmla="*/ 0 w 5457994"/>
                <a:gd name="connsiteY5" fmla="*/ 612883 h 1865583"/>
                <a:gd name="connsiteX0" fmla="*/ 0 w 5457994"/>
                <a:gd name="connsiteY0" fmla="*/ 520892 h 1773592"/>
                <a:gd name="connsiteX1" fmla="*/ 2449659 w 5457994"/>
                <a:gd name="connsiteY1" fmla="*/ 0 h 1773592"/>
                <a:gd name="connsiteX2" fmla="*/ 5457994 w 5457994"/>
                <a:gd name="connsiteY2" fmla="*/ 313913 h 1773592"/>
                <a:gd name="connsiteX3" fmla="*/ 5414181 w 5457994"/>
                <a:gd name="connsiteY3" fmla="*/ 1773592 h 1773592"/>
                <a:gd name="connsiteX4" fmla="*/ 0 w 5457994"/>
                <a:gd name="connsiteY4" fmla="*/ 1773592 h 1773592"/>
                <a:gd name="connsiteX5" fmla="*/ 0 w 5457994"/>
                <a:gd name="connsiteY5" fmla="*/ 520892 h 1773592"/>
                <a:gd name="connsiteX0" fmla="*/ 0 w 5457994"/>
                <a:gd name="connsiteY0" fmla="*/ 589885 h 1842585"/>
                <a:gd name="connsiteX1" fmla="*/ 2508077 w 5457994"/>
                <a:gd name="connsiteY1" fmla="*/ 0 h 1842585"/>
                <a:gd name="connsiteX2" fmla="*/ 5457994 w 5457994"/>
                <a:gd name="connsiteY2" fmla="*/ 382906 h 1842585"/>
                <a:gd name="connsiteX3" fmla="*/ 5414181 w 5457994"/>
                <a:gd name="connsiteY3" fmla="*/ 1842585 h 1842585"/>
                <a:gd name="connsiteX4" fmla="*/ 0 w 5457994"/>
                <a:gd name="connsiteY4" fmla="*/ 1842585 h 1842585"/>
                <a:gd name="connsiteX5" fmla="*/ 0 w 5457994"/>
                <a:gd name="connsiteY5" fmla="*/ 589885 h 1842585"/>
                <a:gd name="connsiteX0" fmla="*/ 0 w 5457994"/>
                <a:gd name="connsiteY0" fmla="*/ 382906 h 1842585"/>
                <a:gd name="connsiteX1" fmla="*/ 2508077 w 5457994"/>
                <a:gd name="connsiteY1" fmla="*/ 0 h 1842585"/>
                <a:gd name="connsiteX2" fmla="*/ 5457994 w 5457994"/>
                <a:gd name="connsiteY2" fmla="*/ 382906 h 1842585"/>
                <a:gd name="connsiteX3" fmla="*/ 5414181 w 5457994"/>
                <a:gd name="connsiteY3" fmla="*/ 1842585 h 1842585"/>
                <a:gd name="connsiteX4" fmla="*/ 0 w 5457994"/>
                <a:gd name="connsiteY4" fmla="*/ 1842585 h 1842585"/>
                <a:gd name="connsiteX5" fmla="*/ 0 w 5457994"/>
                <a:gd name="connsiteY5" fmla="*/ 382906 h 1842585"/>
                <a:gd name="connsiteX0" fmla="*/ 0 w 5457994"/>
                <a:gd name="connsiteY0" fmla="*/ 382906 h 1842585"/>
                <a:gd name="connsiteX1" fmla="*/ 2508077 w 5457994"/>
                <a:gd name="connsiteY1" fmla="*/ 0 h 1842585"/>
                <a:gd name="connsiteX2" fmla="*/ 5457994 w 5457994"/>
                <a:gd name="connsiteY2" fmla="*/ 382906 h 1842585"/>
                <a:gd name="connsiteX3" fmla="*/ 5414181 w 5457994"/>
                <a:gd name="connsiteY3" fmla="*/ 1842585 h 1842585"/>
                <a:gd name="connsiteX4" fmla="*/ 0 w 5457994"/>
                <a:gd name="connsiteY4" fmla="*/ 1842585 h 1842585"/>
                <a:gd name="connsiteX5" fmla="*/ 0 w 5457994"/>
                <a:gd name="connsiteY5" fmla="*/ 382906 h 1842585"/>
                <a:gd name="connsiteX0" fmla="*/ 0 w 5457994"/>
                <a:gd name="connsiteY0" fmla="*/ 269938 h 1729617"/>
                <a:gd name="connsiteX1" fmla="*/ 2603007 w 5457994"/>
                <a:gd name="connsiteY1" fmla="*/ 2021 h 1729617"/>
                <a:gd name="connsiteX2" fmla="*/ 5457994 w 5457994"/>
                <a:gd name="connsiteY2" fmla="*/ 269938 h 1729617"/>
                <a:gd name="connsiteX3" fmla="*/ 5414181 w 5457994"/>
                <a:gd name="connsiteY3" fmla="*/ 1729617 h 1729617"/>
                <a:gd name="connsiteX4" fmla="*/ 0 w 5457994"/>
                <a:gd name="connsiteY4" fmla="*/ 1729617 h 1729617"/>
                <a:gd name="connsiteX5" fmla="*/ 0 w 5457994"/>
                <a:gd name="connsiteY5" fmla="*/ 269938 h 1729617"/>
                <a:gd name="connsiteX0" fmla="*/ 0 w 5457994"/>
                <a:gd name="connsiteY0" fmla="*/ 313912 h 1773591"/>
                <a:gd name="connsiteX1" fmla="*/ 2639518 w 5457994"/>
                <a:gd name="connsiteY1" fmla="*/ 0 h 1773591"/>
                <a:gd name="connsiteX2" fmla="*/ 5457994 w 5457994"/>
                <a:gd name="connsiteY2" fmla="*/ 313912 h 1773591"/>
                <a:gd name="connsiteX3" fmla="*/ 5414181 w 5457994"/>
                <a:gd name="connsiteY3" fmla="*/ 1773591 h 1773591"/>
                <a:gd name="connsiteX4" fmla="*/ 0 w 5457994"/>
                <a:gd name="connsiteY4" fmla="*/ 1773591 h 1773591"/>
                <a:gd name="connsiteX5" fmla="*/ 0 w 5457994"/>
                <a:gd name="connsiteY5" fmla="*/ 313912 h 1773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57994" h="1773591">
                  <a:moveTo>
                    <a:pt x="0" y="313912"/>
                  </a:moveTo>
                  <a:cubicBezTo>
                    <a:pt x="613956" y="2982"/>
                    <a:pt x="1737155" y="0"/>
                    <a:pt x="2639518" y="0"/>
                  </a:cubicBezTo>
                  <a:cubicBezTo>
                    <a:pt x="3541881" y="0"/>
                    <a:pt x="5016240" y="2981"/>
                    <a:pt x="5457994" y="313912"/>
                  </a:cubicBezTo>
                  <a:lnTo>
                    <a:pt x="5414181" y="1773591"/>
                  </a:lnTo>
                  <a:lnTo>
                    <a:pt x="0" y="1773591"/>
                  </a:lnTo>
                  <a:lnTo>
                    <a:pt x="0" y="313912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prstClr val="white">
                    <a:lumMod val="65000"/>
                  </a:prstClr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0FEC2422-8495-4CA8-9C42-4C9CB0D789F6}"/>
                </a:ext>
              </a:extLst>
            </p:cNvPr>
            <p:cNvSpPr/>
            <p:nvPr/>
          </p:nvSpPr>
          <p:spPr>
            <a:xfrm rot="5400000" flipH="1">
              <a:off x="9491664" y="2030063"/>
              <a:ext cx="2408733" cy="16578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prstClr val="white"/>
                </a:solidFill>
              </a:endParaRPr>
            </a:p>
          </p:txBody>
        </p:sp>
      </p:grpSp>
      <p:sp>
        <p:nvSpPr>
          <p:cNvPr id="10" name="AutoShape 60">
            <a:extLst>
              <a:ext uri="{FF2B5EF4-FFF2-40B4-BE49-F238E27FC236}">
                <a16:creationId xmlns:a16="http://schemas.microsoft.com/office/drawing/2014/main" xmlns="" id="{A7ABD64C-41A9-4D2A-B30E-C38778DC57F0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3794486" y="2768266"/>
            <a:ext cx="4295782" cy="1439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IN" sz="8000" dirty="0">
                <a:solidFill>
                  <a:prstClr val="black"/>
                </a:solidFill>
              </a:rPr>
              <a:t>thank you</a:t>
            </a:r>
          </a:p>
        </p:txBody>
      </p:sp>
      <p:pic>
        <p:nvPicPr>
          <p:cNvPr id="18" name="Picture 6" descr="http://skillwise.in/consulting/images_new/logo/sify.png">
            <a:extLst>
              <a:ext uri="{FF2B5EF4-FFF2-40B4-BE49-F238E27FC236}">
                <a16:creationId xmlns:a16="http://schemas.microsoft.com/office/drawing/2014/main" xmlns="" id="{14CDEA47-6575-4AE8-939E-085EEADD46F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34085" y="-209233"/>
            <a:ext cx="1553116" cy="1592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 userDrawn="1"/>
        </p:nvGrpSpPr>
        <p:grpSpPr>
          <a:xfrm>
            <a:off x="378708" y="4989095"/>
            <a:ext cx="11069929" cy="1010794"/>
            <a:chOff x="388418" y="4989095"/>
            <a:chExt cx="11353773" cy="1010794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xmlns="" id="{CD104A88-D5AC-48A6-A044-F03AE144E917}"/>
                </a:ext>
              </a:extLst>
            </p:cNvPr>
            <p:cNvCxnSpPr/>
            <p:nvPr userDrawn="1"/>
          </p:nvCxnSpPr>
          <p:spPr>
            <a:xfrm>
              <a:off x="1635665" y="4989095"/>
              <a:ext cx="0" cy="994610"/>
            </a:xfrm>
            <a:prstGeom prst="line">
              <a:avLst/>
            </a:prstGeom>
            <a:ln>
              <a:solidFill>
                <a:srgbClr val="54666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A8087637-F030-4BD7-B944-4016C5C0ECCF}"/>
                </a:ext>
              </a:extLst>
            </p:cNvPr>
            <p:cNvCxnSpPr/>
            <p:nvPr userDrawn="1"/>
          </p:nvCxnSpPr>
          <p:spPr>
            <a:xfrm>
              <a:off x="3448423" y="4989095"/>
              <a:ext cx="0" cy="994610"/>
            </a:xfrm>
            <a:prstGeom prst="line">
              <a:avLst/>
            </a:prstGeom>
            <a:ln>
              <a:solidFill>
                <a:srgbClr val="54666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286B4D0E-D160-4E8F-916C-3ADD45ECA9F2}"/>
                </a:ext>
              </a:extLst>
            </p:cNvPr>
            <p:cNvCxnSpPr/>
            <p:nvPr userDrawn="1"/>
          </p:nvCxnSpPr>
          <p:spPr>
            <a:xfrm>
              <a:off x="5068675" y="4989095"/>
              <a:ext cx="0" cy="994610"/>
            </a:xfrm>
            <a:prstGeom prst="line">
              <a:avLst/>
            </a:prstGeom>
            <a:ln>
              <a:solidFill>
                <a:srgbClr val="54666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AE9AF86A-D38D-402E-97A8-1EB596390E9E}"/>
                </a:ext>
              </a:extLst>
            </p:cNvPr>
            <p:cNvCxnSpPr/>
            <p:nvPr userDrawn="1"/>
          </p:nvCxnSpPr>
          <p:spPr>
            <a:xfrm>
              <a:off x="6869054" y="4989095"/>
              <a:ext cx="0" cy="994610"/>
            </a:xfrm>
            <a:prstGeom prst="line">
              <a:avLst/>
            </a:prstGeom>
            <a:ln>
              <a:solidFill>
                <a:srgbClr val="54666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6D4C54D9-6E1F-49EF-8C53-81F84A804AEE}"/>
                </a:ext>
              </a:extLst>
            </p:cNvPr>
            <p:cNvCxnSpPr/>
            <p:nvPr userDrawn="1"/>
          </p:nvCxnSpPr>
          <p:spPr>
            <a:xfrm>
              <a:off x="8553475" y="4989095"/>
              <a:ext cx="0" cy="994610"/>
            </a:xfrm>
            <a:prstGeom prst="line">
              <a:avLst/>
            </a:prstGeom>
            <a:ln>
              <a:solidFill>
                <a:srgbClr val="54666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5BCFA3EB-FAD2-4DF7-A769-76ECD26EF43F}"/>
                </a:ext>
              </a:extLst>
            </p:cNvPr>
            <p:cNvCxnSpPr/>
            <p:nvPr userDrawn="1"/>
          </p:nvCxnSpPr>
          <p:spPr>
            <a:xfrm>
              <a:off x="10221854" y="4989095"/>
              <a:ext cx="0" cy="994610"/>
            </a:xfrm>
            <a:prstGeom prst="line">
              <a:avLst/>
            </a:prstGeom>
            <a:ln>
              <a:solidFill>
                <a:srgbClr val="54666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" name="Picture 1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8418" y="4994607"/>
              <a:ext cx="11353773" cy="1005282"/>
            </a:xfrm>
            <a:prstGeom prst="rect">
              <a:avLst/>
            </a:prstGeom>
          </p:spPr>
        </p:pic>
      </p:grp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6984" y="472819"/>
            <a:ext cx="2219878" cy="191109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2580" y="472819"/>
            <a:ext cx="2219878" cy="191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8632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767" y="6356351"/>
            <a:ext cx="2674620" cy="365125"/>
          </a:xfrm>
          <a:prstGeom prst="rect">
            <a:avLst/>
          </a:prstGeom>
        </p:spPr>
        <p:txBody>
          <a:bodyPr/>
          <a:lstStyle/>
          <a:p>
            <a:fld id="{408A3319-5104-4E46-B7BB-4F68F196E48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5569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360" y="274638"/>
            <a:ext cx="106984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1600203"/>
            <a:ext cx="1069848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4360" y="6356353"/>
            <a:ext cx="27736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61460" y="6356353"/>
            <a:ext cx="3764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19160" y="6356353"/>
            <a:ext cx="27736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78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360" y="274638"/>
            <a:ext cx="106984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1600203"/>
            <a:ext cx="1069848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4360" y="6356353"/>
            <a:ext cx="27736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61460" y="6356353"/>
            <a:ext cx="3764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19160" y="6356353"/>
            <a:ext cx="27736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383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9" r:id="rId1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11" Type="http://schemas.openxmlformats.org/officeDocument/2006/relationships/image" Target="../media/image22.svg"/><Relationship Id="rId5" Type="http://schemas.openxmlformats.org/officeDocument/2006/relationships/image" Target="../media/image16.svg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openxmlformats.org/officeDocument/2006/relationships/image" Target="../media/image2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4.svg"/><Relationship Id="rId5" Type="http://schemas.openxmlformats.org/officeDocument/2006/relationships/image" Target="../media/image19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4.svg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30.sv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1.png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2014@" TargetMode="Externa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26" Type="http://schemas.openxmlformats.org/officeDocument/2006/relationships/image" Target="../media/image56.png"/><Relationship Id="rId3" Type="http://schemas.openxmlformats.org/officeDocument/2006/relationships/image" Target="../media/image33.png"/><Relationship Id="rId21" Type="http://schemas.openxmlformats.org/officeDocument/2006/relationships/image" Target="../media/image51.png"/><Relationship Id="rId7" Type="http://schemas.openxmlformats.org/officeDocument/2006/relationships/image" Target="../media/image37.jpe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5" Type="http://schemas.openxmlformats.org/officeDocument/2006/relationships/image" Target="../media/image55.png"/><Relationship Id="rId2" Type="http://schemas.openxmlformats.org/officeDocument/2006/relationships/image" Target="../media/image32.png"/><Relationship Id="rId16" Type="http://schemas.openxmlformats.org/officeDocument/2006/relationships/image" Target="../media/image46.png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24" Type="http://schemas.openxmlformats.org/officeDocument/2006/relationships/image" Target="../media/image54.png"/><Relationship Id="rId5" Type="http://schemas.openxmlformats.org/officeDocument/2006/relationships/image" Target="../media/image35.gif"/><Relationship Id="rId15" Type="http://schemas.openxmlformats.org/officeDocument/2006/relationships/image" Target="../media/image45.png"/><Relationship Id="rId23" Type="http://schemas.openxmlformats.org/officeDocument/2006/relationships/image" Target="../media/image53.png"/><Relationship Id="rId28" Type="http://schemas.openxmlformats.org/officeDocument/2006/relationships/image" Target="../media/image58.png"/><Relationship Id="rId10" Type="http://schemas.openxmlformats.org/officeDocument/2006/relationships/image" Target="../media/image40.png"/><Relationship Id="rId19" Type="http://schemas.openxmlformats.org/officeDocument/2006/relationships/image" Target="../media/image49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Relationship Id="rId22" Type="http://schemas.openxmlformats.org/officeDocument/2006/relationships/image" Target="../media/image52.jpeg"/><Relationship Id="rId27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E8B5436F-F8C4-4DCE-A68F-EBBC1A9F955A}"/>
              </a:ext>
            </a:extLst>
          </p:cNvPr>
          <p:cNvSpPr/>
          <p:nvPr/>
        </p:nvSpPr>
        <p:spPr>
          <a:xfrm>
            <a:off x="-1" y="0"/>
            <a:ext cx="4725909" cy="6858000"/>
          </a:xfrm>
          <a:prstGeom prst="rect">
            <a:avLst/>
          </a:prstGeom>
          <a:solidFill>
            <a:schemeClr val="bg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E71A0E84-21E2-4781-9ADA-0F9FDEBDE4B7}"/>
              </a:ext>
            </a:extLst>
          </p:cNvPr>
          <p:cNvCxnSpPr>
            <a:cxnSpLocks/>
          </p:cNvCxnSpPr>
          <p:nvPr/>
        </p:nvCxnSpPr>
        <p:spPr>
          <a:xfrm>
            <a:off x="762000" y="3855808"/>
            <a:ext cx="2667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B0E03AB-6230-4A91-A44C-70023A428D31}"/>
              </a:ext>
            </a:extLst>
          </p:cNvPr>
          <p:cNvSpPr txBox="1"/>
          <p:nvPr/>
        </p:nvSpPr>
        <p:spPr>
          <a:xfrm>
            <a:off x="1066800" y="3242773"/>
            <a:ext cx="23622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500" dirty="0">
                <a:solidFill>
                  <a:schemeClr val="bg1"/>
                </a:solidFill>
                <a:latin typeface="Trebuchet MS" panose="020B0603020202020204" pitchFamily="34" charset="0"/>
              </a:rPr>
              <a:t>IR UPDATE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BE6014A-1457-4FC8-8B47-F3C9E0BF382A}"/>
              </a:ext>
            </a:extLst>
          </p:cNvPr>
          <p:cNvSpPr txBox="1"/>
          <p:nvPr/>
        </p:nvSpPr>
        <p:spPr>
          <a:xfrm>
            <a:off x="4725908" y="2895600"/>
            <a:ext cx="71612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5000" dirty="0">
                <a:solidFill>
                  <a:schemeClr val="bg1"/>
                </a:solidFill>
                <a:latin typeface="Trebuchet MS" panose="020B0603020202020204" pitchFamily="34" charset="0"/>
              </a:rPr>
              <a:t>INVESTOR PRESENTATION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BA6EDF8-62E5-4905-B22C-92F79C877E42}"/>
              </a:ext>
            </a:extLst>
          </p:cNvPr>
          <p:cNvSpPr txBox="1"/>
          <p:nvPr/>
        </p:nvSpPr>
        <p:spPr>
          <a:xfrm>
            <a:off x="0" y="3941594"/>
            <a:ext cx="47259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000" dirty="0">
                <a:solidFill>
                  <a:schemeClr val="bg1"/>
                </a:solidFill>
                <a:latin typeface="Trebuchet MS" panose="020B0603020202020204" pitchFamily="34" charset="0"/>
              </a:rPr>
              <a:t>April 2018 – March 2019</a:t>
            </a:r>
          </a:p>
        </p:txBody>
      </p:sp>
    </p:spTree>
    <p:extLst>
      <p:ext uri="{BB962C8B-B14F-4D97-AF65-F5344CB8AC3E}">
        <p14:creationId xmlns:p14="http://schemas.microsoft.com/office/powerpoint/2010/main" val="3039152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6248400"/>
            <a:ext cx="11887200" cy="6096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89154" tIns="44577" rIns="89154" bIns="44577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The India digital economy is expected to reach $1 Trillion by 2025</a:t>
            </a:r>
            <a:endParaRPr lang="en-SG" sz="24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A528DF-D215-450C-9DB5-2AB96B301B6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457200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itchFamily="34" charset="0"/>
              </a:rPr>
              <a:t>The India </a:t>
            </a:r>
            <a:r>
              <a:rPr lang="en-US" sz="2400" b="1" dirty="0">
                <a:solidFill>
                  <a:srgbClr val="99AD1E"/>
                </a:solidFill>
                <a:latin typeface="Trebuchet MS" pitchFamily="34" charset="0"/>
              </a:rPr>
              <a:t>“Digital Tsunami”</a:t>
            </a:r>
          </a:p>
        </p:txBody>
      </p:sp>
      <p:graphicFrame>
        <p:nvGraphicFramePr>
          <p:cNvPr id="9" name="Diagram 8"/>
          <p:cNvGraphicFramePr/>
          <p:nvPr>
            <p:extLst/>
          </p:nvPr>
        </p:nvGraphicFramePr>
        <p:xfrm>
          <a:off x="457200" y="1066800"/>
          <a:ext cx="10896600" cy="50450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B259B87-6001-4A85-BE7D-76CE661816F8}"/>
              </a:ext>
            </a:extLst>
          </p:cNvPr>
          <p:cNvSpPr txBox="1"/>
          <p:nvPr/>
        </p:nvSpPr>
        <p:spPr>
          <a:xfrm>
            <a:off x="470780" y="2866248"/>
            <a:ext cx="2133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Aft>
                <a:spcPts val="2400"/>
              </a:spcAft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anose="020B0603020202020204" pitchFamily="34" charset="0"/>
              </a:rPr>
              <a:t>CONNECTED WORLD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69F3EF8-3119-4DF0-BD9E-A7D1C5DC3EB3}"/>
              </a:ext>
            </a:extLst>
          </p:cNvPr>
          <p:cNvSpPr txBox="1"/>
          <p:nvPr/>
        </p:nvSpPr>
        <p:spPr>
          <a:xfrm>
            <a:off x="4863220" y="2895600"/>
            <a:ext cx="20709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Aft>
                <a:spcPts val="2400"/>
              </a:spcAft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anose="020B0603020202020204" pitchFamily="34" charset="0"/>
              </a:rPr>
              <a:t>E-COMMERCE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8A43B10-BE44-4B1F-9F54-482642BB7E47}"/>
              </a:ext>
            </a:extLst>
          </p:cNvPr>
          <p:cNvSpPr txBox="1"/>
          <p:nvPr/>
        </p:nvSpPr>
        <p:spPr>
          <a:xfrm>
            <a:off x="7045859" y="2895600"/>
            <a:ext cx="2133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Aft>
                <a:spcPts val="2400"/>
              </a:spcAft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anose="020B0603020202020204" pitchFamily="34" charset="0"/>
              </a:rPr>
              <a:t>SMART CITIES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B597FC-2228-4FB4-B0F5-B98AFED1437E}"/>
              </a:ext>
            </a:extLst>
          </p:cNvPr>
          <p:cNvSpPr txBox="1"/>
          <p:nvPr/>
        </p:nvSpPr>
        <p:spPr>
          <a:xfrm>
            <a:off x="9314129" y="2895600"/>
            <a:ext cx="1905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Aft>
                <a:spcPts val="1200"/>
              </a:spcAft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anose="020B0603020202020204" pitchFamily="34" charset="0"/>
              </a:rPr>
              <a:t>E - LEARNING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10567C6-332E-4F15-8486-570E6D80E88C}"/>
              </a:ext>
            </a:extLst>
          </p:cNvPr>
          <p:cNvSpPr txBox="1"/>
          <p:nvPr/>
        </p:nvSpPr>
        <p:spPr>
          <a:xfrm>
            <a:off x="2691519" y="2866248"/>
            <a:ext cx="2133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Aft>
                <a:spcPts val="1200"/>
              </a:spcAft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anose="020B0603020202020204" pitchFamily="34" charset="0"/>
              </a:rPr>
              <a:t>DIGITAL BUSINESS</a:t>
            </a:r>
            <a:endParaRPr lang="en-IN" sz="1600" b="1" dirty="0">
              <a:solidFill>
                <a:schemeClr val="tx1">
                  <a:lumMod val="50000"/>
                  <a:lumOff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345CC575-8B1E-49C4-A883-90F85CAED12D}"/>
              </a:ext>
            </a:extLst>
          </p:cNvPr>
          <p:cNvSpPr txBox="1"/>
          <p:nvPr/>
        </p:nvSpPr>
        <p:spPr>
          <a:xfrm>
            <a:off x="477129" y="3337496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Aft>
                <a:spcPts val="2400"/>
              </a:spcAft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By 2020, smart phone users are expected to reach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2.87 Bn</a:t>
            </a:r>
            <a:endParaRPr lang="en-IN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2C6D1E92-19B0-441F-8946-579873E4426C}"/>
              </a:ext>
            </a:extLst>
          </p:cNvPr>
          <p:cNvSpPr txBox="1"/>
          <p:nvPr/>
        </p:nvSpPr>
        <p:spPr>
          <a:xfrm>
            <a:off x="2682257" y="3337495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60%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 of global FMCG sales are driven by online channels</a:t>
            </a:r>
            <a:endParaRPr lang="en-IN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C95E639F-9AE9-4577-A30D-BA6E17503F7F}"/>
              </a:ext>
            </a:extLst>
          </p:cNvPr>
          <p:cNvSpPr txBox="1"/>
          <p:nvPr/>
        </p:nvSpPr>
        <p:spPr>
          <a:xfrm>
            <a:off x="4861262" y="3352800"/>
            <a:ext cx="2070980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Aft>
                <a:spcPct val="35000"/>
              </a:spcAft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Global online spend is expected to reach   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$4.48 Tn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by 2020</a:t>
            </a:r>
          </a:p>
          <a:p>
            <a:endParaRPr lang="en-IN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A9FA1481-FB61-44D8-BEA2-D31BBD020845}"/>
              </a:ext>
            </a:extLst>
          </p:cNvPr>
          <p:cNvSpPr txBox="1"/>
          <p:nvPr/>
        </p:nvSpPr>
        <p:spPr>
          <a:xfrm>
            <a:off x="7089719" y="3352800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Aft>
                <a:spcPct val="35000"/>
              </a:spcAft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Global smart city spend is expected to reach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$34.35 Bn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by 2020</a:t>
            </a:r>
            <a:endParaRPr lang="en-IN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E4C96E5F-CFA6-4BB9-8C7A-003F440BBB4B}"/>
              </a:ext>
            </a:extLst>
          </p:cNvPr>
          <p:cNvSpPr txBox="1"/>
          <p:nvPr/>
        </p:nvSpPr>
        <p:spPr>
          <a:xfrm>
            <a:off x="9314129" y="335280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Aft>
                <a:spcPct val="35000"/>
              </a:spcAft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Global online education to reach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$275 Bn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by 2021</a:t>
            </a:r>
            <a:endParaRPr lang="en-IN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F2B0986F-B521-4009-AEE5-FEE1C165690F}"/>
              </a:ext>
            </a:extLst>
          </p:cNvPr>
          <p:cNvSpPr txBox="1"/>
          <p:nvPr/>
        </p:nvSpPr>
        <p:spPr>
          <a:xfrm>
            <a:off x="450547" y="4576328"/>
            <a:ext cx="2133600" cy="1152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Aft>
                <a:spcPct val="35000"/>
              </a:spcAft>
            </a:pPr>
            <a:r>
              <a:rPr lang="en-US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IN INDIA:</a:t>
            </a:r>
          </a:p>
          <a:p>
            <a:pPr lvl="0" algn="ctr">
              <a:spcAft>
                <a:spcPct val="35000"/>
              </a:spcAft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330 Mn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connected smart phone users in 2017,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500 Mn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by 2020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33504F7E-8983-48A4-AB24-9A131068AA04}"/>
              </a:ext>
            </a:extLst>
          </p:cNvPr>
          <p:cNvSpPr txBox="1"/>
          <p:nvPr/>
        </p:nvSpPr>
        <p:spPr>
          <a:xfrm>
            <a:off x="2667000" y="4576328"/>
            <a:ext cx="2133600" cy="1152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Aft>
                <a:spcPct val="35000"/>
              </a:spcAft>
            </a:pPr>
            <a:r>
              <a:rPr lang="en-US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IN INDIA:</a:t>
            </a:r>
          </a:p>
          <a:p>
            <a:pPr lvl="0" algn="ctr">
              <a:spcAft>
                <a:spcPct val="35000"/>
              </a:spcAft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10-15%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of FMCG sales are online in 2016,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40%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of sales by 2020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C3D44372-3251-4EB6-B53A-30F8660769CC}"/>
              </a:ext>
            </a:extLst>
          </p:cNvPr>
          <p:cNvSpPr txBox="1"/>
          <p:nvPr/>
        </p:nvSpPr>
        <p:spPr>
          <a:xfrm>
            <a:off x="4918872" y="4576328"/>
            <a:ext cx="1980046" cy="1368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Aft>
                <a:spcPct val="35000"/>
              </a:spcAft>
            </a:pPr>
            <a:r>
              <a:rPr lang="en-US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IN INDIA:</a:t>
            </a:r>
          </a:p>
          <a:p>
            <a:pPr lvl="0"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Online spend to grow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2.5X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to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$100 Bn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by 2020</a:t>
            </a:r>
          </a:p>
          <a:p>
            <a:endParaRPr lang="en-IN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7F8D3D79-EAD2-413A-B793-44A387E9CE55}"/>
              </a:ext>
            </a:extLst>
          </p:cNvPr>
          <p:cNvSpPr txBox="1"/>
          <p:nvPr/>
        </p:nvSpPr>
        <p:spPr>
          <a:xfrm>
            <a:off x="7122635" y="4576328"/>
            <a:ext cx="2056823" cy="14434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Aft>
                <a:spcPct val="35000"/>
              </a:spcAft>
            </a:pPr>
            <a:r>
              <a:rPr lang="en-US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IN INDIA:</a:t>
            </a:r>
          </a:p>
          <a:p>
            <a:pPr lvl="0" algn="ctr">
              <a:spcAft>
                <a:spcPct val="35000"/>
              </a:spcAft>
            </a:pPr>
            <a:r>
              <a:rPr lang="en-SG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$1482 Mn </a:t>
            </a:r>
            <a:r>
              <a:rPr lang="en-SG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has been allocated for the smart city project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  <a:p>
            <a:endParaRPr lang="en-IN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0AFF153F-2885-4B44-A359-A9B5C09E094D}"/>
              </a:ext>
            </a:extLst>
          </p:cNvPr>
          <p:cNvSpPr txBox="1"/>
          <p:nvPr/>
        </p:nvSpPr>
        <p:spPr>
          <a:xfrm>
            <a:off x="9284906" y="4576328"/>
            <a:ext cx="2056823" cy="1091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Aft>
                <a:spcPct val="35000"/>
              </a:spcAft>
            </a:pPr>
            <a:r>
              <a:rPr lang="en-US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IN INDIA:</a:t>
            </a:r>
          </a:p>
          <a:p>
            <a:pPr lvl="0" algn="ctr">
              <a:spcAft>
                <a:spcPct val="35000"/>
              </a:spcAft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Online education will grow by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8X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to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$2 Bn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by 2021</a:t>
            </a:r>
            <a:endParaRPr lang="en-IN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C1BDD64-D8FB-4FE9-B66B-E5D2D03A3C7D}"/>
              </a:ext>
            </a:extLst>
          </p:cNvPr>
          <p:cNvSpPr/>
          <p:nvPr/>
        </p:nvSpPr>
        <p:spPr>
          <a:xfrm>
            <a:off x="10588469" y="5726304"/>
            <a:ext cx="521329" cy="14807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81854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6248400"/>
            <a:ext cx="11887200" cy="6096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89154" tIns="44577" rIns="89154" bIns="44577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The alignment of forces is creating a Perfect Storm of new opportunities</a:t>
            </a:r>
            <a:endParaRPr lang="en-SG" sz="24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A528DF-D215-450C-9DB5-2AB96B301B6B}" type="slidenum">
              <a:rPr lang="en-US" smtClean="0">
                <a:latin typeface="Trebuchet MS" panose="020B0603020202020204" pitchFamily="34" charset="0"/>
              </a:rPr>
              <a:pPr/>
              <a:t>3</a:t>
            </a:fld>
            <a:endParaRPr lang="en-US" dirty="0">
              <a:latin typeface="Trebuchet MS" panose="020B0603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4572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99AD1E"/>
                </a:solidFill>
                <a:latin typeface="Trebuchet MS" panose="020B0603020202020204" pitchFamily="34" charset="0"/>
              </a:rPr>
              <a:t>Digital India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– a perfect storm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1000" y="2948369"/>
            <a:ext cx="36386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11138">
              <a:lnSpc>
                <a:spcPts val="1600"/>
              </a:lnSpc>
            </a:pP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CONNECT INDIA</a:t>
            </a:r>
          </a:p>
          <a:p>
            <a:pPr algn="ctr" defTabSz="211138">
              <a:lnSpc>
                <a:spcPts val="1600"/>
              </a:lnSpc>
            </a:pPr>
            <a:endParaRPr lang="en-GB" sz="2000" b="1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  <a:p>
            <a:pPr marL="171450" indent="-171450" defTabSz="211138">
              <a:lnSpc>
                <a:spcPts val="16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10 Gbps to all villages</a:t>
            </a:r>
          </a:p>
          <a:p>
            <a:pPr marL="180975" indent="-180975">
              <a:lnSpc>
                <a:spcPts val="16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100 Mbps to all schools</a:t>
            </a:r>
            <a:endParaRPr lang="en-IN" sz="16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  <a:p>
            <a:pPr marL="180975" indent="-180975">
              <a:lnSpc>
                <a:spcPts val="16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Broadband to 50% of households</a:t>
            </a:r>
          </a:p>
          <a:p>
            <a:pPr marL="180975" indent="-180975">
              <a:lnSpc>
                <a:spcPts val="16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10 M public Wi-Fi hotspots</a:t>
            </a:r>
            <a:endParaRPr lang="en-IN" sz="16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083933" y="4665033"/>
            <a:ext cx="4114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SECURE INDIA</a:t>
            </a:r>
          </a:p>
          <a:p>
            <a:pPr algn="ctr">
              <a:lnSpc>
                <a:spcPts val="1600"/>
              </a:lnSpc>
            </a:pPr>
            <a:endParaRPr lang="en-GB" sz="20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  <a:p>
            <a:pPr marL="285750" indent="-285750">
              <a:lnSpc>
                <a:spcPts val="16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Comprehensive data protection regime</a:t>
            </a:r>
            <a:endParaRPr lang="en-IN" sz="16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  <a:p>
            <a:pPr marL="285750" indent="-285750">
              <a:lnSpc>
                <a:spcPts val="16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Net neutrality principles</a:t>
            </a:r>
            <a:endParaRPr lang="en-IN" sz="16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  <a:p>
            <a:pPr marL="285750" indent="-285750">
              <a:lnSpc>
                <a:spcPts val="16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Security testing and standards </a:t>
            </a:r>
            <a:endParaRPr lang="en-IN" sz="16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  <a:p>
            <a:pPr marL="285750" indent="-285750">
              <a:lnSpc>
                <a:spcPts val="16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Encryption and security clearances </a:t>
            </a:r>
            <a:endParaRPr lang="en-IN" sz="16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7D5EAEAF-473D-48D8-AB63-E2442E598AF4}"/>
              </a:ext>
            </a:extLst>
          </p:cNvPr>
          <p:cNvSpPr txBox="1"/>
          <p:nvPr/>
        </p:nvSpPr>
        <p:spPr>
          <a:xfrm>
            <a:off x="2933698" y="1249297"/>
            <a:ext cx="5105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NATIONAL DIGITAL COMMUNICATIONS POLICY </a:t>
            </a:r>
          </a:p>
          <a:p>
            <a:pPr algn="ctr"/>
            <a:r>
              <a:rPr lang="en-IN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(2020 GOALS)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59C73290-873E-4E1E-BD26-D635DE19BE1E}"/>
              </a:ext>
            </a:extLst>
          </p:cNvPr>
          <p:cNvSpPr/>
          <p:nvPr/>
        </p:nvSpPr>
        <p:spPr>
          <a:xfrm>
            <a:off x="7409271" y="1927525"/>
            <a:ext cx="3962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PROPEL INDIA</a:t>
            </a:r>
          </a:p>
          <a:p>
            <a:pPr algn="ctr">
              <a:lnSpc>
                <a:spcPts val="1600"/>
              </a:lnSpc>
            </a:pPr>
            <a:endParaRPr lang="en-GB" sz="2400" b="1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  <a:p>
            <a:pPr marL="285750" indent="-285750">
              <a:lnSpc>
                <a:spcPts val="16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Investments of USD 100 Billion  </a:t>
            </a:r>
            <a:endParaRPr lang="en-IN" sz="16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  <a:p>
            <a:pPr marL="285750" indent="-285750">
              <a:lnSpc>
                <a:spcPts val="16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Creation of innovation led start-ups  </a:t>
            </a:r>
            <a:endParaRPr lang="en-IN" sz="16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  <a:p>
            <a:pPr marL="285750" indent="-285750">
              <a:lnSpc>
                <a:spcPts val="16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Train/ re-skill 1 Million </a:t>
            </a:r>
          </a:p>
          <a:p>
            <a:pPr marL="285750" indent="-285750">
              <a:lnSpc>
                <a:spcPts val="16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Expand IoT ecosystem to 5 Billion</a:t>
            </a:r>
            <a:endParaRPr lang="en-IN" sz="16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pic>
        <p:nvPicPr>
          <p:cNvPr id="12" name="Picture 2" descr="Image result for Digital India">
            <a:extLst>
              <a:ext uri="{FF2B5EF4-FFF2-40B4-BE49-F238E27FC236}">
                <a16:creationId xmlns:a16="http://schemas.microsoft.com/office/drawing/2014/main" xmlns="" id="{9650A188-F58A-4972-8E18-70DF1B75A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9899" y="3303223"/>
            <a:ext cx="1233001" cy="80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875B5583-2643-47F8-AA88-3EC19AD3C4B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9686" y="1975032"/>
            <a:ext cx="3434506" cy="34286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8617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Single Corner Rounded 13">
            <a:extLst>
              <a:ext uri="{FF2B5EF4-FFF2-40B4-BE49-F238E27FC236}">
                <a16:creationId xmlns:a16="http://schemas.microsoft.com/office/drawing/2014/main" xmlns="" id="{DACD0A8E-97E0-4736-B127-277880674892}"/>
              </a:ext>
            </a:extLst>
          </p:cNvPr>
          <p:cNvSpPr/>
          <p:nvPr/>
        </p:nvSpPr>
        <p:spPr>
          <a:xfrm flipH="1">
            <a:off x="573500" y="4888963"/>
            <a:ext cx="10676420" cy="1130837"/>
          </a:xfrm>
          <a:prstGeom prst="round1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N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11" name="Rectangle: Single Corner Rounded 10">
            <a:extLst>
              <a:ext uri="{FF2B5EF4-FFF2-40B4-BE49-F238E27FC236}">
                <a16:creationId xmlns:a16="http://schemas.microsoft.com/office/drawing/2014/main" xmlns="" id="{B563EE7A-68E1-4B41-9E21-D3B58079BE6C}"/>
              </a:ext>
            </a:extLst>
          </p:cNvPr>
          <p:cNvSpPr/>
          <p:nvPr/>
        </p:nvSpPr>
        <p:spPr>
          <a:xfrm flipH="1">
            <a:off x="573500" y="3364963"/>
            <a:ext cx="10676420" cy="1130837"/>
          </a:xfrm>
          <a:prstGeom prst="round1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IN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 </a:t>
            </a:r>
            <a:endParaRPr lang="en-IN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Rectangle: Single Corner Rounded 8">
            <a:extLst>
              <a:ext uri="{FF2B5EF4-FFF2-40B4-BE49-F238E27FC236}">
                <a16:creationId xmlns:a16="http://schemas.microsoft.com/office/drawing/2014/main" xmlns="" id="{6120EB0F-DF42-4764-83ED-1BBD98B0706E}"/>
              </a:ext>
            </a:extLst>
          </p:cNvPr>
          <p:cNvSpPr/>
          <p:nvPr/>
        </p:nvSpPr>
        <p:spPr>
          <a:xfrm flipH="1">
            <a:off x="573500" y="1934153"/>
            <a:ext cx="10676420" cy="1066800"/>
          </a:xfrm>
          <a:prstGeom prst="round1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N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131B868-2B61-461E-A531-F8EF6C2C7FF7}"/>
              </a:ext>
            </a:extLst>
          </p:cNvPr>
          <p:cNvSpPr/>
          <p:nvPr/>
        </p:nvSpPr>
        <p:spPr>
          <a:xfrm>
            <a:off x="381000" y="523703"/>
            <a:ext cx="6477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rgbClr val="99AD1E"/>
                </a:solidFill>
                <a:latin typeface="Trebuchet MS" panose="020B0603020202020204" pitchFamily="34" charset="0"/>
              </a:rPr>
              <a:t>Trends </a:t>
            </a:r>
            <a:r>
              <a:rPr lang="en-I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changing the provider marketplace</a:t>
            </a:r>
            <a:endParaRPr lang="en-IN" sz="24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2043051"/>
            <a:ext cx="47520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Customers DC mobbing from on-premise to hosted DC &amp; Cloud</a:t>
            </a:r>
            <a:endParaRPr lang="en-SG" sz="24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F2E8F7B-3CFE-4D31-B4A0-5E06E51B12F7}"/>
              </a:ext>
            </a:extLst>
          </p:cNvPr>
          <p:cNvSpPr txBox="1"/>
          <p:nvPr/>
        </p:nvSpPr>
        <p:spPr>
          <a:xfrm>
            <a:off x="1841917" y="1349378"/>
            <a:ext cx="2515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Trends</a:t>
            </a:r>
            <a:endParaRPr lang="en-IN" sz="3200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A5157BE-5497-4B3F-8292-D32C8395A3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A528DF-D215-450C-9DB5-2AB96B301B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752CC9E0-6EAD-47F3-AAC6-F203E76689DC}"/>
              </a:ext>
            </a:extLst>
          </p:cNvPr>
          <p:cNvSpPr txBox="1"/>
          <p:nvPr/>
        </p:nvSpPr>
        <p:spPr>
          <a:xfrm>
            <a:off x="7709184" y="1295400"/>
            <a:ext cx="2515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Advantage</a:t>
            </a:r>
            <a:endParaRPr lang="en-IN" sz="32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A606D1F2-1AAD-4B67-B1C4-140EF4EEE5C8}"/>
              </a:ext>
            </a:extLst>
          </p:cNvPr>
          <p:cNvSpPr txBox="1"/>
          <p:nvPr/>
        </p:nvSpPr>
        <p:spPr>
          <a:xfrm>
            <a:off x="928271" y="3547439"/>
            <a:ext cx="4752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Build IT to Consumed IT Model</a:t>
            </a:r>
            <a:endParaRPr lang="en-SG" sz="24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782B0DC2-43C4-45F7-81DD-3BD1602B169F}"/>
              </a:ext>
            </a:extLst>
          </p:cNvPr>
          <p:cNvSpPr txBox="1"/>
          <p:nvPr/>
        </p:nvSpPr>
        <p:spPr>
          <a:xfrm>
            <a:off x="928270" y="4989230"/>
            <a:ext cx="47520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Outcome-Based Engagement Models</a:t>
            </a:r>
            <a:endParaRPr lang="en-SG" sz="24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45EE6B28-FFBD-4F38-BF0C-6938B8EECAA9}"/>
              </a:ext>
            </a:extLst>
          </p:cNvPr>
          <p:cNvSpPr txBox="1"/>
          <p:nvPr/>
        </p:nvSpPr>
        <p:spPr>
          <a:xfrm>
            <a:off x="5943600" y="2060944"/>
            <a:ext cx="533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DC and Cloud SP with Managed Services and Integration Capabilities</a:t>
            </a:r>
            <a:endParaRPr lang="en-SG" sz="24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2AC31BEC-7C5F-4F4D-8EDD-537030190101}"/>
              </a:ext>
            </a:extLst>
          </p:cNvPr>
          <p:cNvSpPr txBox="1"/>
          <p:nvPr/>
        </p:nvSpPr>
        <p:spPr>
          <a:xfrm>
            <a:off x="6035077" y="3468611"/>
            <a:ext cx="50415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Cloud Services Provider with Integrated ICT Offerings</a:t>
            </a:r>
            <a:endParaRPr lang="en-SG" sz="24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027BC06A-ED81-4A17-8791-AF000EFFC29F}"/>
              </a:ext>
            </a:extLst>
          </p:cNvPr>
          <p:cNvSpPr txBox="1"/>
          <p:nvPr/>
        </p:nvSpPr>
        <p:spPr>
          <a:xfrm>
            <a:off x="6035076" y="4990273"/>
            <a:ext cx="5041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Integrated ICT Players with Cloud Offerings &amp; Vertical Expertise</a:t>
            </a:r>
            <a:endParaRPr lang="en-SG" sz="24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997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Single Corner Rounded 12">
            <a:extLst>
              <a:ext uri="{FF2B5EF4-FFF2-40B4-BE49-F238E27FC236}">
                <a16:creationId xmlns:a16="http://schemas.microsoft.com/office/drawing/2014/main" xmlns="" id="{116534FD-B3F1-4E74-A628-66795148155E}"/>
              </a:ext>
            </a:extLst>
          </p:cNvPr>
          <p:cNvSpPr/>
          <p:nvPr/>
        </p:nvSpPr>
        <p:spPr>
          <a:xfrm flipH="1">
            <a:off x="601180" y="5178797"/>
            <a:ext cx="10676420" cy="761999"/>
          </a:xfrm>
          <a:prstGeom prst="round1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N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12" name="Rectangle: Single Corner Rounded 11">
            <a:extLst>
              <a:ext uri="{FF2B5EF4-FFF2-40B4-BE49-F238E27FC236}">
                <a16:creationId xmlns:a16="http://schemas.microsoft.com/office/drawing/2014/main" xmlns="" id="{1545A8EB-9D9D-44B2-8000-AEBA62B0F0AD}"/>
              </a:ext>
            </a:extLst>
          </p:cNvPr>
          <p:cNvSpPr/>
          <p:nvPr/>
        </p:nvSpPr>
        <p:spPr>
          <a:xfrm flipH="1">
            <a:off x="558846" y="4233207"/>
            <a:ext cx="10676420" cy="761999"/>
          </a:xfrm>
          <a:prstGeom prst="round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N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14" name="Rectangle: Single Corner Rounded 13">
            <a:extLst>
              <a:ext uri="{FF2B5EF4-FFF2-40B4-BE49-F238E27FC236}">
                <a16:creationId xmlns:a16="http://schemas.microsoft.com/office/drawing/2014/main" xmlns="" id="{DACD0A8E-97E0-4736-B127-277880674892}"/>
              </a:ext>
            </a:extLst>
          </p:cNvPr>
          <p:cNvSpPr/>
          <p:nvPr/>
        </p:nvSpPr>
        <p:spPr>
          <a:xfrm flipH="1">
            <a:off x="601180" y="3305501"/>
            <a:ext cx="10676420" cy="761999"/>
          </a:xfrm>
          <a:prstGeom prst="round1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N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11" name="Rectangle: Single Corner Rounded 10">
            <a:extLst>
              <a:ext uri="{FF2B5EF4-FFF2-40B4-BE49-F238E27FC236}">
                <a16:creationId xmlns:a16="http://schemas.microsoft.com/office/drawing/2014/main" xmlns="" id="{B563EE7A-68E1-4B41-9E21-D3B58079BE6C}"/>
              </a:ext>
            </a:extLst>
          </p:cNvPr>
          <p:cNvSpPr/>
          <p:nvPr/>
        </p:nvSpPr>
        <p:spPr>
          <a:xfrm flipH="1">
            <a:off x="573500" y="2377795"/>
            <a:ext cx="10676420" cy="761999"/>
          </a:xfrm>
          <a:prstGeom prst="round1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IN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 </a:t>
            </a:r>
            <a:endParaRPr lang="en-IN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Rectangle: Single Corner Rounded 8">
            <a:extLst>
              <a:ext uri="{FF2B5EF4-FFF2-40B4-BE49-F238E27FC236}">
                <a16:creationId xmlns:a16="http://schemas.microsoft.com/office/drawing/2014/main" xmlns="" id="{6120EB0F-DF42-4764-83ED-1BBD98B0706E}"/>
              </a:ext>
            </a:extLst>
          </p:cNvPr>
          <p:cNvSpPr/>
          <p:nvPr/>
        </p:nvSpPr>
        <p:spPr>
          <a:xfrm flipH="1">
            <a:off x="573500" y="1524000"/>
            <a:ext cx="10676420" cy="761999"/>
          </a:xfrm>
          <a:prstGeom prst="round1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N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131B868-2B61-461E-A531-F8EF6C2C7FF7}"/>
              </a:ext>
            </a:extLst>
          </p:cNvPr>
          <p:cNvSpPr/>
          <p:nvPr/>
        </p:nvSpPr>
        <p:spPr>
          <a:xfrm>
            <a:off x="558846" y="961311"/>
            <a:ext cx="29463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Sify’s </a:t>
            </a:r>
            <a:r>
              <a:rPr lang="en-IN" sz="2400" b="1" dirty="0">
                <a:solidFill>
                  <a:srgbClr val="99AD1E"/>
                </a:solidFill>
                <a:latin typeface="Trebuchet MS" panose="020B0603020202020204" pitchFamily="34" charset="0"/>
              </a:rPr>
              <a:t>key assets</a:t>
            </a:r>
            <a:endParaRPr lang="en-IN" sz="2400" dirty="0">
              <a:solidFill>
                <a:srgbClr val="99AD1E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4365" y="1600200"/>
            <a:ext cx="46730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6 Pan-India DCs with 47MW capacity (utility)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5+ more DCs in progress, &gt;2X capacity</a:t>
            </a:r>
            <a:endParaRPr lang="en-SG" sz="1600" b="1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8F34B92-5076-4938-8DD9-649081B5AFA5}"/>
              </a:ext>
            </a:extLst>
          </p:cNvPr>
          <p:cNvSpPr/>
          <p:nvPr/>
        </p:nvSpPr>
        <p:spPr>
          <a:xfrm>
            <a:off x="5486400" y="862654"/>
            <a:ext cx="5232470" cy="578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Relevance to </a:t>
            </a:r>
            <a:r>
              <a:rPr lang="en-IN" sz="2400" dirty="0">
                <a:solidFill>
                  <a:srgbClr val="99AD1E"/>
                </a:solidFill>
                <a:latin typeface="Trebuchet MS" panose="020B0603020202020204" pitchFamily="34" charset="0"/>
              </a:rPr>
              <a:t>Digital India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38154" y="1600200"/>
            <a:ext cx="35253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Hosting for hyperscale operators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Centerpiece of the hybrid cloud</a:t>
            </a: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6248400"/>
            <a:ext cx="11887200" cy="6096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89154" tIns="44577" rIns="89154" bIns="44577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Sify’s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 assets are ideally matched to the Digital India opportunity set</a:t>
            </a:r>
            <a:endParaRPr lang="en-SG" sz="24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A973F25-CDF5-41AB-8608-7098ACA45066}"/>
              </a:ext>
            </a:extLst>
          </p:cNvPr>
          <p:cNvSpPr txBox="1"/>
          <p:nvPr/>
        </p:nvSpPr>
        <p:spPr>
          <a:xfrm>
            <a:off x="6238154" y="5309599"/>
            <a:ext cx="43300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IT-enablement for distributed businesses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Supports digital transformation initiatives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6DC5141E-751A-4957-AB8D-D8D153A79C73}"/>
              </a:ext>
            </a:extLst>
          </p:cNvPr>
          <p:cNvSpPr txBox="1"/>
          <p:nvPr/>
        </p:nvSpPr>
        <p:spPr>
          <a:xfrm>
            <a:off x="6238154" y="4368225"/>
            <a:ext cx="41601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Global and domestic IT outsourcing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Supports outcome-based services model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2BE3F041-2CC8-4A6B-A477-4E908265E2EE}"/>
              </a:ext>
            </a:extLst>
          </p:cNvPr>
          <p:cNvSpPr txBox="1"/>
          <p:nvPr/>
        </p:nvSpPr>
        <p:spPr>
          <a:xfrm>
            <a:off x="6238154" y="2513409"/>
            <a:ext cx="3831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Internet growth from non-metros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Platform to move content to “edge”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69E08DD1-4F48-40EA-A71F-90385FD631A3}"/>
              </a:ext>
            </a:extLst>
          </p:cNvPr>
          <p:cNvSpPr txBox="1"/>
          <p:nvPr/>
        </p:nvSpPr>
        <p:spPr>
          <a:xfrm>
            <a:off x="6238154" y="3412171"/>
            <a:ext cx="40302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Cost-effective terabit network scale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Interconnect public and private clouds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B6C6D50-11A3-4CE1-BA29-1A8D3165778E}"/>
              </a:ext>
            </a:extLst>
          </p:cNvPr>
          <p:cNvSpPr txBox="1"/>
          <p:nvPr/>
        </p:nvSpPr>
        <p:spPr>
          <a:xfrm>
            <a:off x="648146" y="2513409"/>
            <a:ext cx="4092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Largest MPLS network (by connections)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Spans 1600 cities and towns </a:t>
            </a:r>
            <a:endParaRPr lang="en-SG" sz="16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908A28D-9142-4449-A574-59770582B387}"/>
              </a:ext>
            </a:extLst>
          </p:cNvPr>
          <p:cNvSpPr txBox="1"/>
          <p:nvPr/>
        </p:nvSpPr>
        <p:spPr>
          <a:xfrm>
            <a:off x="648146" y="3412171"/>
            <a:ext cx="3837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“Cloud Connect” data superhighway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47 on-net data centers</a:t>
            </a:r>
            <a:endParaRPr lang="en-SG" sz="16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ADEC3BBB-0E04-440F-96D4-CCBD32782DA9}"/>
              </a:ext>
            </a:extLst>
          </p:cNvPr>
          <p:cNvSpPr txBox="1"/>
          <p:nvPr/>
        </p:nvSpPr>
        <p:spPr>
          <a:xfrm>
            <a:off x="734365" y="4368225"/>
            <a:ext cx="35766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Remote Operations Centers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NOC, SOC, managed services</a:t>
            </a:r>
            <a:endParaRPr lang="en-SG" sz="16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5791E413-3C97-4039-ACCD-F55D565D3E9C}"/>
              </a:ext>
            </a:extLst>
          </p:cNvPr>
          <p:cNvSpPr txBox="1"/>
          <p:nvPr/>
        </p:nvSpPr>
        <p:spPr>
          <a:xfrm>
            <a:off x="734365" y="5309599"/>
            <a:ext cx="4666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Applications and solutions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Cloudinfinit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, I-Test, Forum, SAP/Oracle</a:t>
            </a:r>
            <a:endParaRPr lang="en-SG" sz="16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A5157BE-5497-4B3F-8292-D32C8395A3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A528DF-D215-450C-9DB5-2AB96B301B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645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1">
            <a:extLst>
              <a:ext uri="{FF2B5EF4-FFF2-40B4-BE49-F238E27FC236}">
                <a16:creationId xmlns:a16="http://schemas.microsoft.com/office/drawing/2014/main" xmlns="" id="{00103CFB-AD09-4F55-85ED-F5E2D067C56C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3276600"/>
            <a:ext cx="2844000" cy="2592000"/>
            <a:chOff x="495301" y="3359150"/>
            <a:chExt cx="2598738" cy="2470151"/>
          </a:xfrm>
          <a:solidFill>
            <a:schemeClr val="bg1">
              <a:lumMod val="75000"/>
            </a:schemeClr>
          </a:solidFill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xmlns="" id="{0010C1BD-E9C2-4D2F-9ACC-772423C255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301" y="3359150"/>
              <a:ext cx="2598738" cy="2470151"/>
            </a:xfrm>
            <a:custGeom>
              <a:avLst/>
              <a:gdLst/>
              <a:ahLst/>
              <a:cxnLst>
                <a:cxn ang="0">
                  <a:pos x="820" y="0"/>
                </a:cxn>
                <a:cxn ang="0">
                  <a:pos x="1637" y="592"/>
                </a:cxn>
                <a:cxn ang="0">
                  <a:pos x="1325" y="1556"/>
                </a:cxn>
                <a:cxn ang="0">
                  <a:pos x="312" y="1556"/>
                </a:cxn>
                <a:cxn ang="0">
                  <a:pos x="0" y="592"/>
                </a:cxn>
                <a:cxn ang="0">
                  <a:pos x="820" y="0"/>
                </a:cxn>
              </a:cxnLst>
              <a:rect l="0" t="0" r="r" b="b"/>
              <a:pathLst>
                <a:path w="1637" h="1556">
                  <a:moveTo>
                    <a:pt x="820" y="0"/>
                  </a:moveTo>
                  <a:lnTo>
                    <a:pt x="1637" y="592"/>
                  </a:lnTo>
                  <a:lnTo>
                    <a:pt x="1325" y="1556"/>
                  </a:lnTo>
                  <a:lnTo>
                    <a:pt x="312" y="1556"/>
                  </a:lnTo>
                  <a:lnTo>
                    <a:pt x="0" y="592"/>
                  </a:lnTo>
                  <a:lnTo>
                    <a:pt x="820" y="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srgbClr val="000000">
                  <a:alpha val="26667"/>
                </a:srgb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solidFill>
                  <a:prstClr val="black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7" name="Freeform 11">
              <a:extLst>
                <a:ext uri="{FF2B5EF4-FFF2-40B4-BE49-F238E27FC236}">
                  <a16:creationId xmlns:a16="http://schemas.microsoft.com/office/drawing/2014/main" xmlns="" id="{3D0173D1-836D-4733-833E-318D997AD2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87413" y="3881438"/>
              <a:ext cx="2206625" cy="1947863"/>
            </a:xfrm>
            <a:custGeom>
              <a:avLst/>
              <a:gdLst>
                <a:gd name="T0" fmla="*/ 1024 w 1390"/>
                <a:gd name="T1" fmla="*/ 0 h 1227"/>
                <a:gd name="T2" fmla="*/ 0 w 1390"/>
                <a:gd name="T3" fmla="*/ 1025 h 1227"/>
                <a:gd name="T4" fmla="*/ 65 w 1390"/>
                <a:gd name="T5" fmla="*/ 1227 h 1227"/>
                <a:gd name="T6" fmla="*/ 1078 w 1390"/>
                <a:gd name="T7" fmla="*/ 1227 h 1227"/>
                <a:gd name="T8" fmla="*/ 1390 w 1390"/>
                <a:gd name="T9" fmla="*/ 263 h 1227"/>
                <a:gd name="T10" fmla="*/ 1024 w 1390"/>
                <a:gd name="T11" fmla="*/ 0 h 12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90" h="1227">
                  <a:moveTo>
                    <a:pt x="1024" y="0"/>
                  </a:moveTo>
                  <a:lnTo>
                    <a:pt x="0" y="1025"/>
                  </a:lnTo>
                  <a:lnTo>
                    <a:pt x="65" y="1227"/>
                  </a:lnTo>
                  <a:lnTo>
                    <a:pt x="1078" y="1227"/>
                  </a:lnTo>
                  <a:lnTo>
                    <a:pt x="1390" y="263"/>
                  </a:lnTo>
                  <a:lnTo>
                    <a:pt x="102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IN" dirty="0">
                <a:solidFill>
                  <a:prstClr val="black"/>
                </a:solidFill>
                <a:latin typeface="Trebuchet MS" panose="020B0603020202020204" pitchFamily="34" charset="0"/>
              </a:endParaRPr>
            </a:p>
          </p:txBody>
        </p:sp>
      </p:grpSp>
      <p:grpSp>
        <p:nvGrpSpPr>
          <p:cNvPr id="5" name="Group 50">
            <a:extLst>
              <a:ext uri="{FF2B5EF4-FFF2-40B4-BE49-F238E27FC236}">
                <a16:creationId xmlns:a16="http://schemas.microsoft.com/office/drawing/2014/main" xmlns="" id="{51757DCB-E47D-45E0-8311-42BF830B04FB}"/>
              </a:ext>
            </a:extLst>
          </p:cNvPr>
          <p:cNvGrpSpPr>
            <a:grpSpLocks/>
          </p:cNvGrpSpPr>
          <p:nvPr/>
        </p:nvGrpSpPr>
        <p:grpSpPr bwMode="auto">
          <a:xfrm>
            <a:off x="3023400" y="1546225"/>
            <a:ext cx="2844000" cy="2592000"/>
            <a:chOff x="1885951" y="1628775"/>
            <a:chExt cx="2598738" cy="2470150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xmlns="" id="{ADDE2135-2DF0-45EF-BF85-EDA3CFCF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5951" y="1628775"/>
              <a:ext cx="2598738" cy="2470150"/>
            </a:xfrm>
            <a:custGeom>
              <a:avLst/>
              <a:gdLst/>
              <a:ahLst/>
              <a:cxnLst>
                <a:cxn ang="0">
                  <a:pos x="820" y="1556"/>
                </a:cxn>
                <a:cxn ang="0">
                  <a:pos x="0" y="964"/>
                </a:cxn>
                <a:cxn ang="0">
                  <a:pos x="312" y="0"/>
                </a:cxn>
                <a:cxn ang="0">
                  <a:pos x="1324" y="0"/>
                </a:cxn>
                <a:cxn ang="0">
                  <a:pos x="1637" y="964"/>
                </a:cxn>
                <a:cxn ang="0">
                  <a:pos x="820" y="1556"/>
                </a:cxn>
              </a:cxnLst>
              <a:rect l="0" t="0" r="r" b="b"/>
              <a:pathLst>
                <a:path w="1637" h="1556">
                  <a:moveTo>
                    <a:pt x="820" y="1556"/>
                  </a:moveTo>
                  <a:lnTo>
                    <a:pt x="0" y="964"/>
                  </a:lnTo>
                  <a:lnTo>
                    <a:pt x="312" y="0"/>
                  </a:lnTo>
                  <a:lnTo>
                    <a:pt x="1324" y="0"/>
                  </a:lnTo>
                  <a:lnTo>
                    <a:pt x="1637" y="964"/>
                  </a:lnTo>
                  <a:lnTo>
                    <a:pt x="820" y="1556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solidFill>
                  <a:prstClr val="black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xmlns="" id="{2A8301FB-8A1A-43D6-8B1F-70B58EA650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1738" y="1962150"/>
              <a:ext cx="2012950" cy="2136775"/>
            </a:xfrm>
            <a:custGeom>
              <a:avLst/>
              <a:gdLst>
                <a:gd name="T0" fmla="*/ 1268 w 1268"/>
                <a:gd name="T1" fmla="*/ 754 h 1346"/>
                <a:gd name="T2" fmla="*/ 1024 w 1268"/>
                <a:gd name="T3" fmla="*/ 0 h 1346"/>
                <a:gd name="T4" fmla="*/ 0 w 1268"/>
                <a:gd name="T5" fmla="*/ 1021 h 1346"/>
                <a:gd name="T6" fmla="*/ 451 w 1268"/>
                <a:gd name="T7" fmla="*/ 1346 h 1346"/>
                <a:gd name="T8" fmla="*/ 1268 w 1268"/>
                <a:gd name="T9" fmla="*/ 754 h 13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68" h="1346">
                  <a:moveTo>
                    <a:pt x="1268" y="754"/>
                  </a:moveTo>
                  <a:lnTo>
                    <a:pt x="1024" y="0"/>
                  </a:lnTo>
                  <a:lnTo>
                    <a:pt x="0" y="1021"/>
                  </a:lnTo>
                  <a:lnTo>
                    <a:pt x="451" y="1346"/>
                  </a:lnTo>
                  <a:lnTo>
                    <a:pt x="1268" y="75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IN" dirty="0">
                <a:solidFill>
                  <a:prstClr val="black"/>
                </a:solidFill>
                <a:latin typeface="Trebuchet MS" panose="020B0603020202020204" pitchFamily="34" charset="0"/>
              </a:endParaRPr>
            </a:p>
          </p:txBody>
        </p:sp>
      </p:grpSp>
      <p:grpSp>
        <p:nvGrpSpPr>
          <p:cNvPr id="8" name="Group 49">
            <a:extLst>
              <a:ext uri="{FF2B5EF4-FFF2-40B4-BE49-F238E27FC236}">
                <a16:creationId xmlns:a16="http://schemas.microsoft.com/office/drawing/2014/main" xmlns="" id="{61BE8A20-58BE-429E-808A-EA27DC0A9E38}"/>
              </a:ext>
            </a:extLst>
          </p:cNvPr>
          <p:cNvGrpSpPr>
            <a:grpSpLocks/>
          </p:cNvGrpSpPr>
          <p:nvPr/>
        </p:nvGrpSpPr>
        <p:grpSpPr bwMode="auto">
          <a:xfrm>
            <a:off x="4495800" y="3276600"/>
            <a:ext cx="2844000" cy="2592000"/>
            <a:chOff x="3273426" y="3359150"/>
            <a:chExt cx="2597150" cy="2470151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xmlns="" id="{7CEC0C51-A407-47AF-9B67-0CE17B2D5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3426" y="3359150"/>
              <a:ext cx="2597150" cy="2470151"/>
            </a:xfrm>
            <a:custGeom>
              <a:avLst/>
              <a:gdLst/>
              <a:ahLst/>
              <a:cxnLst>
                <a:cxn ang="0">
                  <a:pos x="819" y="0"/>
                </a:cxn>
                <a:cxn ang="0">
                  <a:pos x="1636" y="592"/>
                </a:cxn>
                <a:cxn ang="0">
                  <a:pos x="1324" y="1556"/>
                </a:cxn>
                <a:cxn ang="0">
                  <a:pos x="312" y="1556"/>
                </a:cxn>
                <a:cxn ang="0">
                  <a:pos x="0" y="592"/>
                </a:cxn>
                <a:cxn ang="0">
                  <a:pos x="819" y="0"/>
                </a:cxn>
              </a:cxnLst>
              <a:rect l="0" t="0" r="r" b="b"/>
              <a:pathLst>
                <a:path w="1636" h="1556">
                  <a:moveTo>
                    <a:pt x="819" y="0"/>
                  </a:moveTo>
                  <a:lnTo>
                    <a:pt x="1636" y="592"/>
                  </a:lnTo>
                  <a:lnTo>
                    <a:pt x="1324" y="1556"/>
                  </a:lnTo>
                  <a:lnTo>
                    <a:pt x="312" y="1556"/>
                  </a:lnTo>
                  <a:lnTo>
                    <a:pt x="0" y="592"/>
                  </a:lnTo>
                  <a:lnTo>
                    <a:pt x="819" y="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solidFill>
                  <a:prstClr val="black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xmlns="" id="{70B2DEA8-B1C6-479A-B1C2-B9372B3AB9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3951" y="3878263"/>
              <a:ext cx="2206625" cy="1951038"/>
            </a:xfrm>
            <a:custGeom>
              <a:avLst/>
              <a:gdLst/>
              <a:ahLst/>
              <a:cxnLst>
                <a:cxn ang="0">
                  <a:pos x="1024" y="0"/>
                </a:cxn>
                <a:cxn ang="0">
                  <a:pos x="0" y="1024"/>
                </a:cxn>
                <a:cxn ang="0">
                  <a:pos x="66" y="1229"/>
                </a:cxn>
                <a:cxn ang="0">
                  <a:pos x="1078" y="1229"/>
                </a:cxn>
                <a:cxn ang="0">
                  <a:pos x="1390" y="265"/>
                </a:cxn>
                <a:cxn ang="0">
                  <a:pos x="1024" y="0"/>
                </a:cxn>
              </a:cxnLst>
              <a:rect l="0" t="0" r="r" b="b"/>
              <a:pathLst>
                <a:path w="1390" h="1229">
                  <a:moveTo>
                    <a:pt x="1024" y="0"/>
                  </a:moveTo>
                  <a:lnTo>
                    <a:pt x="0" y="1024"/>
                  </a:lnTo>
                  <a:lnTo>
                    <a:pt x="66" y="1229"/>
                  </a:lnTo>
                  <a:lnTo>
                    <a:pt x="1078" y="1229"/>
                  </a:lnTo>
                  <a:lnTo>
                    <a:pt x="1390" y="265"/>
                  </a:lnTo>
                  <a:lnTo>
                    <a:pt x="102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Trebuchet MS" panose="020B0603020202020204" pitchFamily="34" charset="0"/>
              </a:endParaRPr>
            </a:p>
          </p:txBody>
        </p:sp>
      </p:grpSp>
      <p:grpSp>
        <p:nvGrpSpPr>
          <p:cNvPr id="11" name="Group 48">
            <a:extLst>
              <a:ext uri="{FF2B5EF4-FFF2-40B4-BE49-F238E27FC236}">
                <a16:creationId xmlns:a16="http://schemas.microsoft.com/office/drawing/2014/main" xmlns="" id="{CF59ACEA-1A0E-44C6-A62A-5ABAFDC9EEAE}"/>
              </a:ext>
            </a:extLst>
          </p:cNvPr>
          <p:cNvGrpSpPr>
            <a:grpSpLocks/>
          </p:cNvGrpSpPr>
          <p:nvPr/>
        </p:nvGrpSpPr>
        <p:grpSpPr bwMode="auto">
          <a:xfrm>
            <a:off x="5943600" y="1546224"/>
            <a:ext cx="2844000" cy="2592001"/>
            <a:chOff x="4664076" y="1628774"/>
            <a:chExt cx="2597150" cy="2470152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xmlns="" id="{6B46CF61-261C-418F-BF17-88AC8DD7F4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4076" y="1628774"/>
              <a:ext cx="2597150" cy="2470151"/>
            </a:xfrm>
            <a:custGeom>
              <a:avLst/>
              <a:gdLst/>
              <a:ahLst/>
              <a:cxnLst>
                <a:cxn ang="0">
                  <a:pos x="819" y="1556"/>
                </a:cxn>
                <a:cxn ang="0">
                  <a:pos x="0" y="964"/>
                </a:cxn>
                <a:cxn ang="0">
                  <a:pos x="312" y="0"/>
                </a:cxn>
                <a:cxn ang="0">
                  <a:pos x="1324" y="0"/>
                </a:cxn>
                <a:cxn ang="0">
                  <a:pos x="1636" y="964"/>
                </a:cxn>
                <a:cxn ang="0">
                  <a:pos x="819" y="1556"/>
                </a:cxn>
              </a:cxnLst>
              <a:rect l="0" t="0" r="r" b="b"/>
              <a:pathLst>
                <a:path w="1636" h="1556">
                  <a:moveTo>
                    <a:pt x="819" y="1556"/>
                  </a:moveTo>
                  <a:lnTo>
                    <a:pt x="0" y="964"/>
                  </a:lnTo>
                  <a:lnTo>
                    <a:pt x="312" y="0"/>
                  </a:lnTo>
                  <a:lnTo>
                    <a:pt x="1324" y="0"/>
                  </a:lnTo>
                  <a:lnTo>
                    <a:pt x="1636" y="964"/>
                  </a:lnTo>
                  <a:lnTo>
                    <a:pt x="819" y="1556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solidFill>
                  <a:prstClr val="black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xmlns="" id="{BD932966-17D5-4E5D-99A9-EF4CF136E1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8276" y="1957388"/>
              <a:ext cx="2012950" cy="2141538"/>
            </a:xfrm>
            <a:custGeom>
              <a:avLst/>
              <a:gdLst>
                <a:gd name="T0" fmla="*/ 1268 w 1268"/>
                <a:gd name="T1" fmla="*/ 757 h 1349"/>
                <a:gd name="T2" fmla="*/ 1024 w 1268"/>
                <a:gd name="T3" fmla="*/ 0 h 1349"/>
                <a:gd name="T4" fmla="*/ 0 w 1268"/>
                <a:gd name="T5" fmla="*/ 1022 h 1349"/>
                <a:gd name="T6" fmla="*/ 451 w 1268"/>
                <a:gd name="T7" fmla="*/ 1349 h 1349"/>
                <a:gd name="T8" fmla="*/ 1268 w 1268"/>
                <a:gd name="T9" fmla="*/ 757 h 13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68" h="1349">
                  <a:moveTo>
                    <a:pt x="1268" y="757"/>
                  </a:moveTo>
                  <a:lnTo>
                    <a:pt x="1024" y="0"/>
                  </a:lnTo>
                  <a:lnTo>
                    <a:pt x="0" y="1022"/>
                  </a:lnTo>
                  <a:lnTo>
                    <a:pt x="451" y="1349"/>
                  </a:lnTo>
                  <a:lnTo>
                    <a:pt x="1268" y="75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IN" dirty="0">
                <a:solidFill>
                  <a:prstClr val="black"/>
                </a:solidFill>
                <a:latin typeface="Trebuchet MS" panose="020B0603020202020204" pitchFamily="34" charset="0"/>
              </a:endParaRPr>
            </a:p>
          </p:txBody>
        </p:sp>
      </p:grpSp>
      <p:grpSp>
        <p:nvGrpSpPr>
          <p:cNvPr id="14" name="Group 47">
            <a:extLst>
              <a:ext uri="{FF2B5EF4-FFF2-40B4-BE49-F238E27FC236}">
                <a16:creationId xmlns:a16="http://schemas.microsoft.com/office/drawing/2014/main" xmlns="" id="{7B39CB14-24B8-482B-B896-D70407B03E25}"/>
              </a:ext>
            </a:extLst>
          </p:cNvPr>
          <p:cNvGrpSpPr>
            <a:grpSpLocks/>
          </p:cNvGrpSpPr>
          <p:nvPr/>
        </p:nvGrpSpPr>
        <p:grpSpPr bwMode="auto">
          <a:xfrm>
            <a:off x="7366800" y="3276600"/>
            <a:ext cx="2844000" cy="2592000"/>
            <a:chOff x="6049963" y="3359150"/>
            <a:chExt cx="2601913" cy="2470151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xmlns="" id="{F0983B99-EDDB-48B5-BDD4-1B52B2150F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9963" y="3359150"/>
              <a:ext cx="2601913" cy="2470151"/>
            </a:xfrm>
            <a:custGeom>
              <a:avLst/>
              <a:gdLst/>
              <a:ahLst/>
              <a:cxnLst>
                <a:cxn ang="0">
                  <a:pos x="820" y="0"/>
                </a:cxn>
                <a:cxn ang="0">
                  <a:pos x="1639" y="592"/>
                </a:cxn>
                <a:cxn ang="0">
                  <a:pos x="1325" y="1556"/>
                </a:cxn>
                <a:cxn ang="0">
                  <a:pos x="315" y="1556"/>
                </a:cxn>
                <a:cxn ang="0">
                  <a:pos x="0" y="592"/>
                </a:cxn>
                <a:cxn ang="0">
                  <a:pos x="820" y="0"/>
                </a:cxn>
              </a:cxnLst>
              <a:rect l="0" t="0" r="r" b="b"/>
              <a:pathLst>
                <a:path w="1639" h="1556">
                  <a:moveTo>
                    <a:pt x="820" y="0"/>
                  </a:moveTo>
                  <a:lnTo>
                    <a:pt x="1639" y="592"/>
                  </a:lnTo>
                  <a:lnTo>
                    <a:pt x="1325" y="1556"/>
                  </a:lnTo>
                  <a:lnTo>
                    <a:pt x="315" y="1556"/>
                  </a:lnTo>
                  <a:lnTo>
                    <a:pt x="0" y="592"/>
                  </a:lnTo>
                  <a:lnTo>
                    <a:pt x="820" y="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xmlns="" id="{7C6EC79D-DEC5-4B47-B8A5-C7BF620882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7313" y="3875088"/>
              <a:ext cx="2214563" cy="1954213"/>
            </a:xfrm>
            <a:custGeom>
              <a:avLst/>
              <a:gdLst>
                <a:gd name="T0" fmla="*/ 1022 w 1395"/>
                <a:gd name="T1" fmla="*/ 0 h 1231"/>
                <a:gd name="T2" fmla="*/ 0 w 1395"/>
                <a:gd name="T3" fmla="*/ 1019 h 1231"/>
                <a:gd name="T4" fmla="*/ 71 w 1395"/>
                <a:gd name="T5" fmla="*/ 1231 h 1231"/>
                <a:gd name="T6" fmla="*/ 1081 w 1395"/>
                <a:gd name="T7" fmla="*/ 1231 h 1231"/>
                <a:gd name="T8" fmla="*/ 1395 w 1395"/>
                <a:gd name="T9" fmla="*/ 267 h 1231"/>
                <a:gd name="T10" fmla="*/ 1022 w 1395"/>
                <a:gd name="T11" fmla="*/ 0 h 12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95" h="1231">
                  <a:moveTo>
                    <a:pt x="1022" y="0"/>
                  </a:moveTo>
                  <a:lnTo>
                    <a:pt x="0" y="1019"/>
                  </a:lnTo>
                  <a:lnTo>
                    <a:pt x="71" y="1231"/>
                  </a:lnTo>
                  <a:lnTo>
                    <a:pt x="1081" y="1231"/>
                  </a:lnTo>
                  <a:lnTo>
                    <a:pt x="1395" y="267"/>
                  </a:lnTo>
                  <a:lnTo>
                    <a:pt x="102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IN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C8E0324C-99BD-413F-A380-6E9762320042}"/>
              </a:ext>
            </a:extLst>
          </p:cNvPr>
          <p:cNvSpPr/>
          <p:nvPr/>
        </p:nvSpPr>
        <p:spPr>
          <a:xfrm>
            <a:off x="3394888" y="2422768"/>
            <a:ext cx="2204199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I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Increased consumption of</a:t>
            </a:r>
          </a:p>
          <a:p>
            <a:pPr algn="ctr">
              <a:lnSpc>
                <a:spcPts val="1900"/>
              </a:lnSpc>
            </a:pPr>
            <a:r>
              <a:rPr lang="en-IN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CLOUD BASED </a:t>
            </a:r>
            <a:r>
              <a:rPr lang="en-I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services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F3F55407-04A0-4CB6-8121-F000359BC76F}"/>
              </a:ext>
            </a:extLst>
          </p:cNvPr>
          <p:cNvSpPr/>
          <p:nvPr/>
        </p:nvSpPr>
        <p:spPr>
          <a:xfrm>
            <a:off x="6096000" y="2419700"/>
            <a:ext cx="2513787" cy="1233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Ubiquitous data connectivity and</a:t>
            </a:r>
          </a:p>
          <a:p>
            <a:pPr algn="ctr">
              <a:lnSpc>
                <a:spcPts val="1900"/>
              </a:lnSpc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HIGHSPEED ENTERPRISE NETWORKS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14E074A5-DB11-494F-A1B6-520B167F7018}"/>
              </a:ext>
            </a:extLst>
          </p:cNvPr>
          <p:cNvSpPr/>
          <p:nvPr/>
        </p:nvSpPr>
        <p:spPr>
          <a:xfrm>
            <a:off x="4782363" y="3886200"/>
            <a:ext cx="2313736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Opportunity to </a:t>
            </a:r>
          </a:p>
          <a:p>
            <a:pPr algn="ctr">
              <a:lnSpc>
                <a:spcPts val="1900"/>
              </a:lnSpc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HOST DATA </a:t>
            </a:r>
          </a:p>
          <a:p>
            <a:pPr algn="ctr">
              <a:lnSpc>
                <a:spcPts val="16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under outsourced model in a data center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13F488C2-FF22-4467-974E-0EE14E92A99F}"/>
              </a:ext>
            </a:extLst>
          </p:cNvPr>
          <p:cNvSpPr/>
          <p:nvPr/>
        </p:nvSpPr>
        <p:spPr>
          <a:xfrm>
            <a:off x="7658139" y="3886200"/>
            <a:ext cx="2324061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Demand for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MANAGED SERVICES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to host and manage application and platforms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3D5E6DD9-889B-4873-80A1-00250669E905}"/>
              </a:ext>
            </a:extLst>
          </p:cNvPr>
          <p:cNvSpPr/>
          <p:nvPr/>
        </p:nvSpPr>
        <p:spPr>
          <a:xfrm>
            <a:off x="1981200" y="3886200"/>
            <a:ext cx="2272461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Extensive need for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SECURITY SERVICES</a:t>
            </a:r>
          </a:p>
          <a:p>
            <a:pPr algn="ctr">
              <a:lnSpc>
                <a:spcPts val="16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to prevent threat and theft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555466C7-A3FB-4BBC-AA07-78B6B0BE2052}"/>
              </a:ext>
            </a:extLst>
          </p:cNvPr>
          <p:cNvSpPr/>
          <p:nvPr/>
        </p:nvSpPr>
        <p:spPr>
          <a:xfrm>
            <a:off x="381000" y="457200"/>
            <a:ext cx="4876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rgbClr val="99AD1E"/>
                </a:solidFill>
                <a:latin typeface="Trebuchet MS" panose="020B0603020202020204" pitchFamily="34" charset="0"/>
              </a:rPr>
              <a:t>What does it mean</a:t>
            </a:r>
            <a:r>
              <a:rPr lang="en-I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 for Sify?</a:t>
            </a:r>
            <a:r>
              <a:rPr lang="en-IN" sz="2400" b="1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endParaRPr lang="en-IN" sz="2400" b="1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35" name="Slide Number Placeholder 3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A528DF-D215-450C-9DB5-2AB96B301B6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Trebuchet MS" panose="020B0603020202020204" pitchFamily="34" charset="0"/>
              </a:rPr>
              <a:pPr/>
              <a:t>6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 panose="020B0603020202020204" pitchFamily="34" charset="0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xmlns="" id="{E7EB5522-10F6-445C-A614-F869E1AEF068}"/>
              </a:ext>
            </a:extLst>
          </p:cNvPr>
          <p:cNvGrpSpPr/>
          <p:nvPr/>
        </p:nvGrpSpPr>
        <p:grpSpPr>
          <a:xfrm>
            <a:off x="4144535" y="1664928"/>
            <a:ext cx="732265" cy="732265"/>
            <a:chOff x="4144535" y="1664928"/>
            <a:chExt cx="732265" cy="732265"/>
          </a:xfrm>
        </p:grpSpPr>
        <p:pic>
          <p:nvPicPr>
            <p:cNvPr id="21" name="Graphic 20" descr="Cloud">
              <a:extLst>
                <a:ext uri="{FF2B5EF4-FFF2-40B4-BE49-F238E27FC236}">
                  <a16:creationId xmlns:a16="http://schemas.microsoft.com/office/drawing/2014/main" xmlns="" id="{18F703A0-36B4-48DD-9073-F3E564D48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4213881" y="1715374"/>
              <a:ext cx="597349" cy="597349"/>
            </a:xfrm>
            <a:prstGeom prst="rect">
              <a:avLst/>
            </a:prstGeom>
          </p:spPr>
        </p:pic>
        <p:sp>
          <p:nvSpPr>
            <p:cNvPr id="41" name="Oval 40">
              <a:extLst>
                <a:ext uri="{FF2B5EF4-FFF2-40B4-BE49-F238E27FC236}">
                  <a16:creationId xmlns:a16="http://schemas.microsoft.com/office/drawing/2014/main" xmlns="" id="{6A596797-19C7-453B-8831-26800108FF7F}"/>
                </a:ext>
              </a:extLst>
            </p:cNvPr>
            <p:cNvSpPr/>
            <p:nvPr/>
          </p:nvSpPr>
          <p:spPr>
            <a:xfrm>
              <a:off x="4144535" y="1664928"/>
              <a:ext cx="732265" cy="732265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prstClr val="white"/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xmlns="" id="{CA637D10-A726-4208-A442-0B41B6E39617}"/>
              </a:ext>
            </a:extLst>
          </p:cNvPr>
          <p:cNvGrpSpPr/>
          <p:nvPr/>
        </p:nvGrpSpPr>
        <p:grpSpPr>
          <a:xfrm>
            <a:off x="6972526" y="1664928"/>
            <a:ext cx="732265" cy="732265"/>
            <a:chOff x="6972526" y="1703219"/>
            <a:chExt cx="732265" cy="732265"/>
          </a:xfrm>
        </p:grpSpPr>
        <p:pic>
          <p:nvPicPr>
            <p:cNvPr id="17" name="Graphic 16" descr="Network">
              <a:extLst>
                <a:ext uri="{FF2B5EF4-FFF2-40B4-BE49-F238E27FC236}">
                  <a16:creationId xmlns:a16="http://schemas.microsoft.com/office/drawing/2014/main" xmlns="" id="{3ECABA59-8A6D-4609-9A0D-F62982FC3C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7060944" y="1748038"/>
              <a:ext cx="557711" cy="557711"/>
            </a:xfrm>
            <a:prstGeom prst="rect">
              <a:avLst/>
            </a:prstGeom>
          </p:spPr>
        </p:pic>
        <p:sp>
          <p:nvSpPr>
            <p:cNvPr id="45" name="Oval 44">
              <a:extLst>
                <a:ext uri="{FF2B5EF4-FFF2-40B4-BE49-F238E27FC236}">
                  <a16:creationId xmlns:a16="http://schemas.microsoft.com/office/drawing/2014/main" xmlns="" id="{1626367C-0CAB-4745-BD2E-3A1AECDE8032}"/>
                </a:ext>
              </a:extLst>
            </p:cNvPr>
            <p:cNvSpPr/>
            <p:nvPr/>
          </p:nvSpPr>
          <p:spPr>
            <a:xfrm>
              <a:off x="6972526" y="1703219"/>
              <a:ext cx="732265" cy="732265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prstClr val="white"/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xmlns="" id="{FDD89627-9120-4430-8114-EA0324FCC178}"/>
              </a:ext>
            </a:extLst>
          </p:cNvPr>
          <p:cNvGrpSpPr/>
          <p:nvPr/>
        </p:nvGrpSpPr>
        <p:grpSpPr>
          <a:xfrm>
            <a:off x="8432296" y="5058935"/>
            <a:ext cx="732265" cy="732265"/>
            <a:chOff x="7692069" y="4812867"/>
            <a:chExt cx="732265" cy="732265"/>
          </a:xfrm>
        </p:grpSpPr>
        <p:pic>
          <p:nvPicPr>
            <p:cNvPr id="38" name="Graphic 37" descr="Gears">
              <a:extLst>
                <a:ext uri="{FF2B5EF4-FFF2-40B4-BE49-F238E27FC236}">
                  <a16:creationId xmlns:a16="http://schemas.microsoft.com/office/drawing/2014/main" xmlns="" id="{F040BB0C-5BCA-42D6-9FBB-4AF6C6E7F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7768187" y="4870751"/>
              <a:ext cx="580028" cy="580028"/>
            </a:xfrm>
            <a:prstGeom prst="rect">
              <a:avLst/>
            </a:prstGeom>
          </p:spPr>
        </p:pic>
        <p:sp>
          <p:nvSpPr>
            <p:cNvPr id="46" name="Oval 45">
              <a:extLst>
                <a:ext uri="{FF2B5EF4-FFF2-40B4-BE49-F238E27FC236}">
                  <a16:creationId xmlns:a16="http://schemas.microsoft.com/office/drawing/2014/main" xmlns="" id="{9195F172-A109-4A02-BC87-91893F466D57}"/>
                </a:ext>
              </a:extLst>
            </p:cNvPr>
            <p:cNvSpPr/>
            <p:nvPr/>
          </p:nvSpPr>
          <p:spPr>
            <a:xfrm>
              <a:off x="7692069" y="4812867"/>
              <a:ext cx="732265" cy="732265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prstClr val="white"/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xmlns="" id="{BCA2B612-2E8D-4E50-8BCF-E99F4760220A}"/>
              </a:ext>
            </a:extLst>
          </p:cNvPr>
          <p:cNvGrpSpPr/>
          <p:nvPr/>
        </p:nvGrpSpPr>
        <p:grpSpPr>
          <a:xfrm>
            <a:off x="5490439" y="5058935"/>
            <a:ext cx="732265" cy="732265"/>
            <a:chOff x="4883854" y="4758129"/>
            <a:chExt cx="732265" cy="732265"/>
          </a:xfrm>
        </p:grpSpPr>
        <p:pic>
          <p:nvPicPr>
            <p:cNvPr id="36" name="Graphic 35" descr="Database">
              <a:extLst>
                <a:ext uri="{FF2B5EF4-FFF2-40B4-BE49-F238E27FC236}">
                  <a16:creationId xmlns:a16="http://schemas.microsoft.com/office/drawing/2014/main" xmlns="" id="{B0FF3914-0289-44CD-8A9E-0D4D9348255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5012836" y="4887448"/>
              <a:ext cx="478872" cy="478872"/>
            </a:xfrm>
            <a:prstGeom prst="rect">
              <a:avLst/>
            </a:prstGeom>
          </p:spPr>
        </p:pic>
        <p:sp>
          <p:nvSpPr>
            <p:cNvPr id="47" name="Oval 46">
              <a:extLst>
                <a:ext uri="{FF2B5EF4-FFF2-40B4-BE49-F238E27FC236}">
                  <a16:creationId xmlns:a16="http://schemas.microsoft.com/office/drawing/2014/main" xmlns="" id="{D79C2232-55DA-4042-AD61-47119DA73B35}"/>
                </a:ext>
              </a:extLst>
            </p:cNvPr>
            <p:cNvSpPr/>
            <p:nvPr/>
          </p:nvSpPr>
          <p:spPr>
            <a:xfrm>
              <a:off x="4883854" y="4758129"/>
              <a:ext cx="732265" cy="732265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prstClr val="white"/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xmlns="" id="{A2D36833-1078-4FE5-8DDC-BA5D4F190E51}"/>
              </a:ext>
            </a:extLst>
          </p:cNvPr>
          <p:cNvGrpSpPr/>
          <p:nvPr/>
        </p:nvGrpSpPr>
        <p:grpSpPr>
          <a:xfrm>
            <a:off x="2656082" y="5058935"/>
            <a:ext cx="732265" cy="732265"/>
            <a:chOff x="2162671" y="4949648"/>
            <a:chExt cx="732265" cy="732265"/>
          </a:xfrm>
        </p:grpSpPr>
        <p:pic>
          <p:nvPicPr>
            <p:cNvPr id="40" name="Graphic 39" descr="Lock">
              <a:extLst>
                <a:ext uri="{FF2B5EF4-FFF2-40B4-BE49-F238E27FC236}">
                  <a16:creationId xmlns:a16="http://schemas.microsoft.com/office/drawing/2014/main" xmlns="" id="{97BECA21-89E2-434B-943A-99F1169B04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2249789" y="5011204"/>
              <a:ext cx="556233" cy="556233"/>
            </a:xfrm>
            <a:prstGeom prst="rect">
              <a:avLst/>
            </a:prstGeom>
          </p:spPr>
        </p:pic>
        <p:sp>
          <p:nvSpPr>
            <p:cNvPr id="48" name="Oval 47">
              <a:extLst>
                <a:ext uri="{FF2B5EF4-FFF2-40B4-BE49-F238E27FC236}">
                  <a16:creationId xmlns:a16="http://schemas.microsoft.com/office/drawing/2014/main" xmlns="" id="{73E1476E-AAC2-4C41-A12D-445B6B94E42D}"/>
                </a:ext>
              </a:extLst>
            </p:cNvPr>
            <p:cNvSpPr/>
            <p:nvPr/>
          </p:nvSpPr>
          <p:spPr>
            <a:xfrm>
              <a:off x="2162671" y="4949648"/>
              <a:ext cx="732265" cy="732265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prstClr val="white"/>
                </a:solidFill>
              </a:endParaRPr>
            </a:p>
          </p:txBody>
        </p:sp>
      </p:grpSp>
      <p:sp>
        <p:nvSpPr>
          <p:cNvPr id="39" name="Rectangle 8">
            <a:extLst>
              <a:ext uri="{FF2B5EF4-FFF2-40B4-BE49-F238E27FC236}">
                <a16:creationId xmlns:a16="http://schemas.microsoft.com/office/drawing/2014/main" xmlns="" id="{777A50A9-9CA4-48BB-AEFA-BC5D0660D9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248400"/>
            <a:ext cx="11887200" cy="6096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89154" tIns="44577" rIns="89154" bIns="44577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The digital India phenomenon will lead to many more growth opportunities for Sify</a:t>
            </a:r>
            <a:endParaRPr lang="en-SG" sz="24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064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6248400"/>
            <a:ext cx="11887200" cy="6096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89154" tIns="44577" rIns="89154" bIns="44577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Sify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 excels in areas at the cornerstone of Digital India transformation</a:t>
            </a:r>
            <a:endParaRPr lang="en-SG" sz="24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Rectangle: Single Corner Rounded 5">
            <a:extLst>
              <a:ext uri="{FF2B5EF4-FFF2-40B4-BE49-F238E27FC236}">
                <a16:creationId xmlns:a16="http://schemas.microsoft.com/office/drawing/2014/main" xmlns="" id="{2C4AB555-BEB1-4B37-B6CA-758CE1FA871A}"/>
              </a:ext>
            </a:extLst>
          </p:cNvPr>
          <p:cNvSpPr/>
          <p:nvPr/>
        </p:nvSpPr>
        <p:spPr>
          <a:xfrm>
            <a:off x="5714999" y="1072730"/>
            <a:ext cx="3657601" cy="2607687"/>
          </a:xfrm>
          <a:prstGeom prst="round1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N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angle: Single Corner Rounded 6">
            <a:extLst>
              <a:ext uri="{FF2B5EF4-FFF2-40B4-BE49-F238E27FC236}">
                <a16:creationId xmlns:a16="http://schemas.microsoft.com/office/drawing/2014/main" xmlns="" id="{772B536B-B84F-4444-B1F7-E608BA34C57C}"/>
              </a:ext>
            </a:extLst>
          </p:cNvPr>
          <p:cNvSpPr/>
          <p:nvPr/>
        </p:nvSpPr>
        <p:spPr>
          <a:xfrm flipH="1" flipV="1">
            <a:off x="2362200" y="3640689"/>
            <a:ext cx="3373922" cy="2286003"/>
          </a:xfrm>
          <a:prstGeom prst="round1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N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Rectangle: Single Corner Rounded 7">
            <a:extLst>
              <a:ext uri="{FF2B5EF4-FFF2-40B4-BE49-F238E27FC236}">
                <a16:creationId xmlns:a16="http://schemas.microsoft.com/office/drawing/2014/main" xmlns="" id="{169BD957-82F1-4971-B904-50F620EC49B7}"/>
              </a:ext>
            </a:extLst>
          </p:cNvPr>
          <p:cNvSpPr/>
          <p:nvPr/>
        </p:nvSpPr>
        <p:spPr>
          <a:xfrm flipV="1">
            <a:off x="5736122" y="3680417"/>
            <a:ext cx="3636478" cy="2246276"/>
          </a:xfrm>
          <a:prstGeom prst="round1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N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Rectangle: Single Corner Rounded 8">
            <a:extLst>
              <a:ext uri="{FF2B5EF4-FFF2-40B4-BE49-F238E27FC236}">
                <a16:creationId xmlns:a16="http://schemas.microsoft.com/office/drawing/2014/main" xmlns="" id="{8D99E031-227B-4956-9F70-9C7A8216D1EC}"/>
              </a:ext>
            </a:extLst>
          </p:cNvPr>
          <p:cNvSpPr/>
          <p:nvPr/>
        </p:nvSpPr>
        <p:spPr>
          <a:xfrm flipH="1">
            <a:off x="2362200" y="1066800"/>
            <a:ext cx="3386749" cy="2613618"/>
          </a:xfrm>
          <a:prstGeom prst="round1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N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23B8416-D073-4DC1-AD00-A1B8B3B41B25}"/>
              </a:ext>
            </a:extLst>
          </p:cNvPr>
          <p:cNvSpPr txBox="1"/>
          <p:nvPr/>
        </p:nvSpPr>
        <p:spPr>
          <a:xfrm>
            <a:off x="2614644" y="1661002"/>
            <a:ext cx="286903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HYPER-REACH</a:t>
            </a:r>
          </a:p>
          <a:p>
            <a:pPr algn="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Sify can uniquely serve large multi-location IT projects</a:t>
            </a:r>
            <a:endParaRPr lang="en-IN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8D29B60-FD2D-4DB9-84A5-5C08C5565423}"/>
              </a:ext>
            </a:extLst>
          </p:cNvPr>
          <p:cNvSpPr txBox="1"/>
          <p:nvPr/>
        </p:nvSpPr>
        <p:spPr>
          <a:xfrm>
            <a:off x="5984925" y="1649976"/>
            <a:ext cx="283117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HYPER-SCALE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Sify enables public cloud and scalable interconnection</a:t>
            </a:r>
            <a:endParaRPr lang="en-IN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D3DBBA2-E30F-4B54-9F67-B116C5B2BACD}"/>
              </a:ext>
            </a:extLst>
          </p:cNvPr>
          <p:cNvSpPr txBox="1"/>
          <p:nvPr/>
        </p:nvSpPr>
        <p:spPr>
          <a:xfrm>
            <a:off x="2743200" y="3862438"/>
            <a:ext cx="27767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BUSINESS MODEL</a:t>
            </a:r>
          </a:p>
          <a:p>
            <a:pPr algn="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 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Sify is fully aligned to the service provider model</a:t>
            </a:r>
            <a:endParaRPr lang="en-IN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0EE8CC6-4E1E-4117-A5D3-B89FBE9FD9CA}"/>
              </a:ext>
            </a:extLst>
          </p:cNvPr>
          <p:cNvSpPr txBox="1"/>
          <p:nvPr/>
        </p:nvSpPr>
        <p:spPr>
          <a:xfrm>
            <a:off x="5880874" y="3875221"/>
            <a:ext cx="25312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PARTNERSHIPS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Sify collaborates with the next-gen operators</a:t>
            </a:r>
          </a:p>
          <a:p>
            <a:endParaRPr lang="en-IN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1" name="Graphic 20" descr="Database">
            <a:extLst>
              <a:ext uri="{FF2B5EF4-FFF2-40B4-BE49-F238E27FC236}">
                <a16:creationId xmlns:a16="http://schemas.microsoft.com/office/drawing/2014/main" xmlns="" id="{FEBFE918-C894-45DA-9DA4-D0892350EE8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514600" y="5198960"/>
            <a:ext cx="553573" cy="553573"/>
          </a:xfrm>
          <a:prstGeom prst="rect">
            <a:avLst/>
          </a:prstGeom>
        </p:spPr>
      </p:pic>
      <p:pic>
        <p:nvPicPr>
          <p:cNvPr id="23" name="Graphic 22" descr="Cloud">
            <a:extLst>
              <a:ext uri="{FF2B5EF4-FFF2-40B4-BE49-F238E27FC236}">
                <a16:creationId xmlns:a16="http://schemas.microsoft.com/office/drawing/2014/main" xmlns="" id="{7A2570FB-1772-4D74-BECA-73343C2AD60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291562" y="1149092"/>
            <a:ext cx="681299" cy="681299"/>
          </a:xfrm>
          <a:prstGeom prst="rect">
            <a:avLst/>
          </a:prstGeom>
        </p:spPr>
      </p:pic>
      <p:pic>
        <p:nvPicPr>
          <p:cNvPr id="25" name="Graphic 24" descr="Earth Globe Asia-Australia">
            <a:extLst>
              <a:ext uri="{FF2B5EF4-FFF2-40B4-BE49-F238E27FC236}">
                <a16:creationId xmlns:a16="http://schemas.microsoft.com/office/drawing/2014/main" xmlns="" id="{4FC4B041-3896-47E3-9B1A-86D5178FD70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638986" y="1274881"/>
            <a:ext cx="533400" cy="533400"/>
          </a:xfrm>
          <a:prstGeom prst="rect">
            <a:avLst/>
          </a:prstGeom>
        </p:spPr>
      </p:pic>
      <p:pic>
        <p:nvPicPr>
          <p:cNvPr id="27" name="Graphic 26" descr="Handshake">
            <a:extLst>
              <a:ext uri="{FF2B5EF4-FFF2-40B4-BE49-F238E27FC236}">
                <a16:creationId xmlns:a16="http://schemas.microsoft.com/office/drawing/2014/main" xmlns="" id="{20CA8DC2-6471-4924-BAE5-42815226E69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8438360" y="5125786"/>
            <a:ext cx="800906" cy="800906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314293DC-E6D4-4FB8-AEAA-5D51553218F9}"/>
              </a:ext>
            </a:extLst>
          </p:cNvPr>
          <p:cNvSpPr/>
          <p:nvPr/>
        </p:nvSpPr>
        <p:spPr>
          <a:xfrm>
            <a:off x="381000" y="457200"/>
            <a:ext cx="93824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rgbClr val="99AD1E"/>
                </a:solidFill>
                <a:latin typeface="Trebuchet MS" pitchFamily="34" charset="0"/>
              </a:rPr>
              <a:t>Advantage </a:t>
            </a:r>
            <a:r>
              <a:rPr lang="en-I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itchFamily="34" charset="0"/>
              </a:rPr>
              <a:t>Sify</a:t>
            </a:r>
            <a:endParaRPr lang="en-IN" sz="2400" dirty="0">
              <a:solidFill>
                <a:schemeClr val="tx1">
                  <a:lumMod val="65000"/>
                  <a:lumOff val="35000"/>
                </a:schemeClr>
              </a:solidFill>
              <a:latin typeface="Trebuchet MS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B1F83844-1BBE-4405-BD8D-4F94FE2DCE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A528DF-D215-450C-9DB5-2AB96B301B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733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555466C7-A3FB-4BBC-AA07-78B6B0BE2052}"/>
              </a:ext>
            </a:extLst>
          </p:cNvPr>
          <p:cNvSpPr/>
          <p:nvPr/>
        </p:nvSpPr>
        <p:spPr>
          <a:xfrm>
            <a:off x="381000" y="457200"/>
            <a:ext cx="3581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rgbClr val="99AD1E"/>
                </a:solidFill>
                <a:latin typeface="Trebuchet MS" pitchFamily="34" charset="0"/>
              </a:rPr>
              <a:t>Engagement </a:t>
            </a:r>
            <a:r>
              <a:rPr lang="en-I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itchFamily="34" charset="0"/>
              </a:rPr>
              <a:t>models</a:t>
            </a:r>
            <a:endParaRPr lang="en-IN" sz="2400" dirty="0">
              <a:solidFill>
                <a:schemeClr val="tx1">
                  <a:lumMod val="65000"/>
                  <a:lumOff val="35000"/>
                </a:schemeClr>
              </a:solidFill>
              <a:latin typeface="Trebuchet MS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0A75DE07-D80E-4DAD-A5FA-D9D0E38241AF}"/>
              </a:ext>
            </a:extLst>
          </p:cNvPr>
          <p:cNvGrpSpPr/>
          <p:nvPr/>
        </p:nvGrpSpPr>
        <p:grpSpPr>
          <a:xfrm>
            <a:off x="642137" y="1524758"/>
            <a:ext cx="9263863" cy="4571242"/>
            <a:chOff x="642137" y="1524758"/>
            <a:chExt cx="8583626" cy="417938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xmlns="" id="{30EBEAD5-C8CC-41AA-B1E3-A5B441C51F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59271" y="1969880"/>
              <a:ext cx="3775550" cy="3734259"/>
            </a:xfrm>
            <a:prstGeom prst="rect">
              <a:avLst/>
            </a:prstGeom>
          </p:spPr>
        </p:pic>
        <p:sp>
          <p:nvSpPr>
            <p:cNvPr id="12" name="object 5">
              <a:extLst>
                <a:ext uri="{FF2B5EF4-FFF2-40B4-BE49-F238E27FC236}">
                  <a16:creationId xmlns:a16="http://schemas.microsoft.com/office/drawing/2014/main" xmlns="" id="{51A44F22-7DDA-2F41-8281-17ED243A5668}"/>
                </a:ext>
              </a:extLst>
            </p:cNvPr>
            <p:cNvSpPr txBox="1"/>
            <p:nvPr/>
          </p:nvSpPr>
          <p:spPr>
            <a:xfrm>
              <a:off x="7497293" y="1828800"/>
              <a:ext cx="1728470" cy="680379"/>
            </a:xfrm>
            <a:prstGeom prst="rect">
              <a:avLst/>
            </a:prstGeom>
          </p:spPr>
          <p:txBody>
            <a:bodyPr vert="horz" wrap="square" lIns="0" tIns="45085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700" marR="5080">
                <a:lnSpc>
                  <a:spcPts val="1680"/>
                </a:lnSpc>
                <a:spcBef>
                  <a:spcPts val="355"/>
                </a:spcBef>
              </a:pPr>
              <a:r>
                <a:rPr sz="1000" spc="-4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Systems </a:t>
              </a:r>
              <a:r>
                <a:rPr sz="1000" spc="-7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are </a:t>
              </a:r>
              <a:r>
                <a:rPr sz="1000" spc="-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owned </a:t>
              </a:r>
              <a:r>
                <a:rPr sz="1000" spc="-4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by  </a:t>
              </a:r>
              <a:r>
                <a:rPr sz="1000" spc="-4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the client and </a:t>
              </a:r>
              <a:r>
                <a:rPr sz="1000" spc="-6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annuity  </a:t>
              </a:r>
              <a:r>
                <a:rPr sz="1000" spc="-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based </a:t>
              </a:r>
              <a:r>
                <a:rPr sz="1000" spc="-4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payout </a:t>
              </a:r>
              <a:r>
                <a:rPr sz="1000" spc="-5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for  </a:t>
              </a:r>
              <a:r>
                <a:rPr sz="1000" spc="-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services</a:t>
              </a:r>
              <a:endParaRPr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cs typeface="Arial"/>
              </a:endParaRPr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xmlns="" id="{8FB665BD-3ABE-6346-A665-1007DA3E5684}"/>
                </a:ext>
              </a:extLst>
            </p:cNvPr>
            <p:cNvSpPr txBox="1"/>
            <p:nvPr/>
          </p:nvSpPr>
          <p:spPr>
            <a:xfrm>
              <a:off x="7921418" y="4389093"/>
              <a:ext cx="1287780" cy="674480"/>
            </a:xfrm>
            <a:prstGeom prst="rect">
              <a:avLst/>
            </a:prstGeom>
          </p:spPr>
          <p:txBody>
            <a:bodyPr vert="horz" wrap="square" lIns="0" tIns="45085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700" marR="5080">
                <a:lnSpc>
                  <a:spcPts val="1680"/>
                </a:lnSpc>
                <a:spcBef>
                  <a:spcPts val="355"/>
                </a:spcBef>
              </a:pPr>
              <a:r>
                <a:rPr sz="1000" spc="-4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No upfront  </a:t>
              </a:r>
              <a:r>
                <a:rPr sz="1000" spc="-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investment </a:t>
              </a:r>
              <a:r>
                <a:rPr sz="1000" spc="-4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by  </a:t>
              </a:r>
              <a:r>
                <a:rPr sz="1000" spc="-4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client and payout  </a:t>
              </a:r>
              <a:r>
                <a:rPr sz="1000" spc="-5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is </a:t>
              </a:r>
              <a:r>
                <a:rPr sz="1000" spc="-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based </a:t>
              </a:r>
              <a:r>
                <a:rPr sz="1000" spc="-4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on  </a:t>
              </a:r>
              <a:r>
                <a:rPr sz="1000" spc="-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consumption</a:t>
              </a:r>
              <a:endParaRPr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cs typeface="Arial"/>
              </a:endParaRPr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xmlns="" id="{A3F8184D-F048-7D41-8C12-A6400FA26E10}"/>
                </a:ext>
              </a:extLst>
            </p:cNvPr>
            <p:cNvSpPr txBox="1"/>
            <p:nvPr/>
          </p:nvSpPr>
          <p:spPr>
            <a:xfrm>
              <a:off x="2928836" y="4474903"/>
              <a:ext cx="2371928" cy="892488"/>
            </a:xfrm>
            <a:prstGeom prst="rect">
              <a:avLst/>
            </a:prstGeom>
          </p:spPr>
          <p:txBody>
            <a:bodyPr vert="horz" wrap="square" lIns="0" tIns="45085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8925" marR="5080" indent="-184785" algn="r">
                <a:lnSpc>
                  <a:spcPts val="1680"/>
                </a:lnSpc>
                <a:spcBef>
                  <a:spcPts val="355"/>
                </a:spcBef>
              </a:pPr>
              <a:r>
                <a:rPr sz="1000" spc="-4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Reduced</a:t>
              </a:r>
              <a:r>
                <a:rPr sz="1000" spc="-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 </a:t>
              </a:r>
              <a:r>
                <a:rPr sz="1000" spc="-4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upfront </a:t>
              </a:r>
              <a:r>
                <a:rPr sz="1000" spc="-3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 </a:t>
              </a:r>
              <a:r>
                <a:rPr sz="1000" spc="-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investment </a:t>
              </a:r>
              <a:r>
                <a:rPr sz="1000" spc="-5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as</a:t>
              </a:r>
              <a:r>
                <a:rPr sz="1000" spc="-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 </a:t>
              </a:r>
              <a:r>
                <a:rPr sz="1000" spc="-4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client</a:t>
              </a:r>
              <a:r>
                <a:rPr lang="en-IN" sz="1000" spc="-4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 </a:t>
              </a:r>
              <a:r>
                <a:rPr sz="1000" spc="-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subscribes</a:t>
              </a:r>
              <a:r>
                <a:rPr sz="1000" spc="-5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 </a:t>
              </a:r>
              <a:r>
                <a:rPr sz="1000" spc="-3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to </a:t>
              </a:r>
              <a:r>
                <a:rPr sz="1000" spc="-2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 </a:t>
              </a:r>
              <a:r>
                <a:rPr sz="1000" spc="-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infrastructure</a:t>
              </a:r>
              <a:r>
                <a:rPr sz="1000" spc="-4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 </a:t>
              </a:r>
              <a:r>
                <a:rPr sz="1000" spc="-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owned</a:t>
              </a:r>
              <a:r>
                <a:rPr sz="1000" spc="-4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 by </a:t>
              </a:r>
              <a:r>
                <a:rPr sz="1000" spc="-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 </a:t>
              </a:r>
              <a:r>
                <a:rPr sz="1000" spc="-6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Sify </a:t>
              </a:r>
              <a:r>
                <a:rPr sz="1000" spc="-5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as </a:t>
              </a:r>
              <a:r>
                <a:rPr sz="1000" spc="-8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a </a:t>
              </a:r>
              <a:r>
                <a:rPr sz="1000" spc="-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part</a:t>
              </a:r>
              <a:r>
                <a:rPr sz="10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 </a:t>
              </a:r>
              <a:r>
                <a:rPr sz="1000" spc="-4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of</a:t>
              </a:r>
              <a:r>
                <a:rPr sz="1000" spc="-1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 </a:t>
              </a:r>
              <a:r>
                <a:rPr sz="1000" spc="-6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their </a:t>
              </a:r>
              <a:r>
                <a:rPr sz="1000" spc="-4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 </a:t>
              </a:r>
              <a:r>
                <a:rPr sz="1000" spc="-7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overall</a:t>
              </a:r>
              <a:r>
                <a:rPr sz="1000" spc="-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 </a:t>
              </a:r>
              <a:r>
                <a:rPr sz="1000" spc="-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infrastructure</a:t>
              </a:r>
              <a:r>
                <a:rPr lang="en-IN" sz="1000" spc="-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 </a:t>
              </a:r>
              <a:r>
                <a:rPr sz="1000" spc="-5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requirement</a:t>
              </a:r>
              <a:endParaRPr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cs typeface="Arial"/>
              </a:endParaRPr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xmlns="" id="{14384170-5BEC-BF4A-A3F0-33F263F16160}"/>
                </a:ext>
              </a:extLst>
            </p:cNvPr>
            <p:cNvSpPr txBox="1"/>
            <p:nvPr/>
          </p:nvSpPr>
          <p:spPr>
            <a:xfrm>
              <a:off x="3352800" y="1828800"/>
              <a:ext cx="1524000" cy="892488"/>
            </a:xfrm>
            <a:prstGeom prst="rect">
              <a:avLst/>
            </a:prstGeom>
          </p:spPr>
          <p:txBody>
            <a:bodyPr vert="horz" wrap="square" lIns="0" tIns="45085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700" marR="5080" indent="225425" algn="r">
                <a:lnSpc>
                  <a:spcPts val="1680"/>
                </a:lnSpc>
                <a:spcBef>
                  <a:spcPts val="355"/>
                </a:spcBef>
              </a:pPr>
              <a:r>
                <a:rPr sz="1000" spc="-5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Client</a:t>
              </a:r>
              <a:r>
                <a:rPr sz="1000" spc="-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 </a:t>
              </a:r>
              <a:r>
                <a:rPr sz="1000" spc="-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engagement</a:t>
              </a:r>
              <a:r>
                <a:rPr sz="1000" spc="-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 </a:t>
              </a:r>
              <a:r>
                <a:rPr sz="1000" spc="-5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is </a:t>
              </a:r>
              <a:r>
                <a:rPr sz="1000" spc="-4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 </a:t>
              </a:r>
              <a:r>
                <a:rPr sz="1000" spc="-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based</a:t>
              </a:r>
              <a:r>
                <a:rPr sz="1000" spc="-3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 </a:t>
              </a:r>
              <a:r>
                <a:rPr sz="1000" spc="-4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on</a:t>
              </a:r>
              <a:r>
                <a:rPr sz="1000" spc="-3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 </a:t>
              </a:r>
              <a:r>
                <a:rPr sz="1000" spc="-4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defined </a:t>
              </a:r>
              <a:r>
                <a:rPr sz="1000" spc="-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 </a:t>
              </a:r>
              <a:r>
                <a:rPr sz="1000" spc="-4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business</a:t>
              </a:r>
              <a:r>
                <a:rPr sz="1000" spc="-9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 </a:t>
              </a:r>
              <a:r>
                <a:rPr sz="1000" spc="-3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outcome </a:t>
              </a:r>
              <a:r>
                <a:rPr sz="1000" spc="-2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 </a:t>
              </a:r>
              <a:r>
                <a:rPr sz="1000" spc="-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generated</a:t>
              </a:r>
              <a:r>
                <a:rPr sz="1000" spc="-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 </a:t>
              </a:r>
              <a:r>
                <a:rPr sz="1000" spc="-4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by</a:t>
              </a:r>
              <a:r>
                <a:rPr sz="1000" spc="-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 </a:t>
              </a:r>
              <a:r>
                <a:rPr sz="1000" spc="-14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IT </a:t>
              </a:r>
              <a:r>
                <a:rPr sz="1000" spc="-9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 </a:t>
              </a:r>
              <a:r>
                <a:rPr sz="1000" spc="-4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solutions and</a:t>
              </a: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 </a:t>
              </a:r>
              <a:r>
                <a:rPr sz="1000" spc="-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cs typeface="Arial"/>
                </a:rPr>
                <a:t>services</a:t>
              </a:r>
              <a:endParaRPr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cs typeface="Arial"/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C0F255A9-4A2B-4CC0-91F8-62920D747D06}"/>
                </a:ext>
              </a:extLst>
            </p:cNvPr>
            <p:cNvGrpSpPr/>
            <p:nvPr/>
          </p:nvGrpSpPr>
          <p:grpSpPr>
            <a:xfrm>
              <a:off x="642137" y="1524758"/>
              <a:ext cx="4038600" cy="2681310"/>
              <a:chOff x="0" y="750002"/>
              <a:chExt cx="4038600" cy="2681310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482D0B6A-90AF-4E7C-8AA4-1DE40152873D}"/>
                  </a:ext>
                </a:extLst>
              </p:cNvPr>
              <p:cNvSpPr txBox="1"/>
              <p:nvPr/>
            </p:nvSpPr>
            <p:spPr>
              <a:xfrm>
                <a:off x="0" y="750002"/>
                <a:ext cx="812754" cy="2368016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r>
                  <a:rPr lang="en-IN" sz="4500" b="1" dirty="0">
                    <a:solidFill>
                      <a:srgbClr val="1F497D">
                        <a:lumMod val="40000"/>
                        <a:lumOff val="60000"/>
                      </a:srgbClr>
                    </a:solidFill>
                    <a:latin typeface="Trebuchet MS" pitchFamily="34" charset="0"/>
                  </a:rPr>
                  <a:t>Less</a:t>
                </a:r>
                <a:endParaRPr lang="en-IN" sz="4500" dirty="0">
                  <a:solidFill>
                    <a:srgbClr val="1F497D">
                      <a:lumMod val="40000"/>
                      <a:lumOff val="60000"/>
                    </a:srgbClr>
                  </a:solidFill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E0CDC7C9-E4F7-4B1B-AEF1-E33A70152CDB}"/>
                  </a:ext>
                </a:extLst>
              </p:cNvPr>
              <p:cNvSpPr txBox="1"/>
              <p:nvPr/>
            </p:nvSpPr>
            <p:spPr>
              <a:xfrm>
                <a:off x="753400" y="1371133"/>
                <a:ext cx="3285200" cy="2060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5300"/>
                  </a:lnSpc>
                </a:pPr>
                <a:r>
                  <a:rPr lang="en-IN" sz="3000" dirty="0">
                    <a:solidFill>
                      <a:schemeClr val="bg1">
                        <a:lumMod val="65000"/>
                      </a:schemeClr>
                    </a:solidFill>
                    <a:latin typeface="Trebuchet MS" pitchFamily="34" charset="0"/>
                  </a:rPr>
                  <a:t>Hardware</a:t>
                </a:r>
              </a:p>
              <a:p>
                <a:pPr>
                  <a:lnSpc>
                    <a:spcPts val="5300"/>
                  </a:lnSpc>
                </a:pPr>
                <a:r>
                  <a:rPr lang="en-IN" sz="3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rebuchet MS" pitchFamily="34" charset="0"/>
                  </a:rPr>
                  <a:t>People</a:t>
                </a:r>
              </a:p>
              <a:p>
                <a:pPr>
                  <a:lnSpc>
                    <a:spcPts val="5300"/>
                  </a:lnSpc>
                </a:pPr>
                <a:r>
                  <a:rPr lang="en-IN" sz="3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itchFamily="34" charset="0"/>
                  </a:rPr>
                  <a:t>Licenses</a:t>
                </a:r>
                <a:endParaRPr lang="en-IN" sz="3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CD2F2EE6-566D-4C29-936D-26F638FA2B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A528DF-D215-450C-9DB5-2AB96B301B6B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890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xmlns="" id="{B43276E2-5E91-4613-85F2-8EFC7CC364ED}"/>
              </a:ext>
            </a:extLst>
          </p:cNvPr>
          <p:cNvSpPr/>
          <p:nvPr/>
        </p:nvSpPr>
        <p:spPr>
          <a:xfrm>
            <a:off x="3185275" y="3924197"/>
            <a:ext cx="2620800" cy="1862563"/>
          </a:xfrm>
          <a:prstGeom prst="rect">
            <a:avLst/>
          </a:prstGeom>
          <a:ln w="19050">
            <a:solidFill>
              <a:srgbClr val="36A1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15720" tIns="57859" rIns="115720" bIns="57859" rtlCol="0" anchor="ctr"/>
          <a:lstStyle/>
          <a:p>
            <a:pPr defTabSz="891429"/>
            <a:endParaRPr lang="en-IN" sz="1658" dirty="0">
              <a:solidFill>
                <a:prstClr val="black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xmlns="" id="{F54EB84F-0E36-4840-8BC9-267663B0D26A}"/>
              </a:ext>
            </a:extLst>
          </p:cNvPr>
          <p:cNvSpPr/>
          <p:nvPr/>
        </p:nvSpPr>
        <p:spPr>
          <a:xfrm>
            <a:off x="5960355" y="3924197"/>
            <a:ext cx="2620800" cy="1862563"/>
          </a:xfrm>
          <a:prstGeom prst="rect">
            <a:avLst/>
          </a:prstGeom>
          <a:ln w="19050">
            <a:solidFill>
              <a:srgbClr val="36A1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15720" tIns="57859" rIns="115720" bIns="57859" rtlCol="0" anchor="ctr"/>
          <a:lstStyle/>
          <a:p>
            <a:pPr defTabSz="891429"/>
            <a:endParaRPr lang="en-IN" sz="1658" dirty="0">
              <a:solidFill>
                <a:prstClr val="black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xmlns="" id="{6F7824FC-7515-425E-BF05-BE3D02D097E8}"/>
              </a:ext>
            </a:extLst>
          </p:cNvPr>
          <p:cNvSpPr/>
          <p:nvPr/>
        </p:nvSpPr>
        <p:spPr>
          <a:xfrm>
            <a:off x="8735435" y="3924197"/>
            <a:ext cx="2620800" cy="1862563"/>
          </a:xfrm>
          <a:prstGeom prst="rect">
            <a:avLst/>
          </a:prstGeom>
          <a:ln w="19050">
            <a:solidFill>
              <a:srgbClr val="36A1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15720" tIns="57859" rIns="115720" bIns="57859" rtlCol="0" anchor="ctr"/>
          <a:lstStyle/>
          <a:p>
            <a:pPr defTabSz="891429"/>
            <a:endParaRPr lang="en-IN" sz="1658" dirty="0">
              <a:solidFill>
                <a:prstClr val="black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85D2A538-E0FC-4B91-B1E5-EC72F51CF418}"/>
              </a:ext>
            </a:extLst>
          </p:cNvPr>
          <p:cNvSpPr/>
          <p:nvPr/>
        </p:nvSpPr>
        <p:spPr>
          <a:xfrm>
            <a:off x="410198" y="3924198"/>
            <a:ext cx="2620800" cy="1862562"/>
          </a:xfrm>
          <a:prstGeom prst="rect">
            <a:avLst/>
          </a:prstGeom>
          <a:ln w="19050">
            <a:solidFill>
              <a:srgbClr val="36A1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15720" tIns="57859" rIns="115720" bIns="57859" rtlCol="0" anchor="ctr"/>
          <a:lstStyle/>
          <a:p>
            <a:pPr defTabSz="891429"/>
            <a:endParaRPr lang="en-IN" sz="1658" dirty="0">
              <a:solidFill>
                <a:prstClr val="black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962727FB-D16C-4B80-979A-D81572904ADB}"/>
              </a:ext>
            </a:extLst>
          </p:cNvPr>
          <p:cNvSpPr txBox="1"/>
          <p:nvPr/>
        </p:nvSpPr>
        <p:spPr>
          <a:xfrm>
            <a:off x="3301543" y="4107889"/>
            <a:ext cx="2438280" cy="1158726"/>
          </a:xfrm>
          <a:prstGeom prst="rect">
            <a:avLst/>
          </a:prstGeom>
          <a:noFill/>
        </p:spPr>
        <p:txBody>
          <a:bodyPr wrap="square" lIns="115720" tIns="0" rIns="0" bIns="57859" rtlCol="0">
            <a:spAutoFit/>
          </a:bodyPr>
          <a:lstStyle/>
          <a:p>
            <a:pPr marL="182218" indent="-182218" defTabSz="891429">
              <a:spcBef>
                <a:spcPts val="379"/>
              </a:spcBef>
              <a:buFont typeface="Wingdings" panose="05000000000000000000" pitchFamily="2" charset="2"/>
              <a:buChar char="§"/>
            </a:pPr>
            <a:r>
              <a:rPr lang="en-IN" sz="1170" dirty="0">
                <a:solidFill>
                  <a:srgbClr val="7030A0"/>
                </a:solidFill>
              </a:rPr>
              <a:t>Sify CloudInfinit</a:t>
            </a:r>
          </a:p>
          <a:p>
            <a:pPr marL="182218" indent="-182218" defTabSz="891429">
              <a:spcBef>
                <a:spcPts val="379"/>
              </a:spcBef>
              <a:buFont typeface="Wingdings" panose="05000000000000000000" pitchFamily="2" charset="2"/>
              <a:buChar char="§"/>
            </a:pPr>
            <a:r>
              <a:rPr lang="en-IN" sz="1170" dirty="0">
                <a:solidFill>
                  <a:srgbClr val="7030A0"/>
                </a:solidFill>
              </a:rPr>
              <a:t>Hosted SAP/S4HANA Cloud </a:t>
            </a:r>
          </a:p>
          <a:p>
            <a:pPr marL="182218" indent="-182218" defTabSz="891429">
              <a:spcBef>
                <a:spcPts val="379"/>
              </a:spcBef>
              <a:buFont typeface="Wingdings" panose="05000000000000000000" pitchFamily="2" charset="2"/>
              <a:buChar char="§"/>
            </a:pPr>
            <a:r>
              <a:rPr lang="en-IN" sz="1170" dirty="0">
                <a:solidFill>
                  <a:srgbClr val="7030A0"/>
                </a:solidFill>
              </a:rPr>
              <a:t>Oracle Exadata-as-service</a:t>
            </a:r>
          </a:p>
          <a:p>
            <a:pPr marL="182218" indent="-182218" defTabSz="891429">
              <a:spcBef>
                <a:spcPts val="379"/>
              </a:spcBef>
              <a:buFont typeface="Wingdings" panose="05000000000000000000" pitchFamily="2" charset="2"/>
              <a:buChar char="§"/>
            </a:pPr>
            <a:r>
              <a:rPr lang="en-IN" sz="1170" dirty="0" err="1">
                <a:solidFill>
                  <a:srgbClr val="C00000"/>
                </a:solidFill>
              </a:rPr>
              <a:t>EdgeConnect</a:t>
            </a:r>
            <a:r>
              <a:rPr lang="en-IN" sz="1170" dirty="0">
                <a:solidFill>
                  <a:srgbClr val="C00000"/>
                </a:solidFill>
              </a:rPr>
              <a:t> </a:t>
            </a:r>
          </a:p>
          <a:p>
            <a:pPr marL="182218" indent="-182218" defTabSz="891429">
              <a:spcBef>
                <a:spcPts val="379"/>
              </a:spcBef>
              <a:buFont typeface="Wingdings" panose="05000000000000000000" pitchFamily="2" charset="2"/>
              <a:buChar char="§"/>
            </a:pPr>
            <a:r>
              <a:rPr lang="en-IN" sz="1170" dirty="0">
                <a:solidFill>
                  <a:srgbClr val="C00000"/>
                </a:solidFill>
              </a:rPr>
              <a:t>UC on Cloud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18E82354-B269-493A-B1A5-0574DAD27D15}"/>
              </a:ext>
            </a:extLst>
          </p:cNvPr>
          <p:cNvSpPr txBox="1"/>
          <p:nvPr/>
        </p:nvSpPr>
        <p:spPr>
          <a:xfrm>
            <a:off x="6041869" y="4107895"/>
            <a:ext cx="2438280" cy="1288761"/>
          </a:xfrm>
          <a:prstGeom prst="rect">
            <a:avLst/>
          </a:prstGeom>
          <a:noFill/>
        </p:spPr>
        <p:txBody>
          <a:bodyPr wrap="square" lIns="115720" tIns="0" rIns="0" bIns="57859" rtlCol="0">
            <a:spAutoFit/>
          </a:bodyPr>
          <a:lstStyle/>
          <a:p>
            <a:pPr marL="182218" indent="-182218" defTabSz="891429">
              <a:spcBef>
                <a:spcPts val="379"/>
              </a:spcBef>
              <a:buFont typeface="Wingdings" panose="05000000000000000000" pitchFamily="2" charset="2"/>
              <a:buChar char="§"/>
            </a:pPr>
            <a:r>
              <a:rPr lang="en-IN" sz="1170" dirty="0">
                <a:solidFill>
                  <a:srgbClr val="7030A0"/>
                </a:solidFill>
              </a:rPr>
              <a:t>AWS cloud service</a:t>
            </a:r>
          </a:p>
          <a:p>
            <a:pPr marL="182218" indent="-182218" defTabSz="891429">
              <a:spcBef>
                <a:spcPts val="379"/>
              </a:spcBef>
              <a:buFont typeface="Wingdings" panose="05000000000000000000" pitchFamily="2" charset="2"/>
              <a:buChar char="§"/>
            </a:pPr>
            <a:r>
              <a:rPr lang="en-IN" sz="1170" dirty="0">
                <a:solidFill>
                  <a:srgbClr val="7030A0"/>
                </a:solidFill>
              </a:rPr>
              <a:t>Azure cloud service</a:t>
            </a:r>
          </a:p>
          <a:p>
            <a:pPr marL="182218" indent="-182218" defTabSz="891429">
              <a:spcBef>
                <a:spcPts val="379"/>
              </a:spcBef>
              <a:buFont typeface="Wingdings" panose="05000000000000000000" pitchFamily="2" charset="2"/>
              <a:buChar char="§"/>
            </a:pPr>
            <a:r>
              <a:rPr lang="en-IN" sz="1170" dirty="0">
                <a:solidFill>
                  <a:srgbClr val="7030A0"/>
                </a:solidFill>
              </a:rPr>
              <a:t>Multi cloud managed </a:t>
            </a:r>
            <a:br>
              <a:rPr lang="en-IN" sz="1170" dirty="0">
                <a:solidFill>
                  <a:srgbClr val="7030A0"/>
                </a:solidFill>
              </a:rPr>
            </a:br>
            <a:r>
              <a:rPr lang="en-IN" sz="1170" dirty="0">
                <a:solidFill>
                  <a:srgbClr val="7030A0"/>
                </a:solidFill>
              </a:rPr>
              <a:t>services</a:t>
            </a:r>
          </a:p>
          <a:p>
            <a:pPr marL="182218" indent="-182218" defTabSz="891429">
              <a:spcBef>
                <a:spcPts val="379"/>
              </a:spcBef>
              <a:buFont typeface="Wingdings" panose="05000000000000000000" pitchFamily="2" charset="2"/>
              <a:buChar char="§"/>
            </a:pPr>
            <a:r>
              <a:rPr lang="en-IN" sz="1170" dirty="0">
                <a:solidFill>
                  <a:srgbClr val="7030A0"/>
                </a:solidFill>
              </a:rPr>
              <a:t>Managed orchestration </a:t>
            </a:r>
            <a:br>
              <a:rPr lang="en-IN" sz="1170" dirty="0">
                <a:solidFill>
                  <a:srgbClr val="7030A0"/>
                </a:solidFill>
              </a:rPr>
            </a:br>
            <a:r>
              <a:rPr lang="en-IN" sz="1170" dirty="0">
                <a:solidFill>
                  <a:srgbClr val="7030A0"/>
                </a:solidFill>
              </a:rPr>
              <a:t>platform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F821107D-6B0F-4773-80A2-A24E17BDD032}"/>
              </a:ext>
            </a:extLst>
          </p:cNvPr>
          <p:cNvSpPr txBox="1"/>
          <p:nvPr/>
        </p:nvSpPr>
        <p:spPr>
          <a:xfrm>
            <a:off x="8782193" y="4107894"/>
            <a:ext cx="2438280" cy="1498819"/>
          </a:xfrm>
          <a:prstGeom prst="rect">
            <a:avLst/>
          </a:prstGeom>
          <a:noFill/>
        </p:spPr>
        <p:txBody>
          <a:bodyPr wrap="square" lIns="115720" tIns="0" rIns="0" bIns="57859" rtlCol="0">
            <a:spAutoFit/>
          </a:bodyPr>
          <a:lstStyle/>
          <a:p>
            <a:pPr marL="182218" indent="-182218" defTabSz="891429">
              <a:buFont typeface="Wingdings" panose="05000000000000000000" pitchFamily="2" charset="2"/>
              <a:buChar char="§"/>
            </a:pPr>
            <a:r>
              <a:rPr lang="en-US" sz="1170" dirty="0">
                <a:solidFill>
                  <a:schemeClr val="accent4">
                    <a:lumMod val="50000"/>
                  </a:schemeClr>
                </a:solidFill>
              </a:rPr>
              <a:t>App Modernization</a:t>
            </a:r>
          </a:p>
          <a:p>
            <a:pPr marL="182218" indent="-182218" defTabSz="891429">
              <a:buFont typeface="Wingdings" panose="05000000000000000000" pitchFamily="2" charset="2"/>
              <a:buChar char="§"/>
            </a:pPr>
            <a:r>
              <a:rPr lang="en-US" sz="1170" dirty="0">
                <a:solidFill>
                  <a:schemeClr val="accent4">
                    <a:lumMod val="50000"/>
                  </a:schemeClr>
                </a:solidFill>
              </a:rPr>
              <a:t>Big Data &amp; Analytics</a:t>
            </a:r>
          </a:p>
          <a:p>
            <a:pPr marL="182218" indent="-182218" defTabSz="891429">
              <a:buFont typeface="Wingdings" panose="05000000000000000000" pitchFamily="2" charset="2"/>
              <a:buChar char="§"/>
            </a:pPr>
            <a:r>
              <a:rPr lang="en-US" sz="1170" dirty="0">
                <a:solidFill>
                  <a:schemeClr val="accent4">
                    <a:lumMod val="50000"/>
                  </a:schemeClr>
                </a:solidFill>
              </a:rPr>
              <a:t>Forum NXT on Cloud</a:t>
            </a:r>
          </a:p>
          <a:p>
            <a:pPr marL="182218" indent="-182218" defTabSz="891429">
              <a:buFont typeface="Wingdings" panose="05000000000000000000" pitchFamily="2" charset="2"/>
              <a:buChar char="§"/>
            </a:pPr>
            <a:r>
              <a:rPr lang="en-US" sz="1170" dirty="0">
                <a:solidFill>
                  <a:schemeClr val="accent4">
                    <a:lumMod val="50000"/>
                  </a:schemeClr>
                </a:solidFill>
              </a:rPr>
              <a:t>Online test on Cloud</a:t>
            </a:r>
          </a:p>
          <a:p>
            <a:pPr marL="182218" indent="-182218" defTabSz="891429">
              <a:buFont typeface="Wingdings" panose="05000000000000000000" pitchFamily="2" charset="2"/>
              <a:buChar char="§"/>
            </a:pPr>
            <a:r>
              <a:rPr lang="en-US" sz="1170" dirty="0">
                <a:solidFill>
                  <a:schemeClr val="accent4">
                    <a:lumMod val="50000"/>
                  </a:schemeClr>
                </a:solidFill>
              </a:rPr>
              <a:t>Learning Management Solutions on Cloud</a:t>
            </a:r>
          </a:p>
          <a:p>
            <a:pPr marL="182218" indent="-182218" defTabSz="891429">
              <a:buFont typeface="Wingdings" panose="05000000000000000000" pitchFamily="2" charset="2"/>
              <a:buChar char="§"/>
            </a:pPr>
            <a:r>
              <a:rPr lang="en-US" sz="1170" dirty="0">
                <a:solidFill>
                  <a:srgbClr val="C00000"/>
                </a:solidFill>
              </a:rPr>
              <a:t>Internet of Things (</a:t>
            </a:r>
            <a:r>
              <a:rPr lang="en-US" sz="1170" dirty="0" err="1">
                <a:solidFill>
                  <a:srgbClr val="C00000"/>
                </a:solidFill>
              </a:rPr>
              <a:t>IoT</a:t>
            </a:r>
            <a:r>
              <a:rPr lang="en-US" sz="1170" dirty="0">
                <a:solidFill>
                  <a:srgbClr val="C00000"/>
                </a:solidFill>
              </a:rPr>
              <a:t>)</a:t>
            </a:r>
          </a:p>
          <a:p>
            <a:pPr marL="182218" indent="-182218" defTabSz="891429">
              <a:buFont typeface="Wingdings" panose="05000000000000000000" pitchFamily="2" charset="2"/>
              <a:buChar char="§"/>
            </a:pPr>
            <a:r>
              <a:rPr lang="en-US" sz="1170" dirty="0">
                <a:solidFill>
                  <a:srgbClr val="7030A0"/>
                </a:solidFill>
              </a:rPr>
              <a:t>Industry solutions as a service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xmlns="" id="{350F1CA6-66FE-4279-9B9D-D194E38A1FA5}"/>
              </a:ext>
            </a:extLst>
          </p:cNvPr>
          <p:cNvSpPr txBox="1"/>
          <p:nvPr/>
        </p:nvSpPr>
        <p:spPr>
          <a:xfrm>
            <a:off x="410199" y="4107891"/>
            <a:ext cx="2589301" cy="1498818"/>
          </a:xfrm>
          <a:prstGeom prst="rect">
            <a:avLst/>
          </a:prstGeom>
          <a:noFill/>
        </p:spPr>
        <p:txBody>
          <a:bodyPr wrap="square" lIns="115720" tIns="0" rIns="0" bIns="57859" rtlCol="0">
            <a:spAutoFit/>
          </a:bodyPr>
          <a:lstStyle/>
          <a:p>
            <a:pPr marL="182218" indent="-182218" defTabSz="891429">
              <a:buFont typeface="Wingdings" panose="05000000000000000000" pitchFamily="2" charset="2"/>
              <a:buChar char="§"/>
            </a:pPr>
            <a:r>
              <a:rPr lang="en-IN" sz="1170" dirty="0">
                <a:solidFill>
                  <a:srgbClr val="7030A0"/>
                </a:solidFill>
              </a:rPr>
              <a:t>Cloud data centres</a:t>
            </a:r>
          </a:p>
          <a:p>
            <a:pPr marL="182218" indent="-182218" defTabSz="891429">
              <a:buFont typeface="Wingdings" panose="05000000000000000000" pitchFamily="2" charset="2"/>
              <a:buChar char="§"/>
            </a:pPr>
            <a:r>
              <a:rPr lang="en-IN" sz="1170" spc="-38" dirty="0">
                <a:solidFill>
                  <a:srgbClr val="7030A0"/>
                </a:solidFill>
              </a:rPr>
              <a:t>Hyper reach/hyper scale transport</a:t>
            </a:r>
            <a:r>
              <a:rPr lang="en-IN" sz="1170" dirty="0">
                <a:solidFill>
                  <a:srgbClr val="7030A0"/>
                </a:solidFill>
              </a:rPr>
              <a:t/>
            </a:r>
            <a:br>
              <a:rPr lang="en-IN" sz="1170" dirty="0">
                <a:solidFill>
                  <a:srgbClr val="7030A0"/>
                </a:solidFill>
              </a:rPr>
            </a:br>
            <a:r>
              <a:rPr lang="en-IN" sz="1170" spc="-38" dirty="0">
                <a:solidFill>
                  <a:srgbClr val="7030A0"/>
                </a:solidFill>
              </a:rPr>
              <a:t>AWS DirectConnect | XpressRoute</a:t>
            </a:r>
          </a:p>
          <a:p>
            <a:pPr marL="182218" indent="-182218" defTabSz="891429">
              <a:buFont typeface="Wingdings" panose="05000000000000000000" pitchFamily="2" charset="2"/>
              <a:buChar char="§"/>
            </a:pPr>
            <a:r>
              <a:rPr lang="en-IN" sz="1170" dirty="0">
                <a:solidFill>
                  <a:srgbClr val="C00000"/>
                </a:solidFill>
              </a:rPr>
              <a:t>Software Defined Network services</a:t>
            </a:r>
          </a:p>
          <a:p>
            <a:pPr marL="182218" indent="-182218" defTabSz="891429">
              <a:buFont typeface="Wingdings" panose="05000000000000000000" pitchFamily="2" charset="2"/>
              <a:buChar char="§"/>
            </a:pPr>
            <a:r>
              <a:rPr lang="en-IN" sz="1170" dirty="0">
                <a:solidFill>
                  <a:srgbClr val="00B050"/>
                </a:solidFill>
              </a:rPr>
              <a:t>Cloud build</a:t>
            </a:r>
            <a:br>
              <a:rPr lang="en-IN" sz="1170" dirty="0">
                <a:solidFill>
                  <a:srgbClr val="00B050"/>
                </a:solidFill>
              </a:rPr>
            </a:br>
            <a:r>
              <a:rPr lang="en-IN" sz="1170" dirty="0">
                <a:solidFill>
                  <a:srgbClr val="00B050"/>
                </a:solidFill>
              </a:rPr>
              <a:t>Private | Hyperconverged | Enterprise</a:t>
            </a:r>
          </a:p>
          <a:p>
            <a:pPr marL="182218" indent="-182218" defTabSz="891429">
              <a:buFont typeface="Wingdings" panose="05000000000000000000" pitchFamily="2" charset="2"/>
              <a:buChar char="§"/>
            </a:pPr>
            <a:r>
              <a:rPr lang="en-IN" sz="1170" dirty="0">
                <a:solidFill>
                  <a:srgbClr val="00B050"/>
                </a:solidFill>
              </a:rPr>
              <a:t>Security services for cloud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AEF45046-577F-4DED-A4C2-10D399BB98BB}"/>
              </a:ext>
            </a:extLst>
          </p:cNvPr>
          <p:cNvGrpSpPr/>
          <p:nvPr/>
        </p:nvGrpSpPr>
        <p:grpSpPr>
          <a:xfrm>
            <a:off x="0" y="2108441"/>
            <a:ext cx="11887200" cy="1818746"/>
            <a:chOff x="0" y="2074581"/>
            <a:chExt cx="12192000" cy="1865380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xmlns="" id="{6CFEF92A-F3BA-4E8A-B4BC-EEB43309870A}"/>
                </a:ext>
              </a:extLst>
            </p:cNvPr>
            <p:cNvSpPr/>
            <p:nvPr/>
          </p:nvSpPr>
          <p:spPr>
            <a:xfrm>
              <a:off x="0" y="2074581"/>
              <a:ext cx="12192000" cy="1865380"/>
            </a:xfrm>
            <a:prstGeom prst="rect">
              <a:avLst/>
            </a:prstGeom>
            <a:gradFill flip="none" rotWithShape="1">
              <a:gsLst>
                <a:gs pos="100000">
                  <a:srgbClr val="BDE8C2">
                    <a:alpha val="85000"/>
                  </a:srgbClr>
                </a:gs>
                <a:gs pos="74000">
                  <a:srgbClr val="45C2C2">
                    <a:alpha val="80000"/>
                  </a:srgbClr>
                </a:gs>
                <a:gs pos="42000">
                  <a:srgbClr val="0681B0">
                    <a:alpha val="89000"/>
                  </a:srgbClr>
                </a:gs>
                <a:gs pos="0">
                  <a:srgbClr val="00248B">
                    <a:alpha val="96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720" tIns="57859" rIns="115720" bIns="57859" rtlCol="0" anchor="ctr"/>
            <a:lstStyle/>
            <a:p>
              <a:pPr algn="ctr" defTabSz="891429"/>
              <a:endParaRPr lang="en-US" sz="1658" dirty="0">
                <a:solidFill>
                  <a:prstClr val="white"/>
                </a:solidFill>
              </a:endParaRPr>
            </a:p>
          </p:txBody>
        </p:sp>
        <p:grpSp>
          <p:nvGrpSpPr>
            <p:cNvPr id="2" name="Group 4">
              <a:extLst>
                <a:ext uri="{FF2B5EF4-FFF2-40B4-BE49-F238E27FC236}">
                  <a16:creationId xmlns:a16="http://schemas.microsoft.com/office/drawing/2014/main" xmlns="" id="{18DB159D-2C65-46CE-BE71-9EC89CDFC90E}"/>
                </a:ext>
              </a:extLst>
            </p:cNvPr>
            <p:cNvGrpSpPr/>
            <p:nvPr/>
          </p:nvGrpSpPr>
          <p:grpSpPr>
            <a:xfrm>
              <a:off x="1439139" y="2327287"/>
              <a:ext cx="889052" cy="826771"/>
              <a:chOff x="652954" y="1901261"/>
              <a:chExt cx="1073871" cy="1073870"/>
            </a:xfrm>
          </p:grpSpPr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xmlns="" id="{63343579-8A3D-401D-B5D4-54D8BB222906}"/>
                  </a:ext>
                </a:extLst>
              </p:cNvPr>
              <p:cNvSpPr/>
              <p:nvPr/>
            </p:nvSpPr>
            <p:spPr>
              <a:xfrm>
                <a:off x="652954" y="1901261"/>
                <a:ext cx="1073871" cy="1073870"/>
              </a:xfrm>
              <a:prstGeom prst="ellipse">
                <a:avLst/>
              </a:prstGeom>
              <a:solidFill>
                <a:schemeClr val="bg1">
                  <a:alpha val="19000"/>
                </a:schemeClr>
              </a:solidFill>
              <a:ln w="38100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7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891429"/>
                <a:endParaRPr lang="en-US" sz="1658" dirty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3" name="Group 106">
                <a:extLst>
                  <a:ext uri="{FF2B5EF4-FFF2-40B4-BE49-F238E27FC236}">
                    <a16:creationId xmlns:a16="http://schemas.microsoft.com/office/drawing/2014/main" xmlns="" id="{916AD00E-2B0E-4A1E-9844-A7B8C7BC46F2}"/>
                  </a:ext>
                </a:extLst>
              </p:cNvPr>
              <p:cNvGrpSpPr/>
              <p:nvPr/>
            </p:nvGrpSpPr>
            <p:grpSpPr>
              <a:xfrm>
                <a:off x="859796" y="2155479"/>
                <a:ext cx="660187" cy="565434"/>
                <a:chOff x="7108825" y="-1163638"/>
                <a:chExt cx="1360488" cy="1165225"/>
              </a:xfrm>
              <a:solidFill>
                <a:schemeClr val="bg1"/>
              </a:solidFill>
            </p:grpSpPr>
            <p:sp>
              <p:nvSpPr>
                <p:cNvPr id="93" name="Freeform 38">
                  <a:extLst>
                    <a:ext uri="{FF2B5EF4-FFF2-40B4-BE49-F238E27FC236}">
                      <a16:creationId xmlns:a16="http://schemas.microsoft.com/office/drawing/2014/main" xmlns="" id="{E6CBF3DA-651B-437D-9853-1D647F36729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108825" y="-1163638"/>
                  <a:ext cx="893763" cy="612775"/>
                </a:xfrm>
                <a:custGeom>
                  <a:avLst/>
                  <a:gdLst>
                    <a:gd name="T0" fmla="*/ 192 w 192"/>
                    <a:gd name="T1" fmla="*/ 93 h 131"/>
                    <a:gd name="T2" fmla="*/ 154 w 192"/>
                    <a:gd name="T3" fmla="*/ 131 h 131"/>
                    <a:gd name="T4" fmla="*/ 37 w 192"/>
                    <a:gd name="T5" fmla="*/ 131 h 131"/>
                    <a:gd name="T6" fmla="*/ 0 w 192"/>
                    <a:gd name="T7" fmla="*/ 93 h 131"/>
                    <a:gd name="T8" fmla="*/ 31 w 192"/>
                    <a:gd name="T9" fmla="*/ 55 h 131"/>
                    <a:gd name="T10" fmla="*/ 31 w 192"/>
                    <a:gd name="T11" fmla="*/ 51 h 131"/>
                    <a:gd name="T12" fmla="*/ 55 w 192"/>
                    <a:gd name="T13" fmla="*/ 27 h 131"/>
                    <a:gd name="T14" fmla="*/ 71 w 192"/>
                    <a:gd name="T15" fmla="*/ 33 h 131"/>
                    <a:gd name="T16" fmla="*/ 114 w 192"/>
                    <a:gd name="T17" fmla="*/ 0 h 131"/>
                    <a:gd name="T18" fmla="*/ 162 w 192"/>
                    <a:gd name="T19" fmla="*/ 52 h 131"/>
                    <a:gd name="T20" fmla="*/ 162 w 192"/>
                    <a:gd name="T21" fmla="*/ 56 h 131"/>
                    <a:gd name="T22" fmla="*/ 192 w 192"/>
                    <a:gd name="T23" fmla="*/ 93 h 131"/>
                    <a:gd name="T24" fmla="*/ 192 w 192"/>
                    <a:gd name="T25" fmla="*/ 93 h 131"/>
                    <a:gd name="T26" fmla="*/ 192 w 192"/>
                    <a:gd name="T27" fmla="*/ 93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92" h="131">
                      <a:moveTo>
                        <a:pt x="192" y="93"/>
                      </a:moveTo>
                      <a:cubicBezTo>
                        <a:pt x="192" y="114"/>
                        <a:pt x="175" y="131"/>
                        <a:pt x="154" y="131"/>
                      </a:cubicBezTo>
                      <a:cubicBezTo>
                        <a:pt x="37" y="131"/>
                        <a:pt x="37" y="131"/>
                        <a:pt x="37" y="131"/>
                      </a:cubicBezTo>
                      <a:cubicBezTo>
                        <a:pt x="16" y="131"/>
                        <a:pt x="0" y="114"/>
                        <a:pt x="0" y="93"/>
                      </a:cubicBezTo>
                      <a:cubicBezTo>
                        <a:pt x="0" y="74"/>
                        <a:pt x="13" y="58"/>
                        <a:pt x="31" y="55"/>
                      </a:cubicBezTo>
                      <a:cubicBezTo>
                        <a:pt x="31" y="54"/>
                        <a:pt x="31" y="53"/>
                        <a:pt x="31" y="51"/>
                      </a:cubicBezTo>
                      <a:cubicBezTo>
                        <a:pt x="31" y="38"/>
                        <a:pt x="42" y="27"/>
                        <a:pt x="55" y="27"/>
                      </a:cubicBezTo>
                      <a:cubicBezTo>
                        <a:pt x="61" y="27"/>
                        <a:pt x="66" y="29"/>
                        <a:pt x="71" y="33"/>
                      </a:cubicBezTo>
                      <a:cubicBezTo>
                        <a:pt x="78" y="16"/>
                        <a:pt x="88" y="0"/>
                        <a:pt x="114" y="0"/>
                      </a:cubicBezTo>
                      <a:cubicBezTo>
                        <a:pt x="147" y="0"/>
                        <a:pt x="162" y="26"/>
                        <a:pt x="162" y="52"/>
                      </a:cubicBezTo>
                      <a:cubicBezTo>
                        <a:pt x="162" y="53"/>
                        <a:pt x="162" y="54"/>
                        <a:pt x="162" y="56"/>
                      </a:cubicBezTo>
                      <a:cubicBezTo>
                        <a:pt x="179" y="59"/>
                        <a:pt x="192" y="74"/>
                        <a:pt x="192" y="93"/>
                      </a:cubicBezTo>
                      <a:close/>
                      <a:moveTo>
                        <a:pt x="192" y="93"/>
                      </a:moveTo>
                      <a:cubicBezTo>
                        <a:pt x="192" y="93"/>
                        <a:pt x="192" y="93"/>
                        <a:pt x="192" y="93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2909" tIns="41454" rIns="82909" bIns="41454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867801"/>
                  <a:endParaRPr lang="en-IN" sz="1658" dirty="0">
                    <a:solidFill>
                      <a:prstClr val="black"/>
                    </a:solidFill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94" name="Freeform 39">
                  <a:extLst>
                    <a:ext uri="{FF2B5EF4-FFF2-40B4-BE49-F238E27FC236}">
                      <a16:creationId xmlns:a16="http://schemas.microsoft.com/office/drawing/2014/main" xmlns="" id="{3F3AB162-8181-46DD-BDCB-35A874D7A6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77125" y="-882650"/>
                  <a:ext cx="992188" cy="884237"/>
                </a:xfrm>
                <a:custGeom>
                  <a:avLst/>
                  <a:gdLst>
                    <a:gd name="T0" fmla="*/ 150 w 213"/>
                    <a:gd name="T1" fmla="*/ 55 h 189"/>
                    <a:gd name="T2" fmla="*/ 148 w 213"/>
                    <a:gd name="T3" fmla="*/ 53 h 189"/>
                    <a:gd name="T4" fmla="*/ 136 w 213"/>
                    <a:gd name="T5" fmla="*/ 50 h 189"/>
                    <a:gd name="T6" fmla="*/ 135 w 213"/>
                    <a:gd name="T7" fmla="*/ 51 h 189"/>
                    <a:gd name="T8" fmla="*/ 132 w 213"/>
                    <a:gd name="T9" fmla="*/ 64 h 189"/>
                    <a:gd name="T10" fmla="*/ 138 w 213"/>
                    <a:gd name="T11" fmla="*/ 72 h 189"/>
                    <a:gd name="T12" fmla="*/ 135 w 213"/>
                    <a:gd name="T13" fmla="*/ 74 h 189"/>
                    <a:gd name="T14" fmla="*/ 129 w 213"/>
                    <a:gd name="T15" fmla="*/ 66 h 189"/>
                    <a:gd name="T16" fmla="*/ 116 w 213"/>
                    <a:gd name="T17" fmla="*/ 63 h 189"/>
                    <a:gd name="T18" fmla="*/ 116 w 213"/>
                    <a:gd name="T19" fmla="*/ 64 h 189"/>
                    <a:gd name="T20" fmla="*/ 113 w 213"/>
                    <a:gd name="T21" fmla="*/ 77 h 189"/>
                    <a:gd name="T22" fmla="*/ 119 w 213"/>
                    <a:gd name="T23" fmla="*/ 85 h 189"/>
                    <a:gd name="T24" fmla="*/ 116 w 213"/>
                    <a:gd name="T25" fmla="*/ 87 h 189"/>
                    <a:gd name="T26" fmla="*/ 110 w 213"/>
                    <a:gd name="T27" fmla="*/ 79 h 189"/>
                    <a:gd name="T28" fmla="*/ 97 w 213"/>
                    <a:gd name="T29" fmla="*/ 76 h 189"/>
                    <a:gd name="T30" fmla="*/ 96 w 213"/>
                    <a:gd name="T31" fmla="*/ 77 h 189"/>
                    <a:gd name="T32" fmla="*/ 94 w 213"/>
                    <a:gd name="T33" fmla="*/ 89 h 189"/>
                    <a:gd name="T34" fmla="*/ 100 w 213"/>
                    <a:gd name="T35" fmla="*/ 98 h 189"/>
                    <a:gd name="T36" fmla="*/ 97 w 213"/>
                    <a:gd name="T37" fmla="*/ 100 h 189"/>
                    <a:gd name="T38" fmla="*/ 84 w 213"/>
                    <a:gd name="T39" fmla="*/ 79 h 189"/>
                    <a:gd name="T40" fmla="*/ 88 w 213"/>
                    <a:gd name="T41" fmla="*/ 25 h 189"/>
                    <a:gd name="T42" fmla="*/ 26 w 213"/>
                    <a:gd name="T43" fmla="*/ 13 h 189"/>
                    <a:gd name="T44" fmla="*/ 14 w 213"/>
                    <a:gd name="T45" fmla="*/ 75 h 189"/>
                    <a:gd name="T46" fmla="*/ 68 w 213"/>
                    <a:gd name="T47" fmla="*/ 91 h 189"/>
                    <a:gd name="T48" fmla="*/ 99 w 213"/>
                    <a:gd name="T49" fmla="*/ 138 h 189"/>
                    <a:gd name="T50" fmla="*/ 68 w 213"/>
                    <a:gd name="T51" fmla="*/ 131 h 189"/>
                    <a:gd name="T52" fmla="*/ 69 w 213"/>
                    <a:gd name="T53" fmla="*/ 149 h 189"/>
                    <a:gd name="T54" fmla="*/ 129 w 213"/>
                    <a:gd name="T55" fmla="*/ 179 h 189"/>
                    <a:gd name="T56" fmla="*/ 176 w 213"/>
                    <a:gd name="T57" fmla="*/ 173 h 189"/>
                    <a:gd name="T58" fmla="*/ 191 w 213"/>
                    <a:gd name="T59" fmla="*/ 116 h 189"/>
                    <a:gd name="T60" fmla="*/ 159 w 213"/>
                    <a:gd name="T61" fmla="*/ 69 h 189"/>
                    <a:gd name="T62" fmla="*/ 159 w 213"/>
                    <a:gd name="T63" fmla="*/ 69 h 189"/>
                    <a:gd name="T64" fmla="*/ 150 w 213"/>
                    <a:gd name="T65" fmla="*/ 55 h 1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13" h="189">
                      <a:moveTo>
                        <a:pt x="150" y="55"/>
                      </a:moveTo>
                      <a:cubicBezTo>
                        <a:pt x="148" y="53"/>
                        <a:pt x="148" y="53"/>
                        <a:pt x="148" y="53"/>
                      </a:cubicBezTo>
                      <a:cubicBezTo>
                        <a:pt x="146" y="49"/>
                        <a:pt x="140" y="47"/>
                        <a:pt x="136" y="50"/>
                      </a:cubicBezTo>
                      <a:cubicBezTo>
                        <a:pt x="135" y="51"/>
                        <a:pt x="135" y="51"/>
                        <a:pt x="135" y="51"/>
                      </a:cubicBezTo>
                      <a:cubicBezTo>
                        <a:pt x="130" y="54"/>
                        <a:pt x="129" y="59"/>
                        <a:pt x="132" y="64"/>
                      </a:cubicBezTo>
                      <a:cubicBezTo>
                        <a:pt x="138" y="72"/>
                        <a:pt x="138" y="72"/>
                        <a:pt x="138" y="72"/>
                      </a:cubicBezTo>
                      <a:cubicBezTo>
                        <a:pt x="135" y="74"/>
                        <a:pt x="135" y="74"/>
                        <a:pt x="135" y="74"/>
                      </a:cubicBezTo>
                      <a:cubicBezTo>
                        <a:pt x="129" y="66"/>
                        <a:pt x="129" y="66"/>
                        <a:pt x="129" y="66"/>
                      </a:cubicBezTo>
                      <a:cubicBezTo>
                        <a:pt x="126" y="61"/>
                        <a:pt x="121" y="60"/>
                        <a:pt x="116" y="63"/>
                      </a:cubicBezTo>
                      <a:cubicBezTo>
                        <a:pt x="116" y="64"/>
                        <a:pt x="116" y="64"/>
                        <a:pt x="116" y="64"/>
                      </a:cubicBezTo>
                      <a:cubicBezTo>
                        <a:pt x="111" y="67"/>
                        <a:pt x="110" y="72"/>
                        <a:pt x="113" y="77"/>
                      </a:cubicBezTo>
                      <a:cubicBezTo>
                        <a:pt x="119" y="85"/>
                        <a:pt x="119" y="85"/>
                        <a:pt x="119" y="85"/>
                      </a:cubicBezTo>
                      <a:cubicBezTo>
                        <a:pt x="116" y="87"/>
                        <a:pt x="116" y="87"/>
                        <a:pt x="116" y="87"/>
                      </a:cubicBezTo>
                      <a:cubicBezTo>
                        <a:pt x="110" y="79"/>
                        <a:pt x="110" y="79"/>
                        <a:pt x="110" y="79"/>
                      </a:cubicBezTo>
                      <a:cubicBezTo>
                        <a:pt x="107" y="74"/>
                        <a:pt x="102" y="73"/>
                        <a:pt x="97" y="76"/>
                      </a:cubicBezTo>
                      <a:cubicBezTo>
                        <a:pt x="96" y="77"/>
                        <a:pt x="96" y="77"/>
                        <a:pt x="96" y="77"/>
                      </a:cubicBezTo>
                      <a:cubicBezTo>
                        <a:pt x="92" y="79"/>
                        <a:pt x="91" y="85"/>
                        <a:pt x="94" y="89"/>
                      </a:cubicBezTo>
                      <a:cubicBezTo>
                        <a:pt x="100" y="98"/>
                        <a:pt x="100" y="98"/>
                        <a:pt x="100" y="98"/>
                      </a:cubicBezTo>
                      <a:cubicBezTo>
                        <a:pt x="97" y="100"/>
                        <a:pt x="97" y="100"/>
                        <a:pt x="97" y="100"/>
                      </a:cubicBezTo>
                      <a:cubicBezTo>
                        <a:pt x="84" y="79"/>
                        <a:pt x="84" y="79"/>
                        <a:pt x="84" y="79"/>
                      </a:cubicBezTo>
                      <a:cubicBezTo>
                        <a:pt x="97" y="65"/>
                        <a:pt x="99" y="42"/>
                        <a:pt x="88" y="25"/>
                      </a:cubicBezTo>
                      <a:cubicBezTo>
                        <a:pt x="74" y="5"/>
                        <a:pt x="46" y="0"/>
                        <a:pt x="26" y="13"/>
                      </a:cubicBezTo>
                      <a:cubicBezTo>
                        <a:pt x="6" y="27"/>
                        <a:pt x="0" y="54"/>
                        <a:pt x="14" y="75"/>
                      </a:cubicBezTo>
                      <a:cubicBezTo>
                        <a:pt x="26" y="92"/>
                        <a:pt x="49" y="99"/>
                        <a:pt x="68" y="91"/>
                      </a:cubicBezTo>
                      <a:cubicBezTo>
                        <a:pt x="99" y="138"/>
                        <a:pt x="99" y="138"/>
                        <a:pt x="99" y="138"/>
                      </a:cubicBezTo>
                      <a:cubicBezTo>
                        <a:pt x="85" y="135"/>
                        <a:pt x="74" y="129"/>
                        <a:pt x="68" y="131"/>
                      </a:cubicBezTo>
                      <a:cubicBezTo>
                        <a:pt x="60" y="134"/>
                        <a:pt x="58" y="143"/>
                        <a:pt x="69" y="149"/>
                      </a:cubicBezTo>
                      <a:cubicBezTo>
                        <a:pt x="79" y="155"/>
                        <a:pt x="129" y="179"/>
                        <a:pt x="129" y="179"/>
                      </a:cubicBezTo>
                      <a:cubicBezTo>
                        <a:pt x="136" y="185"/>
                        <a:pt x="153" y="189"/>
                        <a:pt x="176" y="173"/>
                      </a:cubicBezTo>
                      <a:cubicBezTo>
                        <a:pt x="213" y="149"/>
                        <a:pt x="191" y="116"/>
                        <a:pt x="191" y="116"/>
                      </a:cubicBezTo>
                      <a:cubicBezTo>
                        <a:pt x="159" y="69"/>
                        <a:pt x="159" y="69"/>
                        <a:pt x="159" y="69"/>
                      </a:cubicBezTo>
                      <a:cubicBezTo>
                        <a:pt x="159" y="69"/>
                        <a:pt x="159" y="69"/>
                        <a:pt x="159" y="69"/>
                      </a:cubicBezTo>
                      <a:lnTo>
                        <a:pt x="150" y="5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2909" tIns="41454" rIns="82909" bIns="41454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867801"/>
                  <a:endParaRPr lang="en-IN" sz="1658" dirty="0">
                    <a:solidFill>
                      <a:prstClr val="black"/>
                    </a:solidFill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95" name="Freeform 40">
                  <a:extLst>
                    <a:ext uri="{FF2B5EF4-FFF2-40B4-BE49-F238E27FC236}">
                      <a16:creationId xmlns:a16="http://schemas.microsoft.com/office/drawing/2014/main" xmlns="" id="{ED0B8B9F-4188-4408-80C6-5AA4792F00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12063" y="-752475"/>
                  <a:ext cx="195263" cy="196850"/>
                </a:xfrm>
                <a:custGeom>
                  <a:avLst/>
                  <a:gdLst>
                    <a:gd name="T0" fmla="*/ 22 w 42"/>
                    <a:gd name="T1" fmla="*/ 19 h 42"/>
                    <a:gd name="T2" fmla="*/ 21 w 42"/>
                    <a:gd name="T3" fmla="*/ 19 h 42"/>
                    <a:gd name="T4" fmla="*/ 18 w 42"/>
                    <a:gd name="T5" fmla="*/ 32 h 42"/>
                    <a:gd name="T6" fmla="*/ 24 w 42"/>
                    <a:gd name="T7" fmla="*/ 41 h 42"/>
                    <a:gd name="T8" fmla="*/ 6 w 42"/>
                    <a:gd name="T9" fmla="*/ 33 h 42"/>
                    <a:gd name="T10" fmla="*/ 11 w 42"/>
                    <a:gd name="T11" fmla="*/ 6 h 42"/>
                    <a:gd name="T12" fmla="*/ 38 w 42"/>
                    <a:gd name="T13" fmla="*/ 11 h 42"/>
                    <a:gd name="T14" fmla="*/ 40 w 42"/>
                    <a:gd name="T15" fmla="*/ 29 h 42"/>
                    <a:gd name="T16" fmla="*/ 35 w 42"/>
                    <a:gd name="T17" fmla="*/ 21 h 42"/>
                    <a:gd name="T18" fmla="*/ 22 w 42"/>
                    <a:gd name="T19" fmla="*/ 19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" h="42">
                      <a:moveTo>
                        <a:pt x="22" y="19"/>
                      </a:moveTo>
                      <a:cubicBezTo>
                        <a:pt x="21" y="19"/>
                        <a:pt x="21" y="19"/>
                        <a:pt x="21" y="19"/>
                      </a:cubicBezTo>
                      <a:cubicBezTo>
                        <a:pt x="17" y="22"/>
                        <a:pt x="15" y="28"/>
                        <a:pt x="18" y="32"/>
                      </a:cubicBezTo>
                      <a:cubicBezTo>
                        <a:pt x="24" y="41"/>
                        <a:pt x="24" y="41"/>
                        <a:pt x="24" y="41"/>
                      </a:cubicBezTo>
                      <a:cubicBezTo>
                        <a:pt x="17" y="42"/>
                        <a:pt x="10" y="39"/>
                        <a:pt x="6" y="33"/>
                      </a:cubicBezTo>
                      <a:cubicBezTo>
                        <a:pt x="0" y="24"/>
                        <a:pt x="2" y="12"/>
                        <a:pt x="11" y="6"/>
                      </a:cubicBezTo>
                      <a:cubicBezTo>
                        <a:pt x="20" y="0"/>
                        <a:pt x="32" y="3"/>
                        <a:pt x="38" y="11"/>
                      </a:cubicBezTo>
                      <a:cubicBezTo>
                        <a:pt x="41" y="17"/>
                        <a:pt x="42" y="23"/>
                        <a:pt x="40" y="29"/>
                      </a:cubicBezTo>
                      <a:cubicBezTo>
                        <a:pt x="35" y="21"/>
                        <a:pt x="35" y="21"/>
                        <a:pt x="35" y="21"/>
                      </a:cubicBezTo>
                      <a:cubicBezTo>
                        <a:pt x="32" y="17"/>
                        <a:pt x="26" y="16"/>
                        <a:pt x="22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2909" tIns="41454" rIns="82909" bIns="41454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867801"/>
                  <a:endParaRPr lang="en-IN" sz="1658" dirty="0">
                    <a:solidFill>
                      <a:prstClr val="black"/>
                    </a:solidFill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96" name="Line 41">
                  <a:extLst>
                    <a:ext uri="{FF2B5EF4-FFF2-40B4-BE49-F238E27FC236}">
                      <a16:creationId xmlns:a16="http://schemas.microsoft.com/office/drawing/2014/main" xmlns="" id="{B868816C-E787-439F-AC20-125C1F6C6C4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561263" y="-546100"/>
                  <a:ext cx="0" cy="0"/>
                </a:xfrm>
                <a:prstGeom prst="lin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2909" tIns="41454" rIns="82909" bIns="41454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867801"/>
                  <a:endParaRPr lang="en-IN" sz="1658" dirty="0">
                    <a:solidFill>
                      <a:prstClr val="black"/>
                    </a:solidFill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97" name="Line 42">
                  <a:extLst>
                    <a:ext uri="{FF2B5EF4-FFF2-40B4-BE49-F238E27FC236}">
                      <a16:creationId xmlns:a16="http://schemas.microsoft.com/office/drawing/2014/main" xmlns="" id="{3C2F8B5C-3088-4571-8EFD-C3675032568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561263" y="-546100"/>
                  <a:ext cx="0" cy="0"/>
                </a:xfrm>
                <a:prstGeom prst="lin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2909" tIns="41454" rIns="82909" bIns="41454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867801"/>
                  <a:endParaRPr lang="en-IN" sz="1658" dirty="0">
                    <a:solidFill>
                      <a:prstClr val="black"/>
                    </a:solidFill>
                    <a:latin typeface="Trebuchet MS" panose="020B0603020202020204" pitchFamily="34" charset="0"/>
                  </a:endParaRPr>
                </a:p>
              </p:txBody>
            </p:sp>
          </p:grpSp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8A55879E-5B7D-481A-9DF7-B7C62E87CC2D}"/>
                </a:ext>
              </a:extLst>
            </p:cNvPr>
            <p:cNvSpPr txBox="1"/>
            <p:nvPr/>
          </p:nvSpPr>
          <p:spPr>
            <a:xfrm>
              <a:off x="862624" y="3377154"/>
              <a:ext cx="1992532" cy="32316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defTabSz="891429"/>
              <a:r>
                <a:rPr lang="en-US" sz="2048" b="1" dirty="0">
                  <a:solidFill>
                    <a:prstClr val="white"/>
                  </a:solidFill>
                  <a:latin typeface="Arial Narrow" panose="020B0506020102020204" pitchFamily="34" charset="0"/>
                </a:rPr>
                <a:t>CLOUD ENABLING</a:t>
              </a:r>
            </a:p>
          </p:txBody>
        </p:sp>
        <p:grpSp>
          <p:nvGrpSpPr>
            <p:cNvPr id="4" name="Group 5">
              <a:extLst>
                <a:ext uri="{FF2B5EF4-FFF2-40B4-BE49-F238E27FC236}">
                  <a16:creationId xmlns:a16="http://schemas.microsoft.com/office/drawing/2014/main" xmlns="" id="{3D900E5C-A5E1-4DE3-8165-F5A1D83B05CB}"/>
                </a:ext>
              </a:extLst>
            </p:cNvPr>
            <p:cNvGrpSpPr/>
            <p:nvPr/>
          </p:nvGrpSpPr>
          <p:grpSpPr>
            <a:xfrm>
              <a:off x="4249727" y="2350555"/>
              <a:ext cx="889052" cy="826771"/>
              <a:chOff x="2897142" y="1920026"/>
              <a:chExt cx="1073871" cy="1073870"/>
            </a:xfrm>
          </p:grpSpPr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xmlns="" id="{A7334811-8FD9-4CD2-86B8-A39E6A96EC5A}"/>
                  </a:ext>
                </a:extLst>
              </p:cNvPr>
              <p:cNvSpPr/>
              <p:nvPr/>
            </p:nvSpPr>
            <p:spPr>
              <a:xfrm>
                <a:off x="2897142" y="1920026"/>
                <a:ext cx="1073871" cy="1073870"/>
              </a:xfrm>
              <a:prstGeom prst="ellipse">
                <a:avLst/>
              </a:prstGeom>
              <a:solidFill>
                <a:schemeClr val="bg1">
                  <a:alpha val="19000"/>
                </a:schemeClr>
              </a:solidFill>
              <a:ln w="38100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7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891429"/>
                <a:endParaRPr lang="en-US" sz="1658" dirty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5" name="Group 90">
                <a:extLst>
                  <a:ext uri="{FF2B5EF4-FFF2-40B4-BE49-F238E27FC236}">
                    <a16:creationId xmlns:a16="http://schemas.microsoft.com/office/drawing/2014/main" xmlns="" id="{FDAF5F23-EE58-4FDD-9729-B794D228B3D3}"/>
                  </a:ext>
                </a:extLst>
              </p:cNvPr>
              <p:cNvGrpSpPr/>
              <p:nvPr/>
            </p:nvGrpSpPr>
            <p:grpSpPr>
              <a:xfrm>
                <a:off x="3035988" y="2197312"/>
                <a:ext cx="796178" cy="519298"/>
                <a:chOff x="7699375" y="-668338"/>
                <a:chExt cx="1027113" cy="669926"/>
              </a:xfrm>
              <a:solidFill>
                <a:schemeClr val="bg1"/>
              </a:solidFill>
            </p:grpSpPr>
            <p:sp>
              <p:nvSpPr>
                <p:cNvPr id="108" name="Freeform 20">
                  <a:extLst>
                    <a:ext uri="{FF2B5EF4-FFF2-40B4-BE49-F238E27FC236}">
                      <a16:creationId xmlns:a16="http://schemas.microsoft.com/office/drawing/2014/main" xmlns="" id="{C65C1BEB-8842-464C-A36C-1FF4D86DC5F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621713" y="-396875"/>
                  <a:ext cx="104775" cy="109538"/>
                </a:xfrm>
                <a:custGeom>
                  <a:avLst/>
                  <a:gdLst>
                    <a:gd name="T0" fmla="*/ 34 w 66"/>
                    <a:gd name="T1" fmla="*/ 0 h 69"/>
                    <a:gd name="T2" fmla="*/ 25 w 66"/>
                    <a:gd name="T3" fmla="*/ 26 h 69"/>
                    <a:gd name="T4" fmla="*/ 0 w 66"/>
                    <a:gd name="T5" fmla="*/ 35 h 69"/>
                    <a:gd name="T6" fmla="*/ 25 w 66"/>
                    <a:gd name="T7" fmla="*/ 43 h 69"/>
                    <a:gd name="T8" fmla="*/ 34 w 66"/>
                    <a:gd name="T9" fmla="*/ 69 h 69"/>
                    <a:gd name="T10" fmla="*/ 40 w 66"/>
                    <a:gd name="T11" fmla="*/ 43 h 69"/>
                    <a:gd name="T12" fmla="*/ 66 w 66"/>
                    <a:gd name="T13" fmla="*/ 35 h 69"/>
                    <a:gd name="T14" fmla="*/ 40 w 66"/>
                    <a:gd name="T15" fmla="*/ 26 h 69"/>
                    <a:gd name="T16" fmla="*/ 34 w 66"/>
                    <a:gd name="T17" fmla="*/ 0 h 69"/>
                    <a:gd name="T18" fmla="*/ 34 w 66"/>
                    <a:gd name="T19" fmla="*/ 0 h 69"/>
                    <a:gd name="T20" fmla="*/ 34 w 66"/>
                    <a:gd name="T21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6" h="69">
                      <a:moveTo>
                        <a:pt x="34" y="0"/>
                      </a:moveTo>
                      <a:lnTo>
                        <a:pt x="25" y="26"/>
                      </a:lnTo>
                      <a:lnTo>
                        <a:pt x="0" y="35"/>
                      </a:lnTo>
                      <a:lnTo>
                        <a:pt x="25" y="43"/>
                      </a:lnTo>
                      <a:lnTo>
                        <a:pt x="34" y="69"/>
                      </a:lnTo>
                      <a:lnTo>
                        <a:pt x="40" y="43"/>
                      </a:lnTo>
                      <a:lnTo>
                        <a:pt x="66" y="35"/>
                      </a:lnTo>
                      <a:lnTo>
                        <a:pt x="40" y="26"/>
                      </a:lnTo>
                      <a:lnTo>
                        <a:pt x="34" y="0"/>
                      </a:lnTo>
                      <a:close/>
                      <a:moveTo>
                        <a:pt x="34" y="0"/>
                      </a:moveTo>
                      <a:lnTo>
                        <a:pt x="3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2909" tIns="41454" rIns="82909" bIns="41454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867801"/>
                  <a:endParaRPr lang="en-IN" sz="1658" dirty="0">
                    <a:solidFill>
                      <a:prstClr val="black"/>
                    </a:solidFill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109" name="Freeform 21">
                  <a:extLst>
                    <a:ext uri="{FF2B5EF4-FFF2-40B4-BE49-F238E27FC236}">
                      <a16:creationId xmlns:a16="http://schemas.microsoft.com/office/drawing/2014/main" xmlns="" id="{4106C663-72CC-4193-A0D6-7BE6CCCB89C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621713" y="-396875"/>
                  <a:ext cx="104775" cy="109538"/>
                </a:xfrm>
                <a:custGeom>
                  <a:avLst/>
                  <a:gdLst>
                    <a:gd name="T0" fmla="*/ 34 w 66"/>
                    <a:gd name="T1" fmla="*/ 0 h 69"/>
                    <a:gd name="T2" fmla="*/ 25 w 66"/>
                    <a:gd name="T3" fmla="*/ 26 h 69"/>
                    <a:gd name="T4" fmla="*/ 0 w 66"/>
                    <a:gd name="T5" fmla="*/ 35 h 69"/>
                    <a:gd name="T6" fmla="*/ 25 w 66"/>
                    <a:gd name="T7" fmla="*/ 43 h 69"/>
                    <a:gd name="T8" fmla="*/ 34 w 66"/>
                    <a:gd name="T9" fmla="*/ 69 h 69"/>
                    <a:gd name="T10" fmla="*/ 40 w 66"/>
                    <a:gd name="T11" fmla="*/ 43 h 69"/>
                    <a:gd name="T12" fmla="*/ 66 w 66"/>
                    <a:gd name="T13" fmla="*/ 35 h 69"/>
                    <a:gd name="T14" fmla="*/ 40 w 66"/>
                    <a:gd name="T15" fmla="*/ 26 h 69"/>
                    <a:gd name="T16" fmla="*/ 34 w 66"/>
                    <a:gd name="T17" fmla="*/ 0 h 69"/>
                    <a:gd name="T18" fmla="*/ 34 w 66"/>
                    <a:gd name="T19" fmla="*/ 0 h 69"/>
                    <a:gd name="T20" fmla="*/ 34 w 66"/>
                    <a:gd name="T21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6" h="69">
                      <a:moveTo>
                        <a:pt x="34" y="0"/>
                      </a:moveTo>
                      <a:lnTo>
                        <a:pt x="25" y="26"/>
                      </a:lnTo>
                      <a:lnTo>
                        <a:pt x="0" y="35"/>
                      </a:lnTo>
                      <a:lnTo>
                        <a:pt x="25" y="43"/>
                      </a:lnTo>
                      <a:lnTo>
                        <a:pt x="34" y="69"/>
                      </a:lnTo>
                      <a:lnTo>
                        <a:pt x="40" y="43"/>
                      </a:lnTo>
                      <a:lnTo>
                        <a:pt x="66" y="35"/>
                      </a:lnTo>
                      <a:lnTo>
                        <a:pt x="40" y="26"/>
                      </a:lnTo>
                      <a:lnTo>
                        <a:pt x="34" y="0"/>
                      </a:lnTo>
                      <a:moveTo>
                        <a:pt x="34" y="0"/>
                      </a:moveTo>
                      <a:lnTo>
                        <a:pt x="34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2909" tIns="41454" rIns="82909" bIns="41454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867801"/>
                  <a:endParaRPr lang="en-IN" sz="1658" dirty="0">
                    <a:solidFill>
                      <a:prstClr val="black"/>
                    </a:solidFill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110" name="Freeform 22">
                  <a:extLst>
                    <a:ext uri="{FF2B5EF4-FFF2-40B4-BE49-F238E27FC236}">
                      <a16:creationId xmlns:a16="http://schemas.microsoft.com/office/drawing/2014/main" xmlns="" id="{646075C9-2325-4713-BE92-234BAD54159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431213" y="-531813"/>
                  <a:ext cx="215900" cy="215900"/>
                </a:xfrm>
                <a:custGeom>
                  <a:avLst/>
                  <a:gdLst>
                    <a:gd name="T0" fmla="*/ 84 w 136"/>
                    <a:gd name="T1" fmla="*/ 52 h 136"/>
                    <a:gd name="T2" fmla="*/ 68 w 136"/>
                    <a:gd name="T3" fmla="*/ 0 h 136"/>
                    <a:gd name="T4" fmla="*/ 53 w 136"/>
                    <a:gd name="T5" fmla="*/ 52 h 136"/>
                    <a:gd name="T6" fmla="*/ 0 w 136"/>
                    <a:gd name="T7" fmla="*/ 69 h 136"/>
                    <a:gd name="T8" fmla="*/ 53 w 136"/>
                    <a:gd name="T9" fmla="*/ 84 h 136"/>
                    <a:gd name="T10" fmla="*/ 68 w 136"/>
                    <a:gd name="T11" fmla="*/ 136 h 136"/>
                    <a:gd name="T12" fmla="*/ 84 w 136"/>
                    <a:gd name="T13" fmla="*/ 84 h 136"/>
                    <a:gd name="T14" fmla="*/ 136 w 136"/>
                    <a:gd name="T15" fmla="*/ 69 h 136"/>
                    <a:gd name="T16" fmla="*/ 84 w 136"/>
                    <a:gd name="T17" fmla="*/ 52 h 136"/>
                    <a:gd name="T18" fmla="*/ 84 w 136"/>
                    <a:gd name="T19" fmla="*/ 52 h 136"/>
                    <a:gd name="T20" fmla="*/ 84 w 136"/>
                    <a:gd name="T21" fmla="*/ 52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6" h="136">
                      <a:moveTo>
                        <a:pt x="84" y="52"/>
                      </a:moveTo>
                      <a:lnTo>
                        <a:pt x="68" y="0"/>
                      </a:lnTo>
                      <a:lnTo>
                        <a:pt x="53" y="52"/>
                      </a:lnTo>
                      <a:lnTo>
                        <a:pt x="0" y="69"/>
                      </a:lnTo>
                      <a:lnTo>
                        <a:pt x="53" y="84"/>
                      </a:lnTo>
                      <a:lnTo>
                        <a:pt x="68" y="136"/>
                      </a:lnTo>
                      <a:lnTo>
                        <a:pt x="84" y="84"/>
                      </a:lnTo>
                      <a:lnTo>
                        <a:pt x="136" y="69"/>
                      </a:lnTo>
                      <a:lnTo>
                        <a:pt x="84" y="52"/>
                      </a:lnTo>
                      <a:close/>
                      <a:moveTo>
                        <a:pt x="84" y="52"/>
                      </a:moveTo>
                      <a:lnTo>
                        <a:pt x="84" y="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2909" tIns="41454" rIns="82909" bIns="41454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867801"/>
                  <a:endParaRPr lang="en-IN" sz="1658" dirty="0">
                    <a:solidFill>
                      <a:prstClr val="black"/>
                    </a:solidFill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111" name="Freeform 23">
                  <a:extLst>
                    <a:ext uri="{FF2B5EF4-FFF2-40B4-BE49-F238E27FC236}">
                      <a16:creationId xmlns:a16="http://schemas.microsoft.com/office/drawing/2014/main" xmlns="" id="{EA1E14C9-8E9A-4E5D-80BC-71ADB858FA8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431213" y="-531813"/>
                  <a:ext cx="215900" cy="215900"/>
                </a:xfrm>
                <a:custGeom>
                  <a:avLst/>
                  <a:gdLst>
                    <a:gd name="T0" fmla="*/ 84 w 136"/>
                    <a:gd name="T1" fmla="*/ 52 h 136"/>
                    <a:gd name="T2" fmla="*/ 68 w 136"/>
                    <a:gd name="T3" fmla="*/ 0 h 136"/>
                    <a:gd name="T4" fmla="*/ 53 w 136"/>
                    <a:gd name="T5" fmla="*/ 52 h 136"/>
                    <a:gd name="T6" fmla="*/ 0 w 136"/>
                    <a:gd name="T7" fmla="*/ 69 h 136"/>
                    <a:gd name="T8" fmla="*/ 53 w 136"/>
                    <a:gd name="T9" fmla="*/ 84 h 136"/>
                    <a:gd name="T10" fmla="*/ 68 w 136"/>
                    <a:gd name="T11" fmla="*/ 136 h 136"/>
                    <a:gd name="T12" fmla="*/ 84 w 136"/>
                    <a:gd name="T13" fmla="*/ 84 h 136"/>
                    <a:gd name="T14" fmla="*/ 136 w 136"/>
                    <a:gd name="T15" fmla="*/ 69 h 136"/>
                    <a:gd name="T16" fmla="*/ 84 w 136"/>
                    <a:gd name="T17" fmla="*/ 52 h 136"/>
                    <a:gd name="T18" fmla="*/ 84 w 136"/>
                    <a:gd name="T19" fmla="*/ 52 h 136"/>
                    <a:gd name="T20" fmla="*/ 84 w 136"/>
                    <a:gd name="T21" fmla="*/ 52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6" h="136">
                      <a:moveTo>
                        <a:pt x="84" y="52"/>
                      </a:moveTo>
                      <a:lnTo>
                        <a:pt x="68" y="0"/>
                      </a:lnTo>
                      <a:lnTo>
                        <a:pt x="53" y="52"/>
                      </a:lnTo>
                      <a:lnTo>
                        <a:pt x="0" y="69"/>
                      </a:lnTo>
                      <a:lnTo>
                        <a:pt x="53" y="84"/>
                      </a:lnTo>
                      <a:lnTo>
                        <a:pt x="68" y="136"/>
                      </a:lnTo>
                      <a:lnTo>
                        <a:pt x="84" y="84"/>
                      </a:lnTo>
                      <a:lnTo>
                        <a:pt x="136" y="69"/>
                      </a:lnTo>
                      <a:lnTo>
                        <a:pt x="84" y="52"/>
                      </a:lnTo>
                      <a:moveTo>
                        <a:pt x="84" y="52"/>
                      </a:moveTo>
                      <a:lnTo>
                        <a:pt x="84" y="52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2909" tIns="41454" rIns="82909" bIns="41454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867801"/>
                  <a:endParaRPr lang="en-IN" sz="1658" dirty="0">
                    <a:solidFill>
                      <a:prstClr val="black"/>
                    </a:solidFill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112" name="Freeform 24">
                  <a:extLst>
                    <a:ext uri="{FF2B5EF4-FFF2-40B4-BE49-F238E27FC236}">
                      <a16:creationId xmlns:a16="http://schemas.microsoft.com/office/drawing/2014/main" xmlns="" id="{8F2F4947-A7FB-45B3-B582-19E99813417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080375" y="-668338"/>
                  <a:ext cx="107950" cy="107950"/>
                </a:xfrm>
                <a:custGeom>
                  <a:avLst/>
                  <a:gdLst>
                    <a:gd name="T0" fmla="*/ 26 w 68"/>
                    <a:gd name="T1" fmla="*/ 42 h 68"/>
                    <a:gd name="T2" fmla="*/ 34 w 68"/>
                    <a:gd name="T3" fmla="*/ 68 h 68"/>
                    <a:gd name="T4" fmla="*/ 42 w 68"/>
                    <a:gd name="T5" fmla="*/ 42 h 68"/>
                    <a:gd name="T6" fmla="*/ 68 w 68"/>
                    <a:gd name="T7" fmla="*/ 34 h 68"/>
                    <a:gd name="T8" fmla="*/ 42 w 68"/>
                    <a:gd name="T9" fmla="*/ 26 h 68"/>
                    <a:gd name="T10" fmla="*/ 34 w 68"/>
                    <a:gd name="T11" fmla="*/ 0 h 68"/>
                    <a:gd name="T12" fmla="*/ 26 w 68"/>
                    <a:gd name="T13" fmla="*/ 26 h 68"/>
                    <a:gd name="T14" fmla="*/ 0 w 68"/>
                    <a:gd name="T15" fmla="*/ 34 h 68"/>
                    <a:gd name="T16" fmla="*/ 26 w 68"/>
                    <a:gd name="T17" fmla="*/ 42 h 68"/>
                    <a:gd name="T18" fmla="*/ 26 w 68"/>
                    <a:gd name="T19" fmla="*/ 42 h 68"/>
                    <a:gd name="T20" fmla="*/ 26 w 68"/>
                    <a:gd name="T21" fmla="*/ 42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8" h="68">
                      <a:moveTo>
                        <a:pt x="26" y="42"/>
                      </a:moveTo>
                      <a:lnTo>
                        <a:pt x="34" y="68"/>
                      </a:lnTo>
                      <a:lnTo>
                        <a:pt x="42" y="42"/>
                      </a:lnTo>
                      <a:lnTo>
                        <a:pt x="68" y="34"/>
                      </a:lnTo>
                      <a:lnTo>
                        <a:pt x="42" y="26"/>
                      </a:lnTo>
                      <a:lnTo>
                        <a:pt x="34" y="0"/>
                      </a:lnTo>
                      <a:lnTo>
                        <a:pt x="26" y="26"/>
                      </a:lnTo>
                      <a:lnTo>
                        <a:pt x="0" y="34"/>
                      </a:lnTo>
                      <a:lnTo>
                        <a:pt x="26" y="42"/>
                      </a:lnTo>
                      <a:close/>
                      <a:moveTo>
                        <a:pt x="26" y="42"/>
                      </a:moveTo>
                      <a:lnTo>
                        <a:pt x="26" y="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2909" tIns="41454" rIns="82909" bIns="41454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867801"/>
                  <a:endParaRPr lang="en-IN" sz="1658" dirty="0">
                    <a:solidFill>
                      <a:prstClr val="black"/>
                    </a:solidFill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113" name="Freeform 25">
                  <a:extLst>
                    <a:ext uri="{FF2B5EF4-FFF2-40B4-BE49-F238E27FC236}">
                      <a16:creationId xmlns:a16="http://schemas.microsoft.com/office/drawing/2014/main" xmlns="" id="{D83711C6-C3F3-40E9-9892-0AC6F6D217E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080375" y="-668338"/>
                  <a:ext cx="107950" cy="107950"/>
                </a:xfrm>
                <a:custGeom>
                  <a:avLst/>
                  <a:gdLst>
                    <a:gd name="T0" fmla="*/ 26 w 68"/>
                    <a:gd name="T1" fmla="*/ 42 h 68"/>
                    <a:gd name="T2" fmla="*/ 34 w 68"/>
                    <a:gd name="T3" fmla="*/ 68 h 68"/>
                    <a:gd name="T4" fmla="*/ 42 w 68"/>
                    <a:gd name="T5" fmla="*/ 42 h 68"/>
                    <a:gd name="T6" fmla="*/ 68 w 68"/>
                    <a:gd name="T7" fmla="*/ 34 h 68"/>
                    <a:gd name="T8" fmla="*/ 42 w 68"/>
                    <a:gd name="T9" fmla="*/ 26 h 68"/>
                    <a:gd name="T10" fmla="*/ 34 w 68"/>
                    <a:gd name="T11" fmla="*/ 0 h 68"/>
                    <a:gd name="T12" fmla="*/ 26 w 68"/>
                    <a:gd name="T13" fmla="*/ 26 h 68"/>
                    <a:gd name="T14" fmla="*/ 0 w 68"/>
                    <a:gd name="T15" fmla="*/ 34 h 68"/>
                    <a:gd name="T16" fmla="*/ 26 w 68"/>
                    <a:gd name="T17" fmla="*/ 42 h 68"/>
                    <a:gd name="T18" fmla="*/ 26 w 68"/>
                    <a:gd name="T19" fmla="*/ 42 h 68"/>
                    <a:gd name="T20" fmla="*/ 26 w 68"/>
                    <a:gd name="T21" fmla="*/ 42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8" h="68">
                      <a:moveTo>
                        <a:pt x="26" y="42"/>
                      </a:moveTo>
                      <a:lnTo>
                        <a:pt x="34" y="68"/>
                      </a:lnTo>
                      <a:lnTo>
                        <a:pt x="42" y="42"/>
                      </a:lnTo>
                      <a:lnTo>
                        <a:pt x="68" y="34"/>
                      </a:lnTo>
                      <a:lnTo>
                        <a:pt x="42" y="26"/>
                      </a:lnTo>
                      <a:lnTo>
                        <a:pt x="34" y="0"/>
                      </a:lnTo>
                      <a:lnTo>
                        <a:pt x="26" y="26"/>
                      </a:lnTo>
                      <a:lnTo>
                        <a:pt x="0" y="34"/>
                      </a:lnTo>
                      <a:lnTo>
                        <a:pt x="26" y="42"/>
                      </a:lnTo>
                      <a:moveTo>
                        <a:pt x="26" y="42"/>
                      </a:moveTo>
                      <a:lnTo>
                        <a:pt x="26" y="42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2909" tIns="41454" rIns="82909" bIns="41454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867801"/>
                  <a:endParaRPr lang="en-IN" sz="1658" dirty="0">
                    <a:solidFill>
                      <a:prstClr val="black"/>
                    </a:solidFill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114" name="Freeform 26">
                  <a:extLst>
                    <a:ext uri="{FF2B5EF4-FFF2-40B4-BE49-F238E27FC236}">
                      <a16:creationId xmlns:a16="http://schemas.microsoft.com/office/drawing/2014/main" xmlns="" id="{85B81EC1-6648-451B-8EBA-2FAD0B4CF03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350250" y="-396875"/>
                  <a:ext cx="107950" cy="109538"/>
                </a:xfrm>
                <a:custGeom>
                  <a:avLst/>
                  <a:gdLst>
                    <a:gd name="T0" fmla="*/ 34 w 68"/>
                    <a:gd name="T1" fmla="*/ 0 h 69"/>
                    <a:gd name="T2" fmla="*/ 26 w 68"/>
                    <a:gd name="T3" fmla="*/ 26 h 69"/>
                    <a:gd name="T4" fmla="*/ 0 w 68"/>
                    <a:gd name="T5" fmla="*/ 35 h 69"/>
                    <a:gd name="T6" fmla="*/ 26 w 68"/>
                    <a:gd name="T7" fmla="*/ 43 h 69"/>
                    <a:gd name="T8" fmla="*/ 34 w 68"/>
                    <a:gd name="T9" fmla="*/ 69 h 69"/>
                    <a:gd name="T10" fmla="*/ 42 w 68"/>
                    <a:gd name="T11" fmla="*/ 43 h 69"/>
                    <a:gd name="T12" fmla="*/ 68 w 68"/>
                    <a:gd name="T13" fmla="*/ 35 h 69"/>
                    <a:gd name="T14" fmla="*/ 42 w 68"/>
                    <a:gd name="T15" fmla="*/ 26 h 69"/>
                    <a:gd name="T16" fmla="*/ 34 w 68"/>
                    <a:gd name="T17" fmla="*/ 0 h 69"/>
                    <a:gd name="T18" fmla="*/ 34 w 68"/>
                    <a:gd name="T19" fmla="*/ 0 h 69"/>
                    <a:gd name="T20" fmla="*/ 34 w 68"/>
                    <a:gd name="T21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8" h="69">
                      <a:moveTo>
                        <a:pt x="34" y="0"/>
                      </a:moveTo>
                      <a:lnTo>
                        <a:pt x="26" y="26"/>
                      </a:lnTo>
                      <a:lnTo>
                        <a:pt x="0" y="35"/>
                      </a:lnTo>
                      <a:lnTo>
                        <a:pt x="26" y="43"/>
                      </a:lnTo>
                      <a:lnTo>
                        <a:pt x="34" y="69"/>
                      </a:lnTo>
                      <a:lnTo>
                        <a:pt x="42" y="43"/>
                      </a:lnTo>
                      <a:lnTo>
                        <a:pt x="68" y="35"/>
                      </a:lnTo>
                      <a:lnTo>
                        <a:pt x="42" y="26"/>
                      </a:lnTo>
                      <a:lnTo>
                        <a:pt x="34" y="0"/>
                      </a:lnTo>
                      <a:close/>
                      <a:moveTo>
                        <a:pt x="34" y="0"/>
                      </a:moveTo>
                      <a:lnTo>
                        <a:pt x="3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2909" tIns="41454" rIns="82909" bIns="41454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867801"/>
                  <a:endParaRPr lang="en-IN" sz="1658" dirty="0">
                    <a:solidFill>
                      <a:prstClr val="black"/>
                    </a:solidFill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115" name="Freeform 27">
                  <a:extLst>
                    <a:ext uri="{FF2B5EF4-FFF2-40B4-BE49-F238E27FC236}">
                      <a16:creationId xmlns:a16="http://schemas.microsoft.com/office/drawing/2014/main" xmlns="" id="{7113C99A-88A7-44A5-8093-AFE342CB5BF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350250" y="-396875"/>
                  <a:ext cx="107950" cy="109538"/>
                </a:xfrm>
                <a:custGeom>
                  <a:avLst/>
                  <a:gdLst>
                    <a:gd name="T0" fmla="*/ 34 w 68"/>
                    <a:gd name="T1" fmla="*/ 0 h 69"/>
                    <a:gd name="T2" fmla="*/ 26 w 68"/>
                    <a:gd name="T3" fmla="*/ 26 h 69"/>
                    <a:gd name="T4" fmla="*/ 0 w 68"/>
                    <a:gd name="T5" fmla="*/ 35 h 69"/>
                    <a:gd name="T6" fmla="*/ 26 w 68"/>
                    <a:gd name="T7" fmla="*/ 43 h 69"/>
                    <a:gd name="T8" fmla="*/ 34 w 68"/>
                    <a:gd name="T9" fmla="*/ 69 h 69"/>
                    <a:gd name="T10" fmla="*/ 42 w 68"/>
                    <a:gd name="T11" fmla="*/ 43 h 69"/>
                    <a:gd name="T12" fmla="*/ 68 w 68"/>
                    <a:gd name="T13" fmla="*/ 35 h 69"/>
                    <a:gd name="T14" fmla="*/ 42 w 68"/>
                    <a:gd name="T15" fmla="*/ 26 h 69"/>
                    <a:gd name="T16" fmla="*/ 34 w 68"/>
                    <a:gd name="T17" fmla="*/ 0 h 69"/>
                    <a:gd name="T18" fmla="*/ 34 w 68"/>
                    <a:gd name="T19" fmla="*/ 0 h 69"/>
                    <a:gd name="T20" fmla="*/ 34 w 68"/>
                    <a:gd name="T21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8" h="69">
                      <a:moveTo>
                        <a:pt x="34" y="0"/>
                      </a:moveTo>
                      <a:lnTo>
                        <a:pt x="26" y="26"/>
                      </a:lnTo>
                      <a:lnTo>
                        <a:pt x="0" y="35"/>
                      </a:lnTo>
                      <a:lnTo>
                        <a:pt x="26" y="43"/>
                      </a:lnTo>
                      <a:lnTo>
                        <a:pt x="34" y="69"/>
                      </a:lnTo>
                      <a:lnTo>
                        <a:pt x="42" y="43"/>
                      </a:lnTo>
                      <a:lnTo>
                        <a:pt x="68" y="35"/>
                      </a:lnTo>
                      <a:lnTo>
                        <a:pt x="42" y="26"/>
                      </a:lnTo>
                      <a:lnTo>
                        <a:pt x="34" y="0"/>
                      </a:lnTo>
                      <a:moveTo>
                        <a:pt x="34" y="0"/>
                      </a:moveTo>
                      <a:lnTo>
                        <a:pt x="34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2909" tIns="41454" rIns="82909" bIns="41454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867801"/>
                  <a:endParaRPr lang="en-IN" sz="1658" dirty="0">
                    <a:solidFill>
                      <a:prstClr val="black"/>
                    </a:solidFill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116" name="Freeform 28">
                  <a:extLst>
                    <a:ext uri="{FF2B5EF4-FFF2-40B4-BE49-F238E27FC236}">
                      <a16:creationId xmlns:a16="http://schemas.microsoft.com/office/drawing/2014/main" xmlns="" id="{8C7DD9EC-F21D-4ECF-9530-0C4B4628952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967663" y="-450850"/>
                  <a:ext cx="107950" cy="109538"/>
                </a:xfrm>
                <a:custGeom>
                  <a:avLst/>
                  <a:gdLst>
                    <a:gd name="T0" fmla="*/ 34 w 68"/>
                    <a:gd name="T1" fmla="*/ 0 h 69"/>
                    <a:gd name="T2" fmla="*/ 26 w 68"/>
                    <a:gd name="T3" fmla="*/ 26 h 69"/>
                    <a:gd name="T4" fmla="*/ 0 w 68"/>
                    <a:gd name="T5" fmla="*/ 34 h 69"/>
                    <a:gd name="T6" fmla="*/ 26 w 68"/>
                    <a:gd name="T7" fmla="*/ 42 h 69"/>
                    <a:gd name="T8" fmla="*/ 34 w 68"/>
                    <a:gd name="T9" fmla="*/ 69 h 69"/>
                    <a:gd name="T10" fmla="*/ 42 w 68"/>
                    <a:gd name="T11" fmla="*/ 42 h 69"/>
                    <a:gd name="T12" fmla="*/ 68 w 68"/>
                    <a:gd name="T13" fmla="*/ 34 h 69"/>
                    <a:gd name="T14" fmla="*/ 42 w 68"/>
                    <a:gd name="T15" fmla="*/ 26 h 69"/>
                    <a:gd name="T16" fmla="*/ 34 w 68"/>
                    <a:gd name="T17" fmla="*/ 0 h 69"/>
                    <a:gd name="T18" fmla="*/ 34 w 68"/>
                    <a:gd name="T19" fmla="*/ 0 h 69"/>
                    <a:gd name="T20" fmla="*/ 34 w 68"/>
                    <a:gd name="T21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8" h="69">
                      <a:moveTo>
                        <a:pt x="34" y="0"/>
                      </a:moveTo>
                      <a:lnTo>
                        <a:pt x="26" y="26"/>
                      </a:lnTo>
                      <a:lnTo>
                        <a:pt x="0" y="34"/>
                      </a:lnTo>
                      <a:lnTo>
                        <a:pt x="26" y="42"/>
                      </a:lnTo>
                      <a:lnTo>
                        <a:pt x="34" y="69"/>
                      </a:lnTo>
                      <a:lnTo>
                        <a:pt x="42" y="42"/>
                      </a:lnTo>
                      <a:lnTo>
                        <a:pt x="68" y="34"/>
                      </a:lnTo>
                      <a:lnTo>
                        <a:pt x="42" y="26"/>
                      </a:lnTo>
                      <a:lnTo>
                        <a:pt x="34" y="0"/>
                      </a:lnTo>
                      <a:close/>
                      <a:moveTo>
                        <a:pt x="34" y="0"/>
                      </a:moveTo>
                      <a:lnTo>
                        <a:pt x="3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2909" tIns="41454" rIns="82909" bIns="41454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867801"/>
                  <a:endParaRPr lang="en-IN" sz="1658" dirty="0">
                    <a:solidFill>
                      <a:prstClr val="black"/>
                    </a:solidFill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117" name="Freeform 29">
                  <a:extLst>
                    <a:ext uri="{FF2B5EF4-FFF2-40B4-BE49-F238E27FC236}">
                      <a16:creationId xmlns:a16="http://schemas.microsoft.com/office/drawing/2014/main" xmlns="" id="{FF4D3D55-3AA2-45E2-8A83-56BE0AD953B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967663" y="-450850"/>
                  <a:ext cx="107950" cy="109538"/>
                </a:xfrm>
                <a:custGeom>
                  <a:avLst/>
                  <a:gdLst>
                    <a:gd name="T0" fmla="*/ 34 w 68"/>
                    <a:gd name="T1" fmla="*/ 0 h 69"/>
                    <a:gd name="T2" fmla="*/ 26 w 68"/>
                    <a:gd name="T3" fmla="*/ 26 h 69"/>
                    <a:gd name="T4" fmla="*/ 0 w 68"/>
                    <a:gd name="T5" fmla="*/ 34 h 69"/>
                    <a:gd name="T6" fmla="*/ 26 w 68"/>
                    <a:gd name="T7" fmla="*/ 42 h 69"/>
                    <a:gd name="T8" fmla="*/ 34 w 68"/>
                    <a:gd name="T9" fmla="*/ 69 h 69"/>
                    <a:gd name="T10" fmla="*/ 42 w 68"/>
                    <a:gd name="T11" fmla="*/ 42 h 69"/>
                    <a:gd name="T12" fmla="*/ 68 w 68"/>
                    <a:gd name="T13" fmla="*/ 34 h 69"/>
                    <a:gd name="T14" fmla="*/ 42 w 68"/>
                    <a:gd name="T15" fmla="*/ 26 h 69"/>
                    <a:gd name="T16" fmla="*/ 34 w 68"/>
                    <a:gd name="T17" fmla="*/ 0 h 69"/>
                    <a:gd name="T18" fmla="*/ 34 w 68"/>
                    <a:gd name="T19" fmla="*/ 0 h 69"/>
                    <a:gd name="T20" fmla="*/ 34 w 68"/>
                    <a:gd name="T21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8" h="69">
                      <a:moveTo>
                        <a:pt x="34" y="0"/>
                      </a:moveTo>
                      <a:lnTo>
                        <a:pt x="26" y="26"/>
                      </a:lnTo>
                      <a:lnTo>
                        <a:pt x="0" y="34"/>
                      </a:lnTo>
                      <a:lnTo>
                        <a:pt x="26" y="42"/>
                      </a:lnTo>
                      <a:lnTo>
                        <a:pt x="34" y="69"/>
                      </a:lnTo>
                      <a:lnTo>
                        <a:pt x="42" y="42"/>
                      </a:lnTo>
                      <a:lnTo>
                        <a:pt x="68" y="34"/>
                      </a:lnTo>
                      <a:lnTo>
                        <a:pt x="42" y="26"/>
                      </a:lnTo>
                      <a:lnTo>
                        <a:pt x="34" y="0"/>
                      </a:lnTo>
                      <a:moveTo>
                        <a:pt x="34" y="0"/>
                      </a:moveTo>
                      <a:lnTo>
                        <a:pt x="34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2909" tIns="41454" rIns="82909" bIns="41454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867801"/>
                  <a:endParaRPr lang="en-IN" sz="1658" dirty="0">
                    <a:solidFill>
                      <a:prstClr val="black"/>
                    </a:solidFill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118" name="Freeform 30">
                  <a:extLst>
                    <a:ext uri="{FF2B5EF4-FFF2-40B4-BE49-F238E27FC236}">
                      <a16:creationId xmlns:a16="http://schemas.microsoft.com/office/drawing/2014/main" xmlns="" id="{5AE26781-5C8D-4BEB-8407-84505659947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778750" y="-585788"/>
                  <a:ext cx="217488" cy="215900"/>
                </a:xfrm>
                <a:custGeom>
                  <a:avLst/>
                  <a:gdLst>
                    <a:gd name="T0" fmla="*/ 84 w 137"/>
                    <a:gd name="T1" fmla="*/ 52 h 136"/>
                    <a:gd name="T2" fmla="*/ 69 w 137"/>
                    <a:gd name="T3" fmla="*/ 0 h 136"/>
                    <a:gd name="T4" fmla="*/ 52 w 137"/>
                    <a:gd name="T5" fmla="*/ 52 h 136"/>
                    <a:gd name="T6" fmla="*/ 0 w 137"/>
                    <a:gd name="T7" fmla="*/ 68 h 136"/>
                    <a:gd name="T8" fmla="*/ 52 w 137"/>
                    <a:gd name="T9" fmla="*/ 84 h 136"/>
                    <a:gd name="T10" fmla="*/ 69 w 137"/>
                    <a:gd name="T11" fmla="*/ 136 h 136"/>
                    <a:gd name="T12" fmla="*/ 84 w 137"/>
                    <a:gd name="T13" fmla="*/ 84 h 136"/>
                    <a:gd name="T14" fmla="*/ 137 w 137"/>
                    <a:gd name="T15" fmla="*/ 68 h 136"/>
                    <a:gd name="T16" fmla="*/ 84 w 137"/>
                    <a:gd name="T17" fmla="*/ 52 h 136"/>
                    <a:gd name="T18" fmla="*/ 84 w 137"/>
                    <a:gd name="T19" fmla="*/ 52 h 136"/>
                    <a:gd name="T20" fmla="*/ 84 w 137"/>
                    <a:gd name="T21" fmla="*/ 52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7" h="136">
                      <a:moveTo>
                        <a:pt x="84" y="52"/>
                      </a:moveTo>
                      <a:lnTo>
                        <a:pt x="69" y="0"/>
                      </a:lnTo>
                      <a:lnTo>
                        <a:pt x="52" y="52"/>
                      </a:lnTo>
                      <a:lnTo>
                        <a:pt x="0" y="68"/>
                      </a:lnTo>
                      <a:lnTo>
                        <a:pt x="52" y="84"/>
                      </a:lnTo>
                      <a:lnTo>
                        <a:pt x="69" y="136"/>
                      </a:lnTo>
                      <a:lnTo>
                        <a:pt x="84" y="84"/>
                      </a:lnTo>
                      <a:lnTo>
                        <a:pt x="137" y="68"/>
                      </a:lnTo>
                      <a:lnTo>
                        <a:pt x="84" y="52"/>
                      </a:lnTo>
                      <a:close/>
                      <a:moveTo>
                        <a:pt x="84" y="52"/>
                      </a:moveTo>
                      <a:lnTo>
                        <a:pt x="84" y="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2909" tIns="41454" rIns="82909" bIns="41454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867801"/>
                  <a:endParaRPr lang="en-IN" sz="1658" dirty="0">
                    <a:solidFill>
                      <a:prstClr val="black"/>
                    </a:solidFill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119" name="Freeform 31">
                  <a:extLst>
                    <a:ext uri="{FF2B5EF4-FFF2-40B4-BE49-F238E27FC236}">
                      <a16:creationId xmlns:a16="http://schemas.microsoft.com/office/drawing/2014/main" xmlns="" id="{EE4157A2-6BBE-4869-AC99-74751AA6A54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778750" y="-585788"/>
                  <a:ext cx="217488" cy="215900"/>
                </a:xfrm>
                <a:custGeom>
                  <a:avLst/>
                  <a:gdLst>
                    <a:gd name="T0" fmla="*/ 84 w 137"/>
                    <a:gd name="T1" fmla="*/ 52 h 136"/>
                    <a:gd name="T2" fmla="*/ 69 w 137"/>
                    <a:gd name="T3" fmla="*/ 0 h 136"/>
                    <a:gd name="T4" fmla="*/ 52 w 137"/>
                    <a:gd name="T5" fmla="*/ 52 h 136"/>
                    <a:gd name="T6" fmla="*/ 0 w 137"/>
                    <a:gd name="T7" fmla="*/ 68 h 136"/>
                    <a:gd name="T8" fmla="*/ 52 w 137"/>
                    <a:gd name="T9" fmla="*/ 84 h 136"/>
                    <a:gd name="T10" fmla="*/ 69 w 137"/>
                    <a:gd name="T11" fmla="*/ 136 h 136"/>
                    <a:gd name="T12" fmla="*/ 84 w 137"/>
                    <a:gd name="T13" fmla="*/ 84 h 136"/>
                    <a:gd name="T14" fmla="*/ 137 w 137"/>
                    <a:gd name="T15" fmla="*/ 68 h 136"/>
                    <a:gd name="T16" fmla="*/ 84 w 137"/>
                    <a:gd name="T17" fmla="*/ 52 h 136"/>
                    <a:gd name="T18" fmla="*/ 84 w 137"/>
                    <a:gd name="T19" fmla="*/ 52 h 136"/>
                    <a:gd name="T20" fmla="*/ 84 w 137"/>
                    <a:gd name="T21" fmla="*/ 52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7" h="136">
                      <a:moveTo>
                        <a:pt x="84" y="52"/>
                      </a:moveTo>
                      <a:lnTo>
                        <a:pt x="69" y="0"/>
                      </a:lnTo>
                      <a:lnTo>
                        <a:pt x="52" y="52"/>
                      </a:lnTo>
                      <a:lnTo>
                        <a:pt x="0" y="68"/>
                      </a:lnTo>
                      <a:lnTo>
                        <a:pt x="52" y="84"/>
                      </a:lnTo>
                      <a:lnTo>
                        <a:pt x="69" y="136"/>
                      </a:lnTo>
                      <a:lnTo>
                        <a:pt x="84" y="84"/>
                      </a:lnTo>
                      <a:lnTo>
                        <a:pt x="137" y="68"/>
                      </a:lnTo>
                      <a:lnTo>
                        <a:pt x="84" y="52"/>
                      </a:lnTo>
                      <a:moveTo>
                        <a:pt x="84" y="52"/>
                      </a:moveTo>
                      <a:lnTo>
                        <a:pt x="84" y="52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2909" tIns="41454" rIns="82909" bIns="41454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867801"/>
                  <a:endParaRPr lang="en-IN" sz="1658" dirty="0">
                    <a:solidFill>
                      <a:prstClr val="black"/>
                    </a:solidFill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120" name="Freeform 32">
                  <a:extLst>
                    <a:ext uri="{FF2B5EF4-FFF2-40B4-BE49-F238E27FC236}">
                      <a16:creationId xmlns:a16="http://schemas.microsoft.com/office/drawing/2014/main" xmlns="" id="{6E422D1C-29A0-4F0C-8507-222975E5F19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699375" y="-450850"/>
                  <a:ext cx="106363" cy="109538"/>
                </a:xfrm>
                <a:custGeom>
                  <a:avLst/>
                  <a:gdLst>
                    <a:gd name="T0" fmla="*/ 33 w 67"/>
                    <a:gd name="T1" fmla="*/ 0 h 69"/>
                    <a:gd name="T2" fmla="*/ 26 w 67"/>
                    <a:gd name="T3" fmla="*/ 26 h 69"/>
                    <a:gd name="T4" fmla="*/ 0 w 67"/>
                    <a:gd name="T5" fmla="*/ 34 h 69"/>
                    <a:gd name="T6" fmla="*/ 26 w 67"/>
                    <a:gd name="T7" fmla="*/ 42 h 69"/>
                    <a:gd name="T8" fmla="*/ 33 w 67"/>
                    <a:gd name="T9" fmla="*/ 69 h 69"/>
                    <a:gd name="T10" fmla="*/ 41 w 67"/>
                    <a:gd name="T11" fmla="*/ 42 h 69"/>
                    <a:gd name="T12" fmla="*/ 67 w 67"/>
                    <a:gd name="T13" fmla="*/ 34 h 69"/>
                    <a:gd name="T14" fmla="*/ 41 w 67"/>
                    <a:gd name="T15" fmla="*/ 26 h 69"/>
                    <a:gd name="T16" fmla="*/ 33 w 67"/>
                    <a:gd name="T17" fmla="*/ 0 h 69"/>
                    <a:gd name="T18" fmla="*/ 33 w 67"/>
                    <a:gd name="T19" fmla="*/ 0 h 69"/>
                    <a:gd name="T20" fmla="*/ 33 w 67"/>
                    <a:gd name="T21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7" h="69">
                      <a:moveTo>
                        <a:pt x="33" y="0"/>
                      </a:moveTo>
                      <a:lnTo>
                        <a:pt x="26" y="26"/>
                      </a:lnTo>
                      <a:lnTo>
                        <a:pt x="0" y="34"/>
                      </a:lnTo>
                      <a:lnTo>
                        <a:pt x="26" y="42"/>
                      </a:lnTo>
                      <a:lnTo>
                        <a:pt x="33" y="69"/>
                      </a:lnTo>
                      <a:lnTo>
                        <a:pt x="41" y="42"/>
                      </a:lnTo>
                      <a:lnTo>
                        <a:pt x="67" y="34"/>
                      </a:lnTo>
                      <a:lnTo>
                        <a:pt x="41" y="26"/>
                      </a:lnTo>
                      <a:lnTo>
                        <a:pt x="33" y="0"/>
                      </a:lnTo>
                      <a:close/>
                      <a:moveTo>
                        <a:pt x="33" y="0"/>
                      </a:moveTo>
                      <a:lnTo>
                        <a:pt x="3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2909" tIns="41454" rIns="82909" bIns="41454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867801"/>
                  <a:endParaRPr lang="en-IN" sz="1658" dirty="0">
                    <a:solidFill>
                      <a:prstClr val="black"/>
                    </a:solidFill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121" name="Freeform 33">
                  <a:extLst>
                    <a:ext uri="{FF2B5EF4-FFF2-40B4-BE49-F238E27FC236}">
                      <a16:creationId xmlns:a16="http://schemas.microsoft.com/office/drawing/2014/main" xmlns="" id="{B8152C32-4C62-476C-B433-08C45EE2A23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699375" y="-450850"/>
                  <a:ext cx="106363" cy="109538"/>
                </a:xfrm>
                <a:custGeom>
                  <a:avLst/>
                  <a:gdLst>
                    <a:gd name="T0" fmla="*/ 33 w 67"/>
                    <a:gd name="T1" fmla="*/ 0 h 69"/>
                    <a:gd name="T2" fmla="*/ 26 w 67"/>
                    <a:gd name="T3" fmla="*/ 26 h 69"/>
                    <a:gd name="T4" fmla="*/ 0 w 67"/>
                    <a:gd name="T5" fmla="*/ 34 h 69"/>
                    <a:gd name="T6" fmla="*/ 26 w 67"/>
                    <a:gd name="T7" fmla="*/ 42 h 69"/>
                    <a:gd name="T8" fmla="*/ 33 w 67"/>
                    <a:gd name="T9" fmla="*/ 69 h 69"/>
                    <a:gd name="T10" fmla="*/ 41 w 67"/>
                    <a:gd name="T11" fmla="*/ 42 h 69"/>
                    <a:gd name="T12" fmla="*/ 67 w 67"/>
                    <a:gd name="T13" fmla="*/ 34 h 69"/>
                    <a:gd name="T14" fmla="*/ 41 w 67"/>
                    <a:gd name="T15" fmla="*/ 26 h 69"/>
                    <a:gd name="T16" fmla="*/ 33 w 67"/>
                    <a:gd name="T17" fmla="*/ 0 h 69"/>
                    <a:gd name="T18" fmla="*/ 33 w 67"/>
                    <a:gd name="T19" fmla="*/ 0 h 69"/>
                    <a:gd name="T20" fmla="*/ 33 w 67"/>
                    <a:gd name="T21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7" h="69">
                      <a:moveTo>
                        <a:pt x="33" y="0"/>
                      </a:moveTo>
                      <a:lnTo>
                        <a:pt x="26" y="26"/>
                      </a:lnTo>
                      <a:lnTo>
                        <a:pt x="0" y="34"/>
                      </a:lnTo>
                      <a:lnTo>
                        <a:pt x="26" y="42"/>
                      </a:lnTo>
                      <a:lnTo>
                        <a:pt x="33" y="69"/>
                      </a:lnTo>
                      <a:lnTo>
                        <a:pt x="41" y="42"/>
                      </a:lnTo>
                      <a:lnTo>
                        <a:pt x="67" y="34"/>
                      </a:lnTo>
                      <a:lnTo>
                        <a:pt x="41" y="26"/>
                      </a:lnTo>
                      <a:lnTo>
                        <a:pt x="33" y="0"/>
                      </a:lnTo>
                      <a:moveTo>
                        <a:pt x="33" y="0"/>
                      </a:moveTo>
                      <a:lnTo>
                        <a:pt x="33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2909" tIns="41454" rIns="82909" bIns="41454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867801"/>
                  <a:endParaRPr lang="en-IN" sz="1658" dirty="0">
                    <a:solidFill>
                      <a:prstClr val="black"/>
                    </a:solidFill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122" name="Freeform 34">
                  <a:extLst>
                    <a:ext uri="{FF2B5EF4-FFF2-40B4-BE49-F238E27FC236}">
                      <a16:creationId xmlns:a16="http://schemas.microsoft.com/office/drawing/2014/main" xmlns="" id="{6B9D5067-9C5E-45FE-9B66-B21F2F24A4C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823200" y="-422275"/>
                  <a:ext cx="622300" cy="423863"/>
                </a:xfrm>
                <a:custGeom>
                  <a:avLst/>
                  <a:gdLst>
                    <a:gd name="T0" fmla="*/ 288 w 288"/>
                    <a:gd name="T1" fmla="*/ 138 h 195"/>
                    <a:gd name="T2" fmla="*/ 232 w 288"/>
                    <a:gd name="T3" fmla="*/ 195 h 195"/>
                    <a:gd name="T4" fmla="*/ 57 w 288"/>
                    <a:gd name="T5" fmla="*/ 195 h 195"/>
                    <a:gd name="T6" fmla="*/ 0 w 288"/>
                    <a:gd name="T7" fmla="*/ 138 h 195"/>
                    <a:gd name="T8" fmla="*/ 48 w 288"/>
                    <a:gd name="T9" fmla="*/ 82 h 195"/>
                    <a:gd name="T10" fmla="*/ 47 w 288"/>
                    <a:gd name="T11" fmla="*/ 75 h 195"/>
                    <a:gd name="T12" fmla="*/ 83 w 288"/>
                    <a:gd name="T13" fmla="*/ 39 h 195"/>
                    <a:gd name="T14" fmla="*/ 106 w 288"/>
                    <a:gd name="T15" fmla="*/ 48 h 195"/>
                    <a:gd name="T16" fmla="*/ 172 w 288"/>
                    <a:gd name="T17" fmla="*/ 0 h 195"/>
                    <a:gd name="T18" fmla="*/ 243 w 288"/>
                    <a:gd name="T19" fmla="*/ 77 h 195"/>
                    <a:gd name="T20" fmla="*/ 243 w 288"/>
                    <a:gd name="T21" fmla="*/ 82 h 195"/>
                    <a:gd name="T22" fmla="*/ 288 w 288"/>
                    <a:gd name="T23" fmla="*/ 138 h 195"/>
                    <a:gd name="T24" fmla="*/ 288 w 288"/>
                    <a:gd name="T25" fmla="*/ 138 h 195"/>
                    <a:gd name="T26" fmla="*/ 288 w 288"/>
                    <a:gd name="T27" fmla="*/ 138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195">
                      <a:moveTo>
                        <a:pt x="288" y="138"/>
                      </a:moveTo>
                      <a:cubicBezTo>
                        <a:pt x="288" y="169"/>
                        <a:pt x="263" y="195"/>
                        <a:pt x="232" y="195"/>
                      </a:cubicBezTo>
                      <a:cubicBezTo>
                        <a:pt x="57" y="195"/>
                        <a:pt x="57" y="195"/>
                        <a:pt x="57" y="195"/>
                      </a:cubicBezTo>
                      <a:cubicBezTo>
                        <a:pt x="26" y="195"/>
                        <a:pt x="0" y="169"/>
                        <a:pt x="0" y="138"/>
                      </a:cubicBezTo>
                      <a:cubicBezTo>
                        <a:pt x="0" y="109"/>
                        <a:pt x="21" y="86"/>
                        <a:pt x="48" y="82"/>
                      </a:cubicBezTo>
                      <a:cubicBezTo>
                        <a:pt x="48" y="80"/>
                        <a:pt x="47" y="77"/>
                        <a:pt x="47" y="75"/>
                      </a:cubicBezTo>
                      <a:cubicBezTo>
                        <a:pt x="47" y="55"/>
                        <a:pt x="63" y="39"/>
                        <a:pt x="83" y="39"/>
                      </a:cubicBezTo>
                      <a:cubicBezTo>
                        <a:pt x="92" y="39"/>
                        <a:pt x="100" y="43"/>
                        <a:pt x="106" y="48"/>
                      </a:cubicBezTo>
                      <a:cubicBezTo>
                        <a:pt x="118" y="23"/>
                        <a:pt x="132" y="0"/>
                        <a:pt x="172" y="0"/>
                      </a:cubicBezTo>
                      <a:cubicBezTo>
                        <a:pt x="220" y="0"/>
                        <a:pt x="243" y="37"/>
                        <a:pt x="243" y="77"/>
                      </a:cubicBezTo>
                      <a:cubicBezTo>
                        <a:pt x="243" y="79"/>
                        <a:pt x="243" y="80"/>
                        <a:pt x="243" y="82"/>
                      </a:cubicBezTo>
                      <a:cubicBezTo>
                        <a:pt x="269" y="87"/>
                        <a:pt x="288" y="110"/>
                        <a:pt x="288" y="138"/>
                      </a:cubicBezTo>
                      <a:close/>
                      <a:moveTo>
                        <a:pt x="288" y="138"/>
                      </a:moveTo>
                      <a:cubicBezTo>
                        <a:pt x="288" y="138"/>
                        <a:pt x="288" y="138"/>
                        <a:pt x="288" y="138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2909" tIns="41454" rIns="82909" bIns="41454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867801"/>
                  <a:endParaRPr lang="en-IN" sz="1658" dirty="0">
                    <a:solidFill>
                      <a:prstClr val="black"/>
                    </a:solidFill>
                    <a:latin typeface="Trebuchet MS" panose="020B0603020202020204" pitchFamily="34" charset="0"/>
                  </a:endParaRPr>
                </a:p>
              </p:txBody>
            </p:sp>
          </p:grp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xmlns="" id="{BA5AFC1F-0606-42AB-B913-8EA9E49A3837}"/>
                </a:ext>
              </a:extLst>
            </p:cNvPr>
            <p:cNvSpPr txBox="1"/>
            <p:nvPr/>
          </p:nvSpPr>
          <p:spPr>
            <a:xfrm>
              <a:off x="3727714" y="3377154"/>
              <a:ext cx="1883528" cy="32316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defTabSz="891429"/>
              <a:r>
                <a:rPr lang="en-US" sz="2048" b="1" dirty="0">
                  <a:solidFill>
                    <a:prstClr val="white"/>
                  </a:solidFill>
                  <a:latin typeface="Arial Narrow" panose="020B0506020102020204" pitchFamily="34" charset="0"/>
                </a:rPr>
                <a:t>CLOUD INSPIRED</a:t>
              </a:r>
            </a:p>
          </p:txBody>
        </p:sp>
        <p:grpSp>
          <p:nvGrpSpPr>
            <p:cNvPr id="6" name="Group 11">
              <a:extLst>
                <a:ext uri="{FF2B5EF4-FFF2-40B4-BE49-F238E27FC236}">
                  <a16:creationId xmlns:a16="http://schemas.microsoft.com/office/drawing/2014/main" xmlns="" id="{2FE006D8-FBAF-41D1-984C-0E5BDFD9A0ED}"/>
                </a:ext>
              </a:extLst>
            </p:cNvPr>
            <p:cNvGrpSpPr/>
            <p:nvPr/>
          </p:nvGrpSpPr>
          <p:grpSpPr>
            <a:xfrm>
              <a:off x="7060315" y="2350555"/>
              <a:ext cx="889052" cy="826771"/>
              <a:chOff x="5103672" y="1889546"/>
              <a:chExt cx="1073871" cy="1073870"/>
            </a:xfrm>
          </p:grpSpPr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xmlns="" id="{96F1BE09-C495-403C-90D4-5C06CB31A745}"/>
                  </a:ext>
                </a:extLst>
              </p:cNvPr>
              <p:cNvSpPr/>
              <p:nvPr/>
            </p:nvSpPr>
            <p:spPr>
              <a:xfrm>
                <a:off x="5103672" y="1889546"/>
                <a:ext cx="1073871" cy="1073870"/>
              </a:xfrm>
              <a:prstGeom prst="ellipse">
                <a:avLst/>
              </a:prstGeom>
              <a:solidFill>
                <a:schemeClr val="bg1">
                  <a:alpha val="19000"/>
                </a:schemeClr>
              </a:solidFill>
              <a:ln w="38100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7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891429"/>
                <a:endParaRPr lang="en-US" sz="1658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06" name="Freeform 16">
                <a:extLst>
                  <a:ext uri="{FF2B5EF4-FFF2-40B4-BE49-F238E27FC236}">
                    <a16:creationId xmlns:a16="http://schemas.microsoft.com/office/drawing/2014/main" xmlns="" id="{D4BBCFD1-9ADE-4583-8059-507000C6FA9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31457" y="2135919"/>
                <a:ext cx="418300" cy="581125"/>
              </a:xfrm>
              <a:custGeom>
                <a:avLst/>
                <a:gdLst>
                  <a:gd name="T0" fmla="*/ 335 w 670"/>
                  <a:gd name="T1" fmla="*/ 0 h 930"/>
                  <a:gd name="T2" fmla="*/ 0 w 670"/>
                  <a:gd name="T3" fmla="*/ 595 h 930"/>
                  <a:gd name="T4" fmla="*/ 335 w 670"/>
                  <a:gd name="T5" fmla="*/ 930 h 930"/>
                  <a:gd name="T6" fmla="*/ 670 w 670"/>
                  <a:gd name="T7" fmla="*/ 595 h 930"/>
                  <a:gd name="T8" fmla="*/ 335 w 670"/>
                  <a:gd name="T9" fmla="*/ 0 h 930"/>
                  <a:gd name="T10" fmla="*/ 175 w 670"/>
                  <a:gd name="T11" fmla="*/ 658 h 930"/>
                  <a:gd name="T12" fmla="*/ 102 w 670"/>
                  <a:gd name="T13" fmla="*/ 585 h 930"/>
                  <a:gd name="T14" fmla="*/ 163 w 670"/>
                  <a:gd name="T15" fmla="*/ 513 h 930"/>
                  <a:gd name="T16" fmla="*/ 162 w 670"/>
                  <a:gd name="T17" fmla="*/ 505 h 930"/>
                  <a:gd name="T18" fmla="*/ 209 w 670"/>
                  <a:gd name="T19" fmla="*/ 458 h 930"/>
                  <a:gd name="T20" fmla="*/ 238 w 670"/>
                  <a:gd name="T21" fmla="*/ 469 h 930"/>
                  <a:gd name="T22" fmla="*/ 323 w 670"/>
                  <a:gd name="T23" fmla="*/ 407 h 930"/>
                  <a:gd name="T24" fmla="*/ 415 w 670"/>
                  <a:gd name="T25" fmla="*/ 507 h 930"/>
                  <a:gd name="T26" fmla="*/ 415 w 670"/>
                  <a:gd name="T27" fmla="*/ 513 h 930"/>
                  <a:gd name="T28" fmla="*/ 473 w 670"/>
                  <a:gd name="T29" fmla="*/ 585 h 930"/>
                  <a:gd name="T30" fmla="*/ 400 w 670"/>
                  <a:gd name="T31" fmla="*/ 658 h 930"/>
                  <a:gd name="T32" fmla="*/ 175 w 670"/>
                  <a:gd name="T33" fmla="*/ 658 h 930"/>
                  <a:gd name="T34" fmla="*/ 402 w 670"/>
                  <a:gd name="T35" fmla="*/ 813 h 930"/>
                  <a:gd name="T36" fmla="*/ 555 w 670"/>
                  <a:gd name="T37" fmla="*/ 564 h 930"/>
                  <a:gd name="T38" fmla="*/ 441 w 670"/>
                  <a:gd name="T39" fmla="*/ 268 h 930"/>
                  <a:gd name="T40" fmla="*/ 587 w 670"/>
                  <a:gd name="T41" fmla="*/ 593 h 930"/>
                  <a:gd name="T42" fmla="*/ 402 w 670"/>
                  <a:gd name="T43" fmla="*/ 813 h 9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70" h="930">
                    <a:moveTo>
                      <a:pt x="335" y="0"/>
                    </a:moveTo>
                    <a:cubicBezTo>
                      <a:pt x="335" y="0"/>
                      <a:pt x="0" y="376"/>
                      <a:pt x="0" y="595"/>
                    </a:cubicBezTo>
                    <a:cubicBezTo>
                      <a:pt x="0" y="780"/>
                      <a:pt x="150" y="930"/>
                      <a:pt x="335" y="930"/>
                    </a:cubicBezTo>
                    <a:cubicBezTo>
                      <a:pt x="520" y="930"/>
                      <a:pt x="670" y="780"/>
                      <a:pt x="670" y="595"/>
                    </a:cubicBezTo>
                    <a:cubicBezTo>
                      <a:pt x="670" y="376"/>
                      <a:pt x="335" y="0"/>
                      <a:pt x="335" y="0"/>
                    </a:cubicBezTo>
                    <a:close/>
                    <a:moveTo>
                      <a:pt x="175" y="658"/>
                    </a:moveTo>
                    <a:cubicBezTo>
                      <a:pt x="134" y="658"/>
                      <a:pt x="102" y="626"/>
                      <a:pt x="102" y="585"/>
                    </a:cubicBezTo>
                    <a:cubicBezTo>
                      <a:pt x="102" y="548"/>
                      <a:pt x="128" y="518"/>
                      <a:pt x="163" y="513"/>
                    </a:cubicBezTo>
                    <a:cubicBezTo>
                      <a:pt x="163" y="510"/>
                      <a:pt x="162" y="507"/>
                      <a:pt x="162" y="505"/>
                    </a:cubicBezTo>
                    <a:cubicBezTo>
                      <a:pt x="162" y="479"/>
                      <a:pt x="183" y="458"/>
                      <a:pt x="209" y="458"/>
                    </a:cubicBezTo>
                    <a:cubicBezTo>
                      <a:pt x="220" y="458"/>
                      <a:pt x="230" y="462"/>
                      <a:pt x="238" y="469"/>
                    </a:cubicBezTo>
                    <a:cubicBezTo>
                      <a:pt x="253" y="437"/>
                      <a:pt x="271" y="407"/>
                      <a:pt x="323" y="407"/>
                    </a:cubicBezTo>
                    <a:cubicBezTo>
                      <a:pt x="385" y="407"/>
                      <a:pt x="415" y="455"/>
                      <a:pt x="415" y="507"/>
                    </a:cubicBezTo>
                    <a:cubicBezTo>
                      <a:pt x="415" y="509"/>
                      <a:pt x="415" y="511"/>
                      <a:pt x="415" y="513"/>
                    </a:cubicBezTo>
                    <a:cubicBezTo>
                      <a:pt x="448" y="520"/>
                      <a:pt x="473" y="550"/>
                      <a:pt x="473" y="585"/>
                    </a:cubicBezTo>
                    <a:cubicBezTo>
                      <a:pt x="473" y="626"/>
                      <a:pt x="440" y="658"/>
                      <a:pt x="400" y="658"/>
                    </a:cubicBezTo>
                    <a:lnTo>
                      <a:pt x="175" y="658"/>
                    </a:lnTo>
                    <a:close/>
                    <a:moveTo>
                      <a:pt x="402" y="813"/>
                    </a:moveTo>
                    <a:cubicBezTo>
                      <a:pt x="491" y="776"/>
                      <a:pt x="555" y="679"/>
                      <a:pt x="555" y="564"/>
                    </a:cubicBezTo>
                    <a:cubicBezTo>
                      <a:pt x="555" y="479"/>
                      <a:pt x="499" y="364"/>
                      <a:pt x="441" y="268"/>
                    </a:cubicBezTo>
                    <a:cubicBezTo>
                      <a:pt x="499" y="352"/>
                      <a:pt x="587" y="496"/>
                      <a:pt x="587" y="593"/>
                    </a:cubicBezTo>
                    <a:cubicBezTo>
                      <a:pt x="587" y="711"/>
                      <a:pt x="505" y="808"/>
                      <a:pt x="402" y="81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82909" tIns="41454" rIns="82909" bIns="41454" numCol="1" anchor="t" anchorCtr="0" compatLnSpc="1">
                <a:prstTxWarp prst="textNoShape">
                  <a:avLst/>
                </a:prstTxWarp>
              </a:bodyPr>
              <a:lstStyle/>
              <a:p>
                <a:pPr defTabSz="867801"/>
                <a:endParaRPr lang="en-IN" sz="1658" dirty="0">
                  <a:solidFill>
                    <a:prstClr val="black"/>
                  </a:solidFill>
                  <a:latin typeface="Trebuchet MS" panose="020B0603020202020204" pitchFamily="34" charset="0"/>
                </a:endParaRPr>
              </a:p>
            </p:txBody>
          </p: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xmlns="" id="{C05FAEF3-5E08-4819-AE4D-066989E9480B}"/>
                </a:ext>
              </a:extLst>
            </p:cNvPr>
            <p:cNvSpPr txBox="1"/>
            <p:nvPr/>
          </p:nvSpPr>
          <p:spPr>
            <a:xfrm>
              <a:off x="6752307" y="3377154"/>
              <a:ext cx="1455527" cy="32316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defTabSz="891429"/>
              <a:r>
                <a:rPr lang="en-US" sz="2048" b="1" dirty="0">
                  <a:solidFill>
                    <a:prstClr val="white"/>
                  </a:solidFill>
                  <a:latin typeface="Arial Narrow" panose="020B0506020102020204" pitchFamily="34" charset="0"/>
                </a:rPr>
                <a:t>CLOUD PURE</a:t>
              </a:r>
            </a:p>
          </p:txBody>
        </p:sp>
        <p:grpSp>
          <p:nvGrpSpPr>
            <p:cNvPr id="7" name="Group 10">
              <a:extLst>
                <a:ext uri="{FF2B5EF4-FFF2-40B4-BE49-F238E27FC236}">
                  <a16:creationId xmlns:a16="http://schemas.microsoft.com/office/drawing/2014/main" xmlns="" id="{E3D5B13C-C6F9-438C-BA0B-BE5F2D08A13F}"/>
                </a:ext>
              </a:extLst>
            </p:cNvPr>
            <p:cNvGrpSpPr/>
            <p:nvPr/>
          </p:nvGrpSpPr>
          <p:grpSpPr>
            <a:xfrm>
              <a:off x="9870903" y="2362211"/>
              <a:ext cx="889052" cy="826771"/>
              <a:chOff x="7304199" y="1898948"/>
              <a:chExt cx="1073871" cy="1073869"/>
            </a:xfrm>
          </p:grpSpPr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xmlns="" id="{7D1E0718-07F6-4154-B9B3-D73B8358B731}"/>
                  </a:ext>
                </a:extLst>
              </p:cNvPr>
              <p:cNvSpPr/>
              <p:nvPr/>
            </p:nvSpPr>
            <p:spPr>
              <a:xfrm>
                <a:off x="7304199" y="1898948"/>
                <a:ext cx="1073871" cy="1073869"/>
              </a:xfrm>
              <a:prstGeom prst="ellipse">
                <a:avLst/>
              </a:prstGeom>
              <a:solidFill>
                <a:schemeClr val="bg1">
                  <a:alpha val="19000"/>
                </a:schemeClr>
              </a:solidFill>
              <a:ln w="38100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7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891429"/>
                <a:endParaRPr lang="en-US" sz="1658" dirty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8" name="Group 81">
                <a:extLst>
                  <a:ext uri="{FF2B5EF4-FFF2-40B4-BE49-F238E27FC236}">
                    <a16:creationId xmlns:a16="http://schemas.microsoft.com/office/drawing/2014/main" xmlns="" id="{8170938E-C91F-43D3-9850-9CA9E33837AE}"/>
                  </a:ext>
                </a:extLst>
              </p:cNvPr>
              <p:cNvGrpSpPr/>
              <p:nvPr/>
            </p:nvGrpSpPr>
            <p:grpSpPr>
              <a:xfrm>
                <a:off x="7622540" y="2142489"/>
                <a:ext cx="437188" cy="586786"/>
                <a:chOff x="14514513" y="-6016625"/>
                <a:chExt cx="3349625" cy="4495800"/>
              </a:xfrm>
              <a:solidFill>
                <a:schemeClr val="bg1"/>
              </a:solidFill>
            </p:grpSpPr>
            <p:sp>
              <p:nvSpPr>
                <p:cNvPr id="99" name="Freeform 6">
                  <a:extLst>
                    <a:ext uri="{FF2B5EF4-FFF2-40B4-BE49-F238E27FC236}">
                      <a16:creationId xmlns:a16="http://schemas.microsoft.com/office/drawing/2014/main" xmlns="" id="{33E14DB8-D70F-438E-98EF-003A7CE6A2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370175" y="-2719388"/>
                  <a:ext cx="1757363" cy="414338"/>
                </a:xfrm>
                <a:custGeom>
                  <a:avLst/>
                  <a:gdLst>
                    <a:gd name="T0" fmla="*/ 0 w 1107"/>
                    <a:gd name="T1" fmla="*/ 0 h 261"/>
                    <a:gd name="T2" fmla="*/ 0 w 1107"/>
                    <a:gd name="T3" fmla="*/ 261 h 261"/>
                    <a:gd name="T4" fmla="*/ 1107 w 1107"/>
                    <a:gd name="T5" fmla="*/ 261 h 261"/>
                    <a:gd name="T6" fmla="*/ 1106 w 1107"/>
                    <a:gd name="T7" fmla="*/ 0 h 261"/>
                    <a:gd name="T8" fmla="*/ 0 w 1107"/>
                    <a:gd name="T9" fmla="*/ 0 h 2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07" h="261">
                      <a:moveTo>
                        <a:pt x="0" y="0"/>
                      </a:moveTo>
                      <a:lnTo>
                        <a:pt x="0" y="261"/>
                      </a:lnTo>
                      <a:lnTo>
                        <a:pt x="1107" y="261"/>
                      </a:lnTo>
                      <a:lnTo>
                        <a:pt x="110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2909" tIns="41454" rIns="82909" bIns="41454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867801"/>
                  <a:endParaRPr lang="en-IN" sz="1658" dirty="0">
                    <a:solidFill>
                      <a:prstClr val="black"/>
                    </a:solidFill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100" name="Freeform 7">
                  <a:extLst>
                    <a:ext uri="{FF2B5EF4-FFF2-40B4-BE49-F238E27FC236}">
                      <a16:creationId xmlns:a16="http://schemas.microsoft.com/office/drawing/2014/main" xmlns="" id="{ADA65726-531F-4B4D-9F5D-0D46F0F7CF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581313" y="-2027238"/>
                  <a:ext cx="1335088" cy="506413"/>
                </a:xfrm>
                <a:custGeom>
                  <a:avLst/>
                  <a:gdLst>
                    <a:gd name="T0" fmla="*/ 0 w 620"/>
                    <a:gd name="T1" fmla="*/ 0 h 235"/>
                    <a:gd name="T2" fmla="*/ 310 w 620"/>
                    <a:gd name="T3" fmla="*/ 235 h 235"/>
                    <a:gd name="T4" fmla="*/ 620 w 620"/>
                    <a:gd name="T5" fmla="*/ 0 h 235"/>
                    <a:gd name="T6" fmla="*/ 0 w 620"/>
                    <a:gd name="T7" fmla="*/ 0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20" h="235">
                      <a:moveTo>
                        <a:pt x="0" y="0"/>
                      </a:moveTo>
                      <a:cubicBezTo>
                        <a:pt x="38" y="136"/>
                        <a:pt x="162" y="235"/>
                        <a:pt x="310" y="235"/>
                      </a:cubicBezTo>
                      <a:cubicBezTo>
                        <a:pt x="457" y="235"/>
                        <a:pt x="582" y="136"/>
                        <a:pt x="620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2909" tIns="41454" rIns="82909" bIns="41454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867801"/>
                  <a:endParaRPr lang="en-IN" sz="1658" dirty="0">
                    <a:solidFill>
                      <a:prstClr val="black"/>
                    </a:solidFill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101" name="Freeform 8">
                  <a:extLst>
                    <a:ext uri="{FF2B5EF4-FFF2-40B4-BE49-F238E27FC236}">
                      <a16:creationId xmlns:a16="http://schemas.microsoft.com/office/drawing/2014/main" xmlns="" id="{2F8BB0D0-D0DB-4492-A86E-9EF085639F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227425" y="-5111750"/>
                  <a:ext cx="20638" cy="0"/>
                </a:xfrm>
                <a:custGeom>
                  <a:avLst/>
                  <a:gdLst>
                    <a:gd name="T0" fmla="*/ 0 w 10"/>
                    <a:gd name="T1" fmla="*/ 10 w 10"/>
                    <a:gd name="T2" fmla="*/ 0 w 1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0">
                      <a:moveTo>
                        <a:pt x="0" y="0"/>
                      </a:moveTo>
                      <a:cubicBezTo>
                        <a:pt x="3" y="0"/>
                        <a:pt x="7" y="0"/>
                        <a:pt x="10" y="0"/>
                      </a:cubicBezTo>
                      <a:cubicBezTo>
                        <a:pt x="7" y="0"/>
                        <a:pt x="3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2909" tIns="41454" rIns="82909" bIns="41454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867801"/>
                  <a:endParaRPr lang="en-IN" sz="1658" dirty="0">
                    <a:solidFill>
                      <a:prstClr val="black"/>
                    </a:solidFill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102" name="Freeform 9">
                  <a:extLst>
                    <a:ext uri="{FF2B5EF4-FFF2-40B4-BE49-F238E27FC236}">
                      <a16:creationId xmlns:a16="http://schemas.microsoft.com/office/drawing/2014/main" xmlns="" id="{F3D8C342-F4F0-4891-A81D-4B63ED5505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111538" y="-3602038"/>
                  <a:ext cx="377825" cy="606425"/>
                </a:xfrm>
                <a:custGeom>
                  <a:avLst/>
                  <a:gdLst>
                    <a:gd name="T0" fmla="*/ 111 w 238"/>
                    <a:gd name="T1" fmla="*/ 0 h 382"/>
                    <a:gd name="T2" fmla="*/ 0 w 238"/>
                    <a:gd name="T3" fmla="*/ 382 h 382"/>
                    <a:gd name="T4" fmla="*/ 238 w 238"/>
                    <a:gd name="T5" fmla="*/ 0 h 382"/>
                    <a:gd name="T6" fmla="*/ 111 w 238"/>
                    <a:gd name="T7" fmla="*/ 0 h 3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8" h="382">
                      <a:moveTo>
                        <a:pt x="111" y="0"/>
                      </a:moveTo>
                      <a:lnTo>
                        <a:pt x="0" y="382"/>
                      </a:lnTo>
                      <a:lnTo>
                        <a:pt x="238" y="0"/>
                      </a:lnTo>
                      <a:lnTo>
                        <a:pt x="11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2909" tIns="41454" rIns="82909" bIns="41454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867801"/>
                  <a:endParaRPr lang="en-IN" sz="1658" dirty="0">
                    <a:solidFill>
                      <a:prstClr val="black"/>
                    </a:solidFill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103" name="Freeform 10">
                  <a:extLst>
                    <a:ext uri="{FF2B5EF4-FFF2-40B4-BE49-F238E27FC236}">
                      <a16:creationId xmlns:a16="http://schemas.microsoft.com/office/drawing/2014/main" xmlns="" id="{A45A4F95-1FD6-4542-B02A-1E540DDB29E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4514513" y="-6016625"/>
                  <a:ext cx="3349625" cy="3021013"/>
                </a:xfrm>
                <a:custGeom>
                  <a:avLst/>
                  <a:gdLst>
                    <a:gd name="T0" fmla="*/ 1263 w 1555"/>
                    <a:gd name="T1" fmla="*/ 191 h 1400"/>
                    <a:gd name="T2" fmla="*/ 604 w 1555"/>
                    <a:gd name="T3" fmla="*/ 61 h 1400"/>
                    <a:gd name="T4" fmla="*/ 79 w 1555"/>
                    <a:gd name="T5" fmla="*/ 592 h 1400"/>
                    <a:gd name="T6" fmla="*/ 375 w 1555"/>
                    <a:gd name="T7" fmla="*/ 1400 h 1400"/>
                    <a:gd name="T8" fmla="*/ 741 w 1555"/>
                    <a:gd name="T9" fmla="*/ 1400 h 1400"/>
                    <a:gd name="T10" fmla="*/ 823 w 1555"/>
                    <a:gd name="T11" fmla="*/ 1119 h 1400"/>
                    <a:gd name="T12" fmla="*/ 544 w 1555"/>
                    <a:gd name="T13" fmla="*/ 1119 h 1400"/>
                    <a:gd name="T14" fmla="*/ 375 w 1555"/>
                    <a:gd name="T15" fmla="*/ 949 h 1400"/>
                    <a:gd name="T16" fmla="*/ 517 w 1555"/>
                    <a:gd name="T17" fmla="*/ 781 h 1400"/>
                    <a:gd name="T18" fmla="*/ 516 w 1555"/>
                    <a:gd name="T19" fmla="*/ 763 h 1400"/>
                    <a:gd name="T20" fmla="*/ 623 w 1555"/>
                    <a:gd name="T21" fmla="*/ 655 h 1400"/>
                    <a:gd name="T22" fmla="*/ 692 w 1555"/>
                    <a:gd name="T23" fmla="*/ 680 h 1400"/>
                    <a:gd name="T24" fmla="*/ 887 w 1555"/>
                    <a:gd name="T25" fmla="*/ 536 h 1400"/>
                    <a:gd name="T26" fmla="*/ 1095 w 1555"/>
                    <a:gd name="T27" fmla="*/ 712 h 1400"/>
                    <a:gd name="T28" fmla="*/ 1235 w 1555"/>
                    <a:gd name="T29" fmla="*/ 613 h 1400"/>
                    <a:gd name="T30" fmla="*/ 1124 w 1555"/>
                    <a:gd name="T31" fmla="*/ 789 h 1400"/>
                    <a:gd name="T32" fmla="*/ 1235 w 1555"/>
                    <a:gd name="T33" fmla="*/ 949 h 1400"/>
                    <a:gd name="T34" fmla="*/ 1066 w 1555"/>
                    <a:gd name="T35" fmla="*/ 1119 h 1400"/>
                    <a:gd name="T36" fmla="*/ 917 w 1555"/>
                    <a:gd name="T37" fmla="*/ 1119 h 1400"/>
                    <a:gd name="T38" fmla="*/ 741 w 1555"/>
                    <a:gd name="T39" fmla="*/ 1400 h 1400"/>
                    <a:gd name="T40" fmla="*/ 1234 w 1555"/>
                    <a:gd name="T41" fmla="*/ 1400 h 1400"/>
                    <a:gd name="T42" fmla="*/ 1452 w 1555"/>
                    <a:gd name="T43" fmla="*/ 1166 h 1400"/>
                    <a:gd name="T44" fmla="*/ 1555 w 1555"/>
                    <a:gd name="T45" fmla="*/ 785 h 1400"/>
                    <a:gd name="T46" fmla="*/ 1263 w 1555"/>
                    <a:gd name="T47" fmla="*/ 191 h 1400"/>
                    <a:gd name="T48" fmla="*/ 726 w 1555"/>
                    <a:gd name="T49" fmla="*/ 427 h 1400"/>
                    <a:gd name="T50" fmla="*/ 442 w 1555"/>
                    <a:gd name="T51" fmla="*/ 782 h 1400"/>
                    <a:gd name="T52" fmla="*/ 726 w 1555"/>
                    <a:gd name="T53" fmla="*/ 427 h 1400"/>
                    <a:gd name="T54" fmla="*/ 795 w 1555"/>
                    <a:gd name="T55" fmla="*/ 419 h 1400"/>
                    <a:gd name="T56" fmla="*/ 805 w 1555"/>
                    <a:gd name="T57" fmla="*/ 419 h 1400"/>
                    <a:gd name="T58" fmla="*/ 795 w 1555"/>
                    <a:gd name="T59" fmla="*/ 419 h 1400"/>
                    <a:gd name="T60" fmla="*/ 726 w 1555"/>
                    <a:gd name="T61" fmla="*/ 427 h 14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555" h="1400">
                      <a:moveTo>
                        <a:pt x="1263" y="191"/>
                      </a:moveTo>
                      <a:cubicBezTo>
                        <a:pt x="1078" y="48"/>
                        <a:pt x="837" y="0"/>
                        <a:pt x="604" y="61"/>
                      </a:cubicBezTo>
                      <a:cubicBezTo>
                        <a:pt x="345" y="128"/>
                        <a:pt x="144" y="332"/>
                        <a:pt x="79" y="592"/>
                      </a:cubicBezTo>
                      <a:cubicBezTo>
                        <a:pt x="0" y="905"/>
                        <a:pt x="119" y="1222"/>
                        <a:pt x="375" y="1400"/>
                      </a:cubicBezTo>
                      <a:cubicBezTo>
                        <a:pt x="741" y="1400"/>
                        <a:pt x="741" y="1400"/>
                        <a:pt x="741" y="1400"/>
                      </a:cubicBezTo>
                      <a:cubicBezTo>
                        <a:pt x="823" y="1119"/>
                        <a:pt x="823" y="1119"/>
                        <a:pt x="823" y="1119"/>
                      </a:cubicBezTo>
                      <a:cubicBezTo>
                        <a:pt x="544" y="1119"/>
                        <a:pt x="544" y="1119"/>
                        <a:pt x="544" y="1119"/>
                      </a:cubicBezTo>
                      <a:cubicBezTo>
                        <a:pt x="450" y="1119"/>
                        <a:pt x="375" y="1043"/>
                        <a:pt x="375" y="949"/>
                      </a:cubicBezTo>
                      <a:cubicBezTo>
                        <a:pt x="375" y="864"/>
                        <a:pt x="436" y="794"/>
                        <a:pt x="517" y="781"/>
                      </a:cubicBezTo>
                      <a:cubicBezTo>
                        <a:pt x="516" y="775"/>
                        <a:pt x="516" y="769"/>
                        <a:pt x="516" y="763"/>
                      </a:cubicBezTo>
                      <a:cubicBezTo>
                        <a:pt x="516" y="703"/>
                        <a:pt x="563" y="655"/>
                        <a:pt x="623" y="655"/>
                      </a:cubicBezTo>
                      <a:cubicBezTo>
                        <a:pt x="649" y="655"/>
                        <a:pt x="673" y="664"/>
                        <a:pt x="692" y="680"/>
                      </a:cubicBezTo>
                      <a:cubicBezTo>
                        <a:pt x="725" y="605"/>
                        <a:pt x="767" y="536"/>
                        <a:pt x="887" y="536"/>
                      </a:cubicBezTo>
                      <a:cubicBezTo>
                        <a:pt x="1009" y="536"/>
                        <a:pt x="1077" y="616"/>
                        <a:pt x="1095" y="712"/>
                      </a:cubicBezTo>
                      <a:cubicBezTo>
                        <a:pt x="1235" y="613"/>
                        <a:pt x="1235" y="613"/>
                        <a:pt x="1235" y="613"/>
                      </a:cubicBezTo>
                      <a:cubicBezTo>
                        <a:pt x="1124" y="789"/>
                        <a:pt x="1124" y="789"/>
                        <a:pt x="1124" y="789"/>
                      </a:cubicBezTo>
                      <a:cubicBezTo>
                        <a:pt x="1189" y="813"/>
                        <a:pt x="1235" y="876"/>
                        <a:pt x="1235" y="949"/>
                      </a:cubicBezTo>
                      <a:cubicBezTo>
                        <a:pt x="1235" y="1043"/>
                        <a:pt x="1159" y="1119"/>
                        <a:pt x="1066" y="1119"/>
                      </a:cubicBezTo>
                      <a:cubicBezTo>
                        <a:pt x="917" y="1119"/>
                        <a:pt x="917" y="1119"/>
                        <a:pt x="917" y="1119"/>
                      </a:cubicBezTo>
                      <a:cubicBezTo>
                        <a:pt x="741" y="1400"/>
                        <a:pt x="741" y="1400"/>
                        <a:pt x="741" y="1400"/>
                      </a:cubicBezTo>
                      <a:cubicBezTo>
                        <a:pt x="1234" y="1400"/>
                        <a:pt x="1234" y="1400"/>
                        <a:pt x="1234" y="1400"/>
                      </a:cubicBezTo>
                      <a:cubicBezTo>
                        <a:pt x="1323" y="1339"/>
                        <a:pt x="1397" y="1258"/>
                        <a:pt x="1452" y="1166"/>
                      </a:cubicBezTo>
                      <a:cubicBezTo>
                        <a:pt x="1519" y="1051"/>
                        <a:pt x="1555" y="919"/>
                        <a:pt x="1555" y="785"/>
                      </a:cubicBezTo>
                      <a:cubicBezTo>
                        <a:pt x="1555" y="551"/>
                        <a:pt x="1449" y="334"/>
                        <a:pt x="1263" y="191"/>
                      </a:cubicBezTo>
                      <a:close/>
                      <a:moveTo>
                        <a:pt x="726" y="427"/>
                      </a:moveTo>
                      <a:cubicBezTo>
                        <a:pt x="561" y="470"/>
                        <a:pt x="643" y="661"/>
                        <a:pt x="442" y="782"/>
                      </a:cubicBezTo>
                      <a:cubicBezTo>
                        <a:pt x="442" y="608"/>
                        <a:pt x="564" y="463"/>
                        <a:pt x="726" y="427"/>
                      </a:cubicBezTo>
                      <a:cubicBezTo>
                        <a:pt x="746" y="422"/>
                        <a:pt x="768" y="419"/>
                        <a:pt x="795" y="419"/>
                      </a:cubicBezTo>
                      <a:cubicBezTo>
                        <a:pt x="798" y="419"/>
                        <a:pt x="802" y="419"/>
                        <a:pt x="805" y="419"/>
                      </a:cubicBezTo>
                      <a:cubicBezTo>
                        <a:pt x="802" y="419"/>
                        <a:pt x="798" y="419"/>
                        <a:pt x="795" y="419"/>
                      </a:cubicBezTo>
                      <a:cubicBezTo>
                        <a:pt x="772" y="420"/>
                        <a:pt x="749" y="422"/>
                        <a:pt x="726" y="4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2909" tIns="41454" rIns="82909" bIns="41454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867801"/>
                  <a:endParaRPr lang="en-IN" sz="1658" dirty="0">
                    <a:solidFill>
                      <a:prstClr val="black"/>
                    </a:solidFill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104" name="Freeform 11">
                  <a:extLst>
                    <a:ext uri="{FF2B5EF4-FFF2-40B4-BE49-F238E27FC236}">
                      <a16:creationId xmlns:a16="http://schemas.microsoft.com/office/drawing/2014/main" xmlns="" id="{710A1E98-26E8-4843-9EA0-213F12DDD5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873538" y="-4694238"/>
                  <a:ext cx="301625" cy="381000"/>
                </a:xfrm>
                <a:custGeom>
                  <a:avLst/>
                  <a:gdLst>
                    <a:gd name="T0" fmla="*/ 5 w 140"/>
                    <a:gd name="T1" fmla="*/ 169 h 176"/>
                    <a:gd name="T2" fmla="*/ 29 w 140"/>
                    <a:gd name="T3" fmla="*/ 176 h 176"/>
                    <a:gd name="T4" fmla="*/ 140 w 140"/>
                    <a:gd name="T5" fmla="*/ 0 h 176"/>
                    <a:gd name="T6" fmla="*/ 0 w 140"/>
                    <a:gd name="T7" fmla="*/ 99 h 176"/>
                    <a:gd name="T8" fmla="*/ 5 w 140"/>
                    <a:gd name="T9" fmla="*/ 154 h 176"/>
                    <a:gd name="T10" fmla="*/ 5 w 140"/>
                    <a:gd name="T11" fmla="*/ 169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0" h="176">
                      <a:moveTo>
                        <a:pt x="5" y="169"/>
                      </a:moveTo>
                      <a:cubicBezTo>
                        <a:pt x="13" y="171"/>
                        <a:pt x="21" y="173"/>
                        <a:pt x="29" y="176"/>
                      </a:cubicBezTo>
                      <a:cubicBezTo>
                        <a:pt x="140" y="0"/>
                        <a:pt x="140" y="0"/>
                        <a:pt x="14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4" y="117"/>
                        <a:pt x="5" y="136"/>
                        <a:pt x="5" y="154"/>
                      </a:cubicBezTo>
                      <a:cubicBezTo>
                        <a:pt x="5" y="159"/>
                        <a:pt x="5" y="164"/>
                        <a:pt x="5" y="1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2909" tIns="41454" rIns="82909" bIns="41454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867801"/>
                  <a:endParaRPr lang="en-IN" sz="1658" dirty="0">
                    <a:solidFill>
                      <a:prstClr val="black"/>
                    </a:solidFill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105" name="Freeform 12">
                  <a:extLst>
                    <a:ext uri="{FF2B5EF4-FFF2-40B4-BE49-F238E27FC236}">
                      <a16:creationId xmlns:a16="http://schemas.microsoft.com/office/drawing/2014/main" xmlns="" id="{0656A33F-C7A2-493A-93B4-7FEAD08418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467013" y="-5095875"/>
                  <a:ext cx="611188" cy="766763"/>
                </a:xfrm>
                <a:custGeom>
                  <a:avLst/>
                  <a:gdLst>
                    <a:gd name="T0" fmla="*/ 0 w 284"/>
                    <a:gd name="T1" fmla="*/ 355 h 355"/>
                    <a:gd name="T2" fmla="*/ 284 w 284"/>
                    <a:gd name="T3" fmla="*/ 0 h 355"/>
                    <a:gd name="T4" fmla="*/ 0 w 284"/>
                    <a:gd name="T5" fmla="*/ 355 h 3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84" h="355">
                      <a:moveTo>
                        <a:pt x="0" y="355"/>
                      </a:moveTo>
                      <a:cubicBezTo>
                        <a:pt x="201" y="234"/>
                        <a:pt x="119" y="43"/>
                        <a:pt x="284" y="0"/>
                      </a:cubicBezTo>
                      <a:cubicBezTo>
                        <a:pt x="122" y="36"/>
                        <a:pt x="0" y="181"/>
                        <a:pt x="0" y="3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2909" tIns="41454" rIns="82909" bIns="41454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867801"/>
                  <a:endParaRPr lang="en-IN" sz="1658" dirty="0">
                    <a:solidFill>
                      <a:prstClr val="black"/>
                    </a:solidFill>
                    <a:latin typeface="Trebuchet MS" panose="020B0603020202020204" pitchFamily="34" charset="0"/>
                  </a:endParaRPr>
                </a:p>
              </p:txBody>
            </p:sp>
          </p:grpSp>
        </p:grp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xmlns="" id="{BCC3BD29-398F-45FB-B6E9-B6A5A83F8D4A}"/>
                </a:ext>
              </a:extLst>
            </p:cNvPr>
            <p:cNvSpPr txBox="1"/>
            <p:nvPr/>
          </p:nvSpPr>
          <p:spPr>
            <a:xfrm>
              <a:off x="9245498" y="3377154"/>
              <a:ext cx="2090316" cy="32316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defTabSz="891429"/>
              <a:r>
                <a:rPr lang="en-US" sz="2048" b="1" dirty="0">
                  <a:solidFill>
                    <a:prstClr val="white"/>
                  </a:solidFill>
                  <a:latin typeface="Arial Narrow" panose="020B0506020102020204" pitchFamily="34" charset="0"/>
                </a:rPr>
                <a:t>CLOUD ENHANCED</a:t>
              </a:r>
            </a:p>
          </p:txBody>
        </p:sp>
      </p:grpSp>
      <p:pic>
        <p:nvPicPr>
          <p:cNvPr id="3074" name="Picture 2" descr="Digital Transformation Is Not A Technology Makeover. It's ...">
            <a:extLst>
              <a:ext uri="{FF2B5EF4-FFF2-40B4-BE49-F238E27FC236}">
                <a16:creationId xmlns:a16="http://schemas.microsoft.com/office/drawing/2014/main" xmlns="" id="{90597501-E64B-4B62-AC0E-F754A1064A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083" b="51147"/>
          <a:stretch/>
        </p:blipFill>
        <p:spPr bwMode="auto">
          <a:xfrm>
            <a:off x="0" y="736486"/>
            <a:ext cx="11887200" cy="1475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" name="TextBox 135">
            <a:extLst>
              <a:ext uri="{FF2B5EF4-FFF2-40B4-BE49-F238E27FC236}">
                <a16:creationId xmlns:a16="http://schemas.microsoft.com/office/drawing/2014/main" xmlns="" id="{FA1BD4EB-4E2B-449A-AB96-5F1B43C1A39E}"/>
              </a:ext>
            </a:extLst>
          </p:cNvPr>
          <p:cNvSpPr txBox="1"/>
          <p:nvPr/>
        </p:nvSpPr>
        <p:spPr>
          <a:xfrm>
            <a:off x="4362434" y="867835"/>
            <a:ext cx="4869020" cy="9752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891429"/>
            <a:r>
              <a:rPr lang="en-IN" sz="6338" spc="379" dirty="0">
                <a:solidFill>
                  <a:prstClr val="black">
                    <a:lumMod val="75000"/>
                    <a:lumOff val="25000"/>
                  </a:prstClr>
                </a:solidFill>
                <a:latin typeface="Impact" panose="020B0806030902050204" pitchFamily="34" charset="0"/>
              </a:rPr>
              <a:t>CLOUD@CORE</a:t>
            </a:r>
            <a:endParaRPr lang="en-US" sz="6338" spc="379" dirty="0">
              <a:solidFill>
                <a:prstClr val="black">
                  <a:lumMod val="75000"/>
                  <a:lumOff val="25000"/>
                </a:prstClr>
              </a:solidFill>
              <a:latin typeface="Impact" panose="020B0806030902050204" pitchFamily="34" charset="0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xmlns="" id="{EDF426BF-B773-4A9C-B43C-4EE866ACF7B0}"/>
              </a:ext>
            </a:extLst>
          </p:cNvPr>
          <p:cNvSpPr txBox="1"/>
          <p:nvPr/>
        </p:nvSpPr>
        <p:spPr>
          <a:xfrm>
            <a:off x="1053521" y="1810014"/>
            <a:ext cx="9380006" cy="3000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891429"/>
            <a:r>
              <a:rPr lang="en-US" sz="1950" spc="379" dirty="0">
                <a:solidFill>
                  <a:prstClr val="black">
                    <a:lumMod val="75000"/>
                    <a:lumOff val="25000"/>
                  </a:prstClr>
                </a:solidFill>
              </a:rPr>
              <a:t>ALIGNED TO OUR CUSTOMERS CLOUD TRANSFORMATION PURSUIT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570123" y="5967462"/>
            <a:ext cx="8789172" cy="241097"/>
            <a:chOff x="448779" y="6416277"/>
            <a:chExt cx="10887784" cy="298664"/>
          </a:xfrm>
        </p:grpSpPr>
        <p:sp>
          <p:nvSpPr>
            <p:cNvPr id="10" name="Oval 9"/>
            <p:cNvSpPr/>
            <p:nvPr/>
          </p:nvSpPr>
          <p:spPr>
            <a:xfrm>
              <a:off x="448779" y="6416277"/>
              <a:ext cx="288032" cy="288032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8869" tIns="59435" rIns="118869" bIns="59435" rtlCol="0" anchor="ctr"/>
            <a:lstStyle/>
            <a:p>
              <a:pPr algn="ctr"/>
              <a:endParaRPr lang="en-US" sz="975">
                <a:solidFill>
                  <a:srgbClr val="FF0000"/>
                </a:solidFill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3187873" y="6426909"/>
              <a:ext cx="288032" cy="288032"/>
            </a:xfrm>
            <a:prstGeom prst="ellipse">
              <a:avLst/>
            </a:prstGeom>
            <a:solidFill>
              <a:srgbClr val="7030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8869" tIns="59435" rIns="118869" bIns="59435" rtlCol="0" anchor="ctr"/>
            <a:lstStyle/>
            <a:p>
              <a:pPr algn="ctr"/>
              <a:endParaRPr lang="en-US" sz="975"/>
            </a:p>
          </p:txBody>
        </p:sp>
        <p:sp>
          <p:nvSpPr>
            <p:cNvPr id="61" name="Oval 60"/>
            <p:cNvSpPr/>
            <p:nvPr/>
          </p:nvSpPr>
          <p:spPr>
            <a:xfrm>
              <a:off x="6029063" y="6426909"/>
              <a:ext cx="288032" cy="288032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8869" tIns="59435" rIns="118869" bIns="59435" rtlCol="0" anchor="ctr"/>
            <a:lstStyle/>
            <a:p>
              <a:pPr algn="ctr"/>
              <a:endParaRPr lang="en-US" sz="975"/>
            </a:p>
          </p:txBody>
        </p:sp>
        <p:sp>
          <p:nvSpPr>
            <p:cNvPr id="66" name="Oval 65"/>
            <p:cNvSpPr/>
            <p:nvPr/>
          </p:nvSpPr>
          <p:spPr>
            <a:xfrm>
              <a:off x="8943796" y="6416277"/>
              <a:ext cx="288032" cy="288032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8869" tIns="59435" rIns="118869" bIns="59435" rtlCol="0" anchor="ctr"/>
            <a:lstStyle/>
            <a:p>
              <a:pPr algn="ctr"/>
              <a:endParaRPr lang="en-US" sz="975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68965" y="6426909"/>
              <a:ext cx="2029403" cy="277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8869" tIns="59435" rIns="118869" bIns="59435" rtlCol="0" anchor="ctr"/>
            <a:lstStyle/>
            <a:p>
              <a:pPr algn="ctr"/>
              <a:r>
                <a:rPr lang="en-US" sz="975" dirty="0">
                  <a:solidFill>
                    <a:schemeClr val="tx1"/>
                  </a:solidFill>
                </a:rPr>
                <a:t>Telecom</a:t>
              </a: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3587081" y="6416277"/>
              <a:ext cx="2029403" cy="277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8869" tIns="59435" rIns="118869" bIns="59435" rtlCol="0" anchor="ctr"/>
            <a:lstStyle/>
            <a:p>
              <a:pPr algn="ctr"/>
              <a:r>
                <a:rPr lang="en-US" sz="975" dirty="0">
                  <a:solidFill>
                    <a:schemeClr val="tx1"/>
                  </a:solidFill>
                </a:rPr>
                <a:t>DC2S</a:t>
              </a: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6490139" y="6432225"/>
              <a:ext cx="2029403" cy="277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8869" tIns="59435" rIns="118869" bIns="59435" rtlCol="0" anchor="ctr"/>
            <a:lstStyle/>
            <a:p>
              <a:pPr algn="ctr"/>
              <a:r>
                <a:rPr lang="en-US" sz="975" dirty="0">
                  <a:solidFill>
                    <a:schemeClr val="tx1"/>
                  </a:solidFill>
                </a:rPr>
                <a:t>TIS</a:t>
              </a: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9307160" y="6416277"/>
              <a:ext cx="2029403" cy="277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8869" tIns="59435" rIns="118869" bIns="59435" rtlCol="0" anchor="ctr"/>
            <a:lstStyle/>
            <a:p>
              <a:pPr algn="ctr"/>
              <a:r>
                <a:rPr lang="en-US" sz="975" dirty="0">
                  <a:solidFill>
                    <a:schemeClr val="tx1"/>
                  </a:solidFill>
                </a:rPr>
                <a:t>Digital Services</a:t>
              </a:r>
            </a:p>
          </p:txBody>
        </p: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EDF426BF-B773-4A9C-B43C-4EE866ACF7B0}"/>
              </a:ext>
            </a:extLst>
          </p:cNvPr>
          <p:cNvSpPr txBox="1"/>
          <p:nvPr/>
        </p:nvSpPr>
        <p:spPr>
          <a:xfrm>
            <a:off x="1993840" y="1175730"/>
            <a:ext cx="2305568" cy="33009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891429"/>
            <a:r>
              <a:rPr lang="en-US" sz="2145" b="1" spc="379" dirty="0">
                <a:solidFill>
                  <a:srgbClr val="0070C0"/>
                </a:solidFill>
              </a:rPr>
              <a:t>DEMYSTIFYING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B5D0B519-F667-4FC4-BC1C-DDAE4C7FC408}"/>
              </a:ext>
            </a:extLst>
          </p:cNvPr>
          <p:cNvSpPr/>
          <p:nvPr/>
        </p:nvSpPr>
        <p:spPr>
          <a:xfrm>
            <a:off x="161701" y="298822"/>
            <a:ext cx="6592020" cy="450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340" b="1" dirty="0">
                <a:solidFill>
                  <a:srgbClr val="99AD1E"/>
                </a:solidFill>
                <a:latin typeface="Trebuchet MS" pitchFamily="34" charset="0"/>
              </a:rPr>
              <a:t>The Cloud iteration </a:t>
            </a:r>
            <a:r>
              <a:rPr lang="en-IN" sz="2340" b="1" dirty="0">
                <a:solidFill>
                  <a:srgbClr val="7F7F7F"/>
                </a:solidFill>
                <a:latin typeface="Trebuchet MS" pitchFamily="34" charset="0"/>
              </a:rPr>
              <a:t>of our services</a:t>
            </a:r>
            <a:endParaRPr lang="en-IN" sz="2340" dirty="0">
              <a:solidFill>
                <a:srgbClr val="7F7F7F"/>
              </a:solidFill>
              <a:latin typeface="Trebuchet MS" pitchFamily="34" charset="0"/>
            </a:endParaRPr>
          </a:p>
        </p:txBody>
      </p:sp>
      <p:sp>
        <p:nvSpPr>
          <p:cNvPr id="73" name="Slide Number Placeholder 3">
            <a:extLst>
              <a:ext uri="{FF2B5EF4-FFF2-40B4-BE49-F238E27FC236}">
                <a16:creationId xmlns:a16="http://schemas.microsoft.com/office/drawing/2014/main" xmlns="" id="{32DCDA12-4596-43DA-AD76-978ED433BE96}"/>
              </a:ext>
            </a:extLst>
          </p:cNvPr>
          <p:cNvSpPr txBox="1">
            <a:spLocks/>
          </p:cNvSpPr>
          <p:nvPr/>
        </p:nvSpPr>
        <p:spPr>
          <a:xfrm>
            <a:off x="9019413" y="6308646"/>
            <a:ext cx="2674620" cy="35599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0A528DF-D215-450C-9DB5-2AB96B301B6B}" type="slidenum">
              <a:rPr lang="en-US" sz="117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9</a:t>
            </a:fld>
            <a:endParaRPr lang="en-US" sz="117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390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555466C7-A3FB-4BBC-AA07-78B6B0BE2052}"/>
              </a:ext>
            </a:extLst>
          </p:cNvPr>
          <p:cNvSpPr/>
          <p:nvPr/>
        </p:nvSpPr>
        <p:spPr>
          <a:xfrm>
            <a:off x="381000" y="457200"/>
            <a:ext cx="9757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itchFamily="34" charset="0"/>
              </a:rPr>
              <a:t>Sify today: </a:t>
            </a:r>
            <a:r>
              <a:rPr lang="en-IN" sz="2400" b="1" dirty="0">
                <a:solidFill>
                  <a:srgbClr val="99AD1E"/>
                </a:solidFill>
                <a:latin typeface="Trebuchet MS" pitchFamily="34" charset="0"/>
              </a:rPr>
              <a:t>from a customer perspective</a:t>
            </a:r>
            <a:endParaRPr lang="en-IN" sz="2400" dirty="0">
              <a:solidFill>
                <a:srgbClr val="99AD1E"/>
              </a:solidFill>
              <a:latin typeface="Trebuchet MS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55305" y="1811169"/>
            <a:ext cx="2401672" cy="1354195"/>
          </a:xfrm>
          <a:prstGeom prst="rect">
            <a:avLst/>
          </a:prstGeom>
          <a:noFill/>
        </p:spPr>
        <p:txBody>
          <a:bodyPr wrap="square" lIns="121899" tIns="60949" rIns="121899" bIns="60949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Service provider with expertise in </a:t>
            </a:r>
          </a:p>
          <a:p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SYSTEM INTEGRATION AND APPLICATION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domain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86667" y="1811169"/>
            <a:ext cx="2781333" cy="1354195"/>
          </a:xfrm>
          <a:prstGeom prst="rect">
            <a:avLst/>
          </a:prstGeom>
          <a:noFill/>
        </p:spPr>
        <p:txBody>
          <a:bodyPr wrap="square" lIns="121899" tIns="60949" rIns="121899" bIns="60949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Only ICT service provider to offer </a:t>
            </a:r>
          </a:p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“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CONSUMPTION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” </a:t>
            </a:r>
          </a:p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as well as “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BUILD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” </a:t>
            </a:r>
          </a:p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models to clients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55305" y="3944563"/>
            <a:ext cx="2856716" cy="1354195"/>
          </a:xfrm>
          <a:prstGeom prst="rect">
            <a:avLst/>
          </a:prstGeom>
          <a:noFill/>
        </p:spPr>
        <p:txBody>
          <a:bodyPr wrap="square" lIns="121899" tIns="60949" rIns="121899" bIns="60949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Multiple commercial models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COMPONENT ALIGNED, USAGE ALIGNED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and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BUSINESS OUTCOME ALIGNED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24800" y="3944563"/>
            <a:ext cx="3505200" cy="1600416"/>
          </a:xfrm>
          <a:prstGeom prst="rect">
            <a:avLst/>
          </a:prstGeom>
          <a:noFill/>
        </p:spPr>
        <p:txBody>
          <a:bodyPr wrap="square" lIns="121899" tIns="60949" rIns="121899" bIns="60949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Ability to compete and replace traditional </a:t>
            </a:r>
          </a:p>
          <a:p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TELCO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 &amp;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IT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SERVICES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providers, new-age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DC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 &amp;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CLOUD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 providers and pure play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MANAGED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SERVICES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 provider 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BDBD8517-FCD0-406A-9540-E60D3B400681}"/>
              </a:ext>
            </a:extLst>
          </p:cNvPr>
          <p:cNvGrpSpPr/>
          <p:nvPr/>
        </p:nvGrpSpPr>
        <p:grpSpPr>
          <a:xfrm>
            <a:off x="1069343" y="4001513"/>
            <a:ext cx="1181780" cy="1240293"/>
            <a:chOff x="1059666" y="4249569"/>
            <a:chExt cx="1181780" cy="1240293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xmlns="" id="{564525A7-DA3F-4E9A-AE42-B4F822082A1B}"/>
                </a:ext>
              </a:extLst>
            </p:cNvPr>
            <p:cNvSpPr/>
            <p:nvPr/>
          </p:nvSpPr>
          <p:spPr>
            <a:xfrm>
              <a:off x="1059667" y="4308083"/>
              <a:ext cx="1181779" cy="118177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5" name="Graphic 4" descr="Cloud">
              <a:extLst>
                <a:ext uri="{FF2B5EF4-FFF2-40B4-BE49-F238E27FC236}">
                  <a16:creationId xmlns:a16="http://schemas.microsoft.com/office/drawing/2014/main" xmlns="" id="{1F86735A-DBE9-42DD-8411-52B74B2E25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1059666" y="4249569"/>
              <a:ext cx="1181780" cy="1181780"/>
            </a:xfrm>
            <a:prstGeom prst="rect">
              <a:avLst/>
            </a:prstGeom>
          </p:spPr>
        </p:pic>
        <p:pic>
          <p:nvPicPr>
            <p:cNvPr id="7" name="Graphic 6" descr="Database">
              <a:extLst>
                <a:ext uri="{FF2B5EF4-FFF2-40B4-BE49-F238E27FC236}">
                  <a16:creationId xmlns:a16="http://schemas.microsoft.com/office/drawing/2014/main" xmlns="" id="{933469E2-2529-4D1D-86D6-7CF13BA49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1419723" y="4668139"/>
              <a:ext cx="461666" cy="461666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8E20F325-583F-47ED-BEBB-399AE03134B3}"/>
              </a:ext>
            </a:extLst>
          </p:cNvPr>
          <p:cNvGrpSpPr/>
          <p:nvPr/>
        </p:nvGrpSpPr>
        <p:grpSpPr>
          <a:xfrm>
            <a:off x="1023861" y="1942421"/>
            <a:ext cx="1181779" cy="1181779"/>
            <a:chOff x="988055" y="1983585"/>
            <a:chExt cx="1181779" cy="1181779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0F4FDEEF-753A-4168-8C3D-F70DBD0662FB}"/>
                </a:ext>
              </a:extLst>
            </p:cNvPr>
            <p:cNvSpPr/>
            <p:nvPr/>
          </p:nvSpPr>
          <p:spPr>
            <a:xfrm>
              <a:off x="988055" y="1983585"/>
              <a:ext cx="1181779" cy="1181779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0" name="Picture 9" descr="A close up of a logo&#10;&#10;Description generated with very high confidence">
              <a:extLst>
                <a:ext uri="{FF2B5EF4-FFF2-40B4-BE49-F238E27FC236}">
                  <a16:creationId xmlns:a16="http://schemas.microsoft.com/office/drawing/2014/main" xmlns="" id="{28DA2DCE-94DE-46EE-81C8-3ABD94FD7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43218" y="2178754"/>
              <a:ext cx="911354" cy="868682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0C92A997-1891-4F84-9DA9-E286E94697FB}"/>
              </a:ext>
            </a:extLst>
          </p:cNvPr>
          <p:cNvGrpSpPr/>
          <p:nvPr/>
        </p:nvGrpSpPr>
        <p:grpSpPr>
          <a:xfrm>
            <a:off x="6545072" y="1942421"/>
            <a:ext cx="1181779" cy="1181779"/>
            <a:chOff x="6499522" y="1937785"/>
            <a:chExt cx="1181779" cy="1181779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xmlns="" id="{B210A4F9-39F1-4CD4-962D-6C58EF15C5B3}"/>
                </a:ext>
              </a:extLst>
            </p:cNvPr>
            <p:cNvSpPr/>
            <p:nvPr/>
          </p:nvSpPr>
          <p:spPr>
            <a:xfrm>
              <a:off x="6499522" y="1937785"/>
              <a:ext cx="1181779" cy="1181779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8" name="Picture 17" descr="A close up of a logo&#10;&#10;Description generated with very high confidence">
              <a:extLst>
                <a:ext uri="{FF2B5EF4-FFF2-40B4-BE49-F238E27FC236}">
                  <a16:creationId xmlns:a16="http://schemas.microsoft.com/office/drawing/2014/main" xmlns="" id="{7AC4C053-A900-4B1D-8BE3-096E4ADDDF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05600" y="2178754"/>
              <a:ext cx="762000" cy="759935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6784094F-FC95-4289-88D0-CF465D31F997}"/>
              </a:ext>
            </a:extLst>
          </p:cNvPr>
          <p:cNvGrpSpPr/>
          <p:nvPr/>
        </p:nvGrpSpPr>
        <p:grpSpPr>
          <a:xfrm>
            <a:off x="6549463" y="4116979"/>
            <a:ext cx="1181779" cy="1181779"/>
            <a:chOff x="6590621" y="4169969"/>
            <a:chExt cx="1181779" cy="1181779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xmlns="" id="{B70407A1-AC28-44F5-89D1-049F7961A1E0}"/>
                </a:ext>
              </a:extLst>
            </p:cNvPr>
            <p:cNvSpPr/>
            <p:nvPr/>
          </p:nvSpPr>
          <p:spPr>
            <a:xfrm>
              <a:off x="6590621" y="4169969"/>
              <a:ext cx="1181779" cy="118177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21" name="Picture 20" descr="A close up of a logo&#10;&#10;Description generated with very high confidence">
              <a:extLst>
                <a:ext uri="{FF2B5EF4-FFF2-40B4-BE49-F238E27FC236}">
                  <a16:creationId xmlns:a16="http://schemas.microsoft.com/office/drawing/2014/main" xmlns="" id="{BE45FB98-EDB1-4078-9DA4-994C6A6D5FF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98985" y="4205988"/>
              <a:ext cx="765050" cy="950978"/>
            </a:xfrm>
            <a:prstGeom prst="rect">
              <a:avLst/>
            </a:prstGeom>
          </p:spPr>
        </p:pic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981170EA-B5DE-4A4D-B780-449F02EBF3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A528DF-D215-450C-9DB5-2AB96B301B6B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309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22"/>
          <p:cNvSpPr/>
          <p:nvPr/>
        </p:nvSpPr>
        <p:spPr>
          <a:xfrm>
            <a:off x="6401835" y="2886551"/>
            <a:ext cx="675055" cy="67505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4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3" name="Rectangle 1432"/>
          <p:cNvSpPr/>
          <p:nvPr/>
        </p:nvSpPr>
        <p:spPr>
          <a:xfrm>
            <a:off x="505771" y="416471"/>
            <a:ext cx="2985654" cy="414114"/>
          </a:xfrm>
          <a:prstGeom prst="rect">
            <a:avLst/>
          </a:prstGeom>
        </p:spPr>
        <p:txBody>
          <a:bodyPr vert="horz" lIns="89154" tIns="44577" rIns="89154" bIns="44577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IN" sz="2340" b="1" dirty="0">
                <a:solidFill>
                  <a:srgbClr val="7F7F7F"/>
                </a:solidFill>
                <a:latin typeface="Trebuchet MS" panose="020B0603020202020204" pitchFamily="34" charset="0"/>
              </a:rPr>
              <a:t>Our</a:t>
            </a:r>
            <a:r>
              <a:rPr lang="en-IN" sz="2340" b="1" dirty="0">
                <a:solidFill>
                  <a:srgbClr val="B4B4B4"/>
                </a:solidFill>
                <a:latin typeface="Trebuchet MS" panose="020B0603020202020204" pitchFamily="34" charset="0"/>
              </a:rPr>
              <a:t> </a:t>
            </a:r>
            <a:r>
              <a:rPr lang="en-IN" sz="2340" b="1" dirty="0">
                <a:solidFill>
                  <a:srgbClr val="99AD1E"/>
                </a:solidFill>
                <a:latin typeface="Trebuchet MS" panose="020B0603020202020204" pitchFamily="34" charset="0"/>
              </a:rPr>
              <a:t>business units</a:t>
            </a:r>
          </a:p>
        </p:txBody>
      </p:sp>
      <p:pic>
        <p:nvPicPr>
          <p:cNvPr id="186" name="Picture 1305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lum bright="40000" contrast="-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96263" y="1477325"/>
            <a:ext cx="2693994" cy="2693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273720" y="5192392"/>
            <a:ext cx="2986968" cy="947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6519" indent="-146519">
              <a:lnSpc>
                <a:spcPts val="1690"/>
              </a:lnSpc>
              <a:buFont typeface="Arial" panose="020B0604020202020204" pitchFamily="34" charset="0"/>
              <a:buChar char="•"/>
            </a:pPr>
            <a:r>
              <a:rPr lang="en-US" sz="13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IaaS</a:t>
            </a: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3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PaaS</a:t>
            </a: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3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SaaS</a:t>
            </a:r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6519" indent="-146519">
              <a:lnSpc>
                <a:spcPts val="169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Managed DC services</a:t>
            </a:r>
          </a:p>
          <a:p>
            <a:pPr marL="146519" indent="-146519">
              <a:lnSpc>
                <a:spcPts val="169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Managed Security Services</a:t>
            </a:r>
          </a:p>
          <a:p>
            <a:pPr marL="146519" indent="-146519">
              <a:lnSpc>
                <a:spcPts val="169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Managed Network Services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73720" y="4840571"/>
            <a:ext cx="2923047" cy="310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3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Cloud &amp; Managed Services</a:t>
            </a:r>
          </a:p>
        </p:txBody>
      </p:sp>
      <p:sp>
        <p:nvSpPr>
          <p:cNvPr id="2" name="Oval 1"/>
          <p:cNvSpPr/>
          <p:nvPr/>
        </p:nvSpPr>
        <p:spPr>
          <a:xfrm>
            <a:off x="4092065" y="1881135"/>
            <a:ext cx="1886979" cy="186235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34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Freeform 6"/>
          <p:cNvSpPr>
            <a:spLocks/>
          </p:cNvSpPr>
          <p:nvPr/>
        </p:nvSpPr>
        <p:spPr bwMode="auto">
          <a:xfrm rot="11090896">
            <a:off x="4064566" y="3369069"/>
            <a:ext cx="637238" cy="478471"/>
          </a:xfrm>
          <a:custGeom>
            <a:avLst/>
            <a:gdLst>
              <a:gd name="T0" fmla="*/ 8 w 248"/>
              <a:gd name="T1" fmla="*/ 0 h 186"/>
              <a:gd name="T2" fmla="*/ 0 w 248"/>
              <a:gd name="T3" fmla="*/ 44 h 186"/>
              <a:gd name="T4" fmla="*/ 211 w 248"/>
              <a:gd name="T5" fmla="*/ 186 h 186"/>
              <a:gd name="T6" fmla="*/ 248 w 248"/>
              <a:gd name="T7" fmla="*/ 162 h 186"/>
              <a:gd name="T8" fmla="*/ 8 w 248"/>
              <a:gd name="T9" fmla="*/ 0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8" h="186">
                <a:moveTo>
                  <a:pt x="8" y="0"/>
                </a:moveTo>
                <a:cubicBezTo>
                  <a:pt x="0" y="44"/>
                  <a:pt x="0" y="44"/>
                  <a:pt x="0" y="44"/>
                </a:cubicBezTo>
                <a:cubicBezTo>
                  <a:pt x="85" y="67"/>
                  <a:pt x="158" y="118"/>
                  <a:pt x="211" y="186"/>
                </a:cubicBezTo>
                <a:cubicBezTo>
                  <a:pt x="248" y="162"/>
                  <a:pt x="248" y="162"/>
                  <a:pt x="248" y="162"/>
                </a:cubicBezTo>
                <a:cubicBezTo>
                  <a:pt x="189" y="84"/>
                  <a:pt x="105" y="26"/>
                  <a:pt x="8" y="0"/>
                </a:cubicBezTo>
                <a:close/>
              </a:path>
            </a:pathLst>
          </a:custGeom>
          <a:solidFill>
            <a:srgbClr val="A9D18E"/>
          </a:solidFill>
          <a:ln w="10" cap="flat">
            <a:noFill/>
            <a:prstDash val="solid"/>
            <a:miter lim="800000"/>
            <a:headEnd/>
            <a:tailEnd/>
          </a:ln>
        </p:spPr>
        <p:txBody>
          <a:bodyPr vert="horz" wrap="square" lIns="118872" tIns="59436" rIns="118872" bIns="59436" numCol="1" anchor="t" anchorCtr="0" compatLnSpc="1">
            <a:prstTxWarp prst="textNoShape">
              <a:avLst/>
            </a:prstTxWarp>
          </a:bodyPr>
          <a:lstStyle/>
          <a:p>
            <a:endParaRPr lang="en-US" sz="234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Freeform 7"/>
          <p:cNvSpPr>
            <a:spLocks/>
          </p:cNvSpPr>
          <p:nvPr/>
        </p:nvSpPr>
        <p:spPr bwMode="auto">
          <a:xfrm rot="11090896">
            <a:off x="4796013" y="3730709"/>
            <a:ext cx="712270" cy="241410"/>
          </a:xfrm>
          <a:custGeom>
            <a:avLst/>
            <a:gdLst>
              <a:gd name="T0" fmla="*/ 24 w 277"/>
              <a:gd name="T1" fmla="*/ 94 h 94"/>
              <a:gd name="T2" fmla="*/ 218 w 277"/>
              <a:gd name="T3" fmla="*/ 44 h 94"/>
              <a:gd name="T4" fmla="*/ 272 w 277"/>
              <a:gd name="T5" fmla="*/ 48 h 94"/>
              <a:gd name="T6" fmla="*/ 277 w 277"/>
              <a:gd name="T7" fmla="*/ 4 h 94"/>
              <a:gd name="T8" fmla="*/ 218 w 277"/>
              <a:gd name="T9" fmla="*/ 0 h 94"/>
              <a:gd name="T10" fmla="*/ 0 w 277"/>
              <a:gd name="T11" fmla="*/ 56 h 94"/>
              <a:gd name="T12" fmla="*/ 24 w 277"/>
              <a:gd name="T13" fmla="*/ 94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7" h="94">
                <a:moveTo>
                  <a:pt x="24" y="94"/>
                </a:moveTo>
                <a:cubicBezTo>
                  <a:pt x="81" y="62"/>
                  <a:pt x="148" y="44"/>
                  <a:pt x="218" y="44"/>
                </a:cubicBezTo>
                <a:cubicBezTo>
                  <a:pt x="236" y="44"/>
                  <a:pt x="254" y="45"/>
                  <a:pt x="272" y="48"/>
                </a:cubicBezTo>
                <a:cubicBezTo>
                  <a:pt x="277" y="4"/>
                  <a:pt x="277" y="4"/>
                  <a:pt x="277" y="4"/>
                </a:cubicBezTo>
                <a:cubicBezTo>
                  <a:pt x="258" y="1"/>
                  <a:pt x="238" y="0"/>
                  <a:pt x="218" y="0"/>
                </a:cubicBezTo>
                <a:cubicBezTo>
                  <a:pt x="139" y="0"/>
                  <a:pt x="65" y="20"/>
                  <a:pt x="0" y="56"/>
                </a:cubicBezTo>
                <a:lnTo>
                  <a:pt x="24" y="94"/>
                </a:lnTo>
                <a:close/>
              </a:path>
            </a:pathLst>
          </a:custGeom>
          <a:solidFill>
            <a:srgbClr val="AFABAB"/>
          </a:solidFill>
          <a:ln w="10" cap="flat">
            <a:noFill/>
            <a:prstDash val="solid"/>
            <a:miter lim="800000"/>
            <a:headEnd/>
            <a:tailEnd/>
          </a:ln>
        </p:spPr>
        <p:txBody>
          <a:bodyPr vert="horz" wrap="square" lIns="118872" tIns="59436" rIns="118872" bIns="59436" numCol="1" anchor="t" anchorCtr="0" compatLnSpc="1">
            <a:prstTxWarp prst="textNoShape">
              <a:avLst/>
            </a:prstTxWarp>
          </a:bodyPr>
          <a:lstStyle/>
          <a:p>
            <a:endParaRPr lang="en-US" sz="234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Freeform 8"/>
          <p:cNvSpPr>
            <a:spLocks/>
          </p:cNvSpPr>
          <p:nvPr/>
        </p:nvSpPr>
        <p:spPr bwMode="auto">
          <a:xfrm rot="11090896">
            <a:off x="5950813" y="2352552"/>
            <a:ext cx="239235" cy="735104"/>
          </a:xfrm>
          <a:custGeom>
            <a:avLst/>
            <a:gdLst>
              <a:gd name="T0" fmla="*/ 44 w 93"/>
              <a:gd name="T1" fmla="*/ 71 h 286"/>
              <a:gd name="T2" fmla="*/ 50 w 93"/>
              <a:gd name="T3" fmla="*/ 4 h 286"/>
              <a:gd name="T4" fmla="*/ 6 w 93"/>
              <a:gd name="T5" fmla="*/ 0 h 286"/>
              <a:gd name="T6" fmla="*/ 0 w 93"/>
              <a:gd name="T7" fmla="*/ 71 h 286"/>
              <a:gd name="T8" fmla="*/ 55 w 93"/>
              <a:gd name="T9" fmla="*/ 286 h 286"/>
              <a:gd name="T10" fmla="*/ 93 w 93"/>
              <a:gd name="T11" fmla="*/ 263 h 286"/>
              <a:gd name="T12" fmla="*/ 44 w 93"/>
              <a:gd name="T13" fmla="*/ 71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3" h="286">
                <a:moveTo>
                  <a:pt x="44" y="71"/>
                </a:moveTo>
                <a:cubicBezTo>
                  <a:pt x="44" y="48"/>
                  <a:pt x="46" y="26"/>
                  <a:pt x="50" y="4"/>
                </a:cubicBezTo>
                <a:cubicBezTo>
                  <a:pt x="6" y="0"/>
                  <a:pt x="6" y="0"/>
                  <a:pt x="6" y="0"/>
                </a:cubicBezTo>
                <a:cubicBezTo>
                  <a:pt x="2" y="23"/>
                  <a:pt x="0" y="47"/>
                  <a:pt x="0" y="71"/>
                </a:cubicBezTo>
                <a:cubicBezTo>
                  <a:pt x="0" y="149"/>
                  <a:pt x="20" y="222"/>
                  <a:pt x="55" y="286"/>
                </a:cubicBezTo>
                <a:cubicBezTo>
                  <a:pt x="93" y="263"/>
                  <a:pt x="93" y="263"/>
                  <a:pt x="93" y="263"/>
                </a:cubicBezTo>
                <a:cubicBezTo>
                  <a:pt x="62" y="206"/>
                  <a:pt x="44" y="141"/>
                  <a:pt x="44" y="71"/>
                </a:cubicBezTo>
                <a:close/>
              </a:path>
            </a:pathLst>
          </a:custGeom>
          <a:solidFill>
            <a:srgbClr val="F4B183"/>
          </a:solidFill>
          <a:ln w="10" cap="flat">
            <a:noFill/>
            <a:prstDash val="solid"/>
            <a:miter lim="800000"/>
            <a:headEnd/>
            <a:tailEnd/>
          </a:ln>
        </p:spPr>
        <p:txBody>
          <a:bodyPr vert="horz" wrap="square" lIns="118872" tIns="59436" rIns="118872" bIns="59436" numCol="1" anchor="t" anchorCtr="0" compatLnSpc="1">
            <a:prstTxWarp prst="textNoShape">
              <a:avLst/>
            </a:prstTxWarp>
          </a:bodyPr>
          <a:lstStyle/>
          <a:p>
            <a:endParaRPr lang="en-US" sz="234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Freeform 9"/>
          <p:cNvSpPr>
            <a:spLocks/>
          </p:cNvSpPr>
          <p:nvPr/>
        </p:nvSpPr>
        <p:spPr bwMode="auto">
          <a:xfrm rot="11090896">
            <a:off x="5599493" y="3191646"/>
            <a:ext cx="480647" cy="608965"/>
          </a:xfrm>
          <a:custGeom>
            <a:avLst/>
            <a:gdLst>
              <a:gd name="T0" fmla="*/ 45 w 187"/>
              <a:gd name="T1" fmla="*/ 237 h 237"/>
              <a:gd name="T2" fmla="*/ 187 w 187"/>
              <a:gd name="T3" fmla="*/ 36 h 237"/>
              <a:gd name="T4" fmla="*/ 161 w 187"/>
              <a:gd name="T5" fmla="*/ 0 h 237"/>
              <a:gd name="T6" fmla="*/ 0 w 187"/>
              <a:gd name="T7" fmla="*/ 232 h 237"/>
              <a:gd name="T8" fmla="*/ 45 w 187"/>
              <a:gd name="T9" fmla="*/ 237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7" h="237">
                <a:moveTo>
                  <a:pt x="45" y="237"/>
                </a:moveTo>
                <a:cubicBezTo>
                  <a:pt x="70" y="156"/>
                  <a:pt x="121" y="86"/>
                  <a:pt x="187" y="36"/>
                </a:cubicBezTo>
                <a:cubicBezTo>
                  <a:pt x="161" y="0"/>
                  <a:pt x="161" y="0"/>
                  <a:pt x="161" y="0"/>
                </a:cubicBezTo>
                <a:cubicBezTo>
                  <a:pt x="85" y="57"/>
                  <a:pt x="27" y="138"/>
                  <a:pt x="0" y="232"/>
                </a:cubicBezTo>
                <a:lnTo>
                  <a:pt x="45" y="237"/>
                </a:lnTo>
                <a:close/>
              </a:path>
            </a:pathLst>
          </a:custGeom>
          <a:solidFill>
            <a:srgbClr val="9DC3E6"/>
          </a:solidFill>
          <a:ln w="10" cap="flat">
            <a:noFill/>
            <a:prstDash val="solid"/>
            <a:miter lim="800000"/>
            <a:headEnd/>
            <a:tailEnd/>
          </a:ln>
        </p:spPr>
        <p:txBody>
          <a:bodyPr vert="horz" wrap="square" lIns="118872" tIns="59436" rIns="118872" bIns="59436" numCol="1" anchor="t" anchorCtr="0" compatLnSpc="1">
            <a:prstTxWarp prst="textNoShape">
              <a:avLst/>
            </a:prstTxWarp>
          </a:bodyPr>
          <a:lstStyle/>
          <a:p>
            <a:endParaRPr lang="en-US" sz="234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Freeform 10"/>
          <p:cNvSpPr>
            <a:spLocks/>
          </p:cNvSpPr>
          <p:nvPr/>
        </p:nvSpPr>
        <p:spPr bwMode="auto">
          <a:xfrm rot="11090896">
            <a:off x="5382297" y="1772340"/>
            <a:ext cx="649199" cy="495869"/>
          </a:xfrm>
          <a:custGeom>
            <a:avLst/>
            <a:gdLst>
              <a:gd name="T0" fmla="*/ 36 w 253"/>
              <a:gd name="T1" fmla="*/ 0 h 193"/>
              <a:gd name="T2" fmla="*/ 0 w 253"/>
              <a:gd name="T3" fmla="*/ 26 h 193"/>
              <a:gd name="T4" fmla="*/ 237 w 253"/>
              <a:gd name="T5" fmla="*/ 193 h 193"/>
              <a:gd name="T6" fmla="*/ 253 w 253"/>
              <a:gd name="T7" fmla="*/ 151 h 193"/>
              <a:gd name="T8" fmla="*/ 36 w 253"/>
              <a:gd name="T9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" h="193">
                <a:moveTo>
                  <a:pt x="36" y="0"/>
                </a:moveTo>
                <a:cubicBezTo>
                  <a:pt x="0" y="26"/>
                  <a:pt x="0" y="26"/>
                  <a:pt x="0" y="26"/>
                </a:cubicBezTo>
                <a:cubicBezTo>
                  <a:pt x="58" y="105"/>
                  <a:pt x="140" y="165"/>
                  <a:pt x="237" y="193"/>
                </a:cubicBezTo>
                <a:cubicBezTo>
                  <a:pt x="253" y="151"/>
                  <a:pt x="253" y="151"/>
                  <a:pt x="253" y="151"/>
                </a:cubicBezTo>
                <a:cubicBezTo>
                  <a:pt x="165" y="127"/>
                  <a:pt x="89" y="73"/>
                  <a:pt x="36" y="0"/>
                </a:cubicBezTo>
                <a:close/>
              </a:path>
            </a:pathLst>
          </a:custGeom>
          <a:solidFill>
            <a:srgbClr val="FFCC05"/>
          </a:solidFill>
          <a:ln w="10" cap="flat">
            <a:noFill/>
            <a:prstDash val="solid"/>
            <a:miter lim="800000"/>
            <a:headEnd/>
            <a:tailEnd/>
          </a:ln>
        </p:spPr>
        <p:txBody>
          <a:bodyPr vert="horz" wrap="square" lIns="118872" tIns="59436" rIns="118872" bIns="59436" numCol="1" anchor="t" anchorCtr="0" compatLnSpc="1">
            <a:prstTxWarp prst="textNoShape">
              <a:avLst/>
            </a:prstTxWarp>
          </a:bodyPr>
          <a:lstStyle/>
          <a:p>
            <a:endParaRPr lang="en-US" sz="234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Line 11"/>
          <p:cNvSpPr>
            <a:spLocks noChangeShapeType="1"/>
          </p:cNvSpPr>
          <p:nvPr/>
        </p:nvSpPr>
        <p:spPr bwMode="auto">
          <a:xfrm rot="11090896" flipH="1" flipV="1">
            <a:off x="5571026" y="3694449"/>
            <a:ext cx="184865" cy="262072"/>
          </a:xfrm>
          <a:prstGeom prst="line">
            <a:avLst/>
          </a:prstGeom>
          <a:noFill/>
          <a:ln w="28575" cap="flat">
            <a:solidFill>
              <a:srgbClr val="9DC3E6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18872" tIns="59436" rIns="118872" bIns="59436" numCol="1" anchor="t" anchorCtr="0" compatLnSpc="1">
            <a:prstTxWarp prst="textNoShape">
              <a:avLst/>
            </a:prstTxWarp>
          </a:bodyPr>
          <a:lstStyle/>
          <a:p>
            <a:endParaRPr lang="en-US" sz="234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Line 12"/>
          <p:cNvSpPr>
            <a:spLocks noChangeShapeType="1"/>
          </p:cNvSpPr>
          <p:nvPr/>
        </p:nvSpPr>
        <p:spPr bwMode="auto">
          <a:xfrm rot="11090896" flipV="1">
            <a:off x="4752750" y="3817809"/>
            <a:ext cx="45673" cy="287083"/>
          </a:xfrm>
          <a:prstGeom prst="line">
            <a:avLst/>
          </a:prstGeom>
          <a:noFill/>
          <a:ln w="28575" cap="flat">
            <a:solidFill>
              <a:srgbClr val="AFABAB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18872" tIns="59436" rIns="118872" bIns="59436" numCol="1" anchor="t" anchorCtr="0" compatLnSpc="1">
            <a:prstTxWarp prst="textNoShape">
              <a:avLst/>
            </a:prstTxWarp>
          </a:bodyPr>
          <a:lstStyle/>
          <a:p>
            <a:endParaRPr lang="en-US" sz="234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Line 13"/>
          <p:cNvSpPr>
            <a:spLocks noChangeShapeType="1"/>
          </p:cNvSpPr>
          <p:nvPr/>
        </p:nvSpPr>
        <p:spPr bwMode="auto">
          <a:xfrm rot="11090896" flipV="1">
            <a:off x="3887844" y="3338616"/>
            <a:ext cx="284908" cy="188127"/>
          </a:xfrm>
          <a:prstGeom prst="line">
            <a:avLst/>
          </a:prstGeom>
          <a:noFill/>
          <a:ln w="28575" cap="flat">
            <a:solidFill>
              <a:srgbClr val="A9D18E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18872" tIns="59436" rIns="118872" bIns="59436" numCol="1" anchor="t" anchorCtr="0" compatLnSpc="1">
            <a:prstTxWarp prst="textNoShape">
              <a:avLst/>
            </a:prstTxWarp>
          </a:bodyPr>
          <a:lstStyle/>
          <a:p>
            <a:endParaRPr lang="en-US" sz="234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Line 14"/>
          <p:cNvSpPr>
            <a:spLocks noChangeShapeType="1"/>
          </p:cNvSpPr>
          <p:nvPr/>
        </p:nvSpPr>
        <p:spPr bwMode="auto">
          <a:xfrm rot="11090896" flipH="1">
            <a:off x="5923794" y="2133054"/>
            <a:ext cx="237062" cy="164203"/>
          </a:xfrm>
          <a:prstGeom prst="line">
            <a:avLst/>
          </a:prstGeom>
          <a:noFill/>
          <a:ln w="28575" cap="flat">
            <a:solidFill>
              <a:srgbClr val="FFCC05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18872" tIns="59436" rIns="118872" bIns="59436" numCol="1" anchor="t" anchorCtr="0" compatLnSpc="1">
            <a:prstTxWarp prst="textNoShape">
              <a:avLst/>
            </a:prstTxWarp>
          </a:bodyPr>
          <a:lstStyle/>
          <a:p>
            <a:endParaRPr lang="en-US" sz="234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Line 15"/>
          <p:cNvSpPr>
            <a:spLocks noChangeShapeType="1"/>
          </p:cNvSpPr>
          <p:nvPr/>
        </p:nvSpPr>
        <p:spPr bwMode="auto">
          <a:xfrm rot="11090896" flipH="1" flipV="1">
            <a:off x="6029273" y="3088804"/>
            <a:ext cx="333843" cy="41321"/>
          </a:xfrm>
          <a:prstGeom prst="line">
            <a:avLst/>
          </a:prstGeom>
          <a:noFill/>
          <a:ln w="28575" cap="flat">
            <a:solidFill>
              <a:srgbClr val="F4B183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18872" tIns="59436" rIns="118872" bIns="59436" numCol="1" anchor="t" anchorCtr="0" compatLnSpc="1">
            <a:prstTxWarp prst="textNoShape">
              <a:avLst/>
            </a:prstTxWarp>
          </a:bodyPr>
          <a:lstStyle/>
          <a:p>
            <a:endParaRPr lang="en-US" sz="234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8017" y="3096451"/>
            <a:ext cx="2213745" cy="729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6519" indent="-146519">
              <a:lnSpc>
                <a:spcPts val="169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India Data Business</a:t>
            </a:r>
          </a:p>
          <a:p>
            <a:pPr marL="146519" indent="-146519">
              <a:lnSpc>
                <a:spcPts val="169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Data Business</a:t>
            </a:r>
          </a:p>
          <a:p>
            <a:pPr marL="146519" indent="-146519">
              <a:lnSpc>
                <a:spcPts val="169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Wholesale Voice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8015" y="2790667"/>
            <a:ext cx="1715282" cy="3101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3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Telecom Services</a:t>
            </a:r>
            <a:endParaRPr lang="en-IN" sz="143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31829" y="3280331"/>
            <a:ext cx="3580281" cy="1383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6519" indent="-146519">
              <a:lnSpc>
                <a:spcPts val="169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iTest</a:t>
            </a:r>
          </a:p>
          <a:p>
            <a:pPr marL="146519" indent="-146519">
              <a:lnSpc>
                <a:spcPts val="169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eLearning</a:t>
            </a:r>
          </a:p>
          <a:p>
            <a:pPr marL="146519" indent="-146519">
              <a:lnSpc>
                <a:spcPts val="169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 Testing</a:t>
            </a:r>
          </a:p>
          <a:p>
            <a:pPr marL="146519" indent="-146519">
              <a:lnSpc>
                <a:spcPts val="1690"/>
              </a:lnSpc>
              <a:buFont typeface="Arial" panose="020B0604020202020204" pitchFamily="34" charset="0"/>
              <a:buChar char="•"/>
            </a:pPr>
            <a:r>
              <a:rPr lang="en-US" sz="13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ForumNXT</a:t>
            </a:r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6519" indent="-146519">
              <a:lnSpc>
                <a:spcPts val="169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 Development &amp; Maintenance</a:t>
            </a:r>
          </a:p>
          <a:p>
            <a:pPr marL="146519" indent="-146519">
              <a:lnSpc>
                <a:spcPts val="169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Managed SAP, Oracle &amp; Microsoft Services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31825" y="2858805"/>
            <a:ext cx="3724172" cy="310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3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Applications Integration Services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21452" y="4923817"/>
            <a:ext cx="1913433" cy="729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6519" indent="-146519">
              <a:lnSpc>
                <a:spcPts val="169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Colocation Services</a:t>
            </a:r>
          </a:p>
          <a:p>
            <a:pPr marL="146519" indent="-146519">
              <a:lnSpc>
                <a:spcPts val="169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White Labelling</a:t>
            </a:r>
          </a:p>
          <a:p>
            <a:pPr marL="146519" indent="-146519">
              <a:lnSpc>
                <a:spcPts val="169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Hosting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63408" y="4547543"/>
            <a:ext cx="2014926" cy="3101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3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Center Services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62362" y="1370875"/>
            <a:ext cx="2928958" cy="1383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6519" indent="-146519">
              <a:lnSpc>
                <a:spcPts val="169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Center Transformation</a:t>
            </a:r>
          </a:p>
          <a:p>
            <a:pPr marL="146519" indent="-146519">
              <a:lnSpc>
                <a:spcPts val="169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 Integration</a:t>
            </a:r>
          </a:p>
          <a:p>
            <a:pPr marL="146519" indent="-146519">
              <a:lnSpc>
                <a:spcPts val="169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 Security Services</a:t>
            </a:r>
          </a:p>
          <a:p>
            <a:pPr marL="146519" indent="-146519">
              <a:lnSpc>
                <a:spcPts val="169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Collaboration Services</a:t>
            </a:r>
          </a:p>
          <a:p>
            <a:pPr marL="146519" indent="-146519">
              <a:lnSpc>
                <a:spcPts val="169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User Computing Services</a:t>
            </a:r>
          </a:p>
          <a:p>
            <a:pPr marL="146519" indent="-146519">
              <a:lnSpc>
                <a:spcPts val="169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Collaboration Tools</a:t>
            </a:r>
            <a:endParaRPr lang="en-IN" sz="13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43863" y="1019052"/>
            <a:ext cx="3004697" cy="3101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3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Technology Integration Services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8222" y="2534564"/>
            <a:ext cx="1115801" cy="597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08" name="Group 1407"/>
          <p:cNvGrpSpPr/>
          <p:nvPr/>
        </p:nvGrpSpPr>
        <p:grpSpPr>
          <a:xfrm>
            <a:off x="5591702" y="4036719"/>
            <a:ext cx="675055" cy="675055"/>
            <a:chOff x="3414009" y="3200894"/>
            <a:chExt cx="429151" cy="429151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6" name="Oval 25"/>
            <p:cNvSpPr/>
            <p:nvPr/>
          </p:nvSpPr>
          <p:spPr>
            <a:xfrm>
              <a:off x="3414009" y="3200894"/>
              <a:ext cx="429151" cy="429151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0" name="Group 3719"/>
            <p:cNvGrpSpPr>
              <a:grpSpLocks/>
            </p:cNvGrpSpPr>
            <p:nvPr/>
          </p:nvGrpSpPr>
          <p:grpSpPr bwMode="auto">
            <a:xfrm>
              <a:off x="3487848" y="3312484"/>
              <a:ext cx="271485" cy="169061"/>
              <a:chOff x="4310063" y="1130297"/>
              <a:chExt cx="3119439" cy="1943100"/>
            </a:xfrm>
            <a:grpFill/>
          </p:grpSpPr>
          <p:sp>
            <p:nvSpPr>
              <p:cNvPr id="41" name="Freeform 333"/>
              <p:cNvSpPr>
                <a:spLocks noEditPoints="1"/>
              </p:cNvSpPr>
              <p:nvPr/>
            </p:nvSpPr>
            <p:spPr bwMode="auto">
              <a:xfrm>
                <a:off x="5214938" y="2389192"/>
                <a:ext cx="388938" cy="387351"/>
              </a:xfrm>
              <a:custGeom>
                <a:avLst/>
                <a:gdLst>
                  <a:gd name="T0" fmla="*/ 2147483647 w 245"/>
                  <a:gd name="T1" fmla="*/ 2147483647 h 244"/>
                  <a:gd name="T2" fmla="*/ 0 w 245"/>
                  <a:gd name="T3" fmla="*/ 2147483647 h 244"/>
                  <a:gd name="T4" fmla="*/ 0 w 245"/>
                  <a:gd name="T5" fmla="*/ 0 h 244"/>
                  <a:gd name="T6" fmla="*/ 2147483647 w 245"/>
                  <a:gd name="T7" fmla="*/ 0 h 244"/>
                  <a:gd name="T8" fmla="*/ 2147483647 w 245"/>
                  <a:gd name="T9" fmla="*/ 2147483647 h 244"/>
                  <a:gd name="T10" fmla="*/ 2147483647 w 245"/>
                  <a:gd name="T11" fmla="*/ 2147483647 h 244"/>
                  <a:gd name="T12" fmla="*/ 2147483647 w 245"/>
                  <a:gd name="T13" fmla="*/ 0 h 244"/>
                  <a:gd name="T14" fmla="*/ 2147483647 w 245"/>
                  <a:gd name="T15" fmla="*/ 0 h 244"/>
                  <a:gd name="T16" fmla="*/ 2147483647 w 245"/>
                  <a:gd name="T17" fmla="*/ 2147483647 h 244"/>
                  <a:gd name="T18" fmla="*/ 2147483647 w 245"/>
                  <a:gd name="T19" fmla="*/ 2147483647 h 244"/>
                  <a:gd name="T20" fmla="*/ 2147483647 w 245"/>
                  <a:gd name="T21" fmla="*/ 2147483647 h 244"/>
                  <a:gd name="T22" fmla="*/ 2147483647 w 245"/>
                  <a:gd name="T23" fmla="*/ 2147483647 h 244"/>
                  <a:gd name="T24" fmla="*/ 2147483647 w 245"/>
                  <a:gd name="T25" fmla="*/ 2147483647 h 244"/>
                  <a:gd name="T26" fmla="*/ 2147483647 w 245"/>
                  <a:gd name="T27" fmla="*/ 2147483647 h 244"/>
                  <a:gd name="T28" fmla="*/ 2147483647 w 245"/>
                  <a:gd name="T29" fmla="*/ 2147483647 h 244"/>
                  <a:gd name="T30" fmla="*/ 2147483647 w 245"/>
                  <a:gd name="T31" fmla="*/ 2147483647 h 244"/>
                  <a:gd name="T32" fmla="*/ 2147483647 w 245"/>
                  <a:gd name="T33" fmla="*/ 2147483647 h 244"/>
                  <a:gd name="T34" fmla="*/ 2147483647 w 245"/>
                  <a:gd name="T35" fmla="*/ 2147483647 h 24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45" h="244">
                    <a:moveTo>
                      <a:pt x="245" y="244"/>
                    </a:moveTo>
                    <a:lnTo>
                      <a:pt x="0" y="244"/>
                    </a:lnTo>
                    <a:lnTo>
                      <a:pt x="0" y="0"/>
                    </a:lnTo>
                    <a:lnTo>
                      <a:pt x="96" y="0"/>
                    </a:lnTo>
                    <a:lnTo>
                      <a:pt x="96" y="54"/>
                    </a:lnTo>
                    <a:lnTo>
                      <a:pt x="147" y="54"/>
                    </a:lnTo>
                    <a:lnTo>
                      <a:pt x="147" y="0"/>
                    </a:lnTo>
                    <a:lnTo>
                      <a:pt x="245" y="0"/>
                    </a:lnTo>
                    <a:lnTo>
                      <a:pt x="245" y="244"/>
                    </a:lnTo>
                    <a:close/>
                    <a:moveTo>
                      <a:pt x="16" y="228"/>
                    </a:moveTo>
                    <a:lnTo>
                      <a:pt x="229" y="228"/>
                    </a:lnTo>
                    <a:lnTo>
                      <a:pt x="229" y="14"/>
                    </a:lnTo>
                    <a:lnTo>
                      <a:pt x="163" y="14"/>
                    </a:lnTo>
                    <a:lnTo>
                      <a:pt x="163" y="69"/>
                    </a:lnTo>
                    <a:lnTo>
                      <a:pt x="82" y="69"/>
                    </a:lnTo>
                    <a:lnTo>
                      <a:pt x="82" y="14"/>
                    </a:lnTo>
                    <a:lnTo>
                      <a:pt x="16" y="14"/>
                    </a:lnTo>
                    <a:lnTo>
                      <a:pt x="16" y="22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334"/>
              <p:cNvSpPr>
                <a:spLocks noEditPoints="1"/>
              </p:cNvSpPr>
              <p:nvPr/>
            </p:nvSpPr>
            <p:spPr bwMode="auto">
              <a:xfrm>
                <a:off x="5278438" y="2530480"/>
                <a:ext cx="217488" cy="204788"/>
              </a:xfrm>
              <a:custGeom>
                <a:avLst/>
                <a:gdLst>
                  <a:gd name="T0" fmla="*/ 2147483647 w 68"/>
                  <a:gd name="T1" fmla="*/ 0 h 64"/>
                  <a:gd name="T2" fmla="*/ 2147483647 w 68"/>
                  <a:gd name="T3" fmla="*/ 2147483647 h 64"/>
                  <a:gd name="T4" fmla="*/ 2147483647 w 68"/>
                  <a:gd name="T5" fmla="*/ 2147483647 h 64"/>
                  <a:gd name="T6" fmla="*/ 2147483647 w 68"/>
                  <a:gd name="T7" fmla="*/ 2147483647 h 64"/>
                  <a:gd name="T8" fmla="*/ 2147483647 w 68"/>
                  <a:gd name="T9" fmla="*/ 2147483647 h 64"/>
                  <a:gd name="T10" fmla="*/ 2147483647 w 68"/>
                  <a:gd name="T11" fmla="*/ 2147483647 h 64"/>
                  <a:gd name="T12" fmla="*/ 2147483647 w 68"/>
                  <a:gd name="T13" fmla="*/ 2147483647 h 64"/>
                  <a:gd name="T14" fmla="*/ 2147483647 w 68"/>
                  <a:gd name="T15" fmla="*/ 2147483647 h 64"/>
                  <a:gd name="T16" fmla="*/ 2147483647 w 68"/>
                  <a:gd name="T17" fmla="*/ 2147483647 h 64"/>
                  <a:gd name="T18" fmla="*/ 2147483647 w 68"/>
                  <a:gd name="T19" fmla="*/ 2147483647 h 64"/>
                  <a:gd name="T20" fmla="*/ 2147483647 w 68"/>
                  <a:gd name="T21" fmla="*/ 2147483647 h 64"/>
                  <a:gd name="T22" fmla="*/ 2147483647 w 68"/>
                  <a:gd name="T23" fmla="*/ 2147483647 h 64"/>
                  <a:gd name="T24" fmla="*/ 2147483647 w 68"/>
                  <a:gd name="T25" fmla="*/ 2147483647 h 64"/>
                  <a:gd name="T26" fmla="*/ 2147483647 w 68"/>
                  <a:gd name="T27" fmla="*/ 2147483647 h 64"/>
                  <a:gd name="T28" fmla="*/ 2147483647 w 68"/>
                  <a:gd name="T29" fmla="*/ 2147483647 h 64"/>
                  <a:gd name="T30" fmla="*/ 2147483647 w 68"/>
                  <a:gd name="T31" fmla="*/ 2147483647 h 64"/>
                  <a:gd name="T32" fmla="*/ 2147483647 w 68"/>
                  <a:gd name="T33" fmla="*/ 2147483647 h 64"/>
                  <a:gd name="T34" fmla="*/ 2147483647 w 68"/>
                  <a:gd name="T35" fmla="*/ 2147483647 h 64"/>
                  <a:gd name="T36" fmla="*/ 2147483647 w 68"/>
                  <a:gd name="T37" fmla="*/ 2147483647 h 64"/>
                  <a:gd name="T38" fmla="*/ 2147483647 w 68"/>
                  <a:gd name="T39" fmla="*/ 2147483647 h 64"/>
                  <a:gd name="T40" fmla="*/ 2147483647 w 68"/>
                  <a:gd name="T41" fmla="*/ 0 h 64"/>
                  <a:gd name="T42" fmla="*/ 2147483647 w 68"/>
                  <a:gd name="T43" fmla="*/ 2147483647 h 64"/>
                  <a:gd name="T44" fmla="*/ 2147483647 w 68"/>
                  <a:gd name="T45" fmla="*/ 2147483647 h 64"/>
                  <a:gd name="T46" fmla="*/ 2147483647 w 68"/>
                  <a:gd name="T47" fmla="*/ 2147483647 h 64"/>
                  <a:gd name="T48" fmla="*/ 2147483647 w 68"/>
                  <a:gd name="T49" fmla="*/ 2147483647 h 64"/>
                  <a:gd name="T50" fmla="*/ 2147483647 w 68"/>
                  <a:gd name="T51" fmla="*/ 2147483647 h 64"/>
                  <a:gd name="T52" fmla="*/ 2147483647 w 68"/>
                  <a:gd name="T53" fmla="*/ 2147483647 h 64"/>
                  <a:gd name="T54" fmla="*/ 2147483647 w 68"/>
                  <a:gd name="T55" fmla="*/ 2147483647 h 64"/>
                  <a:gd name="T56" fmla="*/ 2147483647 w 68"/>
                  <a:gd name="T57" fmla="*/ 2147483647 h 64"/>
                  <a:gd name="T58" fmla="*/ 2147483647 w 68"/>
                  <a:gd name="T59" fmla="*/ 2147483647 h 64"/>
                  <a:gd name="T60" fmla="*/ 2147483647 w 68"/>
                  <a:gd name="T61" fmla="*/ 2147483647 h 64"/>
                  <a:gd name="T62" fmla="*/ 2147483647 w 68"/>
                  <a:gd name="T63" fmla="*/ 2147483647 h 64"/>
                  <a:gd name="T64" fmla="*/ 2147483647 w 68"/>
                  <a:gd name="T65" fmla="*/ 2147483647 h 64"/>
                  <a:gd name="T66" fmla="*/ 2147483647 w 68"/>
                  <a:gd name="T67" fmla="*/ 2147483647 h 64"/>
                  <a:gd name="T68" fmla="*/ 2147483647 w 68"/>
                  <a:gd name="T69" fmla="*/ 2147483647 h 64"/>
                  <a:gd name="T70" fmla="*/ 2147483647 w 68"/>
                  <a:gd name="T71" fmla="*/ 2147483647 h 64"/>
                  <a:gd name="T72" fmla="*/ 2147483647 w 68"/>
                  <a:gd name="T73" fmla="*/ 2147483647 h 64"/>
                  <a:gd name="T74" fmla="*/ 2147483647 w 68"/>
                  <a:gd name="T75" fmla="*/ 2147483647 h 64"/>
                  <a:gd name="T76" fmla="*/ 2147483647 w 68"/>
                  <a:gd name="T77" fmla="*/ 2147483647 h 64"/>
                  <a:gd name="T78" fmla="*/ 2147483647 w 68"/>
                  <a:gd name="T79" fmla="*/ 2147483647 h 64"/>
                  <a:gd name="T80" fmla="*/ 2147483647 w 68"/>
                  <a:gd name="T81" fmla="*/ 2147483647 h 64"/>
                  <a:gd name="T82" fmla="*/ 2147483647 w 68"/>
                  <a:gd name="T83" fmla="*/ 2147483647 h 64"/>
                  <a:gd name="T84" fmla="*/ 2147483647 w 68"/>
                  <a:gd name="T85" fmla="*/ 2147483647 h 64"/>
                  <a:gd name="T86" fmla="*/ 2147483647 w 68"/>
                  <a:gd name="T87" fmla="*/ 2147483647 h 64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68" h="64">
                    <a:moveTo>
                      <a:pt x="42" y="0"/>
                    </a:moveTo>
                    <a:cubicBezTo>
                      <a:pt x="27" y="0"/>
                      <a:pt x="16" y="12"/>
                      <a:pt x="16" y="26"/>
                    </a:cubicBezTo>
                    <a:cubicBezTo>
                      <a:pt x="16" y="29"/>
                      <a:pt x="16" y="31"/>
                      <a:pt x="17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2" y="54"/>
                      <a:pt x="12" y="54"/>
                      <a:pt x="12" y="54"/>
                    </a:cubicBezTo>
                    <a:cubicBezTo>
                      <a:pt x="11" y="53"/>
                      <a:pt x="8" y="53"/>
                      <a:pt x="6" y="54"/>
                    </a:cubicBezTo>
                    <a:cubicBezTo>
                      <a:pt x="2" y="55"/>
                      <a:pt x="0" y="58"/>
                      <a:pt x="1" y="61"/>
                    </a:cubicBezTo>
                    <a:cubicBezTo>
                      <a:pt x="2" y="63"/>
                      <a:pt x="5" y="64"/>
                      <a:pt x="9" y="62"/>
                    </a:cubicBezTo>
                    <a:cubicBezTo>
                      <a:pt x="12" y="61"/>
                      <a:pt x="14" y="59"/>
                      <a:pt x="14" y="56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22" y="44"/>
                      <a:pt x="26" y="47"/>
                      <a:pt x="30" y="50"/>
                    </a:cubicBezTo>
                    <a:cubicBezTo>
                      <a:pt x="29" y="49"/>
                      <a:pt x="27" y="50"/>
                      <a:pt x="25" y="50"/>
                    </a:cubicBezTo>
                    <a:cubicBezTo>
                      <a:pt x="22" y="52"/>
                      <a:pt x="19" y="55"/>
                      <a:pt x="20" y="57"/>
                    </a:cubicBezTo>
                    <a:cubicBezTo>
                      <a:pt x="21" y="59"/>
                      <a:pt x="25" y="60"/>
                      <a:pt x="28" y="59"/>
                    </a:cubicBezTo>
                    <a:cubicBezTo>
                      <a:pt x="32" y="58"/>
                      <a:pt x="34" y="55"/>
                      <a:pt x="34" y="53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6" y="52"/>
                      <a:pt x="39" y="53"/>
                      <a:pt x="42" y="53"/>
                    </a:cubicBezTo>
                    <a:cubicBezTo>
                      <a:pt x="56" y="53"/>
                      <a:pt x="68" y="41"/>
                      <a:pt x="68" y="26"/>
                    </a:cubicBezTo>
                    <a:cubicBezTo>
                      <a:pt x="68" y="12"/>
                      <a:pt x="56" y="0"/>
                      <a:pt x="42" y="0"/>
                    </a:cubicBezTo>
                    <a:close/>
                    <a:moveTo>
                      <a:pt x="22" y="39"/>
                    </a:moveTo>
                    <a:cubicBezTo>
                      <a:pt x="31" y="37"/>
                      <a:pt x="31" y="37"/>
                      <a:pt x="31" y="37"/>
                    </a:cubicBezTo>
                    <a:cubicBezTo>
                      <a:pt x="31" y="37"/>
                      <a:pt x="32" y="38"/>
                      <a:pt x="32" y="38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28" y="46"/>
                      <a:pt x="24" y="43"/>
                      <a:pt x="22" y="39"/>
                    </a:cubicBezTo>
                    <a:close/>
                    <a:moveTo>
                      <a:pt x="42" y="50"/>
                    </a:moveTo>
                    <a:cubicBezTo>
                      <a:pt x="39" y="50"/>
                      <a:pt x="36" y="49"/>
                      <a:pt x="34" y="48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6" y="41"/>
                      <a:pt x="39" y="42"/>
                      <a:pt x="42" y="42"/>
                    </a:cubicBezTo>
                    <a:cubicBezTo>
                      <a:pt x="50" y="42"/>
                      <a:pt x="57" y="35"/>
                      <a:pt x="57" y="26"/>
                    </a:cubicBezTo>
                    <a:cubicBezTo>
                      <a:pt x="57" y="18"/>
                      <a:pt x="50" y="11"/>
                      <a:pt x="42" y="11"/>
                    </a:cubicBezTo>
                    <a:cubicBezTo>
                      <a:pt x="33" y="11"/>
                      <a:pt x="27" y="18"/>
                      <a:pt x="27" y="26"/>
                    </a:cubicBezTo>
                    <a:cubicBezTo>
                      <a:pt x="27" y="28"/>
                      <a:pt x="27" y="30"/>
                      <a:pt x="27" y="31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1"/>
                      <a:pt x="18" y="29"/>
                      <a:pt x="18" y="26"/>
                    </a:cubicBezTo>
                    <a:cubicBezTo>
                      <a:pt x="18" y="13"/>
                      <a:pt x="29" y="3"/>
                      <a:pt x="42" y="3"/>
                    </a:cubicBezTo>
                    <a:cubicBezTo>
                      <a:pt x="55" y="3"/>
                      <a:pt x="65" y="13"/>
                      <a:pt x="65" y="26"/>
                    </a:cubicBezTo>
                    <a:cubicBezTo>
                      <a:pt x="65" y="39"/>
                      <a:pt x="55" y="50"/>
                      <a:pt x="42" y="50"/>
                    </a:cubicBezTo>
                    <a:close/>
                    <a:moveTo>
                      <a:pt x="35" y="26"/>
                    </a:moveTo>
                    <a:cubicBezTo>
                      <a:pt x="35" y="23"/>
                      <a:pt x="38" y="19"/>
                      <a:pt x="42" y="19"/>
                    </a:cubicBezTo>
                    <a:cubicBezTo>
                      <a:pt x="46" y="19"/>
                      <a:pt x="49" y="23"/>
                      <a:pt x="49" y="26"/>
                    </a:cubicBezTo>
                    <a:cubicBezTo>
                      <a:pt x="49" y="30"/>
                      <a:pt x="46" y="33"/>
                      <a:pt x="42" y="33"/>
                    </a:cubicBezTo>
                    <a:cubicBezTo>
                      <a:pt x="38" y="33"/>
                      <a:pt x="35" y="30"/>
                      <a:pt x="35" y="2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393"/>
              <p:cNvSpPr>
                <a:spLocks noEditPoints="1"/>
              </p:cNvSpPr>
              <p:nvPr/>
            </p:nvSpPr>
            <p:spPr bwMode="auto">
              <a:xfrm>
                <a:off x="4310063" y="1130297"/>
                <a:ext cx="3119439" cy="1943100"/>
              </a:xfrm>
              <a:custGeom>
                <a:avLst/>
                <a:gdLst>
                  <a:gd name="T0" fmla="*/ 2147483647 w 976"/>
                  <a:gd name="T1" fmla="*/ 2147483647 h 608"/>
                  <a:gd name="T2" fmla="*/ 2147483647 w 976"/>
                  <a:gd name="T3" fmla="*/ 2147483647 h 608"/>
                  <a:gd name="T4" fmla="*/ 2147483647 w 976"/>
                  <a:gd name="T5" fmla="*/ 2147483647 h 608"/>
                  <a:gd name="T6" fmla="*/ 2147483647 w 976"/>
                  <a:gd name="T7" fmla="*/ 2147483647 h 608"/>
                  <a:gd name="T8" fmla="*/ 2147483647 w 976"/>
                  <a:gd name="T9" fmla="*/ 2147483647 h 608"/>
                  <a:gd name="T10" fmla="*/ 2147483647 w 976"/>
                  <a:gd name="T11" fmla="*/ 2147483647 h 608"/>
                  <a:gd name="T12" fmla="*/ 2147483647 w 976"/>
                  <a:gd name="T13" fmla="*/ 2147483647 h 608"/>
                  <a:gd name="T14" fmla="*/ 2147483647 w 976"/>
                  <a:gd name="T15" fmla="*/ 2147483647 h 608"/>
                  <a:gd name="T16" fmla="*/ 2147483647 w 976"/>
                  <a:gd name="T17" fmla="*/ 2147483647 h 608"/>
                  <a:gd name="T18" fmla="*/ 2147483647 w 976"/>
                  <a:gd name="T19" fmla="*/ 2147483647 h 608"/>
                  <a:gd name="T20" fmla="*/ 2147483647 w 976"/>
                  <a:gd name="T21" fmla="*/ 2147483647 h 608"/>
                  <a:gd name="T22" fmla="*/ 2147483647 w 976"/>
                  <a:gd name="T23" fmla="*/ 2147483647 h 608"/>
                  <a:gd name="T24" fmla="*/ 2147483647 w 976"/>
                  <a:gd name="T25" fmla="*/ 2147483647 h 608"/>
                  <a:gd name="T26" fmla="*/ 0 w 976"/>
                  <a:gd name="T27" fmla="*/ 2147483647 h 608"/>
                  <a:gd name="T28" fmla="*/ 2147483647 w 976"/>
                  <a:gd name="T29" fmla="*/ 2147483647 h 608"/>
                  <a:gd name="T30" fmla="*/ 2147483647 w 976"/>
                  <a:gd name="T31" fmla="*/ 2147483647 h 608"/>
                  <a:gd name="T32" fmla="*/ 2147483647 w 976"/>
                  <a:gd name="T33" fmla="*/ 2147483647 h 608"/>
                  <a:gd name="T34" fmla="*/ 2147483647 w 976"/>
                  <a:gd name="T35" fmla="*/ 2147483647 h 608"/>
                  <a:gd name="T36" fmla="*/ 2147483647 w 976"/>
                  <a:gd name="T37" fmla="*/ 2147483647 h 608"/>
                  <a:gd name="T38" fmla="*/ 2147483647 w 976"/>
                  <a:gd name="T39" fmla="*/ 2147483647 h 608"/>
                  <a:gd name="T40" fmla="*/ 2147483647 w 976"/>
                  <a:gd name="T41" fmla="*/ 2147483647 h 608"/>
                  <a:gd name="T42" fmla="*/ 2147483647 w 976"/>
                  <a:gd name="T43" fmla="*/ 2147483647 h 608"/>
                  <a:gd name="T44" fmla="*/ 2147483647 w 976"/>
                  <a:gd name="T45" fmla="*/ 2147483647 h 608"/>
                  <a:gd name="T46" fmla="*/ 2147483647 w 976"/>
                  <a:gd name="T47" fmla="*/ 0 h 608"/>
                  <a:gd name="T48" fmla="*/ 2147483647 w 976"/>
                  <a:gd name="T49" fmla="*/ 2147483647 h 608"/>
                  <a:gd name="T50" fmla="*/ 2147483647 w 976"/>
                  <a:gd name="T51" fmla="*/ 2147483647 h 608"/>
                  <a:gd name="T52" fmla="*/ 2147483647 w 976"/>
                  <a:gd name="T53" fmla="*/ 2147483647 h 608"/>
                  <a:gd name="T54" fmla="*/ 2147483647 w 976"/>
                  <a:gd name="T55" fmla="*/ 2147483647 h 608"/>
                  <a:gd name="T56" fmla="*/ 2147483647 w 976"/>
                  <a:gd name="T57" fmla="*/ 2147483647 h 608"/>
                  <a:gd name="T58" fmla="*/ 2147483647 w 976"/>
                  <a:gd name="T59" fmla="*/ 2147483647 h 608"/>
                  <a:gd name="T60" fmla="*/ 2147483647 w 976"/>
                  <a:gd name="T61" fmla="*/ 2147483647 h 608"/>
                  <a:gd name="T62" fmla="*/ 2147483647 w 976"/>
                  <a:gd name="T63" fmla="*/ 2147483647 h 608"/>
                  <a:gd name="T64" fmla="*/ 2147483647 w 976"/>
                  <a:gd name="T65" fmla="*/ 2147483647 h 608"/>
                  <a:gd name="T66" fmla="*/ 2147483647 w 976"/>
                  <a:gd name="T67" fmla="*/ 2147483647 h 608"/>
                  <a:gd name="T68" fmla="*/ 2147483647 w 976"/>
                  <a:gd name="T69" fmla="*/ 2147483647 h 608"/>
                  <a:gd name="T70" fmla="*/ 2147483647 w 976"/>
                  <a:gd name="T71" fmla="*/ 2147483647 h 608"/>
                  <a:gd name="T72" fmla="*/ 2147483647 w 976"/>
                  <a:gd name="T73" fmla="*/ 2147483647 h 608"/>
                  <a:gd name="T74" fmla="*/ 2147483647 w 976"/>
                  <a:gd name="T75" fmla="*/ 2147483647 h 608"/>
                  <a:gd name="T76" fmla="*/ 2147483647 w 976"/>
                  <a:gd name="T77" fmla="*/ 2147483647 h 608"/>
                  <a:gd name="T78" fmla="*/ 2147483647 w 976"/>
                  <a:gd name="T79" fmla="*/ 2147483647 h 608"/>
                  <a:gd name="T80" fmla="*/ 2147483647 w 976"/>
                  <a:gd name="T81" fmla="*/ 2147483647 h 608"/>
                  <a:gd name="T82" fmla="*/ 2147483647 w 976"/>
                  <a:gd name="T83" fmla="*/ 2147483647 h 608"/>
                  <a:gd name="T84" fmla="*/ 2147483647 w 976"/>
                  <a:gd name="T85" fmla="*/ 2147483647 h 608"/>
                  <a:gd name="T86" fmla="*/ 2147483647 w 976"/>
                  <a:gd name="T87" fmla="*/ 2147483647 h 608"/>
                  <a:gd name="T88" fmla="*/ 2147483647 w 976"/>
                  <a:gd name="T89" fmla="*/ 2147483647 h 608"/>
                  <a:gd name="T90" fmla="*/ 2147483647 w 976"/>
                  <a:gd name="T91" fmla="*/ 2147483647 h 608"/>
                  <a:gd name="T92" fmla="*/ 2147483647 w 976"/>
                  <a:gd name="T93" fmla="*/ 2147483647 h 608"/>
                  <a:gd name="T94" fmla="*/ 2147483647 w 976"/>
                  <a:gd name="T95" fmla="*/ 2147483647 h 608"/>
                  <a:gd name="T96" fmla="*/ 2147483647 w 976"/>
                  <a:gd name="T97" fmla="*/ 2147483647 h 608"/>
                  <a:gd name="T98" fmla="*/ 2147483647 w 976"/>
                  <a:gd name="T99" fmla="*/ 2147483647 h 608"/>
                  <a:gd name="T100" fmla="*/ 2147483647 w 976"/>
                  <a:gd name="T101" fmla="*/ 2147483647 h 608"/>
                  <a:gd name="T102" fmla="*/ 2147483647 w 976"/>
                  <a:gd name="T103" fmla="*/ 2147483647 h 608"/>
                  <a:gd name="T104" fmla="*/ 2147483647 w 976"/>
                  <a:gd name="T105" fmla="*/ 2147483647 h 608"/>
                  <a:gd name="T106" fmla="*/ 2147483647 w 976"/>
                  <a:gd name="T107" fmla="*/ 2147483647 h 608"/>
                  <a:gd name="T108" fmla="*/ 2147483647 w 976"/>
                  <a:gd name="T109" fmla="*/ 2147483647 h 608"/>
                  <a:gd name="T110" fmla="*/ 2147483647 w 976"/>
                  <a:gd name="T111" fmla="*/ 2147483647 h 608"/>
                  <a:gd name="T112" fmla="*/ 2147483647 w 976"/>
                  <a:gd name="T113" fmla="*/ 2147483647 h 608"/>
                  <a:gd name="T114" fmla="*/ 2147483647 w 976"/>
                  <a:gd name="T115" fmla="*/ 2147483647 h 608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976" h="608">
                    <a:moveTo>
                      <a:pt x="766" y="608"/>
                    </a:moveTo>
                    <a:cubicBezTo>
                      <a:pt x="734" y="608"/>
                      <a:pt x="703" y="601"/>
                      <a:pt x="674" y="587"/>
                    </a:cubicBezTo>
                    <a:cubicBezTo>
                      <a:pt x="668" y="584"/>
                      <a:pt x="668" y="584"/>
                      <a:pt x="668" y="584"/>
                    </a:cubicBezTo>
                    <a:cubicBezTo>
                      <a:pt x="663" y="587"/>
                      <a:pt x="663" y="587"/>
                      <a:pt x="663" y="587"/>
                    </a:cubicBezTo>
                    <a:cubicBezTo>
                      <a:pt x="638" y="601"/>
                      <a:pt x="609" y="608"/>
                      <a:pt x="580" y="608"/>
                    </a:cubicBezTo>
                    <a:cubicBezTo>
                      <a:pt x="542" y="608"/>
                      <a:pt x="505" y="595"/>
                      <a:pt x="474" y="572"/>
                    </a:cubicBezTo>
                    <a:cubicBezTo>
                      <a:pt x="467" y="566"/>
                      <a:pt x="467" y="566"/>
                      <a:pt x="467" y="566"/>
                    </a:cubicBezTo>
                    <a:cubicBezTo>
                      <a:pt x="459" y="572"/>
                      <a:pt x="459" y="572"/>
                      <a:pt x="459" y="572"/>
                    </a:cubicBezTo>
                    <a:cubicBezTo>
                      <a:pt x="428" y="595"/>
                      <a:pt x="392" y="608"/>
                      <a:pt x="353" y="608"/>
                    </a:cubicBezTo>
                    <a:cubicBezTo>
                      <a:pt x="317" y="608"/>
                      <a:pt x="282" y="597"/>
                      <a:pt x="253" y="576"/>
                    </a:cubicBezTo>
                    <a:cubicBezTo>
                      <a:pt x="245" y="570"/>
                      <a:pt x="245" y="570"/>
                      <a:pt x="245" y="570"/>
                    </a:cubicBezTo>
                    <a:cubicBezTo>
                      <a:pt x="237" y="576"/>
                      <a:pt x="237" y="576"/>
                      <a:pt x="237" y="576"/>
                    </a:cubicBezTo>
                    <a:cubicBezTo>
                      <a:pt x="211" y="597"/>
                      <a:pt x="180" y="608"/>
                      <a:pt x="146" y="608"/>
                    </a:cubicBezTo>
                    <a:cubicBezTo>
                      <a:pt x="66" y="608"/>
                      <a:pt x="0" y="542"/>
                      <a:pt x="0" y="461"/>
                    </a:cubicBezTo>
                    <a:cubicBezTo>
                      <a:pt x="0" y="381"/>
                      <a:pt x="66" y="315"/>
                      <a:pt x="146" y="315"/>
                    </a:cubicBezTo>
                    <a:cubicBezTo>
                      <a:pt x="149" y="315"/>
                      <a:pt x="152" y="315"/>
                      <a:pt x="154" y="315"/>
                    </a:cubicBezTo>
                    <a:cubicBezTo>
                      <a:pt x="170" y="316"/>
                      <a:pt x="170" y="316"/>
                      <a:pt x="170" y="316"/>
                    </a:cubicBezTo>
                    <a:cubicBezTo>
                      <a:pt x="167" y="301"/>
                      <a:pt x="167" y="301"/>
                      <a:pt x="167" y="301"/>
                    </a:cubicBezTo>
                    <a:cubicBezTo>
                      <a:pt x="166" y="294"/>
                      <a:pt x="166" y="288"/>
                      <a:pt x="166" y="281"/>
                    </a:cubicBezTo>
                    <a:cubicBezTo>
                      <a:pt x="166" y="211"/>
                      <a:pt x="223" y="154"/>
                      <a:pt x="293" y="154"/>
                    </a:cubicBezTo>
                    <a:cubicBezTo>
                      <a:pt x="309" y="154"/>
                      <a:pt x="324" y="157"/>
                      <a:pt x="339" y="163"/>
                    </a:cubicBezTo>
                    <a:cubicBezTo>
                      <a:pt x="352" y="168"/>
                      <a:pt x="352" y="168"/>
                      <a:pt x="352" y="168"/>
                    </a:cubicBezTo>
                    <a:cubicBezTo>
                      <a:pt x="356" y="154"/>
                      <a:pt x="356" y="154"/>
                      <a:pt x="356" y="154"/>
                    </a:cubicBezTo>
                    <a:cubicBezTo>
                      <a:pt x="379" y="64"/>
                      <a:pt x="461" y="0"/>
                      <a:pt x="554" y="0"/>
                    </a:cubicBezTo>
                    <a:cubicBezTo>
                      <a:pt x="656" y="0"/>
                      <a:pt x="744" y="76"/>
                      <a:pt x="758" y="177"/>
                    </a:cubicBezTo>
                    <a:cubicBezTo>
                      <a:pt x="759" y="188"/>
                      <a:pt x="759" y="188"/>
                      <a:pt x="759" y="188"/>
                    </a:cubicBezTo>
                    <a:cubicBezTo>
                      <a:pt x="770" y="188"/>
                      <a:pt x="770" y="188"/>
                      <a:pt x="770" y="188"/>
                    </a:cubicBezTo>
                    <a:cubicBezTo>
                      <a:pt x="884" y="190"/>
                      <a:pt x="976" y="284"/>
                      <a:pt x="976" y="398"/>
                    </a:cubicBezTo>
                    <a:cubicBezTo>
                      <a:pt x="976" y="514"/>
                      <a:pt x="882" y="608"/>
                      <a:pt x="766" y="608"/>
                    </a:cubicBezTo>
                    <a:close/>
                    <a:moveTo>
                      <a:pt x="668" y="563"/>
                    </a:moveTo>
                    <a:cubicBezTo>
                      <a:pt x="682" y="570"/>
                      <a:pt x="682" y="570"/>
                      <a:pt x="682" y="570"/>
                    </a:cubicBezTo>
                    <a:cubicBezTo>
                      <a:pt x="709" y="583"/>
                      <a:pt x="737" y="589"/>
                      <a:pt x="766" y="589"/>
                    </a:cubicBezTo>
                    <a:cubicBezTo>
                      <a:pt x="872" y="589"/>
                      <a:pt x="958" y="504"/>
                      <a:pt x="958" y="398"/>
                    </a:cubicBezTo>
                    <a:cubicBezTo>
                      <a:pt x="958" y="294"/>
                      <a:pt x="873" y="208"/>
                      <a:pt x="770" y="206"/>
                    </a:cubicBezTo>
                    <a:cubicBezTo>
                      <a:pt x="743" y="206"/>
                      <a:pt x="743" y="206"/>
                      <a:pt x="743" y="206"/>
                    </a:cubicBezTo>
                    <a:cubicBezTo>
                      <a:pt x="739" y="180"/>
                      <a:pt x="739" y="180"/>
                      <a:pt x="739" y="180"/>
                    </a:cubicBezTo>
                    <a:cubicBezTo>
                      <a:pt x="727" y="88"/>
                      <a:pt x="647" y="19"/>
                      <a:pt x="554" y="19"/>
                    </a:cubicBezTo>
                    <a:cubicBezTo>
                      <a:pt x="469" y="19"/>
                      <a:pt x="395" y="76"/>
                      <a:pt x="373" y="159"/>
                    </a:cubicBezTo>
                    <a:cubicBezTo>
                      <a:pt x="365" y="193"/>
                      <a:pt x="365" y="193"/>
                      <a:pt x="365" y="193"/>
                    </a:cubicBezTo>
                    <a:cubicBezTo>
                      <a:pt x="332" y="180"/>
                      <a:pt x="332" y="180"/>
                      <a:pt x="332" y="180"/>
                    </a:cubicBezTo>
                    <a:cubicBezTo>
                      <a:pt x="320" y="175"/>
                      <a:pt x="306" y="173"/>
                      <a:pt x="293" y="173"/>
                    </a:cubicBezTo>
                    <a:cubicBezTo>
                      <a:pt x="233" y="173"/>
                      <a:pt x="184" y="221"/>
                      <a:pt x="184" y="281"/>
                    </a:cubicBezTo>
                    <a:cubicBezTo>
                      <a:pt x="184" y="287"/>
                      <a:pt x="185" y="292"/>
                      <a:pt x="186" y="298"/>
                    </a:cubicBezTo>
                    <a:cubicBezTo>
                      <a:pt x="192" y="336"/>
                      <a:pt x="192" y="336"/>
                      <a:pt x="192" y="336"/>
                    </a:cubicBezTo>
                    <a:cubicBezTo>
                      <a:pt x="153" y="334"/>
                      <a:pt x="153" y="334"/>
                      <a:pt x="153" y="334"/>
                    </a:cubicBezTo>
                    <a:cubicBezTo>
                      <a:pt x="151" y="334"/>
                      <a:pt x="149" y="333"/>
                      <a:pt x="146" y="333"/>
                    </a:cubicBezTo>
                    <a:cubicBezTo>
                      <a:pt x="76" y="333"/>
                      <a:pt x="19" y="391"/>
                      <a:pt x="19" y="461"/>
                    </a:cubicBezTo>
                    <a:cubicBezTo>
                      <a:pt x="19" y="532"/>
                      <a:pt x="76" y="589"/>
                      <a:pt x="146" y="589"/>
                    </a:cubicBezTo>
                    <a:cubicBezTo>
                      <a:pt x="176" y="589"/>
                      <a:pt x="203" y="580"/>
                      <a:pt x="226" y="562"/>
                    </a:cubicBezTo>
                    <a:cubicBezTo>
                      <a:pt x="244" y="547"/>
                      <a:pt x="244" y="547"/>
                      <a:pt x="244" y="547"/>
                    </a:cubicBezTo>
                    <a:cubicBezTo>
                      <a:pt x="263" y="561"/>
                      <a:pt x="263" y="561"/>
                      <a:pt x="263" y="561"/>
                    </a:cubicBezTo>
                    <a:cubicBezTo>
                      <a:pt x="290" y="580"/>
                      <a:pt x="321" y="589"/>
                      <a:pt x="353" y="589"/>
                    </a:cubicBezTo>
                    <a:cubicBezTo>
                      <a:pt x="388" y="589"/>
                      <a:pt x="420" y="578"/>
                      <a:pt x="448" y="557"/>
                    </a:cubicBezTo>
                    <a:cubicBezTo>
                      <a:pt x="467" y="542"/>
                      <a:pt x="467" y="542"/>
                      <a:pt x="467" y="542"/>
                    </a:cubicBezTo>
                    <a:cubicBezTo>
                      <a:pt x="486" y="557"/>
                      <a:pt x="486" y="557"/>
                      <a:pt x="486" y="557"/>
                    </a:cubicBezTo>
                    <a:cubicBezTo>
                      <a:pt x="513" y="578"/>
                      <a:pt x="546" y="589"/>
                      <a:pt x="580" y="589"/>
                    </a:cubicBezTo>
                    <a:cubicBezTo>
                      <a:pt x="606" y="589"/>
                      <a:pt x="632" y="583"/>
                      <a:pt x="654" y="571"/>
                    </a:cubicBezTo>
                    <a:lnTo>
                      <a:pt x="668" y="563"/>
                    </a:lnTo>
                    <a:close/>
                  </a:path>
                </a:pathLst>
              </a:custGeom>
              <a:grpFill/>
              <a:ln w="2857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445"/>
              <p:cNvSpPr>
                <a:spLocks noEditPoints="1"/>
              </p:cNvSpPr>
              <p:nvPr/>
            </p:nvSpPr>
            <p:spPr bwMode="auto">
              <a:xfrm>
                <a:off x="6562725" y="2389192"/>
                <a:ext cx="390525" cy="387351"/>
              </a:xfrm>
              <a:custGeom>
                <a:avLst/>
                <a:gdLst>
                  <a:gd name="T0" fmla="*/ 2147483647 w 246"/>
                  <a:gd name="T1" fmla="*/ 2147483647 h 244"/>
                  <a:gd name="T2" fmla="*/ 0 w 246"/>
                  <a:gd name="T3" fmla="*/ 2147483647 h 244"/>
                  <a:gd name="T4" fmla="*/ 0 w 246"/>
                  <a:gd name="T5" fmla="*/ 0 h 244"/>
                  <a:gd name="T6" fmla="*/ 2147483647 w 246"/>
                  <a:gd name="T7" fmla="*/ 0 h 244"/>
                  <a:gd name="T8" fmla="*/ 2147483647 w 246"/>
                  <a:gd name="T9" fmla="*/ 2147483647 h 244"/>
                  <a:gd name="T10" fmla="*/ 2147483647 w 246"/>
                  <a:gd name="T11" fmla="*/ 2147483647 h 244"/>
                  <a:gd name="T12" fmla="*/ 2147483647 w 246"/>
                  <a:gd name="T13" fmla="*/ 0 h 244"/>
                  <a:gd name="T14" fmla="*/ 2147483647 w 246"/>
                  <a:gd name="T15" fmla="*/ 0 h 244"/>
                  <a:gd name="T16" fmla="*/ 2147483647 w 246"/>
                  <a:gd name="T17" fmla="*/ 2147483647 h 244"/>
                  <a:gd name="T18" fmla="*/ 2147483647 w 246"/>
                  <a:gd name="T19" fmla="*/ 2147483647 h 244"/>
                  <a:gd name="T20" fmla="*/ 2147483647 w 246"/>
                  <a:gd name="T21" fmla="*/ 2147483647 h 244"/>
                  <a:gd name="T22" fmla="*/ 2147483647 w 246"/>
                  <a:gd name="T23" fmla="*/ 2147483647 h 244"/>
                  <a:gd name="T24" fmla="*/ 2147483647 w 246"/>
                  <a:gd name="T25" fmla="*/ 2147483647 h 244"/>
                  <a:gd name="T26" fmla="*/ 2147483647 w 246"/>
                  <a:gd name="T27" fmla="*/ 2147483647 h 244"/>
                  <a:gd name="T28" fmla="*/ 2147483647 w 246"/>
                  <a:gd name="T29" fmla="*/ 2147483647 h 244"/>
                  <a:gd name="T30" fmla="*/ 2147483647 w 246"/>
                  <a:gd name="T31" fmla="*/ 2147483647 h 244"/>
                  <a:gd name="T32" fmla="*/ 2147483647 w 246"/>
                  <a:gd name="T33" fmla="*/ 2147483647 h 244"/>
                  <a:gd name="T34" fmla="*/ 2147483647 w 246"/>
                  <a:gd name="T35" fmla="*/ 2147483647 h 24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46" h="244">
                    <a:moveTo>
                      <a:pt x="246" y="244"/>
                    </a:moveTo>
                    <a:lnTo>
                      <a:pt x="0" y="244"/>
                    </a:lnTo>
                    <a:lnTo>
                      <a:pt x="0" y="0"/>
                    </a:lnTo>
                    <a:lnTo>
                      <a:pt x="99" y="0"/>
                    </a:lnTo>
                    <a:lnTo>
                      <a:pt x="99" y="54"/>
                    </a:lnTo>
                    <a:lnTo>
                      <a:pt x="149" y="54"/>
                    </a:lnTo>
                    <a:lnTo>
                      <a:pt x="149" y="0"/>
                    </a:lnTo>
                    <a:lnTo>
                      <a:pt x="246" y="0"/>
                    </a:lnTo>
                    <a:lnTo>
                      <a:pt x="246" y="244"/>
                    </a:lnTo>
                    <a:close/>
                    <a:moveTo>
                      <a:pt x="16" y="228"/>
                    </a:moveTo>
                    <a:lnTo>
                      <a:pt x="230" y="228"/>
                    </a:lnTo>
                    <a:lnTo>
                      <a:pt x="230" y="14"/>
                    </a:lnTo>
                    <a:lnTo>
                      <a:pt x="163" y="14"/>
                    </a:lnTo>
                    <a:lnTo>
                      <a:pt x="163" y="69"/>
                    </a:lnTo>
                    <a:lnTo>
                      <a:pt x="83" y="69"/>
                    </a:lnTo>
                    <a:lnTo>
                      <a:pt x="83" y="14"/>
                    </a:lnTo>
                    <a:lnTo>
                      <a:pt x="16" y="14"/>
                    </a:lnTo>
                    <a:lnTo>
                      <a:pt x="16" y="22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446"/>
              <p:cNvSpPr>
                <a:spLocks/>
              </p:cNvSpPr>
              <p:nvPr/>
            </p:nvSpPr>
            <p:spPr bwMode="auto">
              <a:xfrm>
                <a:off x="6688138" y="2549530"/>
                <a:ext cx="195263" cy="149225"/>
              </a:xfrm>
              <a:custGeom>
                <a:avLst/>
                <a:gdLst>
                  <a:gd name="T0" fmla="*/ 2147483647 w 61"/>
                  <a:gd name="T1" fmla="*/ 2147483647 h 47"/>
                  <a:gd name="T2" fmla="*/ 2147483647 w 61"/>
                  <a:gd name="T3" fmla="*/ 2147483647 h 47"/>
                  <a:gd name="T4" fmla="*/ 2147483647 w 61"/>
                  <a:gd name="T5" fmla="*/ 2147483647 h 47"/>
                  <a:gd name="T6" fmla="*/ 2147483647 w 61"/>
                  <a:gd name="T7" fmla="*/ 0 h 47"/>
                  <a:gd name="T8" fmla="*/ 2147483647 w 61"/>
                  <a:gd name="T9" fmla="*/ 0 h 47"/>
                  <a:gd name="T10" fmla="*/ 2147483647 w 61"/>
                  <a:gd name="T11" fmla="*/ 2147483647 h 47"/>
                  <a:gd name="T12" fmla="*/ 2147483647 w 61"/>
                  <a:gd name="T13" fmla="*/ 2147483647 h 47"/>
                  <a:gd name="T14" fmla="*/ 2147483647 w 61"/>
                  <a:gd name="T15" fmla="*/ 2147483647 h 47"/>
                  <a:gd name="T16" fmla="*/ 0 w 61"/>
                  <a:gd name="T17" fmla="*/ 2147483647 h 47"/>
                  <a:gd name="T18" fmla="*/ 0 w 61"/>
                  <a:gd name="T19" fmla="*/ 2147483647 h 47"/>
                  <a:gd name="T20" fmla="*/ 2147483647 w 61"/>
                  <a:gd name="T21" fmla="*/ 2147483647 h 47"/>
                  <a:gd name="T22" fmla="*/ 2147483647 w 61"/>
                  <a:gd name="T23" fmla="*/ 2147483647 h 47"/>
                  <a:gd name="T24" fmla="*/ 2147483647 w 61"/>
                  <a:gd name="T25" fmla="*/ 2147483647 h 47"/>
                  <a:gd name="T26" fmla="*/ 2147483647 w 61"/>
                  <a:gd name="T27" fmla="*/ 2147483647 h 47"/>
                  <a:gd name="T28" fmla="*/ 2147483647 w 61"/>
                  <a:gd name="T29" fmla="*/ 2147483647 h 47"/>
                  <a:gd name="T30" fmla="*/ 2147483647 w 61"/>
                  <a:gd name="T31" fmla="*/ 2147483647 h 47"/>
                  <a:gd name="T32" fmla="*/ 2147483647 w 61"/>
                  <a:gd name="T33" fmla="*/ 2147483647 h 47"/>
                  <a:gd name="T34" fmla="*/ 2147483647 w 61"/>
                  <a:gd name="T35" fmla="*/ 2147483647 h 47"/>
                  <a:gd name="T36" fmla="*/ 2147483647 w 61"/>
                  <a:gd name="T37" fmla="*/ 2147483647 h 47"/>
                  <a:gd name="T38" fmla="*/ 2147483647 w 61"/>
                  <a:gd name="T39" fmla="*/ 2147483647 h 47"/>
                  <a:gd name="T40" fmla="*/ 2147483647 w 61"/>
                  <a:gd name="T41" fmla="*/ 2147483647 h 47"/>
                  <a:gd name="T42" fmla="*/ 2147483647 w 61"/>
                  <a:gd name="T43" fmla="*/ 2147483647 h 47"/>
                  <a:gd name="T44" fmla="*/ 2147483647 w 61"/>
                  <a:gd name="T45" fmla="*/ 2147483647 h 4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61" h="47">
                    <a:moveTo>
                      <a:pt x="58" y="3"/>
                    </a:moveTo>
                    <a:cubicBezTo>
                      <a:pt x="38" y="3"/>
                      <a:pt x="38" y="3"/>
                      <a:pt x="38" y="3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6" y="0"/>
                      <a:pt x="26" y="1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0" y="4"/>
                      <a:pt x="0" y="6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1" y="8"/>
                      <a:pt x="1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5"/>
                      <a:pt x="13" y="5"/>
                      <a:pt x="1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4" y="5"/>
                      <a:pt x="24" y="5"/>
                      <a:pt x="24" y="6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57" y="8"/>
                      <a:pt x="59" y="9"/>
                      <a:pt x="59" y="11"/>
                    </a:cubicBezTo>
                    <a:cubicBezTo>
                      <a:pt x="59" y="47"/>
                      <a:pt x="59" y="47"/>
                      <a:pt x="59" y="47"/>
                    </a:cubicBezTo>
                    <a:cubicBezTo>
                      <a:pt x="60" y="46"/>
                      <a:pt x="61" y="45"/>
                      <a:pt x="61" y="44"/>
                    </a:cubicBezTo>
                    <a:cubicBezTo>
                      <a:pt x="61" y="6"/>
                      <a:pt x="61" y="6"/>
                      <a:pt x="61" y="6"/>
                    </a:cubicBezTo>
                    <a:cubicBezTo>
                      <a:pt x="61" y="4"/>
                      <a:pt x="60" y="3"/>
                      <a:pt x="58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" name="Freeform 447"/>
              <p:cNvSpPr>
                <a:spLocks/>
              </p:cNvSpPr>
              <p:nvPr/>
            </p:nvSpPr>
            <p:spPr bwMode="auto">
              <a:xfrm>
                <a:off x="6675438" y="2581280"/>
                <a:ext cx="192088" cy="150813"/>
              </a:xfrm>
              <a:custGeom>
                <a:avLst/>
                <a:gdLst>
                  <a:gd name="T0" fmla="*/ 2147483647 w 60"/>
                  <a:gd name="T1" fmla="*/ 2147483647 h 47"/>
                  <a:gd name="T2" fmla="*/ 2147483647 w 60"/>
                  <a:gd name="T3" fmla="*/ 2147483647 h 47"/>
                  <a:gd name="T4" fmla="*/ 2147483647 w 60"/>
                  <a:gd name="T5" fmla="*/ 2147483647 h 47"/>
                  <a:gd name="T6" fmla="*/ 2147483647 w 60"/>
                  <a:gd name="T7" fmla="*/ 0 h 47"/>
                  <a:gd name="T8" fmla="*/ 2147483647 w 60"/>
                  <a:gd name="T9" fmla="*/ 0 h 47"/>
                  <a:gd name="T10" fmla="*/ 2147483647 w 60"/>
                  <a:gd name="T11" fmla="*/ 2147483647 h 47"/>
                  <a:gd name="T12" fmla="*/ 2147483647 w 60"/>
                  <a:gd name="T13" fmla="*/ 2147483647 h 47"/>
                  <a:gd name="T14" fmla="*/ 0 w 60"/>
                  <a:gd name="T15" fmla="*/ 2147483647 h 47"/>
                  <a:gd name="T16" fmla="*/ 0 w 60"/>
                  <a:gd name="T17" fmla="*/ 2147483647 h 47"/>
                  <a:gd name="T18" fmla="*/ 2147483647 w 60"/>
                  <a:gd name="T19" fmla="*/ 2147483647 h 47"/>
                  <a:gd name="T20" fmla="*/ 2147483647 w 60"/>
                  <a:gd name="T21" fmla="*/ 2147483647 h 47"/>
                  <a:gd name="T22" fmla="*/ 2147483647 w 60"/>
                  <a:gd name="T23" fmla="*/ 2147483647 h 47"/>
                  <a:gd name="T24" fmla="*/ 2147483647 w 60"/>
                  <a:gd name="T25" fmla="*/ 2147483647 h 47"/>
                  <a:gd name="T26" fmla="*/ 2147483647 w 60"/>
                  <a:gd name="T27" fmla="*/ 2147483647 h 4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60" h="47">
                    <a:moveTo>
                      <a:pt x="57" y="4"/>
                    </a:moveTo>
                    <a:cubicBezTo>
                      <a:pt x="14" y="4"/>
                      <a:pt x="14" y="4"/>
                      <a:pt x="14" y="4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0"/>
                      <a:pt x="14" y="0"/>
                      <a:pt x="1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1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5"/>
                      <a:pt x="0" y="6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2" y="47"/>
                    </a:cubicBezTo>
                    <a:cubicBezTo>
                      <a:pt x="57" y="47"/>
                      <a:pt x="57" y="47"/>
                      <a:pt x="57" y="47"/>
                    </a:cubicBezTo>
                    <a:cubicBezTo>
                      <a:pt x="59" y="47"/>
                      <a:pt x="60" y="46"/>
                      <a:pt x="60" y="44"/>
                    </a:cubicBezTo>
                    <a:cubicBezTo>
                      <a:pt x="60" y="6"/>
                      <a:pt x="60" y="6"/>
                      <a:pt x="60" y="6"/>
                    </a:cubicBezTo>
                    <a:cubicBezTo>
                      <a:pt x="60" y="5"/>
                      <a:pt x="59" y="4"/>
                      <a:pt x="57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448"/>
              <p:cNvSpPr>
                <a:spLocks noEditPoints="1"/>
              </p:cNvSpPr>
              <p:nvPr/>
            </p:nvSpPr>
            <p:spPr bwMode="auto">
              <a:xfrm>
                <a:off x="6105525" y="2389192"/>
                <a:ext cx="387350" cy="387351"/>
              </a:xfrm>
              <a:custGeom>
                <a:avLst/>
                <a:gdLst>
                  <a:gd name="T0" fmla="*/ 2147483647 w 244"/>
                  <a:gd name="T1" fmla="*/ 2147483647 h 244"/>
                  <a:gd name="T2" fmla="*/ 0 w 244"/>
                  <a:gd name="T3" fmla="*/ 2147483647 h 244"/>
                  <a:gd name="T4" fmla="*/ 0 w 244"/>
                  <a:gd name="T5" fmla="*/ 0 h 244"/>
                  <a:gd name="T6" fmla="*/ 2147483647 w 244"/>
                  <a:gd name="T7" fmla="*/ 0 h 244"/>
                  <a:gd name="T8" fmla="*/ 2147483647 w 244"/>
                  <a:gd name="T9" fmla="*/ 2147483647 h 244"/>
                  <a:gd name="T10" fmla="*/ 2147483647 w 244"/>
                  <a:gd name="T11" fmla="*/ 2147483647 h 244"/>
                  <a:gd name="T12" fmla="*/ 2147483647 w 244"/>
                  <a:gd name="T13" fmla="*/ 0 h 244"/>
                  <a:gd name="T14" fmla="*/ 2147483647 w 244"/>
                  <a:gd name="T15" fmla="*/ 0 h 244"/>
                  <a:gd name="T16" fmla="*/ 2147483647 w 244"/>
                  <a:gd name="T17" fmla="*/ 2147483647 h 244"/>
                  <a:gd name="T18" fmla="*/ 2147483647 w 244"/>
                  <a:gd name="T19" fmla="*/ 2147483647 h 244"/>
                  <a:gd name="T20" fmla="*/ 2147483647 w 244"/>
                  <a:gd name="T21" fmla="*/ 2147483647 h 244"/>
                  <a:gd name="T22" fmla="*/ 2147483647 w 244"/>
                  <a:gd name="T23" fmla="*/ 2147483647 h 244"/>
                  <a:gd name="T24" fmla="*/ 2147483647 w 244"/>
                  <a:gd name="T25" fmla="*/ 2147483647 h 244"/>
                  <a:gd name="T26" fmla="*/ 2147483647 w 244"/>
                  <a:gd name="T27" fmla="*/ 2147483647 h 244"/>
                  <a:gd name="T28" fmla="*/ 2147483647 w 244"/>
                  <a:gd name="T29" fmla="*/ 2147483647 h 244"/>
                  <a:gd name="T30" fmla="*/ 2147483647 w 244"/>
                  <a:gd name="T31" fmla="*/ 2147483647 h 244"/>
                  <a:gd name="T32" fmla="*/ 2147483647 w 244"/>
                  <a:gd name="T33" fmla="*/ 2147483647 h 244"/>
                  <a:gd name="T34" fmla="*/ 2147483647 w 244"/>
                  <a:gd name="T35" fmla="*/ 2147483647 h 24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44" h="244">
                    <a:moveTo>
                      <a:pt x="244" y="244"/>
                    </a:moveTo>
                    <a:lnTo>
                      <a:pt x="0" y="244"/>
                    </a:lnTo>
                    <a:lnTo>
                      <a:pt x="0" y="0"/>
                    </a:lnTo>
                    <a:lnTo>
                      <a:pt x="97" y="0"/>
                    </a:lnTo>
                    <a:lnTo>
                      <a:pt x="97" y="54"/>
                    </a:lnTo>
                    <a:lnTo>
                      <a:pt x="147" y="54"/>
                    </a:lnTo>
                    <a:lnTo>
                      <a:pt x="147" y="0"/>
                    </a:lnTo>
                    <a:lnTo>
                      <a:pt x="244" y="0"/>
                    </a:lnTo>
                    <a:lnTo>
                      <a:pt x="244" y="244"/>
                    </a:lnTo>
                    <a:close/>
                    <a:moveTo>
                      <a:pt x="14" y="228"/>
                    </a:moveTo>
                    <a:lnTo>
                      <a:pt x="230" y="228"/>
                    </a:lnTo>
                    <a:lnTo>
                      <a:pt x="230" y="14"/>
                    </a:lnTo>
                    <a:lnTo>
                      <a:pt x="163" y="14"/>
                    </a:lnTo>
                    <a:lnTo>
                      <a:pt x="163" y="69"/>
                    </a:lnTo>
                    <a:lnTo>
                      <a:pt x="81" y="69"/>
                    </a:lnTo>
                    <a:lnTo>
                      <a:pt x="81" y="14"/>
                    </a:lnTo>
                    <a:lnTo>
                      <a:pt x="14" y="14"/>
                    </a:lnTo>
                    <a:lnTo>
                      <a:pt x="14" y="22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Freeform 449"/>
              <p:cNvSpPr>
                <a:spLocks/>
              </p:cNvSpPr>
              <p:nvPr/>
            </p:nvSpPr>
            <p:spPr bwMode="auto">
              <a:xfrm>
                <a:off x="6234113" y="2597155"/>
                <a:ext cx="63500" cy="38100"/>
              </a:xfrm>
              <a:custGeom>
                <a:avLst/>
                <a:gdLst>
                  <a:gd name="T0" fmla="*/ 2147483647 w 20"/>
                  <a:gd name="T1" fmla="*/ 2147483647 h 12"/>
                  <a:gd name="T2" fmla="*/ 2147483647 w 20"/>
                  <a:gd name="T3" fmla="*/ 2147483647 h 12"/>
                  <a:gd name="T4" fmla="*/ 2147483647 w 20"/>
                  <a:gd name="T5" fmla="*/ 2147483647 h 12"/>
                  <a:gd name="T6" fmla="*/ 2147483647 w 20"/>
                  <a:gd name="T7" fmla="*/ 2147483647 h 12"/>
                  <a:gd name="T8" fmla="*/ 2147483647 w 20"/>
                  <a:gd name="T9" fmla="*/ 0 h 12"/>
                  <a:gd name="T10" fmla="*/ 2147483647 w 20"/>
                  <a:gd name="T11" fmla="*/ 2147483647 h 12"/>
                  <a:gd name="T12" fmla="*/ 2147483647 w 20"/>
                  <a:gd name="T13" fmla="*/ 2147483647 h 12"/>
                  <a:gd name="T14" fmla="*/ 2147483647 w 20"/>
                  <a:gd name="T15" fmla="*/ 2147483647 h 12"/>
                  <a:gd name="T16" fmla="*/ 2147483647 w 20"/>
                  <a:gd name="T17" fmla="*/ 2147483647 h 12"/>
                  <a:gd name="T18" fmla="*/ 2147483647 w 20"/>
                  <a:gd name="T19" fmla="*/ 2147483647 h 12"/>
                  <a:gd name="T20" fmla="*/ 2147483647 w 20"/>
                  <a:gd name="T21" fmla="*/ 2147483647 h 12"/>
                  <a:gd name="T22" fmla="*/ 2147483647 w 20"/>
                  <a:gd name="T23" fmla="*/ 2147483647 h 12"/>
                  <a:gd name="T24" fmla="*/ 2147483647 w 20"/>
                  <a:gd name="T25" fmla="*/ 2147483647 h 12"/>
                  <a:gd name="T26" fmla="*/ 2147483647 w 20"/>
                  <a:gd name="T27" fmla="*/ 2147483647 h 12"/>
                  <a:gd name="T28" fmla="*/ 2147483647 w 20"/>
                  <a:gd name="T29" fmla="*/ 0 h 12"/>
                  <a:gd name="T30" fmla="*/ 2147483647 w 20"/>
                  <a:gd name="T31" fmla="*/ 2147483647 h 12"/>
                  <a:gd name="T32" fmla="*/ 0 w 20"/>
                  <a:gd name="T33" fmla="*/ 2147483647 h 12"/>
                  <a:gd name="T34" fmla="*/ 0 w 20"/>
                  <a:gd name="T35" fmla="*/ 2147483647 h 12"/>
                  <a:gd name="T36" fmla="*/ 0 w 20"/>
                  <a:gd name="T37" fmla="*/ 2147483647 h 12"/>
                  <a:gd name="T38" fmla="*/ 2147483647 w 20"/>
                  <a:gd name="T39" fmla="*/ 2147483647 h 12"/>
                  <a:gd name="T40" fmla="*/ 2147483647 w 20"/>
                  <a:gd name="T41" fmla="*/ 2147483647 h 12"/>
                  <a:gd name="T42" fmla="*/ 2147483647 w 20"/>
                  <a:gd name="T43" fmla="*/ 2147483647 h 12"/>
                  <a:gd name="T44" fmla="*/ 2147483647 w 20"/>
                  <a:gd name="T45" fmla="*/ 2147483647 h 12"/>
                  <a:gd name="T46" fmla="*/ 2147483647 w 20"/>
                  <a:gd name="T47" fmla="*/ 2147483647 h 12"/>
                  <a:gd name="T48" fmla="*/ 2147483647 w 20"/>
                  <a:gd name="T49" fmla="*/ 2147483647 h 12"/>
                  <a:gd name="T50" fmla="*/ 2147483647 w 20"/>
                  <a:gd name="T51" fmla="*/ 2147483647 h 12"/>
                  <a:gd name="T52" fmla="*/ 2147483647 w 20"/>
                  <a:gd name="T53" fmla="*/ 2147483647 h 1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0" h="12">
                    <a:moveTo>
                      <a:pt x="19" y="10"/>
                    </a:move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8"/>
                      <a:pt x="19" y="6"/>
                      <a:pt x="18" y="4"/>
                    </a:cubicBezTo>
                    <a:cubicBezTo>
                      <a:pt x="17" y="2"/>
                      <a:pt x="15" y="1"/>
                      <a:pt x="12" y="0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1"/>
                      <a:pt x="3" y="2"/>
                      <a:pt x="2" y="4"/>
                    </a:cubicBezTo>
                    <a:cubicBezTo>
                      <a:pt x="1" y="6"/>
                      <a:pt x="0" y="8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2" y="11"/>
                      <a:pt x="3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12"/>
                      <a:pt x="6" y="12"/>
                      <a:pt x="7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4" y="12"/>
                      <a:pt x="15" y="12"/>
                      <a:pt x="16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7" y="11"/>
                      <a:pt x="18" y="11"/>
                      <a:pt x="19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Freeform 450"/>
              <p:cNvSpPr>
                <a:spLocks/>
              </p:cNvSpPr>
              <p:nvPr/>
            </p:nvSpPr>
            <p:spPr bwMode="auto">
              <a:xfrm>
                <a:off x="6262688" y="2600330"/>
                <a:ext cx="6350" cy="6350"/>
              </a:xfrm>
              <a:custGeom>
                <a:avLst/>
                <a:gdLst>
                  <a:gd name="T0" fmla="*/ 0 w 2"/>
                  <a:gd name="T1" fmla="*/ 2147483647 h 2"/>
                  <a:gd name="T2" fmla="*/ 2147483647 w 2"/>
                  <a:gd name="T3" fmla="*/ 2147483647 h 2"/>
                  <a:gd name="T4" fmla="*/ 2147483647 w 2"/>
                  <a:gd name="T5" fmla="*/ 2147483647 h 2"/>
                  <a:gd name="T6" fmla="*/ 2147483647 w 2"/>
                  <a:gd name="T7" fmla="*/ 0 h 2"/>
                  <a:gd name="T8" fmla="*/ 0 w 2"/>
                  <a:gd name="T9" fmla="*/ 2147483647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0" y="1"/>
                      <a:pt x="1" y="2"/>
                      <a:pt x="1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Freeform 451"/>
              <p:cNvSpPr>
                <a:spLocks noEditPoints="1"/>
              </p:cNvSpPr>
              <p:nvPr/>
            </p:nvSpPr>
            <p:spPr bwMode="auto">
              <a:xfrm>
                <a:off x="6249988" y="2565405"/>
                <a:ext cx="31750" cy="34925"/>
              </a:xfrm>
              <a:custGeom>
                <a:avLst/>
                <a:gdLst>
                  <a:gd name="T0" fmla="*/ 0 w 10"/>
                  <a:gd name="T1" fmla="*/ 2147483647 h 11"/>
                  <a:gd name="T2" fmla="*/ 2147483647 w 10"/>
                  <a:gd name="T3" fmla="*/ 2147483647 h 11"/>
                  <a:gd name="T4" fmla="*/ 2147483647 w 10"/>
                  <a:gd name="T5" fmla="*/ 2147483647 h 11"/>
                  <a:gd name="T6" fmla="*/ 2147483647 w 10"/>
                  <a:gd name="T7" fmla="*/ 2147483647 h 11"/>
                  <a:gd name="T8" fmla="*/ 2147483647 w 10"/>
                  <a:gd name="T9" fmla="*/ 2147483647 h 11"/>
                  <a:gd name="T10" fmla="*/ 2147483647 w 10"/>
                  <a:gd name="T11" fmla="*/ 2147483647 h 11"/>
                  <a:gd name="T12" fmla="*/ 2147483647 w 10"/>
                  <a:gd name="T13" fmla="*/ 2147483647 h 11"/>
                  <a:gd name="T14" fmla="*/ 2147483647 w 10"/>
                  <a:gd name="T15" fmla="*/ 2147483647 h 11"/>
                  <a:gd name="T16" fmla="*/ 2147483647 w 10"/>
                  <a:gd name="T17" fmla="*/ 0 h 11"/>
                  <a:gd name="T18" fmla="*/ 0 w 10"/>
                  <a:gd name="T19" fmla="*/ 2147483647 h 11"/>
                  <a:gd name="T20" fmla="*/ 0 w 10"/>
                  <a:gd name="T21" fmla="*/ 2147483647 h 11"/>
                  <a:gd name="T22" fmla="*/ 0 w 10"/>
                  <a:gd name="T23" fmla="*/ 2147483647 h 11"/>
                  <a:gd name="T24" fmla="*/ 0 w 10"/>
                  <a:gd name="T25" fmla="*/ 2147483647 h 11"/>
                  <a:gd name="T26" fmla="*/ 2147483647 w 10"/>
                  <a:gd name="T27" fmla="*/ 2147483647 h 11"/>
                  <a:gd name="T28" fmla="*/ 2147483647 w 10"/>
                  <a:gd name="T29" fmla="*/ 2147483647 h 11"/>
                  <a:gd name="T30" fmla="*/ 2147483647 w 10"/>
                  <a:gd name="T31" fmla="*/ 2147483647 h 11"/>
                  <a:gd name="T32" fmla="*/ 2147483647 w 10"/>
                  <a:gd name="T33" fmla="*/ 2147483647 h 11"/>
                  <a:gd name="T34" fmla="*/ 2147483647 w 10"/>
                  <a:gd name="T35" fmla="*/ 2147483647 h 11"/>
                  <a:gd name="T36" fmla="*/ 2147483647 w 10"/>
                  <a:gd name="T37" fmla="*/ 2147483647 h 11"/>
                  <a:gd name="T38" fmla="*/ 2147483647 w 10"/>
                  <a:gd name="T39" fmla="*/ 2147483647 h 11"/>
                  <a:gd name="T40" fmla="*/ 2147483647 w 10"/>
                  <a:gd name="T41" fmla="*/ 2147483647 h 11"/>
                  <a:gd name="T42" fmla="*/ 2147483647 w 10"/>
                  <a:gd name="T43" fmla="*/ 2147483647 h 11"/>
                  <a:gd name="T44" fmla="*/ 2147483647 w 10"/>
                  <a:gd name="T45" fmla="*/ 2147483647 h 11"/>
                  <a:gd name="T46" fmla="*/ 2147483647 w 10"/>
                  <a:gd name="T47" fmla="*/ 2147483647 h 11"/>
                  <a:gd name="T48" fmla="*/ 2147483647 w 10"/>
                  <a:gd name="T49" fmla="*/ 2147483647 h 1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0" h="11">
                    <a:moveTo>
                      <a:pt x="0" y="6"/>
                    </a:moveTo>
                    <a:cubicBezTo>
                      <a:pt x="0" y="7"/>
                      <a:pt x="1" y="7"/>
                      <a:pt x="1" y="7"/>
                    </a:cubicBezTo>
                    <a:cubicBezTo>
                      <a:pt x="1" y="9"/>
                      <a:pt x="3" y="11"/>
                      <a:pt x="5" y="11"/>
                    </a:cubicBezTo>
                    <a:cubicBezTo>
                      <a:pt x="7" y="11"/>
                      <a:pt x="8" y="9"/>
                      <a:pt x="9" y="7"/>
                    </a:cubicBezTo>
                    <a:cubicBezTo>
                      <a:pt x="9" y="7"/>
                      <a:pt x="9" y="7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6"/>
                      <a:pt x="9" y="6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0" y="3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lose/>
                    <a:moveTo>
                      <a:pt x="1" y="5"/>
                    </a:moveTo>
                    <a:cubicBezTo>
                      <a:pt x="2" y="5"/>
                      <a:pt x="3" y="5"/>
                      <a:pt x="4" y="5"/>
                    </a:cubicBezTo>
                    <a:cubicBezTo>
                      <a:pt x="5" y="4"/>
                      <a:pt x="6" y="4"/>
                      <a:pt x="6" y="4"/>
                    </a:cubicBezTo>
                    <a:cubicBezTo>
                      <a:pt x="6" y="4"/>
                      <a:pt x="6" y="4"/>
                      <a:pt x="7" y="5"/>
                    </a:cubicBezTo>
                    <a:cubicBezTo>
                      <a:pt x="8" y="5"/>
                      <a:pt x="8" y="5"/>
                      <a:pt x="9" y="5"/>
                    </a:cubicBezTo>
                    <a:cubicBezTo>
                      <a:pt x="9" y="5"/>
                      <a:pt x="9" y="6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6"/>
                      <a:pt x="9" y="6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8" y="9"/>
                      <a:pt x="6" y="11"/>
                      <a:pt x="5" y="11"/>
                    </a:cubicBezTo>
                    <a:cubicBezTo>
                      <a:pt x="3" y="11"/>
                      <a:pt x="2" y="9"/>
                      <a:pt x="1" y="7"/>
                    </a:cubicBezTo>
                    <a:cubicBezTo>
                      <a:pt x="1" y="7"/>
                      <a:pt x="1" y="5"/>
                      <a:pt x="1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452"/>
              <p:cNvSpPr>
                <a:spLocks noEditPoints="1"/>
              </p:cNvSpPr>
              <p:nvPr/>
            </p:nvSpPr>
            <p:spPr bwMode="auto">
              <a:xfrm>
                <a:off x="6192838" y="2533655"/>
                <a:ext cx="239713" cy="177800"/>
              </a:xfrm>
              <a:custGeom>
                <a:avLst/>
                <a:gdLst>
                  <a:gd name="T0" fmla="*/ 2147483647 w 75"/>
                  <a:gd name="T1" fmla="*/ 2147483647 h 56"/>
                  <a:gd name="T2" fmla="*/ 2147483647 w 75"/>
                  <a:gd name="T3" fmla="*/ 2147483647 h 56"/>
                  <a:gd name="T4" fmla="*/ 0 w 75"/>
                  <a:gd name="T5" fmla="*/ 2147483647 h 56"/>
                  <a:gd name="T6" fmla="*/ 0 w 75"/>
                  <a:gd name="T7" fmla="*/ 2147483647 h 56"/>
                  <a:gd name="T8" fmla="*/ 2147483647 w 75"/>
                  <a:gd name="T9" fmla="*/ 0 h 56"/>
                  <a:gd name="T10" fmla="*/ 2147483647 w 75"/>
                  <a:gd name="T11" fmla="*/ 0 h 56"/>
                  <a:gd name="T12" fmla="*/ 2147483647 w 75"/>
                  <a:gd name="T13" fmla="*/ 2147483647 h 56"/>
                  <a:gd name="T14" fmla="*/ 2147483647 w 75"/>
                  <a:gd name="T15" fmla="*/ 2147483647 h 56"/>
                  <a:gd name="T16" fmla="*/ 2147483647 w 75"/>
                  <a:gd name="T17" fmla="*/ 2147483647 h 56"/>
                  <a:gd name="T18" fmla="*/ 2147483647 w 75"/>
                  <a:gd name="T19" fmla="*/ 2147483647 h 56"/>
                  <a:gd name="T20" fmla="*/ 2147483647 w 75"/>
                  <a:gd name="T21" fmla="*/ 2147483647 h 56"/>
                  <a:gd name="T22" fmla="*/ 2147483647 w 75"/>
                  <a:gd name="T23" fmla="*/ 2147483647 h 56"/>
                  <a:gd name="T24" fmla="*/ 2147483647 w 75"/>
                  <a:gd name="T25" fmla="*/ 2147483647 h 56"/>
                  <a:gd name="T26" fmla="*/ 2147483647 w 75"/>
                  <a:gd name="T27" fmla="*/ 2147483647 h 5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75" h="56">
                    <a:moveTo>
                      <a:pt x="72" y="56"/>
                    </a:moveTo>
                    <a:cubicBezTo>
                      <a:pt x="4" y="56"/>
                      <a:pt x="4" y="56"/>
                      <a:pt x="4" y="56"/>
                    </a:cubicBezTo>
                    <a:cubicBezTo>
                      <a:pt x="2" y="56"/>
                      <a:pt x="0" y="55"/>
                      <a:pt x="0" y="5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3" y="0"/>
                      <a:pt x="75" y="2"/>
                      <a:pt x="75" y="3"/>
                    </a:cubicBezTo>
                    <a:cubicBezTo>
                      <a:pt x="75" y="53"/>
                      <a:pt x="75" y="53"/>
                      <a:pt x="75" y="53"/>
                    </a:cubicBezTo>
                    <a:cubicBezTo>
                      <a:pt x="75" y="55"/>
                      <a:pt x="73" y="56"/>
                      <a:pt x="72" y="56"/>
                    </a:cubicBezTo>
                    <a:close/>
                    <a:moveTo>
                      <a:pt x="4" y="53"/>
                    </a:moveTo>
                    <a:cubicBezTo>
                      <a:pt x="71" y="53"/>
                      <a:pt x="71" y="53"/>
                      <a:pt x="71" y="53"/>
                    </a:cubicBezTo>
                    <a:cubicBezTo>
                      <a:pt x="71" y="4"/>
                      <a:pt x="71" y="4"/>
                      <a:pt x="71" y="4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4" y="5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" name="Rectangle 453"/>
              <p:cNvSpPr>
                <a:spLocks noChangeArrowheads="1"/>
              </p:cNvSpPr>
              <p:nvPr/>
            </p:nvSpPr>
            <p:spPr bwMode="auto">
              <a:xfrm>
                <a:off x="6319838" y="2581280"/>
                <a:ext cx="80963" cy="63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xtLst/>
            </p:spPr>
            <p:txBody>
              <a:bodyPr anchor="ctr"/>
              <a:lstStyle>
                <a:lvl1pPr eaLnBrk="0" hangingPunct="0">
                  <a:spcBef>
                    <a:spcPct val="100000"/>
                  </a:spcBef>
                  <a:buClr>
                    <a:schemeClr val="tx1"/>
                  </a:buClr>
                  <a:buFont typeface="Wingdings 2" pitchFamily="18" charset="2"/>
                  <a:buChar char="¡"/>
                  <a:defRPr sz="16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3640">
                  <a:cs typeface="Arial" panose="020B0604020202020204" pitchFamily="34" charset="0"/>
                </a:endParaRPr>
              </a:p>
            </p:txBody>
          </p:sp>
          <p:sp>
            <p:nvSpPr>
              <p:cNvPr id="53" name="Rectangle 454"/>
              <p:cNvSpPr>
                <a:spLocks noChangeArrowheads="1"/>
              </p:cNvSpPr>
              <p:nvPr/>
            </p:nvSpPr>
            <p:spPr bwMode="auto">
              <a:xfrm>
                <a:off x="6319838" y="2603505"/>
                <a:ext cx="80963" cy="952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xtLst/>
            </p:spPr>
            <p:txBody>
              <a:bodyPr anchor="ctr"/>
              <a:lstStyle>
                <a:lvl1pPr eaLnBrk="0" hangingPunct="0">
                  <a:spcBef>
                    <a:spcPct val="100000"/>
                  </a:spcBef>
                  <a:buClr>
                    <a:schemeClr val="tx1"/>
                  </a:buClr>
                  <a:buFont typeface="Wingdings 2" pitchFamily="18" charset="2"/>
                  <a:buChar char="¡"/>
                  <a:defRPr sz="16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3640">
                  <a:cs typeface="Arial" panose="020B0604020202020204" pitchFamily="34" charset="0"/>
                </a:endParaRPr>
              </a:p>
            </p:txBody>
          </p:sp>
          <p:sp>
            <p:nvSpPr>
              <p:cNvPr id="54" name="Rectangle 455"/>
              <p:cNvSpPr>
                <a:spLocks noChangeArrowheads="1"/>
              </p:cNvSpPr>
              <p:nvPr/>
            </p:nvSpPr>
            <p:spPr bwMode="auto">
              <a:xfrm>
                <a:off x="6319838" y="2628905"/>
                <a:ext cx="80963" cy="63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xtLst/>
            </p:spPr>
            <p:txBody>
              <a:bodyPr anchor="ctr"/>
              <a:lstStyle>
                <a:lvl1pPr eaLnBrk="0" hangingPunct="0">
                  <a:spcBef>
                    <a:spcPct val="100000"/>
                  </a:spcBef>
                  <a:buClr>
                    <a:schemeClr val="tx1"/>
                  </a:buClr>
                  <a:buFont typeface="Wingdings 2" pitchFamily="18" charset="2"/>
                  <a:buChar char="¡"/>
                  <a:defRPr sz="16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3640"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456"/>
              <p:cNvSpPr>
                <a:spLocks noEditPoints="1"/>
              </p:cNvSpPr>
              <p:nvPr/>
            </p:nvSpPr>
            <p:spPr bwMode="auto">
              <a:xfrm>
                <a:off x="6246813" y="2660655"/>
                <a:ext cx="25400" cy="25400"/>
              </a:xfrm>
              <a:custGeom>
                <a:avLst/>
                <a:gdLst>
                  <a:gd name="T0" fmla="*/ 2147483647 w 16"/>
                  <a:gd name="T1" fmla="*/ 2147483647 h 16"/>
                  <a:gd name="T2" fmla="*/ 0 w 16"/>
                  <a:gd name="T3" fmla="*/ 2147483647 h 16"/>
                  <a:gd name="T4" fmla="*/ 0 w 16"/>
                  <a:gd name="T5" fmla="*/ 0 h 16"/>
                  <a:gd name="T6" fmla="*/ 2147483647 w 16"/>
                  <a:gd name="T7" fmla="*/ 0 h 16"/>
                  <a:gd name="T8" fmla="*/ 2147483647 w 16"/>
                  <a:gd name="T9" fmla="*/ 2147483647 h 16"/>
                  <a:gd name="T10" fmla="*/ 2147483647 w 16"/>
                  <a:gd name="T11" fmla="*/ 2147483647 h 16"/>
                  <a:gd name="T12" fmla="*/ 2147483647 w 16"/>
                  <a:gd name="T13" fmla="*/ 2147483647 h 16"/>
                  <a:gd name="T14" fmla="*/ 2147483647 w 16"/>
                  <a:gd name="T15" fmla="*/ 2147483647 h 16"/>
                  <a:gd name="T16" fmla="*/ 2147483647 w 16"/>
                  <a:gd name="T17" fmla="*/ 2147483647 h 16"/>
                  <a:gd name="T18" fmla="*/ 2147483647 w 16"/>
                  <a:gd name="T19" fmla="*/ 2147483647 h 1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close/>
                    <a:moveTo>
                      <a:pt x="2" y="16"/>
                    </a:moveTo>
                    <a:lnTo>
                      <a:pt x="14" y="16"/>
                    </a:lnTo>
                    <a:lnTo>
                      <a:pt x="14" y="2"/>
                    </a:lnTo>
                    <a:lnTo>
                      <a:pt x="2" y="2"/>
                    </a:lnTo>
                    <a:lnTo>
                      <a:pt x="2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Freeform 457"/>
              <p:cNvSpPr>
                <a:spLocks noEditPoints="1"/>
              </p:cNvSpPr>
              <p:nvPr/>
            </p:nvSpPr>
            <p:spPr bwMode="auto">
              <a:xfrm>
                <a:off x="6281738" y="2660655"/>
                <a:ext cx="25400" cy="25400"/>
              </a:xfrm>
              <a:custGeom>
                <a:avLst/>
                <a:gdLst>
                  <a:gd name="T0" fmla="*/ 2147483647 w 16"/>
                  <a:gd name="T1" fmla="*/ 2147483647 h 16"/>
                  <a:gd name="T2" fmla="*/ 0 w 16"/>
                  <a:gd name="T3" fmla="*/ 2147483647 h 16"/>
                  <a:gd name="T4" fmla="*/ 0 w 16"/>
                  <a:gd name="T5" fmla="*/ 0 h 16"/>
                  <a:gd name="T6" fmla="*/ 2147483647 w 16"/>
                  <a:gd name="T7" fmla="*/ 0 h 16"/>
                  <a:gd name="T8" fmla="*/ 2147483647 w 16"/>
                  <a:gd name="T9" fmla="*/ 2147483647 h 16"/>
                  <a:gd name="T10" fmla="*/ 2147483647 w 16"/>
                  <a:gd name="T11" fmla="*/ 2147483647 h 16"/>
                  <a:gd name="T12" fmla="*/ 2147483647 w 16"/>
                  <a:gd name="T13" fmla="*/ 2147483647 h 16"/>
                  <a:gd name="T14" fmla="*/ 2147483647 w 16"/>
                  <a:gd name="T15" fmla="*/ 2147483647 h 16"/>
                  <a:gd name="T16" fmla="*/ 2147483647 w 16"/>
                  <a:gd name="T17" fmla="*/ 2147483647 h 16"/>
                  <a:gd name="T18" fmla="*/ 2147483647 w 16"/>
                  <a:gd name="T19" fmla="*/ 2147483647 h 1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close/>
                    <a:moveTo>
                      <a:pt x="2" y="16"/>
                    </a:moveTo>
                    <a:lnTo>
                      <a:pt x="16" y="16"/>
                    </a:lnTo>
                    <a:lnTo>
                      <a:pt x="16" y="2"/>
                    </a:lnTo>
                    <a:lnTo>
                      <a:pt x="2" y="2"/>
                    </a:lnTo>
                    <a:lnTo>
                      <a:pt x="2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Freeform 458"/>
              <p:cNvSpPr>
                <a:spLocks noEditPoints="1"/>
              </p:cNvSpPr>
              <p:nvPr/>
            </p:nvSpPr>
            <p:spPr bwMode="auto">
              <a:xfrm>
                <a:off x="6319838" y="2660655"/>
                <a:ext cx="25400" cy="25400"/>
              </a:xfrm>
              <a:custGeom>
                <a:avLst/>
                <a:gdLst>
                  <a:gd name="T0" fmla="*/ 2147483647 w 16"/>
                  <a:gd name="T1" fmla="*/ 2147483647 h 16"/>
                  <a:gd name="T2" fmla="*/ 0 w 16"/>
                  <a:gd name="T3" fmla="*/ 2147483647 h 16"/>
                  <a:gd name="T4" fmla="*/ 0 w 16"/>
                  <a:gd name="T5" fmla="*/ 0 h 16"/>
                  <a:gd name="T6" fmla="*/ 2147483647 w 16"/>
                  <a:gd name="T7" fmla="*/ 0 h 16"/>
                  <a:gd name="T8" fmla="*/ 2147483647 w 16"/>
                  <a:gd name="T9" fmla="*/ 2147483647 h 16"/>
                  <a:gd name="T10" fmla="*/ 2147483647 w 16"/>
                  <a:gd name="T11" fmla="*/ 2147483647 h 16"/>
                  <a:gd name="T12" fmla="*/ 2147483647 w 16"/>
                  <a:gd name="T13" fmla="*/ 2147483647 h 16"/>
                  <a:gd name="T14" fmla="*/ 2147483647 w 16"/>
                  <a:gd name="T15" fmla="*/ 2147483647 h 16"/>
                  <a:gd name="T16" fmla="*/ 2147483647 w 16"/>
                  <a:gd name="T17" fmla="*/ 2147483647 h 16"/>
                  <a:gd name="T18" fmla="*/ 2147483647 w 16"/>
                  <a:gd name="T19" fmla="*/ 2147483647 h 1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close/>
                    <a:moveTo>
                      <a:pt x="2" y="16"/>
                    </a:moveTo>
                    <a:lnTo>
                      <a:pt x="14" y="16"/>
                    </a:lnTo>
                    <a:lnTo>
                      <a:pt x="14" y="2"/>
                    </a:lnTo>
                    <a:lnTo>
                      <a:pt x="2" y="2"/>
                    </a:lnTo>
                    <a:lnTo>
                      <a:pt x="2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Freeform 459"/>
              <p:cNvSpPr>
                <a:spLocks noEditPoints="1"/>
              </p:cNvSpPr>
              <p:nvPr/>
            </p:nvSpPr>
            <p:spPr bwMode="auto">
              <a:xfrm>
                <a:off x="6354763" y="2660655"/>
                <a:ext cx="25400" cy="25400"/>
              </a:xfrm>
              <a:custGeom>
                <a:avLst/>
                <a:gdLst>
                  <a:gd name="T0" fmla="*/ 2147483647 w 16"/>
                  <a:gd name="T1" fmla="*/ 2147483647 h 16"/>
                  <a:gd name="T2" fmla="*/ 0 w 16"/>
                  <a:gd name="T3" fmla="*/ 2147483647 h 16"/>
                  <a:gd name="T4" fmla="*/ 0 w 16"/>
                  <a:gd name="T5" fmla="*/ 0 h 16"/>
                  <a:gd name="T6" fmla="*/ 2147483647 w 16"/>
                  <a:gd name="T7" fmla="*/ 0 h 16"/>
                  <a:gd name="T8" fmla="*/ 2147483647 w 16"/>
                  <a:gd name="T9" fmla="*/ 2147483647 h 16"/>
                  <a:gd name="T10" fmla="*/ 2147483647 w 16"/>
                  <a:gd name="T11" fmla="*/ 2147483647 h 16"/>
                  <a:gd name="T12" fmla="*/ 2147483647 w 16"/>
                  <a:gd name="T13" fmla="*/ 2147483647 h 16"/>
                  <a:gd name="T14" fmla="*/ 2147483647 w 16"/>
                  <a:gd name="T15" fmla="*/ 2147483647 h 16"/>
                  <a:gd name="T16" fmla="*/ 2147483647 w 16"/>
                  <a:gd name="T17" fmla="*/ 2147483647 h 16"/>
                  <a:gd name="T18" fmla="*/ 2147483647 w 16"/>
                  <a:gd name="T19" fmla="*/ 2147483647 h 1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close/>
                    <a:moveTo>
                      <a:pt x="2" y="16"/>
                    </a:moveTo>
                    <a:lnTo>
                      <a:pt x="14" y="16"/>
                    </a:lnTo>
                    <a:lnTo>
                      <a:pt x="14" y="2"/>
                    </a:lnTo>
                    <a:lnTo>
                      <a:pt x="2" y="2"/>
                    </a:lnTo>
                    <a:lnTo>
                      <a:pt x="2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" name="Freeform 463"/>
              <p:cNvSpPr>
                <a:spLocks noEditPoints="1"/>
              </p:cNvSpPr>
              <p:nvPr/>
            </p:nvSpPr>
            <p:spPr bwMode="auto">
              <a:xfrm>
                <a:off x="6562725" y="1938341"/>
                <a:ext cx="390525" cy="387351"/>
              </a:xfrm>
              <a:custGeom>
                <a:avLst/>
                <a:gdLst>
                  <a:gd name="T0" fmla="*/ 2147483647 w 246"/>
                  <a:gd name="T1" fmla="*/ 2147483647 h 244"/>
                  <a:gd name="T2" fmla="*/ 0 w 246"/>
                  <a:gd name="T3" fmla="*/ 2147483647 h 244"/>
                  <a:gd name="T4" fmla="*/ 0 w 246"/>
                  <a:gd name="T5" fmla="*/ 0 h 244"/>
                  <a:gd name="T6" fmla="*/ 2147483647 w 246"/>
                  <a:gd name="T7" fmla="*/ 0 h 244"/>
                  <a:gd name="T8" fmla="*/ 2147483647 w 246"/>
                  <a:gd name="T9" fmla="*/ 2147483647 h 244"/>
                  <a:gd name="T10" fmla="*/ 2147483647 w 246"/>
                  <a:gd name="T11" fmla="*/ 2147483647 h 244"/>
                  <a:gd name="T12" fmla="*/ 2147483647 w 246"/>
                  <a:gd name="T13" fmla="*/ 0 h 244"/>
                  <a:gd name="T14" fmla="*/ 2147483647 w 246"/>
                  <a:gd name="T15" fmla="*/ 0 h 244"/>
                  <a:gd name="T16" fmla="*/ 2147483647 w 246"/>
                  <a:gd name="T17" fmla="*/ 2147483647 h 244"/>
                  <a:gd name="T18" fmla="*/ 2147483647 w 246"/>
                  <a:gd name="T19" fmla="*/ 2147483647 h 244"/>
                  <a:gd name="T20" fmla="*/ 2147483647 w 246"/>
                  <a:gd name="T21" fmla="*/ 2147483647 h 244"/>
                  <a:gd name="T22" fmla="*/ 2147483647 w 246"/>
                  <a:gd name="T23" fmla="*/ 2147483647 h 244"/>
                  <a:gd name="T24" fmla="*/ 2147483647 w 246"/>
                  <a:gd name="T25" fmla="*/ 2147483647 h 244"/>
                  <a:gd name="T26" fmla="*/ 2147483647 w 246"/>
                  <a:gd name="T27" fmla="*/ 2147483647 h 244"/>
                  <a:gd name="T28" fmla="*/ 2147483647 w 246"/>
                  <a:gd name="T29" fmla="*/ 2147483647 h 244"/>
                  <a:gd name="T30" fmla="*/ 2147483647 w 246"/>
                  <a:gd name="T31" fmla="*/ 2147483647 h 244"/>
                  <a:gd name="T32" fmla="*/ 2147483647 w 246"/>
                  <a:gd name="T33" fmla="*/ 2147483647 h 244"/>
                  <a:gd name="T34" fmla="*/ 2147483647 w 246"/>
                  <a:gd name="T35" fmla="*/ 2147483647 h 24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46" h="244">
                    <a:moveTo>
                      <a:pt x="246" y="244"/>
                    </a:moveTo>
                    <a:lnTo>
                      <a:pt x="0" y="244"/>
                    </a:lnTo>
                    <a:lnTo>
                      <a:pt x="0" y="0"/>
                    </a:lnTo>
                    <a:lnTo>
                      <a:pt x="99" y="0"/>
                    </a:lnTo>
                    <a:lnTo>
                      <a:pt x="99" y="55"/>
                    </a:lnTo>
                    <a:lnTo>
                      <a:pt x="149" y="55"/>
                    </a:lnTo>
                    <a:lnTo>
                      <a:pt x="149" y="0"/>
                    </a:lnTo>
                    <a:lnTo>
                      <a:pt x="246" y="0"/>
                    </a:lnTo>
                    <a:lnTo>
                      <a:pt x="246" y="244"/>
                    </a:lnTo>
                    <a:close/>
                    <a:moveTo>
                      <a:pt x="16" y="228"/>
                    </a:moveTo>
                    <a:lnTo>
                      <a:pt x="230" y="228"/>
                    </a:lnTo>
                    <a:lnTo>
                      <a:pt x="230" y="14"/>
                    </a:lnTo>
                    <a:lnTo>
                      <a:pt x="163" y="14"/>
                    </a:lnTo>
                    <a:lnTo>
                      <a:pt x="163" y="69"/>
                    </a:lnTo>
                    <a:lnTo>
                      <a:pt x="83" y="69"/>
                    </a:lnTo>
                    <a:lnTo>
                      <a:pt x="83" y="14"/>
                    </a:lnTo>
                    <a:lnTo>
                      <a:pt x="16" y="14"/>
                    </a:lnTo>
                    <a:lnTo>
                      <a:pt x="16" y="22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" name="Freeform 464"/>
              <p:cNvSpPr>
                <a:spLocks noEditPoints="1"/>
              </p:cNvSpPr>
              <p:nvPr/>
            </p:nvSpPr>
            <p:spPr bwMode="auto">
              <a:xfrm>
                <a:off x="6656388" y="2120904"/>
                <a:ext cx="139700" cy="153988"/>
              </a:xfrm>
              <a:custGeom>
                <a:avLst/>
                <a:gdLst>
                  <a:gd name="T0" fmla="*/ 2147483647 w 44"/>
                  <a:gd name="T1" fmla="*/ 0 h 48"/>
                  <a:gd name="T2" fmla="*/ 2147483647 w 44"/>
                  <a:gd name="T3" fmla="*/ 0 h 48"/>
                  <a:gd name="T4" fmla="*/ 2147483647 w 44"/>
                  <a:gd name="T5" fmla="*/ 0 h 48"/>
                  <a:gd name="T6" fmla="*/ 0 w 44"/>
                  <a:gd name="T7" fmla="*/ 2147483647 h 48"/>
                  <a:gd name="T8" fmla="*/ 0 w 44"/>
                  <a:gd name="T9" fmla="*/ 2147483647 h 48"/>
                  <a:gd name="T10" fmla="*/ 2147483647 w 44"/>
                  <a:gd name="T11" fmla="*/ 2147483647 h 48"/>
                  <a:gd name="T12" fmla="*/ 2147483647 w 44"/>
                  <a:gd name="T13" fmla="*/ 2147483647 h 48"/>
                  <a:gd name="T14" fmla="*/ 2147483647 w 44"/>
                  <a:gd name="T15" fmla="*/ 2147483647 h 48"/>
                  <a:gd name="T16" fmla="*/ 2147483647 w 44"/>
                  <a:gd name="T17" fmla="*/ 2147483647 h 48"/>
                  <a:gd name="T18" fmla="*/ 2147483647 w 44"/>
                  <a:gd name="T19" fmla="*/ 2147483647 h 48"/>
                  <a:gd name="T20" fmla="*/ 2147483647 w 44"/>
                  <a:gd name="T21" fmla="*/ 0 h 48"/>
                  <a:gd name="T22" fmla="*/ 2147483647 w 44"/>
                  <a:gd name="T23" fmla="*/ 2147483647 h 48"/>
                  <a:gd name="T24" fmla="*/ 2147483647 w 44"/>
                  <a:gd name="T25" fmla="*/ 2147483647 h 48"/>
                  <a:gd name="T26" fmla="*/ 2147483647 w 44"/>
                  <a:gd name="T27" fmla="*/ 2147483647 h 48"/>
                  <a:gd name="T28" fmla="*/ 2147483647 w 44"/>
                  <a:gd name="T29" fmla="*/ 2147483647 h 48"/>
                  <a:gd name="T30" fmla="*/ 2147483647 w 44"/>
                  <a:gd name="T31" fmla="*/ 2147483647 h 4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4" h="48">
                    <a:moveTo>
                      <a:pt x="42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7"/>
                      <a:pt x="1" y="48"/>
                      <a:pt x="2" y="48"/>
                    </a:cubicBezTo>
                    <a:cubicBezTo>
                      <a:pt x="42" y="48"/>
                      <a:pt x="42" y="48"/>
                      <a:pt x="42" y="48"/>
                    </a:cubicBezTo>
                    <a:cubicBezTo>
                      <a:pt x="43" y="48"/>
                      <a:pt x="44" y="47"/>
                      <a:pt x="44" y="46"/>
                    </a:cubicBezTo>
                    <a:cubicBezTo>
                      <a:pt x="44" y="2"/>
                      <a:pt x="44" y="2"/>
                      <a:pt x="44" y="2"/>
                    </a:cubicBezTo>
                    <a:cubicBezTo>
                      <a:pt x="44" y="2"/>
                      <a:pt x="44" y="1"/>
                      <a:pt x="44" y="1"/>
                    </a:cubicBezTo>
                    <a:cubicBezTo>
                      <a:pt x="43" y="0"/>
                      <a:pt x="43" y="0"/>
                      <a:pt x="42" y="0"/>
                    </a:cubicBezTo>
                    <a:close/>
                    <a:moveTo>
                      <a:pt x="42" y="46"/>
                    </a:moveTo>
                    <a:cubicBezTo>
                      <a:pt x="2" y="46"/>
                      <a:pt x="2" y="46"/>
                      <a:pt x="2" y="46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42" y="8"/>
                      <a:pt x="42" y="8"/>
                      <a:pt x="42" y="8"/>
                    </a:cubicBezTo>
                    <a:lnTo>
                      <a:pt x="42" y="4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Freeform 465"/>
              <p:cNvSpPr>
                <a:spLocks/>
              </p:cNvSpPr>
              <p:nvPr/>
            </p:nvSpPr>
            <p:spPr bwMode="auto">
              <a:xfrm>
                <a:off x="6684963" y="2076454"/>
                <a:ext cx="142875" cy="152400"/>
              </a:xfrm>
              <a:custGeom>
                <a:avLst/>
                <a:gdLst>
                  <a:gd name="T0" fmla="*/ 2147483647 w 45"/>
                  <a:gd name="T1" fmla="*/ 0 h 48"/>
                  <a:gd name="T2" fmla="*/ 2147483647 w 45"/>
                  <a:gd name="T3" fmla="*/ 0 h 48"/>
                  <a:gd name="T4" fmla="*/ 0 w 45"/>
                  <a:gd name="T5" fmla="*/ 2147483647 h 48"/>
                  <a:gd name="T6" fmla="*/ 0 w 45"/>
                  <a:gd name="T7" fmla="*/ 2147483647 h 48"/>
                  <a:gd name="T8" fmla="*/ 2147483647 w 45"/>
                  <a:gd name="T9" fmla="*/ 2147483647 h 48"/>
                  <a:gd name="T10" fmla="*/ 2147483647 w 45"/>
                  <a:gd name="T11" fmla="*/ 2147483647 h 48"/>
                  <a:gd name="T12" fmla="*/ 2147483647 w 45"/>
                  <a:gd name="T13" fmla="*/ 2147483647 h 48"/>
                  <a:gd name="T14" fmla="*/ 2147483647 w 45"/>
                  <a:gd name="T15" fmla="*/ 2147483647 h 48"/>
                  <a:gd name="T16" fmla="*/ 2147483647 w 45"/>
                  <a:gd name="T17" fmla="*/ 2147483647 h 48"/>
                  <a:gd name="T18" fmla="*/ 2147483647 w 45"/>
                  <a:gd name="T19" fmla="*/ 2147483647 h 48"/>
                  <a:gd name="T20" fmla="*/ 2147483647 w 45"/>
                  <a:gd name="T21" fmla="*/ 2147483647 h 48"/>
                  <a:gd name="T22" fmla="*/ 2147483647 w 45"/>
                  <a:gd name="T23" fmla="*/ 2147483647 h 48"/>
                  <a:gd name="T24" fmla="*/ 2147483647 w 45"/>
                  <a:gd name="T25" fmla="*/ 2147483647 h 48"/>
                  <a:gd name="T26" fmla="*/ 2147483647 w 45"/>
                  <a:gd name="T27" fmla="*/ 0 h 4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45" h="48">
                    <a:moveTo>
                      <a:pt x="4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46"/>
                      <a:pt x="42" y="46"/>
                      <a:pt x="42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42" y="48"/>
                      <a:pt x="42" y="48"/>
                      <a:pt x="42" y="48"/>
                    </a:cubicBezTo>
                    <a:cubicBezTo>
                      <a:pt x="43" y="48"/>
                      <a:pt x="45" y="47"/>
                      <a:pt x="45" y="46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45" y="1"/>
                      <a:pt x="43" y="0"/>
                      <a:pt x="4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" name="Rectangle 466"/>
              <p:cNvSpPr>
                <a:spLocks noChangeArrowheads="1"/>
              </p:cNvSpPr>
              <p:nvPr/>
            </p:nvSpPr>
            <p:spPr bwMode="auto">
              <a:xfrm>
                <a:off x="6675438" y="2159004"/>
                <a:ext cx="104775" cy="63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xtLst/>
            </p:spPr>
            <p:txBody>
              <a:bodyPr anchor="ctr"/>
              <a:lstStyle>
                <a:lvl1pPr eaLnBrk="0" hangingPunct="0">
                  <a:spcBef>
                    <a:spcPct val="100000"/>
                  </a:spcBef>
                  <a:buClr>
                    <a:schemeClr val="tx1"/>
                  </a:buClr>
                  <a:buFont typeface="Wingdings 2" pitchFamily="18" charset="2"/>
                  <a:buChar char="¡"/>
                  <a:defRPr sz="16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3640">
                  <a:cs typeface="Arial" panose="020B0604020202020204" pitchFamily="34" charset="0"/>
                </a:endParaRPr>
              </a:p>
            </p:txBody>
          </p:sp>
          <p:sp>
            <p:nvSpPr>
              <p:cNvPr id="63" name="Rectangle 467"/>
              <p:cNvSpPr>
                <a:spLocks noChangeArrowheads="1"/>
              </p:cNvSpPr>
              <p:nvPr/>
            </p:nvSpPr>
            <p:spPr bwMode="auto">
              <a:xfrm>
                <a:off x="6675438" y="2181229"/>
                <a:ext cx="104775" cy="63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xtLst/>
            </p:spPr>
            <p:txBody>
              <a:bodyPr anchor="ctr"/>
              <a:lstStyle>
                <a:lvl1pPr eaLnBrk="0" hangingPunct="0">
                  <a:spcBef>
                    <a:spcPct val="100000"/>
                  </a:spcBef>
                  <a:buClr>
                    <a:schemeClr val="tx1"/>
                  </a:buClr>
                  <a:buFont typeface="Wingdings 2" pitchFamily="18" charset="2"/>
                  <a:buChar char="¡"/>
                  <a:defRPr sz="16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3640">
                  <a:cs typeface="Arial" panose="020B0604020202020204" pitchFamily="34" charset="0"/>
                </a:endParaRPr>
              </a:p>
            </p:txBody>
          </p:sp>
          <p:sp>
            <p:nvSpPr>
              <p:cNvPr id="64" name="Rectangle 468"/>
              <p:cNvSpPr>
                <a:spLocks noChangeArrowheads="1"/>
              </p:cNvSpPr>
              <p:nvPr/>
            </p:nvSpPr>
            <p:spPr bwMode="auto">
              <a:xfrm>
                <a:off x="6675438" y="2200279"/>
                <a:ext cx="104775" cy="952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xtLst/>
            </p:spPr>
            <p:txBody>
              <a:bodyPr anchor="ctr"/>
              <a:lstStyle>
                <a:lvl1pPr eaLnBrk="0" hangingPunct="0">
                  <a:spcBef>
                    <a:spcPct val="100000"/>
                  </a:spcBef>
                  <a:buClr>
                    <a:schemeClr val="tx1"/>
                  </a:buClr>
                  <a:buFont typeface="Wingdings 2" pitchFamily="18" charset="2"/>
                  <a:buChar char="¡"/>
                  <a:defRPr sz="16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3640">
                  <a:cs typeface="Arial" panose="020B0604020202020204" pitchFamily="34" charset="0"/>
                </a:endParaRPr>
              </a:p>
            </p:txBody>
          </p:sp>
          <p:sp>
            <p:nvSpPr>
              <p:cNvPr id="65" name="Rectangle 469"/>
              <p:cNvSpPr>
                <a:spLocks noChangeArrowheads="1"/>
              </p:cNvSpPr>
              <p:nvPr/>
            </p:nvSpPr>
            <p:spPr bwMode="auto">
              <a:xfrm>
                <a:off x="6675438" y="2222504"/>
                <a:ext cx="104775" cy="63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xtLst/>
            </p:spPr>
            <p:txBody>
              <a:bodyPr anchor="ctr"/>
              <a:lstStyle>
                <a:lvl1pPr eaLnBrk="0" hangingPunct="0">
                  <a:spcBef>
                    <a:spcPct val="100000"/>
                  </a:spcBef>
                  <a:buClr>
                    <a:schemeClr val="tx1"/>
                  </a:buClr>
                  <a:buFont typeface="Wingdings 2" pitchFamily="18" charset="2"/>
                  <a:buChar char="¡"/>
                  <a:defRPr sz="16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3640">
                  <a:cs typeface="Arial" panose="020B0604020202020204" pitchFamily="34" charset="0"/>
                </a:endParaRPr>
              </a:p>
            </p:txBody>
          </p:sp>
          <p:sp>
            <p:nvSpPr>
              <p:cNvPr id="66" name="Rectangle 470"/>
              <p:cNvSpPr>
                <a:spLocks noChangeArrowheads="1"/>
              </p:cNvSpPr>
              <p:nvPr/>
            </p:nvSpPr>
            <p:spPr bwMode="auto">
              <a:xfrm>
                <a:off x="6675438" y="2246317"/>
                <a:ext cx="104775" cy="63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xtLst/>
            </p:spPr>
            <p:txBody>
              <a:bodyPr anchor="ctr"/>
              <a:lstStyle>
                <a:lvl1pPr eaLnBrk="0" hangingPunct="0">
                  <a:spcBef>
                    <a:spcPct val="100000"/>
                  </a:spcBef>
                  <a:buClr>
                    <a:schemeClr val="tx1"/>
                  </a:buClr>
                  <a:buFont typeface="Wingdings 2" pitchFamily="18" charset="2"/>
                  <a:buChar char="¡"/>
                  <a:defRPr sz="16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3640">
                  <a:cs typeface="Arial" panose="020B0604020202020204" pitchFamily="34" charset="0"/>
                </a:endParaRPr>
              </a:p>
            </p:txBody>
          </p:sp>
          <p:sp>
            <p:nvSpPr>
              <p:cNvPr id="67" name="Freeform 471"/>
              <p:cNvSpPr>
                <a:spLocks noEditPoints="1"/>
              </p:cNvSpPr>
              <p:nvPr/>
            </p:nvSpPr>
            <p:spPr bwMode="auto">
              <a:xfrm>
                <a:off x="6105525" y="1938341"/>
                <a:ext cx="387350" cy="387351"/>
              </a:xfrm>
              <a:custGeom>
                <a:avLst/>
                <a:gdLst>
                  <a:gd name="T0" fmla="*/ 2147483647 w 244"/>
                  <a:gd name="T1" fmla="*/ 2147483647 h 244"/>
                  <a:gd name="T2" fmla="*/ 0 w 244"/>
                  <a:gd name="T3" fmla="*/ 2147483647 h 244"/>
                  <a:gd name="T4" fmla="*/ 0 w 244"/>
                  <a:gd name="T5" fmla="*/ 0 h 244"/>
                  <a:gd name="T6" fmla="*/ 2147483647 w 244"/>
                  <a:gd name="T7" fmla="*/ 0 h 244"/>
                  <a:gd name="T8" fmla="*/ 2147483647 w 244"/>
                  <a:gd name="T9" fmla="*/ 2147483647 h 244"/>
                  <a:gd name="T10" fmla="*/ 2147483647 w 244"/>
                  <a:gd name="T11" fmla="*/ 2147483647 h 244"/>
                  <a:gd name="T12" fmla="*/ 2147483647 w 244"/>
                  <a:gd name="T13" fmla="*/ 0 h 244"/>
                  <a:gd name="T14" fmla="*/ 2147483647 w 244"/>
                  <a:gd name="T15" fmla="*/ 0 h 244"/>
                  <a:gd name="T16" fmla="*/ 2147483647 w 244"/>
                  <a:gd name="T17" fmla="*/ 2147483647 h 244"/>
                  <a:gd name="T18" fmla="*/ 2147483647 w 244"/>
                  <a:gd name="T19" fmla="*/ 2147483647 h 244"/>
                  <a:gd name="T20" fmla="*/ 2147483647 w 244"/>
                  <a:gd name="T21" fmla="*/ 2147483647 h 244"/>
                  <a:gd name="T22" fmla="*/ 2147483647 w 244"/>
                  <a:gd name="T23" fmla="*/ 2147483647 h 244"/>
                  <a:gd name="T24" fmla="*/ 2147483647 w 244"/>
                  <a:gd name="T25" fmla="*/ 2147483647 h 244"/>
                  <a:gd name="T26" fmla="*/ 2147483647 w 244"/>
                  <a:gd name="T27" fmla="*/ 2147483647 h 244"/>
                  <a:gd name="T28" fmla="*/ 2147483647 w 244"/>
                  <a:gd name="T29" fmla="*/ 2147483647 h 244"/>
                  <a:gd name="T30" fmla="*/ 2147483647 w 244"/>
                  <a:gd name="T31" fmla="*/ 2147483647 h 244"/>
                  <a:gd name="T32" fmla="*/ 2147483647 w 244"/>
                  <a:gd name="T33" fmla="*/ 2147483647 h 244"/>
                  <a:gd name="T34" fmla="*/ 2147483647 w 244"/>
                  <a:gd name="T35" fmla="*/ 2147483647 h 24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44" h="244">
                    <a:moveTo>
                      <a:pt x="244" y="244"/>
                    </a:moveTo>
                    <a:lnTo>
                      <a:pt x="0" y="244"/>
                    </a:lnTo>
                    <a:lnTo>
                      <a:pt x="0" y="0"/>
                    </a:lnTo>
                    <a:lnTo>
                      <a:pt x="97" y="0"/>
                    </a:lnTo>
                    <a:lnTo>
                      <a:pt x="97" y="55"/>
                    </a:lnTo>
                    <a:lnTo>
                      <a:pt x="147" y="55"/>
                    </a:lnTo>
                    <a:lnTo>
                      <a:pt x="147" y="0"/>
                    </a:lnTo>
                    <a:lnTo>
                      <a:pt x="244" y="0"/>
                    </a:lnTo>
                    <a:lnTo>
                      <a:pt x="244" y="244"/>
                    </a:lnTo>
                    <a:close/>
                    <a:moveTo>
                      <a:pt x="14" y="228"/>
                    </a:moveTo>
                    <a:lnTo>
                      <a:pt x="230" y="228"/>
                    </a:lnTo>
                    <a:lnTo>
                      <a:pt x="230" y="14"/>
                    </a:lnTo>
                    <a:lnTo>
                      <a:pt x="163" y="14"/>
                    </a:lnTo>
                    <a:lnTo>
                      <a:pt x="163" y="69"/>
                    </a:lnTo>
                    <a:lnTo>
                      <a:pt x="81" y="69"/>
                    </a:lnTo>
                    <a:lnTo>
                      <a:pt x="81" y="14"/>
                    </a:lnTo>
                    <a:lnTo>
                      <a:pt x="14" y="14"/>
                    </a:lnTo>
                    <a:lnTo>
                      <a:pt x="14" y="22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8" name="Freeform 472"/>
              <p:cNvSpPr>
                <a:spLocks/>
              </p:cNvSpPr>
              <p:nvPr/>
            </p:nvSpPr>
            <p:spPr bwMode="auto">
              <a:xfrm>
                <a:off x="6205538" y="2209804"/>
                <a:ext cx="182563" cy="80963"/>
              </a:xfrm>
              <a:custGeom>
                <a:avLst/>
                <a:gdLst>
                  <a:gd name="T0" fmla="*/ 2147483647 w 57"/>
                  <a:gd name="T1" fmla="*/ 2147483647 h 25"/>
                  <a:gd name="T2" fmla="*/ 0 w 57"/>
                  <a:gd name="T3" fmla="*/ 0 h 25"/>
                  <a:gd name="T4" fmla="*/ 0 w 57"/>
                  <a:gd name="T5" fmla="*/ 2147483647 h 25"/>
                  <a:gd name="T6" fmla="*/ 2147483647 w 57"/>
                  <a:gd name="T7" fmla="*/ 2147483647 h 25"/>
                  <a:gd name="T8" fmla="*/ 2147483647 w 57"/>
                  <a:gd name="T9" fmla="*/ 2147483647 h 25"/>
                  <a:gd name="T10" fmla="*/ 2147483647 w 57"/>
                  <a:gd name="T11" fmla="*/ 0 h 25"/>
                  <a:gd name="T12" fmla="*/ 2147483647 w 57"/>
                  <a:gd name="T13" fmla="*/ 2147483647 h 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" h="25">
                    <a:moveTo>
                      <a:pt x="29" y="11"/>
                    </a:moveTo>
                    <a:cubicBezTo>
                      <a:pt x="13" y="11"/>
                      <a:pt x="0" y="6"/>
                      <a:pt x="0" y="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20"/>
                      <a:pt x="13" y="25"/>
                      <a:pt x="29" y="25"/>
                    </a:cubicBezTo>
                    <a:cubicBezTo>
                      <a:pt x="44" y="25"/>
                      <a:pt x="57" y="20"/>
                      <a:pt x="57" y="14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6"/>
                      <a:pt x="44" y="11"/>
                      <a:pt x="29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" name="Freeform 473"/>
              <p:cNvSpPr>
                <a:spLocks/>
              </p:cNvSpPr>
              <p:nvPr/>
            </p:nvSpPr>
            <p:spPr bwMode="auto">
              <a:xfrm>
                <a:off x="6205538" y="2155829"/>
                <a:ext cx="182563" cy="79375"/>
              </a:xfrm>
              <a:custGeom>
                <a:avLst/>
                <a:gdLst>
                  <a:gd name="T0" fmla="*/ 2147483647 w 57"/>
                  <a:gd name="T1" fmla="*/ 2147483647 h 25"/>
                  <a:gd name="T2" fmla="*/ 0 w 57"/>
                  <a:gd name="T3" fmla="*/ 0 h 25"/>
                  <a:gd name="T4" fmla="*/ 0 w 57"/>
                  <a:gd name="T5" fmla="*/ 2147483647 h 25"/>
                  <a:gd name="T6" fmla="*/ 2147483647 w 57"/>
                  <a:gd name="T7" fmla="*/ 2147483647 h 25"/>
                  <a:gd name="T8" fmla="*/ 2147483647 w 57"/>
                  <a:gd name="T9" fmla="*/ 2147483647 h 25"/>
                  <a:gd name="T10" fmla="*/ 2147483647 w 57"/>
                  <a:gd name="T11" fmla="*/ 0 h 25"/>
                  <a:gd name="T12" fmla="*/ 2147483647 w 57"/>
                  <a:gd name="T13" fmla="*/ 2147483647 h 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" h="25">
                    <a:moveTo>
                      <a:pt x="29" y="11"/>
                    </a:moveTo>
                    <a:cubicBezTo>
                      <a:pt x="13" y="11"/>
                      <a:pt x="0" y="6"/>
                      <a:pt x="0" y="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20"/>
                      <a:pt x="13" y="25"/>
                      <a:pt x="29" y="25"/>
                    </a:cubicBezTo>
                    <a:cubicBezTo>
                      <a:pt x="44" y="25"/>
                      <a:pt x="57" y="20"/>
                      <a:pt x="57" y="14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6"/>
                      <a:pt x="44" y="11"/>
                      <a:pt x="29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0" name="Freeform 474"/>
              <p:cNvSpPr>
                <a:spLocks noEditPoints="1"/>
              </p:cNvSpPr>
              <p:nvPr/>
            </p:nvSpPr>
            <p:spPr bwMode="auto">
              <a:xfrm>
                <a:off x="6205538" y="2063754"/>
                <a:ext cx="182563" cy="117475"/>
              </a:xfrm>
              <a:custGeom>
                <a:avLst/>
                <a:gdLst>
                  <a:gd name="T0" fmla="*/ 2147483647 w 57"/>
                  <a:gd name="T1" fmla="*/ 0 h 37"/>
                  <a:gd name="T2" fmla="*/ 0 w 57"/>
                  <a:gd name="T3" fmla="*/ 2147483647 h 37"/>
                  <a:gd name="T4" fmla="*/ 0 w 57"/>
                  <a:gd name="T5" fmla="*/ 2147483647 h 37"/>
                  <a:gd name="T6" fmla="*/ 0 w 57"/>
                  <a:gd name="T7" fmla="*/ 2147483647 h 37"/>
                  <a:gd name="T8" fmla="*/ 2147483647 w 57"/>
                  <a:gd name="T9" fmla="*/ 2147483647 h 37"/>
                  <a:gd name="T10" fmla="*/ 2147483647 w 57"/>
                  <a:gd name="T11" fmla="*/ 2147483647 h 37"/>
                  <a:gd name="T12" fmla="*/ 2147483647 w 57"/>
                  <a:gd name="T13" fmla="*/ 2147483647 h 37"/>
                  <a:gd name="T14" fmla="*/ 2147483647 w 57"/>
                  <a:gd name="T15" fmla="*/ 0 h 37"/>
                  <a:gd name="T16" fmla="*/ 2147483647 w 57"/>
                  <a:gd name="T17" fmla="*/ 2147483647 h 37"/>
                  <a:gd name="T18" fmla="*/ 2147483647 w 57"/>
                  <a:gd name="T19" fmla="*/ 2147483647 h 37"/>
                  <a:gd name="T20" fmla="*/ 2147483647 w 57"/>
                  <a:gd name="T21" fmla="*/ 2147483647 h 37"/>
                  <a:gd name="T22" fmla="*/ 2147483647 w 57"/>
                  <a:gd name="T23" fmla="*/ 2147483647 h 37"/>
                  <a:gd name="T24" fmla="*/ 2147483647 w 57"/>
                  <a:gd name="T25" fmla="*/ 2147483647 h 3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57" h="37">
                    <a:moveTo>
                      <a:pt x="29" y="0"/>
                    </a:moveTo>
                    <a:cubicBezTo>
                      <a:pt x="13" y="0"/>
                      <a:pt x="0" y="5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32"/>
                      <a:pt x="13" y="37"/>
                      <a:pt x="29" y="37"/>
                    </a:cubicBezTo>
                    <a:cubicBezTo>
                      <a:pt x="44" y="37"/>
                      <a:pt x="57" y="32"/>
                      <a:pt x="57" y="26"/>
                    </a:cubicBezTo>
                    <a:cubicBezTo>
                      <a:pt x="57" y="12"/>
                      <a:pt x="57" y="12"/>
                      <a:pt x="57" y="12"/>
                    </a:cubicBezTo>
                    <a:cubicBezTo>
                      <a:pt x="57" y="5"/>
                      <a:pt x="44" y="0"/>
                      <a:pt x="29" y="0"/>
                    </a:cubicBezTo>
                    <a:close/>
                    <a:moveTo>
                      <a:pt x="29" y="23"/>
                    </a:moveTo>
                    <a:cubicBezTo>
                      <a:pt x="13" y="23"/>
                      <a:pt x="1" y="18"/>
                      <a:pt x="1" y="12"/>
                    </a:cubicBezTo>
                    <a:cubicBezTo>
                      <a:pt x="1" y="6"/>
                      <a:pt x="13" y="1"/>
                      <a:pt x="29" y="1"/>
                    </a:cubicBezTo>
                    <a:cubicBezTo>
                      <a:pt x="44" y="1"/>
                      <a:pt x="57" y="6"/>
                      <a:pt x="57" y="12"/>
                    </a:cubicBezTo>
                    <a:cubicBezTo>
                      <a:pt x="57" y="18"/>
                      <a:pt x="44" y="23"/>
                      <a:pt x="29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1" name="Freeform 475"/>
              <p:cNvSpPr>
                <a:spLocks noEditPoints="1"/>
              </p:cNvSpPr>
              <p:nvPr/>
            </p:nvSpPr>
            <p:spPr bwMode="auto">
              <a:xfrm>
                <a:off x="6215063" y="2066929"/>
                <a:ext cx="165100" cy="66675"/>
              </a:xfrm>
              <a:custGeom>
                <a:avLst/>
                <a:gdLst>
                  <a:gd name="T0" fmla="*/ 2147483647 w 52"/>
                  <a:gd name="T1" fmla="*/ 0 h 21"/>
                  <a:gd name="T2" fmla="*/ 0 w 52"/>
                  <a:gd name="T3" fmla="*/ 2147483647 h 21"/>
                  <a:gd name="T4" fmla="*/ 2147483647 w 52"/>
                  <a:gd name="T5" fmla="*/ 2147483647 h 21"/>
                  <a:gd name="T6" fmla="*/ 2147483647 w 52"/>
                  <a:gd name="T7" fmla="*/ 2147483647 h 21"/>
                  <a:gd name="T8" fmla="*/ 2147483647 w 52"/>
                  <a:gd name="T9" fmla="*/ 0 h 21"/>
                  <a:gd name="T10" fmla="*/ 2147483647 w 52"/>
                  <a:gd name="T11" fmla="*/ 2147483647 h 21"/>
                  <a:gd name="T12" fmla="*/ 2147483647 w 52"/>
                  <a:gd name="T13" fmla="*/ 2147483647 h 21"/>
                  <a:gd name="T14" fmla="*/ 2147483647 w 52"/>
                  <a:gd name="T15" fmla="*/ 2147483647 h 21"/>
                  <a:gd name="T16" fmla="*/ 2147483647 w 52"/>
                  <a:gd name="T17" fmla="*/ 2147483647 h 21"/>
                  <a:gd name="T18" fmla="*/ 2147483647 w 52"/>
                  <a:gd name="T19" fmla="*/ 2147483647 h 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2" h="21">
                    <a:moveTo>
                      <a:pt x="26" y="0"/>
                    </a:moveTo>
                    <a:cubicBezTo>
                      <a:pt x="11" y="0"/>
                      <a:pt x="0" y="5"/>
                      <a:pt x="0" y="10"/>
                    </a:cubicBezTo>
                    <a:cubicBezTo>
                      <a:pt x="0" y="16"/>
                      <a:pt x="11" y="21"/>
                      <a:pt x="26" y="21"/>
                    </a:cubicBezTo>
                    <a:cubicBezTo>
                      <a:pt x="40" y="21"/>
                      <a:pt x="52" y="16"/>
                      <a:pt x="52" y="10"/>
                    </a:cubicBezTo>
                    <a:cubicBezTo>
                      <a:pt x="52" y="5"/>
                      <a:pt x="40" y="0"/>
                      <a:pt x="26" y="0"/>
                    </a:cubicBezTo>
                    <a:close/>
                    <a:moveTo>
                      <a:pt x="26" y="19"/>
                    </a:moveTo>
                    <a:cubicBezTo>
                      <a:pt x="13" y="19"/>
                      <a:pt x="3" y="15"/>
                      <a:pt x="3" y="10"/>
                    </a:cubicBezTo>
                    <a:cubicBezTo>
                      <a:pt x="3" y="5"/>
                      <a:pt x="13" y="1"/>
                      <a:pt x="26" y="1"/>
                    </a:cubicBezTo>
                    <a:cubicBezTo>
                      <a:pt x="38" y="1"/>
                      <a:pt x="48" y="5"/>
                      <a:pt x="48" y="10"/>
                    </a:cubicBezTo>
                    <a:cubicBezTo>
                      <a:pt x="48" y="15"/>
                      <a:pt x="38" y="19"/>
                      <a:pt x="26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2" name="Freeform 476"/>
              <p:cNvSpPr>
                <a:spLocks noEditPoints="1"/>
              </p:cNvSpPr>
              <p:nvPr/>
            </p:nvSpPr>
            <p:spPr bwMode="auto">
              <a:xfrm>
                <a:off x="4767263" y="2389192"/>
                <a:ext cx="385763" cy="387351"/>
              </a:xfrm>
              <a:custGeom>
                <a:avLst/>
                <a:gdLst>
                  <a:gd name="T0" fmla="*/ 2147483647 w 243"/>
                  <a:gd name="T1" fmla="*/ 2147483647 h 244"/>
                  <a:gd name="T2" fmla="*/ 0 w 243"/>
                  <a:gd name="T3" fmla="*/ 2147483647 h 244"/>
                  <a:gd name="T4" fmla="*/ 0 w 243"/>
                  <a:gd name="T5" fmla="*/ 0 h 244"/>
                  <a:gd name="T6" fmla="*/ 2147483647 w 243"/>
                  <a:gd name="T7" fmla="*/ 0 h 244"/>
                  <a:gd name="T8" fmla="*/ 2147483647 w 243"/>
                  <a:gd name="T9" fmla="*/ 2147483647 h 244"/>
                  <a:gd name="T10" fmla="*/ 2147483647 w 243"/>
                  <a:gd name="T11" fmla="*/ 2147483647 h 244"/>
                  <a:gd name="T12" fmla="*/ 2147483647 w 243"/>
                  <a:gd name="T13" fmla="*/ 0 h 244"/>
                  <a:gd name="T14" fmla="*/ 2147483647 w 243"/>
                  <a:gd name="T15" fmla="*/ 0 h 244"/>
                  <a:gd name="T16" fmla="*/ 2147483647 w 243"/>
                  <a:gd name="T17" fmla="*/ 2147483647 h 244"/>
                  <a:gd name="T18" fmla="*/ 2147483647 w 243"/>
                  <a:gd name="T19" fmla="*/ 2147483647 h 244"/>
                  <a:gd name="T20" fmla="*/ 2147483647 w 243"/>
                  <a:gd name="T21" fmla="*/ 2147483647 h 244"/>
                  <a:gd name="T22" fmla="*/ 2147483647 w 243"/>
                  <a:gd name="T23" fmla="*/ 2147483647 h 244"/>
                  <a:gd name="T24" fmla="*/ 2147483647 w 243"/>
                  <a:gd name="T25" fmla="*/ 2147483647 h 244"/>
                  <a:gd name="T26" fmla="*/ 2147483647 w 243"/>
                  <a:gd name="T27" fmla="*/ 2147483647 h 244"/>
                  <a:gd name="T28" fmla="*/ 2147483647 w 243"/>
                  <a:gd name="T29" fmla="*/ 2147483647 h 244"/>
                  <a:gd name="T30" fmla="*/ 2147483647 w 243"/>
                  <a:gd name="T31" fmla="*/ 2147483647 h 244"/>
                  <a:gd name="T32" fmla="*/ 2147483647 w 243"/>
                  <a:gd name="T33" fmla="*/ 2147483647 h 244"/>
                  <a:gd name="T34" fmla="*/ 2147483647 w 243"/>
                  <a:gd name="T35" fmla="*/ 2147483647 h 24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43" h="244">
                    <a:moveTo>
                      <a:pt x="243" y="244"/>
                    </a:moveTo>
                    <a:lnTo>
                      <a:pt x="0" y="244"/>
                    </a:lnTo>
                    <a:lnTo>
                      <a:pt x="0" y="0"/>
                    </a:lnTo>
                    <a:lnTo>
                      <a:pt x="96" y="0"/>
                    </a:lnTo>
                    <a:lnTo>
                      <a:pt x="96" y="54"/>
                    </a:lnTo>
                    <a:lnTo>
                      <a:pt x="147" y="54"/>
                    </a:lnTo>
                    <a:lnTo>
                      <a:pt x="147" y="0"/>
                    </a:lnTo>
                    <a:lnTo>
                      <a:pt x="243" y="0"/>
                    </a:lnTo>
                    <a:lnTo>
                      <a:pt x="243" y="244"/>
                    </a:lnTo>
                    <a:close/>
                    <a:moveTo>
                      <a:pt x="16" y="228"/>
                    </a:moveTo>
                    <a:lnTo>
                      <a:pt x="229" y="228"/>
                    </a:lnTo>
                    <a:lnTo>
                      <a:pt x="229" y="14"/>
                    </a:lnTo>
                    <a:lnTo>
                      <a:pt x="163" y="14"/>
                    </a:lnTo>
                    <a:lnTo>
                      <a:pt x="163" y="69"/>
                    </a:lnTo>
                    <a:lnTo>
                      <a:pt x="80" y="69"/>
                    </a:lnTo>
                    <a:lnTo>
                      <a:pt x="80" y="14"/>
                    </a:lnTo>
                    <a:lnTo>
                      <a:pt x="16" y="14"/>
                    </a:lnTo>
                    <a:lnTo>
                      <a:pt x="16" y="22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3" name="Freeform 477"/>
              <p:cNvSpPr>
                <a:spLocks noEditPoints="1"/>
              </p:cNvSpPr>
              <p:nvPr/>
            </p:nvSpPr>
            <p:spPr bwMode="auto">
              <a:xfrm>
                <a:off x="4875213" y="2517780"/>
                <a:ext cx="185738" cy="142875"/>
              </a:xfrm>
              <a:custGeom>
                <a:avLst/>
                <a:gdLst>
                  <a:gd name="T0" fmla="*/ 2147483647 w 58"/>
                  <a:gd name="T1" fmla="*/ 0 h 45"/>
                  <a:gd name="T2" fmla="*/ 2147483647 w 58"/>
                  <a:gd name="T3" fmla="*/ 0 h 45"/>
                  <a:gd name="T4" fmla="*/ 0 w 58"/>
                  <a:gd name="T5" fmla="*/ 2147483647 h 45"/>
                  <a:gd name="T6" fmla="*/ 0 w 58"/>
                  <a:gd name="T7" fmla="*/ 2147483647 h 45"/>
                  <a:gd name="T8" fmla="*/ 2147483647 w 58"/>
                  <a:gd name="T9" fmla="*/ 2147483647 h 45"/>
                  <a:gd name="T10" fmla="*/ 2147483647 w 58"/>
                  <a:gd name="T11" fmla="*/ 2147483647 h 45"/>
                  <a:gd name="T12" fmla="*/ 2147483647 w 58"/>
                  <a:gd name="T13" fmla="*/ 2147483647 h 45"/>
                  <a:gd name="T14" fmla="*/ 2147483647 w 58"/>
                  <a:gd name="T15" fmla="*/ 2147483647 h 45"/>
                  <a:gd name="T16" fmla="*/ 2147483647 w 58"/>
                  <a:gd name="T17" fmla="*/ 0 h 45"/>
                  <a:gd name="T18" fmla="*/ 2147483647 w 58"/>
                  <a:gd name="T19" fmla="*/ 2147483647 h 45"/>
                  <a:gd name="T20" fmla="*/ 2147483647 w 58"/>
                  <a:gd name="T21" fmla="*/ 2147483647 h 45"/>
                  <a:gd name="T22" fmla="*/ 2147483647 w 58"/>
                  <a:gd name="T23" fmla="*/ 2147483647 h 45"/>
                  <a:gd name="T24" fmla="*/ 2147483647 w 58"/>
                  <a:gd name="T25" fmla="*/ 2147483647 h 45"/>
                  <a:gd name="T26" fmla="*/ 2147483647 w 58"/>
                  <a:gd name="T27" fmla="*/ 2147483647 h 45"/>
                  <a:gd name="T28" fmla="*/ 2147483647 w 58"/>
                  <a:gd name="T29" fmla="*/ 2147483647 h 45"/>
                  <a:gd name="T30" fmla="*/ 2147483647 w 58"/>
                  <a:gd name="T31" fmla="*/ 2147483647 h 45"/>
                  <a:gd name="T32" fmla="*/ 2147483647 w 58"/>
                  <a:gd name="T33" fmla="*/ 2147483647 h 45"/>
                  <a:gd name="T34" fmla="*/ 2147483647 w 58"/>
                  <a:gd name="T35" fmla="*/ 2147483647 h 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8" h="45">
                    <a:moveTo>
                      <a:pt x="54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3"/>
                      <a:pt x="2" y="45"/>
                      <a:pt x="5" y="45"/>
                    </a:cubicBezTo>
                    <a:cubicBezTo>
                      <a:pt x="54" y="45"/>
                      <a:pt x="54" y="45"/>
                      <a:pt x="54" y="45"/>
                    </a:cubicBezTo>
                    <a:cubicBezTo>
                      <a:pt x="56" y="45"/>
                      <a:pt x="58" y="43"/>
                      <a:pt x="58" y="41"/>
                    </a:cubicBezTo>
                    <a:cubicBezTo>
                      <a:pt x="58" y="4"/>
                      <a:pt x="58" y="4"/>
                      <a:pt x="58" y="4"/>
                    </a:cubicBezTo>
                    <a:cubicBezTo>
                      <a:pt x="58" y="2"/>
                      <a:pt x="56" y="0"/>
                      <a:pt x="54" y="0"/>
                    </a:cubicBezTo>
                    <a:close/>
                    <a:moveTo>
                      <a:pt x="55" y="41"/>
                    </a:moveTo>
                    <a:cubicBezTo>
                      <a:pt x="55" y="42"/>
                      <a:pt x="55" y="42"/>
                      <a:pt x="54" y="42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4" y="42"/>
                      <a:pt x="3" y="42"/>
                      <a:pt x="3" y="41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4" y="3"/>
                      <a:pt x="5" y="3"/>
                    </a:cubicBezTo>
                    <a:cubicBezTo>
                      <a:pt x="54" y="3"/>
                      <a:pt x="54" y="3"/>
                      <a:pt x="54" y="3"/>
                    </a:cubicBezTo>
                    <a:cubicBezTo>
                      <a:pt x="55" y="3"/>
                      <a:pt x="55" y="3"/>
                      <a:pt x="55" y="4"/>
                    </a:cubicBezTo>
                    <a:lnTo>
                      <a:pt x="55" y="4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4" name="Rectangle 478"/>
              <p:cNvSpPr>
                <a:spLocks noChangeArrowheads="1"/>
              </p:cNvSpPr>
              <p:nvPr/>
            </p:nvSpPr>
            <p:spPr bwMode="auto">
              <a:xfrm>
                <a:off x="4941888" y="2663830"/>
                <a:ext cx="52388" cy="952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xtLst/>
            </p:spPr>
            <p:txBody>
              <a:bodyPr anchor="ctr"/>
              <a:lstStyle>
                <a:lvl1pPr eaLnBrk="0" hangingPunct="0">
                  <a:spcBef>
                    <a:spcPct val="100000"/>
                  </a:spcBef>
                  <a:buClr>
                    <a:schemeClr val="tx1"/>
                  </a:buClr>
                  <a:buFont typeface="Wingdings 2" pitchFamily="18" charset="2"/>
                  <a:buChar char="¡"/>
                  <a:defRPr sz="16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3640">
                  <a:cs typeface="Arial" panose="020B0604020202020204" pitchFamily="34" charset="0"/>
                </a:endParaRPr>
              </a:p>
            </p:txBody>
          </p:sp>
          <p:sp>
            <p:nvSpPr>
              <p:cNvPr id="75" name="Rectangle 479"/>
              <p:cNvSpPr>
                <a:spLocks noChangeArrowheads="1"/>
              </p:cNvSpPr>
              <p:nvPr/>
            </p:nvSpPr>
            <p:spPr bwMode="auto">
              <a:xfrm>
                <a:off x="4922838" y="2676530"/>
                <a:ext cx="93663" cy="63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xtLst/>
            </p:spPr>
            <p:txBody>
              <a:bodyPr anchor="ctr"/>
              <a:lstStyle>
                <a:lvl1pPr eaLnBrk="0" hangingPunct="0">
                  <a:spcBef>
                    <a:spcPct val="100000"/>
                  </a:spcBef>
                  <a:buClr>
                    <a:schemeClr val="tx1"/>
                  </a:buClr>
                  <a:buFont typeface="Wingdings 2" pitchFamily="18" charset="2"/>
                  <a:buChar char="¡"/>
                  <a:defRPr sz="16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3640">
                  <a:cs typeface="Arial" panose="020B0604020202020204" pitchFamily="34" charset="0"/>
                </a:endParaRPr>
              </a:p>
            </p:txBody>
          </p:sp>
          <p:sp>
            <p:nvSpPr>
              <p:cNvPr id="76" name="Rectangle 480"/>
              <p:cNvSpPr>
                <a:spLocks noChangeArrowheads="1"/>
              </p:cNvSpPr>
              <p:nvPr/>
            </p:nvSpPr>
            <p:spPr bwMode="auto">
              <a:xfrm>
                <a:off x="5003800" y="2714630"/>
                <a:ext cx="50800" cy="1111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xtLst/>
            </p:spPr>
            <p:txBody>
              <a:bodyPr anchor="ctr"/>
              <a:lstStyle>
                <a:lvl1pPr eaLnBrk="0" hangingPunct="0">
                  <a:spcBef>
                    <a:spcPct val="100000"/>
                  </a:spcBef>
                  <a:buClr>
                    <a:schemeClr val="tx1"/>
                  </a:buClr>
                  <a:buFont typeface="Wingdings 2" pitchFamily="18" charset="2"/>
                  <a:buChar char="¡"/>
                  <a:defRPr sz="16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3640">
                  <a:cs typeface="Arial" panose="020B0604020202020204" pitchFamily="34" charset="0"/>
                </a:endParaRPr>
              </a:p>
            </p:txBody>
          </p:sp>
          <p:sp>
            <p:nvSpPr>
              <p:cNvPr id="77" name="Freeform 481"/>
              <p:cNvSpPr>
                <a:spLocks noEditPoints="1"/>
              </p:cNvSpPr>
              <p:nvPr/>
            </p:nvSpPr>
            <p:spPr bwMode="auto">
              <a:xfrm>
                <a:off x="4872038" y="2686055"/>
                <a:ext cx="195263" cy="58738"/>
              </a:xfrm>
              <a:custGeom>
                <a:avLst/>
                <a:gdLst>
                  <a:gd name="T0" fmla="*/ 2147483647 w 61"/>
                  <a:gd name="T1" fmla="*/ 0 h 18"/>
                  <a:gd name="T2" fmla="*/ 0 w 61"/>
                  <a:gd name="T3" fmla="*/ 2147483647 h 18"/>
                  <a:gd name="T4" fmla="*/ 2147483647 w 61"/>
                  <a:gd name="T5" fmla="*/ 2147483647 h 18"/>
                  <a:gd name="T6" fmla="*/ 2147483647 w 61"/>
                  <a:gd name="T7" fmla="*/ 2147483647 h 18"/>
                  <a:gd name="T8" fmla="*/ 2147483647 w 61"/>
                  <a:gd name="T9" fmla="*/ 2147483647 h 18"/>
                  <a:gd name="T10" fmla="*/ 2147483647 w 61"/>
                  <a:gd name="T11" fmla="*/ 2147483647 h 18"/>
                  <a:gd name="T12" fmla="*/ 2147483647 w 61"/>
                  <a:gd name="T13" fmla="*/ 2147483647 h 18"/>
                  <a:gd name="T14" fmla="*/ 2147483647 w 61"/>
                  <a:gd name="T15" fmla="*/ 2147483647 h 18"/>
                  <a:gd name="T16" fmla="*/ 2147483647 w 61"/>
                  <a:gd name="T17" fmla="*/ 2147483647 h 18"/>
                  <a:gd name="T18" fmla="*/ 2147483647 w 61"/>
                  <a:gd name="T19" fmla="*/ 2147483647 h 18"/>
                  <a:gd name="T20" fmla="*/ 2147483647 w 61"/>
                  <a:gd name="T21" fmla="*/ 2147483647 h 18"/>
                  <a:gd name="T22" fmla="*/ 2147483647 w 61"/>
                  <a:gd name="T23" fmla="*/ 2147483647 h 18"/>
                  <a:gd name="T24" fmla="*/ 2147483647 w 61"/>
                  <a:gd name="T25" fmla="*/ 2147483647 h 18"/>
                  <a:gd name="T26" fmla="*/ 2147483647 w 61"/>
                  <a:gd name="T27" fmla="*/ 2147483647 h 18"/>
                  <a:gd name="T28" fmla="*/ 2147483647 w 61"/>
                  <a:gd name="T29" fmla="*/ 2147483647 h 18"/>
                  <a:gd name="T30" fmla="*/ 2147483647 w 61"/>
                  <a:gd name="T31" fmla="*/ 2147483647 h 18"/>
                  <a:gd name="T32" fmla="*/ 2147483647 w 61"/>
                  <a:gd name="T33" fmla="*/ 2147483647 h 18"/>
                  <a:gd name="T34" fmla="*/ 2147483647 w 61"/>
                  <a:gd name="T35" fmla="*/ 2147483647 h 18"/>
                  <a:gd name="T36" fmla="*/ 2147483647 w 61"/>
                  <a:gd name="T37" fmla="*/ 2147483647 h 18"/>
                  <a:gd name="T38" fmla="*/ 2147483647 w 61"/>
                  <a:gd name="T39" fmla="*/ 2147483647 h 18"/>
                  <a:gd name="T40" fmla="*/ 2147483647 w 61"/>
                  <a:gd name="T41" fmla="*/ 2147483647 h 18"/>
                  <a:gd name="T42" fmla="*/ 2147483647 w 61"/>
                  <a:gd name="T43" fmla="*/ 2147483647 h 18"/>
                  <a:gd name="T44" fmla="*/ 2147483647 w 61"/>
                  <a:gd name="T45" fmla="*/ 2147483647 h 18"/>
                  <a:gd name="T46" fmla="*/ 2147483647 w 61"/>
                  <a:gd name="T47" fmla="*/ 2147483647 h 18"/>
                  <a:gd name="T48" fmla="*/ 2147483647 w 61"/>
                  <a:gd name="T49" fmla="*/ 2147483647 h 18"/>
                  <a:gd name="T50" fmla="*/ 2147483647 w 61"/>
                  <a:gd name="T51" fmla="*/ 2147483647 h 18"/>
                  <a:gd name="T52" fmla="*/ 2147483647 w 61"/>
                  <a:gd name="T53" fmla="*/ 2147483647 h 18"/>
                  <a:gd name="T54" fmla="*/ 2147483647 w 61"/>
                  <a:gd name="T55" fmla="*/ 2147483647 h 18"/>
                  <a:gd name="T56" fmla="*/ 2147483647 w 61"/>
                  <a:gd name="T57" fmla="*/ 2147483647 h 18"/>
                  <a:gd name="T58" fmla="*/ 2147483647 w 61"/>
                  <a:gd name="T59" fmla="*/ 2147483647 h 18"/>
                  <a:gd name="T60" fmla="*/ 2147483647 w 61"/>
                  <a:gd name="T61" fmla="*/ 2147483647 h 18"/>
                  <a:gd name="T62" fmla="*/ 2147483647 w 61"/>
                  <a:gd name="T63" fmla="*/ 2147483647 h 18"/>
                  <a:gd name="T64" fmla="*/ 2147483647 w 61"/>
                  <a:gd name="T65" fmla="*/ 2147483647 h 18"/>
                  <a:gd name="T66" fmla="*/ 2147483647 w 61"/>
                  <a:gd name="T67" fmla="*/ 2147483647 h 1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61" h="18">
                    <a:moveTo>
                      <a:pt x="59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7"/>
                      <a:pt x="0" y="18"/>
                      <a:pt x="2" y="18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60" y="18"/>
                      <a:pt x="61" y="17"/>
                      <a:pt x="61" y="16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1" y="1"/>
                      <a:pt x="60" y="0"/>
                      <a:pt x="59" y="0"/>
                    </a:cubicBezTo>
                    <a:close/>
                    <a:moveTo>
                      <a:pt x="21" y="15"/>
                    </a:moveTo>
                    <a:cubicBezTo>
                      <a:pt x="3" y="15"/>
                      <a:pt x="3" y="15"/>
                      <a:pt x="3" y="15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1" y="13"/>
                      <a:pt x="21" y="13"/>
                      <a:pt x="21" y="13"/>
                    </a:cubicBezTo>
                    <a:lnTo>
                      <a:pt x="21" y="15"/>
                    </a:lnTo>
                    <a:close/>
                    <a:moveTo>
                      <a:pt x="21" y="12"/>
                    </a:moveTo>
                    <a:cubicBezTo>
                      <a:pt x="3" y="12"/>
                      <a:pt x="3" y="12"/>
                      <a:pt x="3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1" y="11"/>
                      <a:pt x="21" y="11"/>
                      <a:pt x="21" y="11"/>
                    </a:cubicBezTo>
                    <a:lnTo>
                      <a:pt x="21" y="12"/>
                    </a:lnTo>
                    <a:close/>
                    <a:moveTo>
                      <a:pt x="21" y="10"/>
                    </a:moveTo>
                    <a:cubicBezTo>
                      <a:pt x="3" y="10"/>
                      <a:pt x="3" y="10"/>
                      <a:pt x="3" y="10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1" y="8"/>
                      <a:pt x="21" y="8"/>
                      <a:pt x="21" y="8"/>
                    </a:cubicBezTo>
                    <a:lnTo>
                      <a:pt x="21" y="10"/>
                    </a:lnTo>
                    <a:close/>
                    <a:moveTo>
                      <a:pt x="21" y="7"/>
                    </a:moveTo>
                    <a:cubicBezTo>
                      <a:pt x="3" y="7"/>
                      <a:pt x="3" y="7"/>
                      <a:pt x="3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1" y="6"/>
                      <a:pt x="21" y="6"/>
                      <a:pt x="21" y="6"/>
                    </a:cubicBezTo>
                    <a:lnTo>
                      <a:pt x="21" y="7"/>
                    </a:lnTo>
                    <a:close/>
                    <a:moveTo>
                      <a:pt x="21" y="4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1" y="3"/>
                      <a:pt x="21" y="3"/>
                      <a:pt x="21" y="3"/>
                    </a:cubicBezTo>
                    <a:lnTo>
                      <a:pt x="21" y="4"/>
                    </a:lnTo>
                    <a:close/>
                    <a:moveTo>
                      <a:pt x="32" y="11"/>
                    </a:move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32" y="9"/>
                      <a:pt x="32" y="9"/>
                      <a:pt x="32" y="9"/>
                    </a:cubicBezTo>
                    <a:lnTo>
                      <a:pt x="32" y="11"/>
                    </a:lnTo>
                    <a:close/>
                    <a:moveTo>
                      <a:pt x="32" y="8"/>
                    </a:moveTo>
                    <a:cubicBezTo>
                      <a:pt x="29" y="8"/>
                      <a:pt x="29" y="8"/>
                      <a:pt x="29" y="8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32" y="7"/>
                      <a:pt x="32" y="7"/>
                      <a:pt x="32" y="7"/>
                    </a:cubicBezTo>
                    <a:lnTo>
                      <a:pt x="32" y="8"/>
                    </a:lnTo>
                    <a:close/>
                    <a:moveTo>
                      <a:pt x="46" y="15"/>
                    </a:moveTo>
                    <a:cubicBezTo>
                      <a:pt x="45" y="15"/>
                      <a:pt x="45" y="15"/>
                      <a:pt x="45" y="15"/>
                    </a:cubicBezTo>
                    <a:cubicBezTo>
                      <a:pt x="45" y="14"/>
                      <a:pt x="45" y="14"/>
                      <a:pt x="46" y="14"/>
                    </a:cubicBezTo>
                    <a:cubicBezTo>
                      <a:pt x="46" y="14"/>
                      <a:pt x="46" y="14"/>
                      <a:pt x="46" y="15"/>
                    </a:cubicBezTo>
                    <a:cubicBezTo>
                      <a:pt x="46" y="15"/>
                      <a:pt x="46" y="15"/>
                      <a:pt x="46" y="15"/>
                    </a:cubicBezTo>
                    <a:close/>
                    <a:moveTo>
                      <a:pt x="49" y="15"/>
                    </a:moveTo>
                    <a:cubicBezTo>
                      <a:pt x="49" y="15"/>
                      <a:pt x="48" y="15"/>
                      <a:pt x="48" y="15"/>
                    </a:cubicBezTo>
                    <a:cubicBezTo>
                      <a:pt x="48" y="14"/>
                      <a:pt x="49" y="14"/>
                      <a:pt x="49" y="14"/>
                    </a:cubicBezTo>
                    <a:cubicBezTo>
                      <a:pt x="49" y="14"/>
                      <a:pt x="50" y="14"/>
                      <a:pt x="50" y="15"/>
                    </a:cubicBezTo>
                    <a:cubicBezTo>
                      <a:pt x="50" y="15"/>
                      <a:pt x="49" y="15"/>
                      <a:pt x="49" y="15"/>
                    </a:cubicBezTo>
                    <a:close/>
                    <a:moveTo>
                      <a:pt x="52" y="15"/>
                    </a:moveTo>
                    <a:cubicBezTo>
                      <a:pt x="52" y="15"/>
                      <a:pt x="52" y="15"/>
                      <a:pt x="52" y="15"/>
                    </a:cubicBezTo>
                    <a:cubicBezTo>
                      <a:pt x="52" y="14"/>
                      <a:pt x="52" y="14"/>
                      <a:pt x="52" y="14"/>
                    </a:cubicBezTo>
                    <a:cubicBezTo>
                      <a:pt x="53" y="14"/>
                      <a:pt x="53" y="14"/>
                      <a:pt x="53" y="15"/>
                    </a:cubicBezTo>
                    <a:cubicBezTo>
                      <a:pt x="53" y="15"/>
                      <a:pt x="53" y="15"/>
                      <a:pt x="52" y="15"/>
                    </a:cubicBezTo>
                    <a:close/>
                    <a:moveTo>
                      <a:pt x="58" y="13"/>
                    </a:moveTo>
                    <a:cubicBezTo>
                      <a:pt x="40" y="13"/>
                      <a:pt x="40" y="13"/>
                      <a:pt x="40" y="13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58" y="8"/>
                      <a:pt x="58" y="8"/>
                      <a:pt x="58" y="8"/>
                    </a:cubicBezTo>
                    <a:lnTo>
                      <a:pt x="58" y="13"/>
                    </a:lnTo>
                    <a:close/>
                    <a:moveTo>
                      <a:pt x="58" y="7"/>
                    </a:moveTo>
                    <a:cubicBezTo>
                      <a:pt x="40" y="7"/>
                      <a:pt x="40" y="7"/>
                      <a:pt x="40" y="7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58" y="3"/>
                      <a:pt x="58" y="3"/>
                      <a:pt x="58" y="3"/>
                    </a:cubicBezTo>
                    <a:lnTo>
                      <a:pt x="58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8" name="Rectangle 482"/>
              <p:cNvSpPr>
                <a:spLocks noChangeArrowheads="1"/>
              </p:cNvSpPr>
              <p:nvPr/>
            </p:nvSpPr>
            <p:spPr bwMode="auto">
              <a:xfrm>
                <a:off x="5003800" y="2695580"/>
                <a:ext cx="50800" cy="127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xtLst/>
            </p:spPr>
            <p:txBody>
              <a:bodyPr anchor="ctr"/>
              <a:lstStyle>
                <a:lvl1pPr eaLnBrk="0" hangingPunct="0">
                  <a:spcBef>
                    <a:spcPct val="100000"/>
                  </a:spcBef>
                  <a:buClr>
                    <a:schemeClr val="tx1"/>
                  </a:buClr>
                  <a:buFont typeface="Wingdings 2" pitchFamily="18" charset="2"/>
                  <a:buChar char="¡"/>
                  <a:defRPr sz="16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3640">
                  <a:cs typeface="Arial" panose="020B0604020202020204" pitchFamily="34" charset="0"/>
                </a:endParaRPr>
              </a:p>
            </p:txBody>
          </p:sp>
          <p:sp>
            <p:nvSpPr>
              <p:cNvPr id="79" name="Freeform 483"/>
              <p:cNvSpPr>
                <a:spLocks noEditPoints="1"/>
              </p:cNvSpPr>
              <p:nvPr/>
            </p:nvSpPr>
            <p:spPr bwMode="auto">
              <a:xfrm>
                <a:off x="5214938" y="1938341"/>
                <a:ext cx="388938" cy="387351"/>
              </a:xfrm>
              <a:custGeom>
                <a:avLst/>
                <a:gdLst>
                  <a:gd name="T0" fmla="*/ 2147483647 w 245"/>
                  <a:gd name="T1" fmla="*/ 2147483647 h 244"/>
                  <a:gd name="T2" fmla="*/ 0 w 245"/>
                  <a:gd name="T3" fmla="*/ 2147483647 h 244"/>
                  <a:gd name="T4" fmla="*/ 0 w 245"/>
                  <a:gd name="T5" fmla="*/ 0 h 244"/>
                  <a:gd name="T6" fmla="*/ 2147483647 w 245"/>
                  <a:gd name="T7" fmla="*/ 0 h 244"/>
                  <a:gd name="T8" fmla="*/ 2147483647 w 245"/>
                  <a:gd name="T9" fmla="*/ 2147483647 h 244"/>
                  <a:gd name="T10" fmla="*/ 2147483647 w 245"/>
                  <a:gd name="T11" fmla="*/ 2147483647 h 244"/>
                  <a:gd name="T12" fmla="*/ 2147483647 w 245"/>
                  <a:gd name="T13" fmla="*/ 0 h 244"/>
                  <a:gd name="T14" fmla="*/ 2147483647 w 245"/>
                  <a:gd name="T15" fmla="*/ 0 h 244"/>
                  <a:gd name="T16" fmla="*/ 2147483647 w 245"/>
                  <a:gd name="T17" fmla="*/ 2147483647 h 244"/>
                  <a:gd name="T18" fmla="*/ 2147483647 w 245"/>
                  <a:gd name="T19" fmla="*/ 2147483647 h 244"/>
                  <a:gd name="T20" fmla="*/ 2147483647 w 245"/>
                  <a:gd name="T21" fmla="*/ 2147483647 h 244"/>
                  <a:gd name="T22" fmla="*/ 2147483647 w 245"/>
                  <a:gd name="T23" fmla="*/ 2147483647 h 244"/>
                  <a:gd name="T24" fmla="*/ 2147483647 w 245"/>
                  <a:gd name="T25" fmla="*/ 2147483647 h 244"/>
                  <a:gd name="T26" fmla="*/ 2147483647 w 245"/>
                  <a:gd name="T27" fmla="*/ 2147483647 h 244"/>
                  <a:gd name="T28" fmla="*/ 2147483647 w 245"/>
                  <a:gd name="T29" fmla="*/ 2147483647 h 244"/>
                  <a:gd name="T30" fmla="*/ 2147483647 w 245"/>
                  <a:gd name="T31" fmla="*/ 2147483647 h 244"/>
                  <a:gd name="T32" fmla="*/ 2147483647 w 245"/>
                  <a:gd name="T33" fmla="*/ 2147483647 h 244"/>
                  <a:gd name="T34" fmla="*/ 2147483647 w 245"/>
                  <a:gd name="T35" fmla="*/ 2147483647 h 24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45" h="244">
                    <a:moveTo>
                      <a:pt x="245" y="244"/>
                    </a:moveTo>
                    <a:lnTo>
                      <a:pt x="0" y="244"/>
                    </a:lnTo>
                    <a:lnTo>
                      <a:pt x="0" y="0"/>
                    </a:lnTo>
                    <a:lnTo>
                      <a:pt x="96" y="0"/>
                    </a:lnTo>
                    <a:lnTo>
                      <a:pt x="96" y="55"/>
                    </a:lnTo>
                    <a:lnTo>
                      <a:pt x="147" y="55"/>
                    </a:lnTo>
                    <a:lnTo>
                      <a:pt x="147" y="0"/>
                    </a:lnTo>
                    <a:lnTo>
                      <a:pt x="245" y="0"/>
                    </a:lnTo>
                    <a:lnTo>
                      <a:pt x="245" y="244"/>
                    </a:lnTo>
                    <a:close/>
                    <a:moveTo>
                      <a:pt x="16" y="228"/>
                    </a:moveTo>
                    <a:lnTo>
                      <a:pt x="229" y="228"/>
                    </a:lnTo>
                    <a:lnTo>
                      <a:pt x="229" y="14"/>
                    </a:lnTo>
                    <a:lnTo>
                      <a:pt x="163" y="14"/>
                    </a:lnTo>
                    <a:lnTo>
                      <a:pt x="163" y="69"/>
                    </a:lnTo>
                    <a:lnTo>
                      <a:pt x="82" y="69"/>
                    </a:lnTo>
                    <a:lnTo>
                      <a:pt x="82" y="14"/>
                    </a:lnTo>
                    <a:lnTo>
                      <a:pt x="16" y="14"/>
                    </a:lnTo>
                    <a:lnTo>
                      <a:pt x="16" y="22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0" name="Freeform 484"/>
              <p:cNvSpPr>
                <a:spLocks noEditPoints="1"/>
              </p:cNvSpPr>
              <p:nvPr/>
            </p:nvSpPr>
            <p:spPr bwMode="auto">
              <a:xfrm>
                <a:off x="5341938" y="2070104"/>
                <a:ext cx="157163" cy="198438"/>
              </a:xfrm>
              <a:custGeom>
                <a:avLst/>
                <a:gdLst>
                  <a:gd name="T0" fmla="*/ 2147483647 w 49"/>
                  <a:gd name="T1" fmla="*/ 2147483647 h 62"/>
                  <a:gd name="T2" fmla="*/ 2147483647 w 49"/>
                  <a:gd name="T3" fmla="*/ 2147483647 h 62"/>
                  <a:gd name="T4" fmla="*/ 2147483647 w 49"/>
                  <a:gd name="T5" fmla="*/ 2147483647 h 62"/>
                  <a:gd name="T6" fmla="*/ 2147483647 w 49"/>
                  <a:gd name="T7" fmla="*/ 2147483647 h 62"/>
                  <a:gd name="T8" fmla="*/ 2147483647 w 49"/>
                  <a:gd name="T9" fmla="*/ 2147483647 h 62"/>
                  <a:gd name="T10" fmla="*/ 2147483647 w 49"/>
                  <a:gd name="T11" fmla="*/ 2147483647 h 62"/>
                  <a:gd name="T12" fmla="*/ 2147483647 w 49"/>
                  <a:gd name="T13" fmla="*/ 2147483647 h 62"/>
                  <a:gd name="T14" fmla="*/ 2147483647 w 49"/>
                  <a:gd name="T15" fmla="*/ 2147483647 h 62"/>
                  <a:gd name="T16" fmla="*/ 2147483647 w 49"/>
                  <a:gd name="T17" fmla="*/ 2147483647 h 62"/>
                  <a:gd name="T18" fmla="*/ 2147483647 w 49"/>
                  <a:gd name="T19" fmla="*/ 2147483647 h 62"/>
                  <a:gd name="T20" fmla="*/ 2147483647 w 49"/>
                  <a:gd name="T21" fmla="*/ 2147483647 h 62"/>
                  <a:gd name="T22" fmla="*/ 2147483647 w 49"/>
                  <a:gd name="T23" fmla="*/ 2147483647 h 62"/>
                  <a:gd name="T24" fmla="*/ 2147483647 w 49"/>
                  <a:gd name="T25" fmla="*/ 2147483647 h 62"/>
                  <a:gd name="T26" fmla="*/ 2147483647 w 49"/>
                  <a:gd name="T27" fmla="*/ 2147483647 h 62"/>
                  <a:gd name="T28" fmla="*/ 2147483647 w 49"/>
                  <a:gd name="T29" fmla="*/ 2147483647 h 62"/>
                  <a:gd name="T30" fmla="*/ 2147483647 w 49"/>
                  <a:gd name="T31" fmla="*/ 2147483647 h 62"/>
                  <a:gd name="T32" fmla="*/ 2147483647 w 49"/>
                  <a:gd name="T33" fmla="*/ 0 h 62"/>
                  <a:gd name="T34" fmla="*/ 2147483647 w 49"/>
                  <a:gd name="T35" fmla="*/ 0 h 62"/>
                  <a:gd name="T36" fmla="*/ 2147483647 w 49"/>
                  <a:gd name="T37" fmla="*/ 0 h 62"/>
                  <a:gd name="T38" fmla="*/ 0 w 49"/>
                  <a:gd name="T39" fmla="*/ 2147483647 h 62"/>
                  <a:gd name="T40" fmla="*/ 0 w 49"/>
                  <a:gd name="T41" fmla="*/ 2147483647 h 62"/>
                  <a:gd name="T42" fmla="*/ 2147483647 w 49"/>
                  <a:gd name="T43" fmla="*/ 2147483647 h 62"/>
                  <a:gd name="T44" fmla="*/ 2147483647 w 49"/>
                  <a:gd name="T45" fmla="*/ 2147483647 h 62"/>
                  <a:gd name="T46" fmla="*/ 2147483647 w 49"/>
                  <a:gd name="T47" fmla="*/ 2147483647 h 62"/>
                  <a:gd name="T48" fmla="*/ 2147483647 w 49"/>
                  <a:gd name="T49" fmla="*/ 2147483647 h 62"/>
                  <a:gd name="T50" fmla="*/ 2147483647 w 49"/>
                  <a:gd name="T51" fmla="*/ 2147483647 h 62"/>
                  <a:gd name="T52" fmla="*/ 2147483647 w 49"/>
                  <a:gd name="T53" fmla="*/ 2147483647 h 62"/>
                  <a:gd name="T54" fmla="*/ 2147483647 w 49"/>
                  <a:gd name="T55" fmla="*/ 2147483647 h 62"/>
                  <a:gd name="T56" fmla="*/ 2147483647 w 49"/>
                  <a:gd name="T57" fmla="*/ 2147483647 h 62"/>
                  <a:gd name="T58" fmla="*/ 2147483647 w 49"/>
                  <a:gd name="T59" fmla="*/ 2147483647 h 62"/>
                  <a:gd name="T60" fmla="*/ 2147483647 w 49"/>
                  <a:gd name="T61" fmla="*/ 2147483647 h 62"/>
                  <a:gd name="T62" fmla="*/ 2147483647 w 49"/>
                  <a:gd name="T63" fmla="*/ 2147483647 h 6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9" h="62">
                    <a:moveTo>
                      <a:pt x="46" y="48"/>
                    </a:moveTo>
                    <a:cubicBezTo>
                      <a:pt x="46" y="58"/>
                      <a:pt x="46" y="58"/>
                      <a:pt x="46" y="58"/>
                    </a:cubicBezTo>
                    <a:cubicBezTo>
                      <a:pt x="46" y="58"/>
                      <a:pt x="46" y="58"/>
                      <a:pt x="46" y="58"/>
                    </a:cubicBezTo>
                    <a:cubicBezTo>
                      <a:pt x="46" y="59"/>
                      <a:pt x="45" y="59"/>
                      <a:pt x="45" y="59"/>
                    </a:cubicBezTo>
                    <a:cubicBezTo>
                      <a:pt x="5" y="59"/>
                      <a:pt x="5" y="59"/>
                      <a:pt x="5" y="59"/>
                    </a:cubicBezTo>
                    <a:cubicBezTo>
                      <a:pt x="4" y="59"/>
                      <a:pt x="4" y="59"/>
                      <a:pt x="4" y="5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4"/>
                      <a:pt x="4" y="4"/>
                      <a:pt x="5" y="4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5"/>
                      <a:pt x="34" y="17"/>
                      <a:pt x="37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21"/>
                      <a:pt x="46" y="21"/>
                      <a:pt x="46" y="21"/>
                    </a:cubicBezTo>
                    <a:cubicBezTo>
                      <a:pt x="46" y="21"/>
                      <a:pt x="47" y="21"/>
                      <a:pt x="47" y="21"/>
                    </a:cubicBezTo>
                    <a:cubicBezTo>
                      <a:pt x="49" y="21"/>
                      <a:pt x="49" y="21"/>
                      <a:pt x="49" y="21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0"/>
                      <a:pt x="3" y="62"/>
                      <a:pt x="5" y="62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6" y="62"/>
                      <a:pt x="48" y="62"/>
                      <a:pt x="49" y="60"/>
                    </a:cubicBezTo>
                    <a:cubicBezTo>
                      <a:pt x="49" y="60"/>
                      <a:pt x="49" y="59"/>
                      <a:pt x="49" y="58"/>
                    </a:cubicBezTo>
                    <a:cubicBezTo>
                      <a:pt x="49" y="48"/>
                      <a:pt x="49" y="48"/>
                      <a:pt x="49" y="48"/>
                    </a:cubicBezTo>
                    <a:lnTo>
                      <a:pt x="46" y="48"/>
                    </a:lnTo>
                    <a:close/>
                    <a:moveTo>
                      <a:pt x="35" y="5"/>
                    </a:moveTo>
                    <a:cubicBezTo>
                      <a:pt x="45" y="13"/>
                      <a:pt x="45" y="13"/>
                      <a:pt x="45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6" y="13"/>
                      <a:pt x="35" y="13"/>
                      <a:pt x="35" y="12"/>
                    </a:cubicBezTo>
                    <a:lnTo>
                      <a:pt x="3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1" name="Freeform 485"/>
              <p:cNvSpPr>
                <a:spLocks/>
              </p:cNvSpPr>
              <p:nvPr/>
            </p:nvSpPr>
            <p:spPr bwMode="auto">
              <a:xfrm>
                <a:off x="5364163" y="2095504"/>
                <a:ext cx="63500" cy="6350"/>
              </a:xfrm>
              <a:custGeom>
                <a:avLst/>
                <a:gdLst>
                  <a:gd name="T0" fmla="*/ 2147483647 w 20"/>
                  <a:gd name="T1" fmla="*/ 2147483647 h 2"/>
                  <a:gd name="T2" fmla="*/ 2147483647 w 20"/>
                  <a:gd name="T3" fmla="*/ 2147483647 h 2"/>
                  <a:gd name="T4" fmla="*/ 2147483647 w 20"/>
                  <a:gd name="T5" fmla="*/ 0 h 2"/>
                  <a:gd name="T6" fmla="*/ 2147483647 w 20"/>
                  <a:gd name="T7" fmla="*/ 0 h 2"/>
                  <a:gd name="T8" fmla="*/ 2147483647 w 20"/>
                  <a:gd name="T9" fmla="*/ 2147483647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2">
                    <a:moveTo>
                      <a:pt x="1" y="2"/>
                    </a:moveTo>
                    <a:cubicBezTo>
                      <a:pt x="7" y="2"/>
                      <a:pt x="13" y="2"/>
                      <a:pt x="18" y="2"/>
                    </a:cubicBezTo>
                    <a:cubicBezTo>
                      <a:pt x="20" y="2"/>
                      <a:pt x="20" y="0"/>
                      <a:pt x="18" y="0"/>
                    </a:cubicBezTo>
                    <a:cubicBezTo>
                      <a:pt x="13" y="0"/>
                      <a:pt x="7" y="0"/>
                      <a:pt x="1" y="0"/>
                    </a:cubicBezTo>
                    <a:cubicBezTo>
                      <a:pt x="0" y="0"/>
                      <a:pt x="0" y="2"/>
                      <a:pt x="1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2" name="Freeform 486"/>
              <p:cNvSpPr>
                <a:spLocks/>
              </p:cNvSpPr>
              <p:nvPr/>
            </p:nvSpPr>
            <p:spPr bwMode="auto">
              <a:xfrm>
                <a:off x="5364163" y="2114554"/>
                <a:ext cx="63500" cy="6350"/>
              </a:xfrm>
              <a:custGeom>
                <a:avLst/>
                <a:gdLst>
                  <a:gd name="T0" fmla="*/ 2147483647 w 20"/>
                  <a:gd name="T1" fmla="*/ 2147483647 h 2"/>
                  <a:gd name="T2" fmla="*/ 2147483647 w 20"/>
                  <a:gd name="T3" fmla="*/ 2147483647 h 2"/>
                  <a:gd name="T4" fmla="*/ 2147483647 w 20"/>
                  <a:gd name="T5" fmla="*/ 0 h 2"/>
                  <a:gd name="T6" fmla="*/ 2147483647 w 20"/>
                  <a:gd name="T7" fmla="*/ 0 h 2"/>
                  <a:gd name="T8" fmla="*/ 2147483647 w 20"/>
                  <a:gd name="T9" fmla="*/ 2147483647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2">
                    <a:moveTo>
                      <a:pt x="1" y="2"/>
                    </a:moveTo>
                    <a:cubicBezTo>
                      <a:pt x="7" y="2"/>
                      <a:pt x="13" y="2"/>
                      <a:pt x="18" y="2"/>
                    </a:cubicBezTo>
                    <a:cubicBezTo>
                      <a:pt x="20" y="2"/>
                      <a:pt x="20" y="0"/>
                      <a:pt x="18" y="0"/>
                    </a:cubicBezTo>
                    <a:cubicBezTo>
                      <a:pt x="13" y="0"/>
                      <a:pt x="7" y="0"/>
                      <a:pt x="1" y="0"/>
                    </a:cubicBezTo>
                    <a:cubicBezTo>
                      <a:pt x="0" y="0"/>
                      <a:pt x="0" y="2"/>
                      <a:pt x="1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3" name="Freeform 487"/>
              <p:cNvSpPr>
                <a:spLocks/>
              </p:cNvSpPr>
              <p:nvPr/>
            </p:nvSpPr>
            <p:spPr bwMode="auto">
              <a:xfrm>
                <a:off x="5364163" y="2133604"/>
                <a:ext cx="115888" cy="3175"/>
              </a:xfrm>
              <a:custGeom>
                <a:avLst/>
                <a:gdLst>
                  <a:gd name="T0" fmla="*/ 2147483647 w 36"/>
                  <a:gd name="T1" fmla="*/ 2147483647 h 1"/>
                  <a:gd name="T2" fmla="*/ 2147483647 w 36"/>
                  <a:gd name="T3" fmla="*/ 2147483647 h 1"/>
                  <a:gd name="T4" fmla="*/ 2147483647 w 36"/>
                  <a:gd name="T5" fmla="*/ 0 h 1"/>
                  <a:gd name="T6" fmla="*/ 2147483647 w 36"/>
                  <a:gd name="T7" fmla="*/ 0 h 1"/>
                  <a:gd name="T8" fmla="*/ 2147483647 w 36"/>
                  <a:gd name="T9" fmla="*/ 2147483647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6" h="1">
                    <a:moveTo>
                      <a:pt x="1" y="1"/>
                    </a:moveTo>
                    <a:cubicBezTo>
                      <a:pt x="7" y="1"/>
                      <a:pt x="29" y="1"/>
                      <a:pt x="35" y="1"/>
                    </a:cubicBezTo>
                    <a:cubicBezTo>
                      <a:pt x="36" y="1"/>
                      <a:pt x="36" y="0"/>
                      <a:pt x="35" y="0"/>
                    </a:cubicBezTo>
                    <a:cubicBezTo>
                      <a:pt x="29" y="0"/>
                      <a:pt x="7" y="0"/>
                      <a:pt x="1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4" name="Freeform 488"/>
              <p:cNvSpPr>
                <a:spLocks/>
              </p:cNvSpPr>
              <p:nvPr/>
            </p:nvSpPr>
            <p:spPr bwMode="auto">
              <a:xfrm>
                <a:off x="5364163" y="2149479"/>
                <a:ext cx="115888" cy="6350"/>
              </a:xfrm>
              <a:custGeom>
                <a:avLst/>
                <a:gdLst>
                  <a:gd name="T0" fmla="*/ 2147483647 w 36"/>
                  <a:gd name="T1" fmla="*/ 0 h 2"/>
                  <a:gd name="T2" fmla="*/ 2147483647 w 36"/>
                  <a:gd name="T3" fmla="*/ 0 h 2"/>
                  <a:gd name="T4" fmla="*/ 2147483647 w 36"/>
                  <a:gd name="T5" fmla="*/ 2147483647 h 2"/>
                  <a:gd name="T6" fmla="*/ 2147483647 w 36"/>
                  <a:gd name="T7" fmla="*/ 2147483647 h 2"/>
                  <a:gd name="T8" fmla="*/ 2147483647 w 36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6" h="2">
                    <a:moveTo>
                      <a:pt x="35" y="0"/>
                    </a:moveTo>
                    <a:cubicBezTo>
                      <a:pt x="29" y="0"/>
                      <a:pt x="7" y="0"/>
                      <a:pt x="1" y="0"/>
                    </a:cubicBezTo>
                    <a:cubicBezTo>
                      <a:pt x="0" y="0"/>
                      <a:pt x="0" y="2"/>
                      <a:pt x="1" y="2"/>
                    </a:cubicBezTo>
                    <a:cubicBezTo>
                      <a:pt x="7" y="2"/>
                      <a:pt x="29" y="2"/>
                      <a:pt x="35" y="2"/>
                    </a:cubicBezTo>
                    <a:cubicBezTo>
                      <a:pt x="36" y="2"/>
                      <a:pt x="36" y="0"/>
                      <a:pt x="3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5" name="Freeform 489"/>
              <p:cNvSpPr>
                <a:spLocks/>
              </p:cNvSpPr>
              <p:nvPr/>
            </p:nvSpPr>
            <p:spPr bwMode="auto">
              <a:xfrm>
                <a:off x="5364163" y="2168529"/>
                <a:ext cx="115888" cy="3175"/>
              </a:xfrm>
              <a:custGeom>
                <a:avLst/>
                <a:gdLst>
                  <a:gd name="T0" fmla="*/ 2147483647 w 36"/>
                  <a:gd name="T1" fmla="*/ 0 h 1"/>
                  <a:gd name="T2" fmla="*/ 2147483647 w 36"/>
                  <a:gd name="T3" fmla="*/ 0 h 1"/>
                  <a:gd name="T4" fmla="*/ 2147483647 w 36"/>
                  <a:gd name="T5" fmla="*/ 2147483647 h 1"/>
                  <a:gd name="T6" fmla="*/ 2147483647 w 36"/>
                  <a:gd name="T7" fmla="*/ 2147483647 h 1"/>
                  <a:gd name="T8" fmla="*/ 2147483647 w 36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6" h="1">
                    <a:moveTo>
                      <a:pt x="35" y="0"/>
                    </a:moveTo>
                    <a:cubicBezTo>
                      <a:pt x="29" y="0"/>
                      <a:pt x="7" y="0"/>
                      <a:pt x="1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7" y="1"/>
                      <a:pt x="29" y="1"/>
                      <a:pt x="35" y="1"/>
                    </a:cubicBezTo>
                    <a:cubicBezTo>
                      <a:pt x="36" y="1"/>
                      <a:pt x="36" y="0"/>
                      <a:pt x="3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6" name="Freeform 490"/>
              <p:cNvSpPr>
                <a:spLocks/>
              </p:cNvSpPr>
              <p:nvPr/>
            </p:nvSpPr>
            <p:spPr bwMode="auto">
              <a:xfrm>
                <a:off x="5364163" y="2184404"/>
                <a:ext cx="109538" cy="6350"/>
              </a:xfrm>
              <a:custGeom>
                <a:avLst/>
                <a:gdLst>
                  <a:gd name="T0" fmla="*/ 2147483647 w 34"/>
                  <a:gd name="T1" fmla="*/ 0 h 2"/>
                  <a:gd name="T2" fmla="*/ 2147483647 w 34"/>
                  <a:gd name="T3" fmla="*/ 0 h 2"/>
                  <a:gd name="T4" fmla="*/ 2147483647 w 34"/>
                  <a:gd name="T5" fmla="*/ 2147483647 h 2"/>
                  <a:gd name="T6" fmla="*/ 2147483647 w 34"/>
                  <a:gd name="T7" fmla="*/ 2147483647 h 2"/>
                  <a:gd name="T8" fmla="*/ 2147483647 w 34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" h="2">
                    <a:moveTo>
                      <a:pt x="33" y="0"/>
                    </a:moveTo>
                    <a:cubicBezTo>
                      <a:pt x="28" y="0"/>
                      <a:pt x="6" y="0"/>
                      <a:pt x="1" y="0"/>
                    </a:cubicBezTo>
                    <a:cubicBezTo>
                      <a:pt x="0" y="0"/>
                      <a:pt x="0" y="2"/>
                      <a:pt x="1" y="2"/>
                    </a:cubicBezTo>
                    <a:cubicBezTo>
                      <a:pt x="6" y="2"/>
                      <a:pt x="28" y="2"/>
                      <a:pt x="33" y="2"/>
                    </a:cubicBezTo>
                    <a:cubicBezTo>
                      <a:pt x="34" y="2"/>
                      <a:pt x="34" y="0"/>
                      <a:pt x="3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7" name="Freeform 491"/>
              <p:cNvSpPr>
                <a:spLocks/>
              </p:cNvSpPr>
              <p:nvPr/>
            </p:nvSpPr>
            <p:spPr bwMode="auto">
              <a:xfrm>
                <a:off x="5364163" y="2203454"/>
                <a:ext cx="103188" cy="6350"/>
              </a:xfrm>
              <a:custGeom>
                <a:avLst/>
                <a:gdLst>
                  <a:gd name="T0" fmla="*/ 2147483647 w 32"/>
                  <a:gd name="T1" fmla="*/ 0 h 2"/>
                  <a:gd name="T2" fmla="*/ 2147483647 w 32"/>
                  <a:gd name="T3" fmla="*/ 0 h 2"/>
                  <a:gd name="T4" fmla="*/ 2147483647 w 32"/>
                  <a:gd name="T5" fmla="*/ 2147483647 h 2"/>
                  <a:gd name="T6" fmla="*/ 2147483647 w 32"/>
                  <a:gd name="T7" fmla="*/ 2147483647 h 2"/>
                  <a:gd name="T8" fmla="*/ 2147483647 w 32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2">
                    <a:moveTo>
                      <a:pt x="31" y="0"/>
                    </a:moveTo>
                    <a:cubicBezTo>
                      <a:pt x="25" y="0"/>
                      <a:pt x="6" y="0"/>
                      <a:pt x="1" y="0"/>
                    </a:cubicBezTo>
                    <a:cubicBezTo>
                      <a:pt x="0" y="0"/>
                      <a:pt x="0" y="2"/>
                      <a:pt x="1" y="2"/>
                    </a:cubicBezTo>
                    <a:cubicBezTo>
                      <a:pt x="6" y="2"/>
                      <a:pt x="25" y="2"/>
                      <a:pt x="31" y="2"/>
                    </a:cubicBezTo>
                    <a:cubicBezTo>
                      <a:pt x="32" y="2"/>
                      <a:pt x="32" y="0"/>
                      <a:pt x="3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8" name="Freeform 492"/>
              <p:cNvSpPr>
                <a:spLocks/>
              </p:cNvSpPr>
              <p:nvPr/>
            </p:nvSpPr>
            <p:spPr bwMode="auto">
              <a:xfrm>
                <a:off x="5364163" y="2219329"/>
                <a:ext cx="100013" cy="6350"/>
              </a:xfrm>
              <a:custGeom>
                <a:avLst/>
                <a:gdLst>
                  <a:gd name="T0" fmla="*/ 2147483647 w 31"/>
                  <a:gd name="T1" fmla="*/ 0 h 2"/>
                  <a:gd name="T2" fmla="*/ 2147483647 w 31"/>
                  <a:gd name="T3" fmla="*/ 0 h 2"/>
                  <a:gd name="T4" fmla="*/ 2147483647 w 31"/>
                  <a:gd name="T5" fmla="*/ 2147483647 h 2"/>
                  <a:gd name="T6" fmla="*/ 2147483647 w 31"/>
                  <a:gd name="T7" fmla="*/ 2147483647 h 2"/>
                  <a:gd name="T8" fmla="*/ 2147483647 w 31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1" h="2">
                    <a:moveTo>
                      <a:pt x="30" y="0"/>
                    </a:moveTo>
                    <a:cubicBezTo>
                      <a:pt x="25" y="0"/>
                      <a:pt x="6" y="0"/>
                      <a:pt x="1" y="0"/>
                    </a:cubicBezTo>
                    <a:cubicBezTo>
                      <a:pt x="0" y="0"/>
                      <a:pt x="0" y="2"/>
                      <a:pt x="1" y="2"/>
                    </a:cubicBezTo>
                    <a:cubicBezTo>
                      <a:pt x="6" y="2"/>
                      <a:pt x="25" y="2"/>
                      <a:pt x="30" y="2"/>
                    </a:cubicBezTo>
                    <a:cubicBezTo>
                      <a:pt x="31" y="2"/>
                      <a:pt x="31" y="0"/>
                      <a:pt x="3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9" name="Freeform 493"/>
              <p:cNvSpPr>
                <a:spLocks/>
              </p:cNvSpPr>
              <p:nvPr/>
            </p:nvSpPr>
            <p:spPr bwMode="auto">
              <a:xfrm>
                <a:off x="5364163" y="2235204"/>
                <a:ext cx="100013" cy="7938"/>
              </a:xfrm>
              <a:custGeom>
                <a:avLst/>
                <a:gdLst>
                  <a:gd name="T0" fmla="*/ 2147483647 w 31"/>
                  <a:gd name="T1" fmla="*/ 0 h 2"/>
                  <a:gd name="T2" fmla="*/ 2147483647 w 31"/>
                  <a:gd name="T3" fmla="*/ 0 h 2"/>
                  <a:gd name="T4" fmla="*/ 2147483647 w 31"/>
                  <a:gd name="T5" fmla="*/ 2147483647 h 2"/>
                  <a:gd name="T6" fmla="*/ 2147483647 w 31"/>
                  <a:gd name="T7" fmla="*/ 2147483647 h 2"/>
                  <a:gd name="T8" fmla="*/ 2147483647 w 31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1" h="2">
                    <a:moveTo>
                      <a:pt x="30" y="0"/>
                    </a:moveTo>
                    <a:cubicBezTo>
                      <a:pt x="25" y="0"/>
                      <a:pt x="6" y="0"/>
                      <a:pt x="1" y="0"/>
                    </a:cubicBezTo>
                    <a:cubicBezTo>
                      <a:pt x="0" y="0"/>
                      <a:pt x="0" y="2"/>
                      <a:pt x="1" y="2"/>
                    </a:cubicBezTo>
                    <a:cubicBezTo>
                      <a:pt x="6" y="2"/>
                      <a:pt x="25" y="2"/>
                      <a:pt x="30" y="2"/>
                    </a:cubicBezTo>
                    <a:cubicBezTo>
                      <a:pt x="31" y="2"/>
                      <a:pt x="31" y="0"/>
                      <a:pt x="3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0" name="Freeform 494"/>
              <p:cNvSpPr>
                <a:spLocks/>
              </p:cNvSpPr>
              <p:nvPr/>
            </p:nvSpPr>
            <p:spPr bwMode="auto">
              <a:xfrm>
                <a:off x="5524500" y="2114554"/>
                <a:ext cx="15875" cy="9525"/>
              </a:xfrm>
              <a:custGeom>
                <a:avLst/>
                <a:gdLst>
                  <a:gd name="T0" fmla="*/ 2147483647 w 5"/>
                  <a:gd name="T1" fmla="*/ 0 h 3"/>
                  <a:gd name="T2" fmla="*/ 0 w 5"/>
                  <a:gd name="T3" fmla="*/ 2147483647 h 3"/>
                  <a:gd name="T4" fmla="*/ 2147483647 w 5"/>
                  <a:gd name="T5" fmla="*/ 2147483647 h 3"/>
                  <a:gd name="T6" fmla="*/ 2147483647 w 5"/>
                  <a:gd name="T7" fmla="*/ 2147483647 h 3"/>
                  <a:gd name="T8" fmla="*/ 2147483647 w 5"/>
                  <a:gd name="T9" fmla="*/ 2147483647 h 3"/>
                  <a:gd name="T10" fmla="*/ 2147483647 w 5"/>
                  <a:gd name="T11" fmla="*/ 2147483647 h 3"/>
                  <a:gd name="T12" fmla="*/ 2147483647 w 5"/>
                  <a:gd name="T13" fmla="*/ 2147483647 h 3"/>
                  <a:gd name="T14" fmla="*/ 2147483647 w 5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" h="3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1" y="1"/>
                      <a:pt x="2" y="2"/>
                    </a:cubicBezTo>
                    <a:cubicBezTo>
                      <a:pt x="4" y="3"/>
                      <a:pt x="5" y="3"/>
                      <a:pt x="5" y="3"/>
                    </a:cubicBezTo>
                    <a:cubicBezTo>
                      <a:pt x="5" y="3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4" y="1"/>
                      <a:pt x="3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1" name="Freeform 495"/>
              <p:cNvSpPr>
                <a:spLocks/>
              </p:cNvSpPr>
              <p:nvPr/>
            </p:nvSpPr>
            <p:spPr bwMode="auto">
              <a:xfrm>
                <a:off x="5467350" y="2203454"/>
                <a:ext cx="28575" cy="36513"/>
              </a:xfrm>
              <a:custGeom>
                <a:avLst/>
                <a:gdLst>
                  <a:gd name="T0" fmla="*/ 2147483647 w 9"/>
                  <a:gd name="T1" fmla="*/ 2147483647 h 11"/>
                  <a:gd name="T2" fmla="*/ 2147483647 w 9"/>
                  <a:gd name="T3" fmla="*/ 2147483647 h 11"/>
                  <a:gd name="T4" fmla="*/ 2147483647 w 9"/>
                  <a:gd name="T5" fmla="*/ 2147483647 h 11"/>
                  <a:gd name="T6" fmla="*/ 2147483647 w 9"/>
                  <a:gd name="T7" fmla="*/ 2147483647 h 11"/>
                  <a:gd name="T8" fmla="*/ 2147483647 w 9"/>
                  <a:gd name="T9" fmla="*/ 0 h 11"/>
                  <a:gd name="T10" fmla="*/ 2147483647 w 9"/>
                  <a:gd name="T11" fmla="*/ 0 h 11"/>
                  <a:gd name="T12" fmla="*/ 0 w 9"/>
                  <a:gd name="T13" fmla="*/ 2147483647 h 11"/>
                  <a:gd name="T14" fmla="*/ 0 w 9"/>
                  <a:gd name="T15" fmla="*/ 2147483647 h 11"/>
                  <a:gd name="T16" fmla="*/ 0 w 9"/>
                  <a:gd name="T17" fmla="*/ 2147483647 h 11"/>
                  <a:gd name="T18" fmla="*/ 2147483647 w 9"/>
                  <a:gd name="T19" fmla="*/ 2147483647 h 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9" h="11">
                    <a:moveTo>
                      <a:pt x="1" y="10"/>
                    </a:moveTo>
                    <a:cubicBezTo>
                      <a:pt x="1" y="10"/>
                      <a:pt x="1" y="11"/>
                      <a:pt x="1" y="11"/>
                    </a:cubicBezTo>
                    <a:cubicBezTo>
                      <a:pt x="3" y="9"/>
                      <a:pt x="7" y="6"/>
                      <a:pt x="9" y="4"/>
                    </a:cubicBezTo>
                    <a:cubicBezTo>
                      <a:pt x="9" y="4"/>
                      <a:pt x="7" y="2"/>
                      <a:pt x="5" y="1"/>
                    </a:cubicBezTo>
                    <a:cubicBezTo>
                      <a:pt x="4" y="1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2"/>
                      <a:pt x="0" y="7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1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2" name="Freeform 496"/>
              <p:cNvSpPr>
                <a:spLocks noEditPoints="1"/>
              </p:cNvSpPr>
              <p:nvPr/>
            </p:nvSpPr>
            <p:spPr bwMode="auto">
              <a:xfrm>
                <a:off x="5473700" y="2114554"/>
                <a:ext cx="66675" cy="98425"/>
              </a:xfrm>
              <a:custGeom>
                <a:avLst/>
                <a:gdLst>
                  <a:gd name="T0" fmla="*/ 2147483647 w 21"/>
                  <a:gd name="T1" fmla="*/ 2147483647 h 31"/>
                  <a:gd name="T2" fmla="*/ 2147483647 w 21"/>
                  <a:gd name="T3" fmla="*/ 2147483647 h 31"/>
                  <a:gd name="T4" fmla="*/ 2147483647 w 21"/>
                  <a:gd name="T5" fmla="*/ 2147483647 h 31"/>
                  <a:gd name="T6" fmla="*/ 2147483647 w 21"/>
                  <a:gd name="T7" fmla="*/ 2147483647 h 31"/>
                  <a:gd name="T8" fmla="*/ 2147483647 w 21"/>
                  <a:gd name="T9" fmla="*/ 2147483647 h 31"/>
                  <a:gd name="T10" fmla="*/ 2147483647 w 21"/>
                  <a:gd name="T11" fmla="*/ 2147483647 h 31"/>
                  <a:gd name="T12" fmla="*/ 2147483647 w 21"/>
                  <a:gd name="T13" fmla="*/ 2147483647 h 31"/>
                  <a:gd name="T14" fmla="*/ 2147483647 w 21"/>
                  <a:gd name="T15" fmla="*/ 2147483647 h 31"/>
                  <a:gd name="T16" fmla="*/ 2147483647 w 21"/>
                  <a:gd name="T17" fmla="*/ 2147483647 h 31"/>
                  <a:gd name="T18" fmla="*/ 2147483647 w 21"/>
                  <a:gd name="T19" fmla="*/ 2147483647 h 31"/>
                  <a:gd name="T20" fmla="*/ 2147483647 w 21"/>
                  <a:gd name="T21" fmla="*/ 2147483647 h 31"/>
                  <a:gd name="T22" fmla="*/ 2147483647 w 21"/>
                  <a:gd name="T23" fmla="*/ 2147483647 h 31"/>
                  <a:gd name="T24" fmla="*/ 2147483647 w 21"/>
                  <a:gd name="T25" fmla="*/ 2147483647 h 31"/>
                  <a:gd name="T26" fmla="*/ 0 w 21"/>
                  <a:gd name="T27" fmla="*/ 2147483647 h 31"/>
                  <a:gd name="T28" fmla="*/ 2147483647 w 21"/>
                  <a:gd name="T29" fmla="*/ 2147483647 h 31"/>
                  <a:gd name="T30" fmla="*/ 2147483647 w 21"/>
                  <a:gd name="T31" fmla="*/ 2147483647 h 31"/>
                  <a:gd name="T32" fmla="*/ 2147483647 w 21"/>
                  <a:gd name="T33" fmla="*/ 2147483647 h 31"/>
                  <a:gd name="T34" fmla="*/ 2147483647 w 21"/>
                  <a:gd name="T35" fmla="*/ 2147483647 h 31"/>
                  <a:gd name="T36" fmla="*/ 2147483647 w 21"/>
                  <a:gd name="T37" fmla="*/ 2147483647 h 31"/>
                  <a:gd name="T38" fmla="*/ 2147483647 w 21"/>
                  <a:gd name="T39" fmla="*/ 2147483647 h 31"/>
                  <a:gd name="T40" fmla="*/ 2147483647 w 21"/>
                  <a:gd name="T41" fmla="*/ 2147483647 h 3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1" h="31">
                    <a:moveTo>
                      <a:pt x="7" y="31"/>
                    </a:moveTo>
                    <a:cubicBezTo>
                      <a:pt x="9" y="26"/>
                      <a:pt x="21" y="4"/>
                      <a:pt x="21" y="4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1" y="4"/>
                      <a:pt x="20" y="3"/>
                      <a:pt x="18" y="2"/>
                    </a:cubicBezTo>
                    <a:cubicBezTo>
                      <a:pt x="17" y="1"/>
                      <a:pt x="15" y="0"/>
                      <a:pt x="15" y="1"/>
                    </a:cubicBezTo>
                    <a:cubicBezTo>
                      <a:pt x="15" y="1"/>
                      <a:pt x="15" y="1"/>
                      <a:pt x="15" y="2"/>
                    </a:cubicBezTo>
                    <a:cubicBezTo>
                      <a:pt x="15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6" y="13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8" y="13"/>
                      <a:pt x="8" y="13"/>
                    </a:cubicBezTo>
                    <a:cubicBezTo>
                      <a:pt x="5" y="19"/>
                      <a:pt x="1" y="25"/>
                      <a:pt x="0" y="27"/>
                    </a:cubicBezTo>
                    <a:cubicBezTo>
                      <a:pt x="0" y="27"/>
                      <a:pt x="2" y="28"/>
                      <a:pt x="3" y="29"/>
                    </a:cubicBezTo>
                    <a:cubicBezTo>
                      <a:pt x="5" y="30"/>
                      <a:pt x="7" y="31"/>
                      <a:pt x="7" y="31"/>
                    </a:cubicBezTo>
                    <a:close/>
                    <a:moveTo>
                      <a:pt x="8" y="11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3" y="4"/>
                      <a:pt x="11" y="8"/>
                      <a:pt x="9" y="12"/>
                    </a:cubicBezTo>
                    <a:lnTo>
                      <a:pt x="8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3" name="Freeform 497"/>
              <p:cNvSpPr>
                <a:spLocks noEditPoints="1"/>
              </p:cNvSpPr>
              <p:nvPr/>
            </p:nvSpPr>
            <p:spPr bwMode="auto">
              <a:xfrm>
                <a:off x="6105525" y="1503365"/>
                <a:ext cx="387350" cy="390526"/>
              </a:xfrm>
              <a:custGeom>
                <a:avLst/>
                <a:gdLst>
                  <a:gd name="T0" fmla="*/ 2147483647 w 244"/>
                  <a:gd name="T1" fmla="*/ 2147483647 h 246"/>
                  <a:gd name="T2" fmla="*/ 0 w 244"/>
                  <a:gd name="T3" fmla="*/ 2147483647 h 246"/>
                  <a:gd name="T4" fmla="*/ 0 w 244"/>
                  <a:gd name="T5" fmla="*/ 0 h 246"/>
                  <a:gd name="T6" fmla="*/ 2147483647 w 244"/>
                  <a:gd name="T7" fmla="*/ 0 h 246"/>
                  <a:gd name="T8" fmla="*/ 2147483647 w 244"/>
                  <a:gd name="T9" fmla="*/ 2147483647 h 246"/>
                  <a:gd name="T10" fmla="*/ 2147483647 w 244"/>
                  <a:gd name="T11" fmla="*/ 2147483647 h 246"/>
                  <a:gd name="T12" fmla="*/ 2147483647 w 244"/>
                  <a:gd name="T13" fmla="*/ 0 h 246"/>
                  <a:gd name="T14" fmla="*/ 2147483647 w 244"/>
                  <a:gd name="T15" fmla="*/ 0 h 246"/>
                  <a:gd name="T16" fmla="*/ 2147483647 w 244"/>
                  <a:gd name="T17" fmla="*/ 2147483647 h 246"/>
                  <a:gd name="T18" fmla="*/ 2147483647 w 244"/>
                  <a:gd name="T19" fmla="*/ 2147483647 h 246"/>
                  <a:gd name="T20" fmla="*/ 2147483647 w 244"/>
                  <a:gd name="T21" fmla="*/ 2147483647 h 246"/>
                  <a:gd name="T22" fmla="*/ 2147483647 w 244"/>
                  <a:gd name="T23" fmla="*/ 2147483647 h 246"/>
                  <a:gd name="T24" fmla="*/ 2147483647 w 244"/>
                  <a:gd name="T25" fmla="*/ 2147483647 h 246"/>
                  <a:gd name="T26" fmla="*/ 2147483647 w 244"/>
                  <a:gd name="T27" fmla="*/ 2147483647 h 246"/>
                  <a:gd name="T28" fmla="*/ 2147483647 w 244"/>
                  <a:gd name="T29" fmla="*/ 2147483647 h 246"/>
                  <a:gd name="T30" fmla="*/ 2147483647 w 244"/>
                  <a:gd name="T31" fmla="*/ 2147483647 h 246"/>
                  <a:gd name="T32" fmla="*/ 2147483647 w 244"/>
                  <a:gd name="T33" fmla="*/ 2147483647 h 246"/>
                  <a:gd name="T34" fmla="*/ 2147483647 w 244"/>
                  <a:gd name="T35" fmla="*/ 2147483647 h 24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44" h="246">
                    <a:moveTo>
                      <a:pt x="244" y="246"/>
                    </a:moveTo>
                    <a:lnTo>
                      <a:pt x="0" y="246"/>
                    </a:lnTo>
                    <a:lnTo>
                      <a:pt x="0" y="0"/>
                    </a:lnTo>
                    <a:lnTo>
                      <a:pt x="97" y="0"/>
                    </a:lnTo>
                    <a:lnTo>
                      <a:pt x="97" y="55"/>
                    </a:lnTo>
                    <a:lnTo>
                      <a:pt x="147" y="55"/>
                    </a:lnTo>
                    <a:lnTo>
                      <a:pt x="147" y="0"/>
                    </a:lnTo>
                    <a:lnTo>
                      <a:pt x="244" y="0"/>
                    </a:lnTo>
                    <a:lnTo>
                      <a:pt x="244" y="246"/>
                    </a:lnTo>
                    <a:close/>
                    <a:moveTo>
                      <a:pt x="14" y="230"/>
                    </a:moveTo>
                    <a:lnTo>
                      <a:pt x="230" y="230"/>
                    </a:lnTo>
                    <a:lnTo>
                      <a:pt x="230" y="17"/>
                    </a:lnTo>
                    <a:lnTo>
                      <a:pt x="163" y="17"/>
                    </a:lnTo>
                    <a:lnTo>
                      <a:pt x="163" y="71"/>
                    </a:lnTo>
                    <a:lnTo>
                      <a:pt x="81" y="71"/>
                    </a:lnTo>
                    <a:lnTo>
                      <a:pt x="81" y="17"/>
                    </a:lnTo>
                    <a:lnTo>
                      <a:pt x="14" y="17"/>
                    </a:lnTo>
                    <a:lnTo>
                      <a:pt x="14" y="23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4" name="Freeform 498"/>
              <p:cNvSpPr>
                <a:spLocks/>
              </p:cNvSpPr>
              <p:nvPr/>
            </p:nvSpPr>
            <p:spPr bwMode="auto">
              <a:xfrm>
                <a:off x="6202363" y="1698628"/>
                <a:ext cx="220663" cy="58738"/>
              </a:xfrm>
              <a:custGeom>
                <a:avLst/>
                <a:gdLst>
                  <a:gd name="T0" fmla="*/ 2147483647 w 69"/>
                  <a:gd name="T1" fmla="*/ 2147483647 h 18"/>
                  <a:gd name="T2" fmla="*/ 2147483647 w 69"/>
                  <a:gd name="T3" fmla="*/ 0 h 18"/>
                  <a:gd name="T4" fmla="*/ 2147483647 w 69"/>
                  <a:gd name="T5" fmla="*/ 2147483647 h 18"/>
                  <a:gd name="T6" fmla="*/ 2147483647 w 69"/>
                  <a:gd name="T7" fmla="*/ 2147483647 h 18"/>
                  <a:gd name="T8" fmla="*/ 2147483647 w 69"/>
                  <a:gd name="T9" fmla="*/ 2147483647 h 18"/>
                  <a:gd name="T10" fmla="*/ 2147483647 w 69"/>
                  <a:gd name="T11" fmla="*/ 2147483647 h 18"/>
                  <a:gd name="T12" fmla="*/ 2147483647 w 69"/>
                  <a:gd name="T13" fmla="*/ 2147483647 h 18"/>
                  <a:gd name="T14" fmla="*/ 2147483647 w 69"/>
                  <a:gd name="T15" fmla="*/ 2147483647 h 18"/>
                  <a:gd name="T16" fmla="*/ 2147483647 w 69"/>
                  <a:gd name="T17" fmla="*/ 2147483647 h 18"/>
                  <a:gd name="T18" fmla="*/ 2147483647 w 69"/>
                  <a:gd name="T19" fmla="*/ 2147483647 h 18"/>
                  <a:gd name="T20" fmla="*/ 2147483647 w 69"/>
                  <a:gd name="T21" fmla="*/ 2147483647 h 1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69" h="18">
                    <a:moveTo>
                      <a:pt x="67" y="1"/>
                    </a:moveTo>
                    <a:cubicBezTo>
                      <a:pt x="63" y="0"/>
                      <a:pt x="63" y="0"/>
                      <a:pt x="63" y="0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2" y="13"/>
                      <a:pt x="29" y="13"/>
                      <a:pt x="27" y="1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1" y="4"/>
                      <a:pt x="0" y="5"/>
                      <a:pt x="2" y="6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29" y="18"/>
                      <a:pt x="32" y="18"/>
                      <a:pt x="34" y="17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69" y="2"/>
                      <a:pt x="68" y="1"/>
                      <a:pt x="67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5" name="Freeform 499"/>
              <p:cNvSpPr>
                <a:spLocks/>
              </p:cNvSpPr>
              <p:nvPr/>
            </p:nvSpPr>
            <p:spPr bwMode="auto">
              <a:xfrm>
                <a:off x="6202363" y="1714503"/>
                <a:ext cx="220663" cy="58738"/>
              </a:xfrm>
              <a:custGeom>
                <a:avLst/>
                <a:gdLst>
                  <a:gd name="T0" fmla="*/ 2147483647 w 69"/>
                  <a:gd name="T1" fmla="*/ 2147483647 h 18"/>
                  <a:gd name="T2" fmla="*/ 2147483647 w 69"/>
                  <a:gd name="T3" fmla="*/ 0 h 18"/>
                  <a:gd name="T4" fmla="*/ 2147483647 w 69"/>
                  <a:gd name="T5" fmla="*/ 2147483647 h 18"/>
                  <a:gd name="T6" fmla="*/ 2147483647 w 69"/>
                  <a:gd name="T7" fmla="*/ 2147483647 h 18"/>
                  <a:gd name="T8" fmla="*/ 2147483647 w 69"/>
                  <a:gd name="T9" fmla="*/ 2147483647 h 18"/>
                  <a:gd name="T10" fmla="*/ 2147483647 w 69"/>
                  <a:gd name="T11" fmla="*/ 2147483647 h 18"/>
                  <a:gd name="T12" fmla="*/ 2147483647 w 69"/>
                  <a:gd name="T13" fmla="*/ 2147483647 h 18"/>
                  <a:gd name="T14" fmla="*/ 2147483647 w 69"/>
                  <a:gd name="T15" fmla="*/ 2147483647 h 18"/>
                  <a:gd name="T16" fmla="*/ 2147483647 w 69"/>
                  <a:gd name="T17" fmla="*/ 2147483647 h 18"/>
                  <a:gd name="T18" fmla="*/ 2147483647 w 69"/>
                  <a:gd name="T19" fmla="*/ 2147483647 h 18"/>
                  <a:gd name="T20" fmla="*/ 2147483647 w 69"/>
                  <a:gd name="T21" fmla="*/ 2147483647 h 1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69" h="18">
                    <a:moveTo>
                      <a:pt x="67" y="1"/>
                    </a:moveTo>
                    <a:cubicBezTo>
                      <a:pt x="63" y="0"/>
                      <a:pt x="63" y="0"/>
                      <a:pt x="63" y="0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2" y="14"/>
                      <a:pt x="29" y="14"/>
                      <a:pt x="27" y="1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1" y="5"/>
                      <a:pt x="0" y="6"/>
                      <a:pt x="2" y="7"/>
                    </a:cubicBezTo>
                    <a:cubicBezTo>
                      <a:pt x="27" y="18"/>
                      <a:pt x="27" y="18"/>
                      <a:pt x="27" y="18"/>
                    </a:cubicBezTo>
                    <a:cubicBezTo>
                      <a:pt x="29" y="18"/>
                      <a:pt x="32" y="18"/>
                      <a:pt x="34" y="18"/>
                    </a:cubicBezTo>
                    <a:cubicBezTo>
                      <a:pt x="68" y="3"/>
                      <a:pt x="68" y="3"/>
                      <a:pt x="68" y="3"/>
                    </a:cubicBezTo>
                    <a:cubicBezTo>
                      <a:pt x="69" y="3"/>
                      <a:pt x="68" y="2"/>
                      <a:pt x="67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6" name="Freeform 500"/>
              <p:cNvSpPr>
                <a:spLocks/>
              </p:cNvSpPr>
              <p:nvPr/>
            </p:nvSpPr>
            <p:spPr bwMode="auto">
              <a:xfrm>
                <a:off x="6202363" y="1733553"/>
                <a:ext cx="220663" cy="58738"/>
              </a:xfrm>
              <a:custGeom>
                <a:avLst/>
                <a:gdLst>
                  <a:gd name="T0" fmla="*/ 2147483647 w 69"/>
                  <a:gd name="T1" fmla="*/ 2147483647 h 18"/>
                  <a:gd name="T2" fmla="*/ 2147483647 w 69"/>
                  <a:gd name="T3" fmla="*/ 0 h 18"/>
                  <a:gd name="T4" fmla="*/ 2147483647 w 69"/>
                  <a:gd name="T5" fmla="*/ 2147483647 h 18"/>
                  <a:gd name="T6" fmla="*/ 2147483647 w 69"/>
                  <a:gd name="T7" fmla="*/ 2147483647 h 18"/>
                  <a:gd name="T8" fmla="*/ 2147483647 w 69"/>
                  <a:gd name="T9" fmla="*/ 2147483647 h 18"/>
                  <a:gd name="T10" fmla="*/ 2147483647 w 69"/>
                  <a:gd name="T11" fmla="*/ 2147483647 h 18"/>
                  <a:gd name="T12" fmla="*/ 2147483647 w 69"/>
                  <a:gd name="T13" fmla="*/ 2147483647 h 18"/>
                  <a:gd name="T14" fmla="*/ 2147483647 w 69"/>
                  <a:gd name="T15" fmla="*/ 2147483647 h 18"/>
                  <a:gd name="T16" fmla="*/ 2147483647 w 69"/>
                  <a:gd name="T17" fmla="*/ 2147483647 h 18"/>
                  <a:gd name="T18" fmla="*/ 2147483647 w 69"/>
                  <a:gd name="T19" fmla="*/ 2147483647 h 18"/>
                  <a:gd name="T20" fmla="*/ 2147483647 w 69"/>
                  <a:gd name="T21" fmla="*/ 2147483647 h 1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69" h="18">
                    <a:moveTo>
                      <a:pt x="67" y="1"/>
                    </a:moveTo>
                    <a:cubicBezTo>
                      <a:pt x="63" y="0"/>
                      <a:pt x="63" y="0"/>
                      <a:pt x="63" y="0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2" y="13"/>
                      <a:pt x="29" y="13"/>
                      <a:pt x="27" y="1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1" y="5"/>
                      <a:pt x="0" y="6"/>
                      <a:pt x="2" y="6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29" y="18"/>
                      <a:pt x="32" y="18"/>
                      <a:pt x="34" y="17"/>
                    </a:cubicBezTo>
                    <a:cubicBezTo>
                      <a:pt x="68" y="3"/>
                      <a:pt x="68" y="3"/>
                      <a:pt x="68" y="3"/>
                    </a:cubicBezTo>
                    <a:cubicBezTo>
                      <a:pt x="69" y="2"/>
                      <a:pt x="68" y="1"/>
                      <a:pt x="67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7" name="Freeform 501"/>
              <p:cNvSpPr>
                <a:spLocks/>
              </p:cNvSpPr>
              <p:nvPr/>
            </p:nvSpPr>
            <p:spPr bwMode="auto">
              <a:xfrm>
                <a:off x="6202363" y="1749428"/>
                <a:ext cx="220663" cy="61913"/>
              </a:xfrm>
              <a:custGeom>
                <a:avLst/>
                <a:gdLst>
                  <a:gd name="T0" fmla="*/ 2147483647 w 69"/>
                  <a:gd name="T1" fmla="*/ 2147483647 h 19"/>
                  <a:gd name="T2" fmla="*/ 2147483647 w 69"/>
                  <a:gd name="T3" fmla="*/ 0 h 19"/>
                  <a:gd name="T4" fmla="*/ 2147483647 w 69"/>
                  <a:gd name="T5" fmla="*/ 2147483647 h 19"/>
                  <a:gd name="T6" fmla="*/ 2147483647 w 69"/>
                  <a:gd name="T7" fmla="*/ 2147483647 h 19"/>
                  <a:gd name="T8" fmla="*/ 2147483647 w 69"/>
                  <a:gd name="T9" fmla="*/ 2147483647 h 19"/>
                  <a:gd name="T10" fmla="*/ 2147483647 w 69"/>
                  <a:gd name="T11" fmla="*/ 2147483647 h 19"/>
                  <a:gd name="T12" fmla="*/ 2147483647 w 69"/>
                  <a:gd name="T13" fmla="*/ 2147483647 h 19"/>
                  <a:gd name="T14" fmla="*/ 2147483647 w 69"/>
                  <a:gd name="T15" fmla="*/ 2147483647 h 19"/>
                  <a:gd name="T16" fmla="*/ 2147483647 w 69"/>
                  <a:gd name="T17" fmla="*/ 2147483647 h 19"/>
                  <a:gd name="T18" fmla="*/ 2147483647 w 69"/>
                  <a:gd name="T19" fmla="*/ 2147483647 h 19"/>
                  <a:gd name="T20" fmla="*/ 2147483647 w 69"/>
                  <a:gd name="T21" fmla="*/ 2147483647 h 1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69" h="19">
                    <a:moveTo>
                      <a:pt x="67" y="2"/>
                    </a:moveTo>
                    <a:cubicBezTo>
                      <a:pt x="63" y="0"/>
                      <a:pt x="63" y="0"/>
                      <a:pt x="63" y="0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2" y="14"/>
                      <a:pt x="29" y="14"/>
                      <a:pt x="27" y="1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1" y="5"/>
                      <a:pt x="0" y="6"/>
                      <a:pt x="2" y="7"/>
                    </a:cubicBezTo>
                    <a:cubicBezTo>
                      <a:pt x="27" y="18"/>
                      <a:pt x="27" y="18"/>
                      <a:pt x="27" y="18"/>
                    </a:cubicBezTo>
                    <a:cubicBezTo>
                      <a:pt x="29" y="19"/>
                      <a:pt x="32" y="19"/>
                      <a:pt x="34" y="18"/>
                    </a:cubicBezTo>
                    <a:cubicBezTo>
                      <a:pt x="68" y="3"/>
                      <a:pt x="68" y="3"/>
                      <a:pt x="68" y="3"/>
                    </a:cubicBezTo>
                    <a:cubicBezTo>
                      <a:pt x="69" y="3"/>
                      <a:pt x="68" y="2"/>
                      <a:pt x="67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8" name="Freeform 502"/>
              <p:cNvSpPr>
                <a:spLocks/>
              </p:cNvSpPr>
              <p:nvPr/>
            </p:nvSpPr>
            <p:spPr bwMode="auto">
              <a:xfrm>
                <a:off x="6297613" y="1692278"/>
                <a:ext cx="19050" cy="6350"/>
              </a:xfrm>
              <a:custGeom>
                <a:avLst/>
                <a:gdLst>
                  <a:gd name="T0" fmla="*/ 2147483647 w 6"/>
                  <a:gd name="T1" fmla="*/ 0 h 2"/>
                  <a:gd name="T2" fmla="*/ 2147483647 w 6"/>
                  <a:gd name="T3" fmla="*/ 0 h 2"/>
                  <a:gd name="T4" fmla="*/ 2147483647 w 6"/>
                  <a:gd name="T5" fmla="*/ 2147483647 h 2"/>
                  <a:gd name="T6" fmla="*/ 2147483647 w 6"/>
                  <a:gd name="T7" fmla="*/ 2147483647 h 2"/>
                  <a:gd name="T8" fmla="*/ 2147483647 w 6"/>
                  <a:gd name="T9" fmla="*/ 2147483647 h 2"/>
                  <a:gd name="T10" fmla="*/ 2147483647 w 6"/>
                  <a:gd name="T11" fmla="*/ 2147483647 h 2"/>
                  <a:gd name="T12" fmla="*/ 2147483647 w 6"/>
                  <a:gd name="T13" fmla="*/ 2147483647 h 2"/>
                  <a:gd name="T14" fmla="*/ 2147483647 w 6"/>
                  <a:gd name="T15" fmla="*/ 0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" h="2">
                    <a:moveTo>
                      <a:pt x="5" y="0"/>
                    </a:moveTo>
                    <a:cubicBezTo>
                      <a:pt x="4" y="0"/>
                      <a:pt x="2" y="0"/>
                      <a:pt x="1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4" y="2"/>
                      <a:pt x="5" y="2"/>
                      <a:pt x="5" y="2"/>
                    </a:cubicBezTo>
                    <a:cubicBezTo>
                      <a:pt x="6" y="1"/>
                      <a:pt x="6" y="1"/>
                      <a:pt x="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9" name="Freeform 503"/>
              <p:cNvSpPr>
                <a:spLocks/>
              </p:cNvSpPr>
              <p:nvPr/>
            </p:nvSpPr>
            <p:spPr bwMode="auto">
              <a:xfrm>
                <a:off x="6259513" y="1701803"/>
                <a:ext cx="15875" cy="6350"/>
              </a:xfrm>
              <a:custGeom>
                <a:avLst/>
                <a:gdLst>
                  <a:gd name="T0" fmla="*/ 0 w 5"/>
                  <a:gd name="T1" fmla="*/ 0 h 2"/>
                  <a:gd name="T2" fmla="*/ 2147483647 w 5"/>
                  <a:gd name="T3" fmla="*/ 2147483647 h 2"/>
                  <a:gd name="T4" fmla="*/ 2147483647 w 5"/>
                  <a:gd name="T5" fmla="*/ 2147483647 h 2"/>
                  <a:gd name="T6" fmla="*/ 2147483647 w 5"/>
                  <a:gd name="T7" fmla="*/ 2147483647 h 2"/>
                  <a:gd name="T8" fmla="*/ 2147483647 w 5"/>
                  <a:gd name="T9" fmla="*/ 0 h 2"/>
                  <a:gd name="T10" fmla="*/ 0 w 5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cubicBezTo>
                      <a:pt x="0" y="0"/>
                      <a:pt x="1" y="0"/>
                      <a:pt x="1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0" name="Freeform 504"/>
              <p:cNvSpPr>
                <a:spLocks/>
              </p:cNvSpPr>
              <p:nvPr/>
            </p:nvSpPr>
            <p:spPr bwMode="auto">
              <a:xfrm>
                <a:off x="6326188" y="1682753"/>
                <a:ext cx="19050" cy="6350"/>
              </a:xfrm>
              <a:custGeom>
                <a:avLst/>
                <a:gdLst>
                  <a:gd name="T0" fmla="*/ 2147483647 w 6"/>
                  <a:gd name="T1" fmla="*/ 0 h 2"/>
                  <a:gd name="T2" fmla="*/ 2147483647 w 6"/>
                  <a:gd name="T3" fmla="*/ 0 h 2"/>
                  <a:gd name="T4" fmla="*/ 2147483647 w 6"/>
                  <a:gd name="T5" fmla="*/ 2147483647 h 2"/>
                  <a:gd name="T6" fmla="*/ 2147483647 w 6"/>
                  <a:gd name="T7" fmla="*/ 2147483647 h 2"/>
                  <a:gd name="T8" fmla="*/ 2147483647 w 6"/>
                  <a:gd name="T9" fmla="*/ 2147483647 h 2"/>
                  <a:gd name="T10" fmla="*/ 2147483647 w 6"/>
                  <a:gd name="T11" fmla="*/ 2147483647 h 2"/>
                  <a:gd name="T12" fmla="*/ 2147483647 w 6"/>
                  <a:gd name="T13" fmla="*/ 2147483647 h 2"/>
                  <a:gd name="T14" fmla="*/ 2147483647 w 6"/>
                  <a:gd name="T15" fmla="*/ 0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" h="2">
                    <a:moveTo>
                      <a:pt x="5" y="0"/>
                    </a:move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5" y="2"/>
                      <a:pt x="5" y="2"/>
                    </a:cubicBezTo>
                    <a:cubicBezTo>
                      <a:pt x="6" y="1"/>
                      <a:pt x="6" y="1"/>
                      <a:pt x="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1" name="Freeform 505"/>
              <p:cNvSpPr>
                <a:spLocks noEditPoints="1"/>
              </p:cNvSpPr>
              <p:nvPr/>
            </p:nvSpPr>
            <p:spPr bwMode="auto">
              <a:xfrm>
                <a:off x="6202363" y="1657353"/>
                <a:ext cx="220663" cy="79375"/>
              </a:xfrm>
              <a:custGeom>
                <a:avLst/>
                <a:gdLst>
                  <a:gd name="T0" fmla="*/ 2147483647 w 69"/>
                  <a:gd name="T1" fmla="*/ 2147483647 h 25"/>
                  <a:gd name="T2" fmla="*/ 2147483647 w 69"/>
                  <a:gd name="T3" fmla="*/ 2147483647 h 25"/>
                  <a:gd name="T4" fmla="*/ 2147483647 w 69"/>
                  <a:gd name="T5" fmla="*/ 2147483647 h 25"/>
                  <a:gd name="T6" fmla="*/ 2147483647 w 69"/>
                  <a:gd name="T7" fmla="*/ 2147483647 h 25"/>
                  <a:gd name="T8" fmla="*/ 2147483647 w 69"/>
                  <a:gd name="T9" fmla="*/ 2147483647 h 25"/>
                  <a:gd name="T10" fmla="*/ 2147483647 w 69"/>
                  <a:gd name="T11" fmla="*/ 2147483647 h 25"/>
                  <a:gd name="T12" fmla="*/ 2147483647 w 69"/>
                  <a:gd name="T13" fmla="*/ 2147483647 h 25"/>
                  <a:gd name="T14" fmla="*/ 2147483647 w 69"/>
                  <a:gd name="T15" fmla="*/ 2147483647 h 25"/>
                  <a:gd name="T16" fmla="*/ 2147483647 w 69"/>
                  <a:gd name="T17" fmla="*/ 2147483647 h 25"/>
                  <a:gd name="T18" fmla="*/ 2147483647 w 69"/>
                  <a:gd name="T19" fmla="*/ 2147483647 h 25"/>
                  <a:gd name="T20" fmla="*/ 2147483647 w 69"/>
                  <a:gd name="T21" fmla="*/ 2147483647 h 25"/>
                  <a:gd name="T22" fmla="*/ 2147483647 w 69"/>
                  <a:gd name="T23" fmla="*/ 2147483647 h 25"/>
                  <a:gd name="T24" fmla="*/ 2147483647 w 69"/>
                  <a:gd name="T25" fmla="*/ 2147483647 h 25"/>
                  <a:gd name="T26" fmla="*/ 2147483647 w 69"/>
                  <a:gd name="T27" fmla="*/ 2147483647 h 25"/>
                  <a:gd name="T28" fmla="*/ 2147483647 w 69"/>
                  <a:gd name="T29" fmla="*/ 2147483647 h 25"/>
                  <a:gd name="T30" fmla="*/ 2147483647 w 69"/>
                  <a:gd name="T31" fmla="*/ 2147483647 h 25"/>
                  <a:gd name="T32" fmla="*/ 2147483647 w 69"/>
                  <a:gd name="T33" fmla="*/ 2147483647 h 25"/>
                  <a:gd name="T34" fmla="*/ 2147483647 w 69"/>
                  <a:gd name="T35" fmla="*/ 2147483647 h 25"/>
                  <a:gd name="T36" fmla="*/ 2147483647 w 69"/>
                  <a:gd name="T37" fmla="*/ 2147483647 h 25"/>
                  <a:gd name="T38" fmla="*/ 2147483647 w 69"/>
                  <a:gd name="T39" fmla="*/ 2147483647 h 25"/>
                  <a:gd name="T40" fmla="*/ 2147483647 w 69"/>
                  <a:gd name="T41" fmla="*/ 2147483647 h 25"/>
                  <a:gd name="T42" fmla="*/ 2147483647 w 69"/>
                  <a:gd name="T43" fmla="*/ 2147483647 h 25"/>
                  <a:gd name="T44" fmla="*/ 2147483647 w 69"/>
                  <a:gd name="T45" fmla="*/ 2147483647 h 25"/>
                  <a:gd name="T46" fmla="*/ 2147483647 w 69"/>
                  <a:gd name="T47" fmla="*/ 2147483647 h 25"/>
                  <a:gd name="T48" fmla="*/ 2147483647 w 69"/>
                  <a:gd name="T49" fmla="*/ 2147483647 h 25"/>
                  <a:gd name="T50" fmla="*/ 2147483647 w 69"/>
                  <a:gd name="T51" fmla="*/ 2147483647 h 25"/>
                  <a:gd name="T52" fmla="*/ 2147483647 w 69"/>
                  <a:gd name="T53" fmla="*/ 2147483647 h 25"/>
                  <a:gd name="T54" fmla="*/ 2147483647 w 69"/>
                  <a:gd name="T55" fmla="*/ 2147483647 h 25"/>
                  <a:gd name="T56" fmla="*/ 2147483647 w 69"/>
                  <a:gd name="T57" fmla="*/ 2147483647 h 25"/>
                  <a:gd name="T58" fmla="*/ 2147483647 w 69"/>
                  <a:gd name="T59" fmla="*/ 2147483647 h 25"/>
                  <a:gd name="T60" fmla="*/ 2147483647 w 69"/>
                  <a:gd name="T61" fmla="*/ 2147483647 h 25"/>
                  <a:gd name="T62" fmla="*/ 2147483647 w 69"/>
                  <a:gd name="T63" fmla="*/ 2147483647 h 25"/>
                  <a:gd name="T64" fmla="*/ 2147483647 w 69"/>
                  <a:gd name="T65" fmla="*/ 2147483647 h 25"/>
                  <a:gd name="T66" fmla="*/ 2147483647 w 69"/>
                  <a:gd name="T67" fmla="*/ 2147483647 h 25"/>
                  <a:gd name="T68" fmla="*/ 2147483647 w 69"/>
                  <a:gd name="T69" fmla="*/ 2147483647 h 25"/>
                  <a:gd name="T70" fmla="*/ 2147483647 w 69"/>
                  <a:gd name="T71" fmla="*/ 2147483647 h 25"/>
                  <a:gd name="T72" fmla="*/ 2147483647 w 69"/>
                  <a:gd name="T73" fmla="*/ 2147483647 h 25"/>
                  <a:gd name="T74" fmla="*/ 2147483647 w 69"/>
                  <a:gd name="T75" fmla="*/ 2147483647 h 25"/>
                  <a:gd name="T76" fmla="*/ 2147483647 w 69"/>
                  <a:gd name="T77" fmla="*/ 2147483647 h 25"/>
                  <a:gd name="T78" fmla="*/ 2147483647 w 69"/>
                  <a:gd name="T79" fmla="*/ 2147483647 h 25"/>
                  <a:gd name="T80" fmla="*/ 2147483647 w 69"/>
                  <a:gd name="T81" fmla="*/ 2147483647 h 25"/>
                  <a:gd name="T82" fmla="*/ 2147483647 w 69"/>
                  <a:gd name="T83" fmla="*/ 2147483647 h 25"/>
                  <a:gd name="T84" fmla="*/ 2147483647 w 69"/>
                  <a:gd name="T85" fmla="*/ 2147483647 h 25"/>
                  <a:gd name="T86" fmla="*/ 2147483647 w 69"/>
                  <a:gd name="T87" fmla="*/ 2147483647 h 25"/>
                  <a:gd name="T88" fmla="*/ 2147483647 w 69"/>
                  <a:gd name="T89" fmla="*/ 2147483647 h 25"/>
                  <a:gd name="T90" fmla="*/ 2147483647 w 69"/>
                  <a:gd name="T91" fmla="*/ 2147483647 h 25"/>
                  <a:gd name="T92" fmla="*/ 2147483647 w 69"/>
                  <a:gd name="T93" fmla="*/ 2147483647 h 25"/>
                  <a:gd name="T94" fmla="*/ 2147483647 w 69"/>
                  <a:gd name="T95" fmla="*/ 2147483647 h 25"/>
                  <a:gd name="T96" fmla="*/ 2147483647 w 69"/>
                  <a:gd name="T97" fmla="*/ 2147483647 h 25"/>
                  <a:gd name="T98" fmla="*/ 2147483647 w 69"/>
                  <a:gd name="T99" fmla="*/ 2147483647 h 25"/>
                  <a:gd name="T100" fmla="*/ 2147483647 w 69"/>
                  <a:gd name="T101" fmla="*/ 2147483647 h 25"/>
                  <a:gd name="T102" fmla="*/ 2147483647 w 69"/>
                  <a:gd name="T103" fmla="*/ 2147483647 h 25"/>
                  <a:gd name="T104" fmla="*/ 2147483647 w 69"/>
                  <a:gd name="T105" fmla="*/ 2147483647 h 25"/>
                  <a:gd name="T106" fmla="*/ 2147483647 w 69"/>
                  <a:gd name="T107" fmla="*/ 2147483647 h 25"/>
                  <a:gd name="T108" fmla="*/ 2147483647 w 69"/>
                  <a:gd name="T109" fmla="*/ 2147483647 h 25"/>
                  <a:gd name="T110" fmla="*/ 2147483647 w 69"/>
                  <a:gd name="T111" fmla="*/ 2147483647 h 25"/>
                  <a:gd name="T112" fmla="*/ 2147483647 w 69"/>
                  <a:gd name="T113" fmla="*/ 2147483647 h 25"/>
                  <a:gd name="T114" fmla="*/ 2147483647 w 69"/>
                  <a:gd name="T115" fmla="*/ 2147483647 h 25"/>
                  <a:gd name="T116" fmla="*/ 2147483647 w 69"/>
                  <a:gd name="T117" fmla="*/ 2147483647 h 25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69" h="25">
                    <a:moveTo>
                      <a:pt x="67" y="8"/>
                    </a:moveTo>
                    <a:cubicBezTo>
                      <a:pt x="41" y="1"/>
                      <a:pt x="41" y="1"/>
                      <a:pt x="41" y="1"/>
                    </a:cubicBezTo>
                    <a:cubicBezTo>
                      <a:pt x="40" y="0"/>
                      <a:pt x="38" y="0"/>
                      <a:pt x="37" y="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1" y="12"/>
                      <a:pt x="0" y="13"/>
                      <a:pt x="2" y="13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9" y="25"/>
                      <a:pt x="32" y="25"/>
                      <a:pt x="34" y="24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9" y="9"/>
                      <a:pt x="68" y="8"/>
                      <a:pt x="67" y="8"/>
                    </a:cubicBezTo>
                    <a:close/>
                    <a:moveTo>
                      <a:pt x="29" y="16"/>
                    </a:moveTo>
                    <a:cubicBezTo>
                      <a:pt x="25" y="15"/>
                      <a:pt x="25" y="15"/>
                      <a:pt x="25" y="15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32" y="15"/>
                      <a:pt x="32" y="15"/>
                      <a:pt x="32" y="15"/>
                    </a:cubicBezTo>
                    <a:lnTo>
                      <a:pt x="29" y="16"/>
                    </a:lnTo>
                    <a:close/>
                    <a:moveTo>
                      <a:pt x="39" y="15"/>
                    </a:moveTo>
                    <a:cubicBezTo>
                      <a:pt x="37" y="16"/>
                      <a:pt x="37" y="16"/>
                      <a:pt x="37" y="16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7" y="12"/>
                      <a:pt x="26" y="12"/>
                      <a:pt x="25" y="12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29" y="11"/>
                      <a:pt x="29" y="11"/>
                      <a:pt x="30" y="10"/>
                    </a:cubicBezTo>
                    <a:cubicBezTo>
                      <a:pt x="32" y="10"/>
                      <a:pt x="35" y="10"/>
                      <a:pt x="37" y="11"/>
                    </a:cubicBezTo>
                    <a:cubicBezTo>
                      <a:pt x="40" y="11"/>
                      <a:pt x="40" y="12"/>
                      <a:pt x="38" y="13"/>
                    </a:cubicBezTo>
                    <a:cubicBezTo>
                      <a:pt x="37" y="13"/>
                      <a:pt x="36" y="14"/>
                      <a:pt x="35" y="13"/>
                    </a:cubicBezTo>
                    <a:cubicBezTo>
                      <a:pt x="35" y="13"/>
                      <a:pt x="35" y="13"/>
                      <a:pt x="35" y="13"/>
                    </a:cubicBezTo>
                    <a:lnTo>
                      <a:pt x="39" y="15"/>
                    </a:lnTo>
                    <a:close/>
                    <a:moveTo>
                      <a:pt x="46" y="12"/>
                    </a:moveTo>
                    <a:cubicBezTo>
                      <a:pt x="37" y="10"/>
                      <a:pt x="37" y="10"/>
                      <a:pt x="37" y="10"/>
                    </a:cubicBezTo>
                    <a:cubicBezTo>
                      <a:pt x="36" y="9"/>
                      <a:pt x="35" y="9"/>
                      <a:pt x="35" y="9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8" y="8"/>
                      <a:pt x="38" y="8"/>
                      <a:pt x="39" y="7"/>
                    </a:cubicBezTo>
                    <a:cubicBezTo>
                      <a:pt x="40" y="7"/>
                      <a:pt x="43" y="7"/>
                      <a:pt x="46" y="8"/>
                    </a:cubicBezTo>
                    <a:cubicBezTo>
                      <a:pt x="48" y="8"/>
                      <a:pt x="48" y="9"/>
                      <a:pt x="47" y="10"/>
                    </a:cubicBezTo>
                    <a:cubicBezTo>
                      <a:pt x="46" y="10"/>
                      <a:pt x="45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8" y="12"/>
                      <a:pt x="48" y="12"/>
                      <a:pt x="48" y="12"/>
                    </a:cubicBezTo>
                    <a:lnTo>
                      <a:pt x="46" y="12"/>
                    </a:lnTo>
                    <a:close/>
                    <a:moveTo>
                      <a:pt x="53" y="8"/>
                    </a:moveTo>
                    <a:cubicBezTo>
                      <a:pt x="52" y="8"/>
                      <a:pt x="51" y="8"/>
                      <a:pt x="50" y="8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9" y="8"/>
                      <a:pt x="50" y="8"/>
                      <a:pt x="51" y="7"/>
                    </a:cubicBezTo>
                    <a:cubicBezTo>
                      <a:pt x="52" y="7"/>
                      <a:pt x="52" y="7"/>
                      <a:pt x="51" y="7"/>
                    </a:cubicBezTo>
                    <a:cubicBezTo>
                      <a:pt x="51" y="7"/>
                      <a:pt x="51" y="7"/>
                      <a:pt x="49" y="7"/>
                    </a:cubicBezTo>
                    <a:cubicBezTo>
                      <a:pt x="48" y="7"/>
                      <a:pt x="46" y="7"/>
                      <a:pt x="45" y="7"/>
                    </a:cubicBezTo>
                    <a:cubicBezTo>
                      <a:pt x="44" y="7"/>
                      <a:pt x="44" y="6"/>
                      <a:pt x="46" y="5"/>
                    </a:cubicBezTo>
                    <a:cubicBezTo>
                      <a:pt x="46" y="5"/>
                      <a:pt x="47" y="5"/>
                      <a:pt x="48" y="5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49" y="5"/>
                      <a:pt x="48" y="6"/>
                      <a:pt x="47" y="6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6"/>
                      <a:pt x="48" y="6"/>
                      <a:pt x="49" y="6"/>
                    </a:cubicBezTo>
                    <a:cubicBezTo>
                      <a:pt x="51" y="6"/>
                      <a:pt x="52" y="6"/>
                      <a:pt x="53" y="6"/>
                    </a:cubicBezTo>
                    <a:cubicBezTo>
                      <a:pt x="54" y="7"/>
                      <a:pt x="55" y="7"/>
                      <a:pt x="53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2" name="Freeform 506"/>
              <p:cNvSpPr>
                <a:spLocks noEditPoints="1"/>
              </p:cNvSpPr>
              <p:nvPr/>
            </p:nvSpPr>
            <p:spPr bwMode="auto">
              <a:xfrm>
                <a:off x="5657850" y="1938341"/>
                <a:ext cx="387350" cy="387351"/>
              </a:xfrm>
              <a:custGeom>
                <a:avLst/>
                <a:gdLst>
                  <a:gd name="T0" fmla="*/ 2147483647 w 244"/>
                  <a:gd name="T1" fmla="*/ 2147483647 h 244"/>
                  <a:gd name="T2" fmla="*/ 0 w 244"/>
                  <a:gd name="T3" fmla="*/ 2147483647 h 244"/>
                  <a:gd name="T4" fmla="*/ 0 w 244"/>
                  <a:gd name="T5" fmla="*/ 0 h 244"/>
                  <a:gd name="T6" fmla="*/ 2147483647 w 244"/>
                  <a:gd name="T7" fmla="*/ 0 h 244"/>
                  <a:gd name="T8" fmla="*/ 2147483647 w 244"/>
                  <a:gd name="T9" fmla="*/ 2147483647 h 244"/>
                  <a:gd name="T10" fmla="*/ 2147483647 w 244"/>
                  <a:gd name="T11" fmla="*/ 2147483647 h 244"/>
                  <a:gd name="T12" fmla="*/ 2147483647 w 244"/>
                  <a:gd name="T13" fmla="*/ 0 h 244"/>
                  <a:gd name="T14" fmla="*/ 2147483647 w 244"/>
                  <a:gd name="T15" fmla="*/ 0 h 244"/>
                  <a:gd name="T16" fmla="*/ 2147483647 w 244"/>
                  <a:gd name="T17" fmla="*/ 2147483647 h 244"/>
                  <a:gd name="T18" fmla="*/ 2147483647 w 244"/>
                  <a:gd name="T19" fmla="*/ 2147483647 h 244"/>
                  <a:gd name="T20" fmla="*/ 2147483647 w 244"/>
                  <a:gd name="T21" fmla="*/ 2147483647 h 244"/>
                  <a:gd name="T22" fmla="*/ 2147483647 w 244"/>
                  <a:gd name="T23" fmla="*/ 2147483647 h 244"/>
                  <a:gd name="T24" fmla="*/ 2147483647 w 244"/>
                  <a:gd name="T25" fmla="*/ 2147483647 h 244"/>
                  <a:gd name="T26" fmla="*/ 2147483647 w 244"/>
                  <a:gd name="T27" fmla="*/ 2147483647 h 244"/>
                  <a:gd name="T28" fmla="*/ 2147483647 w 244"/>
                  <a:gd name="T29" fmla="*/ 2147483647 h 244"/>
                  <a:gd name="T30" fmla="*/ 2147483647 w 244"/>
                  <a:gd name="T31" fmla="*/ 2147483647 h 244"/>
                  <a:gd name="T32" fmla="*/ 2147483647 w 244"/>
                  <a:gd name="T33" fmla="*/ 2147483647 h 244"/>
                  <a:gd name="T34" fmla="*/ 2147483647 w 244"/>
                  <a:gd name="T35" fmla="*/ 2147483647 h 24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44" h="244">
                    <a:moveTo>
                      <a:pt x="244" y="244"/>
                    </a:moveTo>
                    <a:lnTo>
                      <a:pt x="0" y="244"/>
                    </a:lnTo>
                    <a:lnTo>
                      <a:pt x="0" y="0"/>
                    </a:lnTo>
                    <a:lnTo>
                      <a:pt x="97" y="0"/>
                    </a:lnTo>
                    <a:lnTo>
                      <a:pt x="97" y="55"/>
                    </a:lnTo>
                    <a:lnTo>
                      <a:pt x="147" y="55"/>
                    </a:lnTo>
                    <a:lnTo>
                      <a:pt x="147" y="0"/>
                    </a:lnTo>
                    <a:lnTo>
                      <a:pt x="244" y="0"/>
                    </a:lnTo>
                    <a:lnTo>
                      <a:pt x="244" y="244"/>
                    </a:lnTo>
                    <a:close/>
                    <a:moveTo>
                      <a:pt x="15" y="228"/>
                    </a:moveTo>
                    <a:lnTo>
                      <a:pt x="228" y="228"/>
                    </a:lnTo>
                    <a:lnTo>
                      <a:pt x="228" y="14"/>
                    </a:lnTo>
                    <a:lnTo>
                      <a:pt x="164" y="14"/>
                    </a:lnTo>
                    <a:lnTo>
                      <a:pt x="164" y="69"/>
                    </a:lnTo>
                    <a:lnTo>
                      <a:pt x="81" y="69"/>
                    </a:lnTo>
                    <a:lnTo>
                      <a:pt x="81" y="14"/>
                    </a:lnTo>
                    <a:lnTo>
                      <a:pt x="15" y="14"/>
                    </a:lnTo>
                    <a:lnTo>
                      <a:pt x="15" y="22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3" name="Freeform 507"/>
              <p:cNvSpPr>
                <a:spLocks noEditPoints="1"/>
              </p:cNvSpPr>
              <p:nvPr/>
            </p:nvSpPr>
            <p:spPr bwMode="auto">
              <a:xfrm>
                <a:off x="5872163" y="2146304"/>
                <a:ext cx="112713" cy="115888"/>
              </a:xfrm>
              <a:custGeom>
                <a:avLst/>
                <a:gdLst>
                  <a:gd name="T0" fmla="*/ 2147483647 w 35"/>
                  <a:gd name="T1" fmla="*/ 2147483647 h 36"/>
                  <a:gd name="T2" fmla="*/ 2147483647 w 35"/>
                  <a:gd name="T3" fmla="*/ 2147483647 h 36"/>
                  <a:gd name="T4" fmla="*/ 2147483647 w 35"/>
                  <a:gd name="T5" fmla="*/ 2147483647 h 36"/>
                  <a:gd name="T6" fmla="*/ 2147483647 w 35"/>
                  <a:gd name="T7" fmla="*/ 2147483647 h 36"/>
                  <a:gd name="T8" fmla="*/ 2147483647 w 35"/>
                  <a:gd name="T9" fmla="*/ 2147483647 h 36"/>
                  <a:gd name="T10" fmla="*/ 2147483647 w 35"/>
                  <a:gd name="T11" fmla="*/ 0 h 36"/>
                  <a:gd name="T12" fmla="*/ 2147483647 w 35"/>
                  <a:gd name="T13" fmla="*/ 2147483647 h 36"/>
                  <a:gd name="T14" fmla="*/ 2147483647 w 35"/>
                  <a:gd name="T15" fmla="*/ 2147483647 h 36"/>
                  <a:gd name="T16" fmla="*/ 2147483647 w 35"/>
                  <a:gd name="T17" fmla="*/ 2147483647 h 36"/>
                  <a:gd name="T18" fmla="*/ 2147483647 w 35"/>
                  <a:gd name="T19" fmla="*/ 2147483647 h 36"/>
                  <a:gd name="T20" fmla="*/ 2147483647 w 35"/>
                  <a:gd name="T21" fmla="*/ 2147483647 h 36"/>
                  <a:gd name="T22" fmla="*/ 2147483647 w 35"/>
                  <a:gd name="T23" fmla="*/ 2147483647 h 36"/>
                  <a:gd name="T24" fmla="*/ 2147483647 w 35"/>
                  <a:gd name="T25" fmla="*/ 2147483647 h 36"/>
                  <a:gd name="T26" fmla="*/ 0 w 35"/>
                  <a:gd name="T27" fmla="*/ 2147483647 h 36"/>
                  <a:gd name="T28" fmla="*/ 2147483647 w 35"/>
                  <a:gd name="T29" fmla="*/ 2147483647 h 36"/>
                  <a:gd name="T30" fmla="*/ 2147483647 w 35"/>
                  <a:gd name="T31" fmla="*/ 2147483647 h 36"/>
                  <a:gd name="T32" fmla="*/ 2147483647 w 35"/>
                  <a:gd name="T33" fmla="*/ 2147483647 h 36"/>
                  <a:gd name="T34" fmla="*/ 2147483647 w 35"/>
                  <a:gd name="T35" fmla="*/ 2147483647 h 36"/>
                  <a:gd name="T36" fmla="*/ 2147483647 w 35"/>
                  <a:gd name="T37" fmla="*/ 2147483647 h 36"/>
                  <a:gd name="T38" fmla="*/ 2147483647 w 35"/>
                  <a:gd name="T39" fmla="*/ 2147483647 h 36"/>
                  <a:gd name="T40" fmla="*/ 2147483647 w 35"/>
                  <a:gd name="T41" fmla="*/ 2147483647 h 36"/>
                  <a:gd name="T42" fmla="*/ 2147483647 w 35"/>
                  <a:gd name="T43" fmla="*/ 2147483647 h 36"/>
                  <a:gd name="T44" fmla="*/ 2147483647 w 35"/>
                  <a:gd name="T45" fmla="*/ 2147483647 h 36"/>
                  <a:gd name="T46" fmla="*/ 2147483647 w 35"/>
                  <a:gd name="T47" fmla="*/ 2147483647 h 36"/>
                  <a:gd name="T48" fmla="*/ 2147483647 w 35"/>
                  <a:gd name="T49" fmla="*/ 2147483647 h 36"/>
                  <a:gd name="T50" fmla="*/ 2147483647 w 35"/>
                  <a:gd name="T51" fmla="*/ 2147483647 h 36"/>
                  <a:gd name="T52" fmla="*/ 2147483647 w 35"/>
                  <a:gd name="T53" fmla="*/ 2147483647 h 36"/>
                  <a:gd name="T54" fmla="*/ 2147483647 w 35"/>
                  <a:gd name="T55" fmla="*/ 2147483647 h 36"/>
                  <a:gd name="T56" fmla="*/ 2147483647 w 35"/>
                  <a:gd name="T57" fmla="*/ 2147483647 h 36"/>
                  <a:gd name="T58" fmla="*/ 2147483647 w 35"/>
                  <a:gd name="T59" fmla="*/ 2147483647 h 36"/>
                  <a:gd name="T60" fmla="*/ 2147483647 w 35"/>
                  <a:gd name="T61" fmla="*/ 2147483647 h 36"/>
                  <a:gd name="T62" fmla="*/ 2147483647 w 35"/>
                  <a:gd name="T63" fmla="*/ 2147483647 h 36"/>
                  <a:gd name="T64" fmla="*/ 2147483647 w 35"/>
                  <a:gd name="T65" fmla="*/ 2147483647 h 36"/>
                  <a:gd name="T66" fmla="*/ 2147483647 w 35"/>
                  <a:gd name="T67" fmla="*/ 2147483647 h 36"/>
                  <a:gd name="T68" fmla="*/ 2147483647 w 35"/>
                  <a:gd name="T69" fmla="*/ 2147483647 h 36"/>
                  <a:gd name="T70" fmla="*/ 2147483647 w 35"/>
                  <a:gd name="T71" fmla="*/ 2147483647 h 36"/>
                  <a:gd name="T72" fmla="*/ 2147483647 w 35"/>
                  <a:gd name="T73" fmla="*/ 2147483647 h 36"/>
                  <a:gd name="T74" fmla="*/ 2147483647 w 35"/>
                  <a:gd name="T75" fmla="*/ 2147483647 h 36"/>
                  <a:gd name="T76" fmla="*/ 2147483647 w 35"/>
                  <a:gd name="T77" fmla="*/ 2147483647 h 36"/>
                  <a:gd name="T78" fmla="*/ 2147483647 w 35"/>
                  <a:gd name="T79" fmla="*/ 2147483647 h 36"/>
                  <a:gd name="T80" fmla="*/ 2147483647 w 35"/>
                  <a:gd name="T81" fmla="*/ 2147483647 h 36"/>
                  <a:gd name="T82" fmla="*/ 2147483647 w 35"/>
                  <a:gd name="T83" fmla="*/ 2147483647 h 36"/>
                  <a:gd name="T84" fmla="*/ 2147483647 w 35"/>
                  <a:gd name="T85" fmla="*/ 2147483647 h 36"/>
                  <a:gd name="T86" fmla="*/ 2147483647 w 35"/>
                  <a:gd name="T87" fmla="*/ 2147483647 h 36"/>
                  <a:gd name="T88" fmla="*/ 2147483647 w 35"/>
                  <a:gd name="T89" fmla="*/ 2147483647 h 36"/>
                  <a:gd name="T90" fmla="*/ 2147483647 w 35"/>
                  <a:gd name="T91" fmla="*/ 2147483647 h 36"/>
                  <a:gd name="T92" fmla="*/ 2147483647 w 35"/>
                  <a:gd name="T93" fmla="*/ 2147483647 h 36"/>
                  <a:gd name="T94" fmla="*/ 2147483647 w 35"/>
                  <a:gd name="T95" fmla="*/ 2147483647 h 36"/>
                  <a:gd name="T96" fmla="*/ 2147483647 w 35"/>
                  <a:gd name="T97" fmla="*/ 2147483647 h 36"/>
                  <a:gd name="T98" fmla="*/ 2147483647 w 35"/>
                  <a:gd name="T99" fmla="*/ 2147483647 h 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35" h="36">
                    <a:moveTo>
                      <a:pt x="30" y="6"/>
                    </a:moveTo>
                    <a:cubicBezTo>
                      <a:pt x="28" y="8"/>
                      <a:pt x="28" y="8"/>
                      <a:pt x="28" y="8"/>
                    </a:cubicBezTo>
                    <a:cubicBezTo>
                      <a:pt x="27" y="7"/>
                      <a:pt x="27" y="7"/>
                      <a:pt x="26" y="6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2"/>
                      <a:pt x="26" y="2"/>
                      <a:pt x="25" y="3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3" y="5"/>
                      <a:pt x="22" y="4"/>
                      <a:pt x="21" y="4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2" y="1"/>
                      <a:pt x="22" y="1"/>
                      <a:pt x="21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0"/>
                      <a:pt x="20" y="1"/>
                      <a:pt x="20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6" y="4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1"/>
                      <a:pt x="15" y="0"/>
                      <a:pt x="15" y="0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4"/>
                      <a:pt x="12" y="5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2"/>
                      <a:pt x="9" y="2"/>
                      <a:pt x="9" y="2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4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7"/>
                      <a:pt x="8" y="7"/>
                      <a:pt x="7" y="8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4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8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5" y="10"/>
                      <a:pt x="5" y="11"/>
                      <a:pt x="4" y="12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1" y="11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3" y="15"/>
                      <a:pt x="3" y="16"/>
                      <a:pt x="3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0"/>
                      <a:pt x="3" y="21"/>
                      <a:pt x="4" y="22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23"/>
                      <a:pt x="1" y="23"/>
                      <a:pt x="1" y="24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5"/>
                      <a:pt x="1" y="25"/>
                      <a:pt x="2" y="25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5" y="25"/>
                      <a:pt x="5" y="26"/>
                      <a:pt x="6" y="26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3" y="29"/>
                      <a:pt x="3" y="29"/>
                      <a:pt x="4" y="29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4" y="30"/>
                      <a:pt x="5" y="30"/>
                      <a:pt x="5" y="30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9"/>
                      <a:pt x="9" y="29"/>
                      <a:pt x="9" y="30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9" y="34"/>
                      <a:pt x="10" y="34"/>
                      <a:pt x="10" y="33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2" y="32"/>
                      <a:pt x="13" y="32"/>
                      <a:pt x="14" y="32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5" y="36"/>
                      <a:pt x="15" y="36"/>
                      <a:pt x="16" y="35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7" y="33"/>
                      <a:pt x="17" y="33"/>
                      <a:pt x="18" y="33"/>
                    </a:cubicBezTo>
                    <a:cubicBezTo>
                      <a:pt x="18" y="33"/>
                      <a:pt x="18" y="33"/>
                      <a:pt x="19" y="33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21" y="35"/>
                      <a:pt x="22" y="35"/>
                      <a:pt x="22" y="35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2" y="32"/>
                      <a:pt x="23" y="32"/>
                      <a:pt x="24" y="31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34"/>
                      <a:pt x="26" y="34"/>
                      <a:pt x="26" y="34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7" y="30"/>
                      <a:pt x="27" y="29"/>
                      <a:pt x="28" y="28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0" y="30"/>
                      <a:pt x="31" y="30"/>
                      <a:pt x="31" y="30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2" y="29"/>
                      <a:pt x="32" y="29"/>
                      <a:pt x="31" y="28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0" y="26"/>
                      <a:pt x="30" y="25"/>
                      <a:pt x="31" y="24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34" y="24"/>
                      <a:pt x="34" y="24"/>
                      <a:pt x="34" y="24"/>
                    </a:cubicBezTo>
                    <a:cubicBezTo>
                      <a:pt x="35" y="24"/>
                      <a:pt x="34" y="23"/>
                      <a:pt x="34" y="23"/>
                    </a:cubicBezTo>
                    <a:cubicBezTo>
                      <a:pt x="32" y="22"/>
                      <a:pt x="32" y="22"/>
                      <a:pt x="32" y="22"/>
                    </a:cubicBezTo>
                    <a:cubicBezTo>
                      <a:pt x="32" y="21"/>
                      <a:pt x="32" y="20"/>
                      <a:pt x="32" y="19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2" y="16"/>
                      <a:pt x="32" y="15"/>
                      <a:pt x="32" y="14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4" y="13"/>
                      <a:pt x="35" y="13"/>
                      <a:pt x="34" y="12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4" y="11"/>
                      <a:pt x="34" y="11"/>
                      <a:pt x="33" y="11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1"/>
                      <a:pt x="30" y="10"/>
                      <a:pt x="30" y="10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8"/>
                      <a:pt x="32" y="7"/>
                      <a:pt x="32" y="7"/>
                    </a:cubicBezTo>
                    <a:cubicBezTo>
                      <a:pt x="31" y="6"/>
                      <a:pt x="31" y="6"/>
                      <a:pt x="31" y="6"/>
                    </a:cubicBezTo>
                    <a:cubicBezTo>
                      <a:pt x="31" y="6"/>
                      <a:pt x="30" y="6"/>
                      <a:pt x="30" y="6"/>
                    </a:cubicBezTo>
                    <a:close/>
                    <a:moveTo>
                      <a:pt x="5" y="18"/>
                    </a:moveTo>
                    <a:cubicBezTo>
                      <a:pt x="6" y="16"/>
                      <a:pt x="6" y="15"/>
                      <a:pt x="6" y="13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7"/>
                      <a:pt x="12" y="18"/>
                      <a:pt x="12" y="18"/>
                    </a:cubicBezTo>
                    <a:cubicBezTo>
                      <a:pt x="12" y="19"/>
                      <a:pt x="12" y="19"/>
                      <a:pt x="12" y="20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1"/>
                      <a:pt x="5" y="20"/>
                      <a:pt x="5" y="18"/>
                    </a:cubicBezTo>
                    <a:close/>
                    <a:moveTo>
                      <a:pt x="16" y="30"/>
                    </a:moveTo>
                    <a:cubicBezTo>
                      <a:pt x="13" y="30"/>
                      <a:pt x="10" y="28"/>
                      <a:pt x="8" y="25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4" y="23"/>
                      <a:pt x="15" y="23"/>
                      <a:pt x="16" y="24"/>
                    </a:cubicBezTo>
                    <a:lnTo>
                      <a:pt x="16" y="30"/>
                    </a:lnTo>
                    <a:close/>
                    <a:moveTo>
                      <a:pt x="19" y="30"/>
                    </a:moveTo>
                    <a:cubicBezTo>
                      <a:pt x="19" y="24"/>
                      <a:pt x="19" y="24"/>
                      <a:pt x="19" y="24"/>
                    </a:cubicBezTo>
                    <a:cubicBezTo>
                      <a:pt x="20" y="23"/>
                      <a:pt x="21" y="23"/>
                      <a:pt x="22" y="22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5" y="28"/>
                      <a:pt x="22" y="30"/>
                      <a:pt x="19" y="30"/>
                    </a:cubicBezTo>
                    <a:close/>
                    <a:moveTo>
                      <a:pt x="20" y="18"/>
                    </a:moveTo>
                    <a:cubicBezTo>
                      <a:pt x="20" y="19"/>
                      <a:pt x="19" y="21"/>
                      <a:pt x="18" y="21"/>
                    </a:cubicBezTo>
                    <a:cubicBezTo>
                      <a:pt x="16" y="21"/>
                      <a:pt x="15" y="19"/>
                      <a:pt x="15" y="18"/>
                    </a:cubicBezTo>
                    <a:cubicBezTo>
                      <a:pt x="15" y="17"/>
                      <a:pt x="16" y="16"/>
                      <a:pt x="18" y="16"/>
                    </a:cubicBezTo>
                    <a:cubicBezTo>
                      <a:pt x="19" y="16"/>
                      <a:pt x="20" y="17"/>
                      <a:pt x="20" y="18"/>
                    </a:cubicBezTo>
                    <a:close/>
                    <a:moveTo>
                      <a:pt x="13" y="14"/>
                    </a:moveTo>
                    <a:cubicBezTo>
                      <a:pt x="8" y="11"/>
                      <a:pt x="8" y="11"/>
                      <a:pt x="8" y="11"/>
                    </a:cubicBezTo>
                    <a:cubicBezTo>
                      <a:pt x="10" y="8"/>
                      <a:pt x="13" y="6"/>
                      <a:pt x="16" y="6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5" y="13"/>
                      <a:pt x="14" y="13"/>
                      <a:pt x="13" y="14"/>
                    </a:cubicBezTo>
                    <a:close/>
                    <a:moveTo>
                      <a:pt x="30" y="18"/>
                    </a:moveTo>
                    <a:cubicBezTo>
                      <a:pt x="30" y="20"/>
                      <a:pt x="29" y="21"/>
                      <a:pt x="29" y="23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19"/>
                      <a:pt x="23" y="19"/>
                      <a:pt x="23" y="18"/>
                    </a:cubicBezTo>
                    <a:cubicBezTo>
                      <a:pt x="23" y="18"/>
                      <a:pt x="23" y="17"/>
                      <a:pt x="23" y="17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5"/>
                      <a:pt x="30" y="16"/>
                      <a:pt x="30" y="18"/>
                    </a:cubicBezTo>
                    <a:close/>
                    <a:moveTo>
                      <a:pt x="27" y="11"/>
                    </a:moveTo>
                    <a:cubicBezTo>
                      <a:pt x="22" y="14"/>
                      <a:pt x="22" y="14"/>
                      <a:pt x="22" y="14"/>
                    </a:cubicBezTo>
                    <a:cubicBezTo>
                      <a:pt x="21" y="13"/>
                      <a:pt x="20" y="13"/>
                      <a:pt x="19" y="12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22" y="6"/>
                      <a:pt x="25" y="8"/>
                      <a:pt x="27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" name="Freeform 508"/>
              <p:cNvSpPr>
                <a:spLocks/>
              </p:cNvSpPr>
              <p:nvPr/>
            </p:nvSpPr>
            <p:spPr bwMode="auto">
              <a:xfrm>
                <a:off x="5786438" y="2117729"/>
                <a:ext cx="28575" cy="38100"/>
              </a:xfrm>
              <a:custGeom>
                <a:avLst/>
                <a:gdLst>
                  <a:gd name="T0" fmla="*/ 2147483647 w 9"/>
                  <a:gd name="T1" fmla="*/ 0 h 12"/>
                  <a:gd name="T2" fmla="*/ 0 w 9"/>
                  <a:gd name="T3" fmla="*/ 2147483647 h 12"/>
                  <a:gd name="T4" fmla="*/ 2147483647 w 9"/>
                  <a:gd name="T5" fmla="*/ 2147483647 h 12"/>
                  <a:gd name="T6" fmla="*/ 2147483647 w 9"/>
                  <a:gd name="T7" fmla="*/ 2147483647 h 12"/>
                  <a:gd name="T8" fmla="*/ 2147483647 w 9"/>
                  <a:gd name="T9" fmla="*/ 0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12">
                    <a:moveTo>
                      <a:pt x="4" y="0"/>
                    </a:moveTo>
                    <a:cubicBezTo>
                      <a:pt x="2" y="0"/>
                      <a:pt x="0" y="3"/>
                      <a:pt x="0" y="6"/>
                    </a:cubicBezTo>
                    <a:cubicBezTo>
                      <a:pt x="0" y="10"/>
                      <a:pt x="2" y="12"/>
                      <a:pt x="5" y="12"/>
                    </a:cubicBezTo>
                    <a:cubicBezTo>
                      <a:pt x="7" y="12"/>
                      <a:pt x="9" y="9"/>
                      <a:pt x="9" y="6"/>
                    </a:cubicBezTo>
                    <a:cubicBezTo>
                      <a:pt x="9" y="3"/>
                      <a:pt x="7" y="0"/>
                      <a:pt x="4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5" name="Freeform 509"/>
              <p:cNvSpPr>
                <a:spLocks noEditPoints="1"/>
              </p:cNvSpPr>
              <p:nvPr/>
            </p:nvSpPr>
            <p:spPr bwMode="auto">
              <a:xfrm>
                <a:off x="5754688" y="2085979"/>
                <a:ext cx="195263" cy="133350"/>
              </a:xfrm>
              <a:custGeom>
                <a:avLst/>
                <a:gdLst>
                  <a:gd name="T0" fmla="*/ 2147483647 w 61"/>
                  <a:gd name="T1" fmla="*/ 0 h 42"/>
                  <a:gd name="T2" fmla="*/ 2147483647 w 61"/>
                  <a:gd name="T3" fmla="*/ 0 h 42"/>
                  <a:gd name="T4" fmla="*/ 0 w 61"/>
                  <a:gd name="T5" fmla="*/ 2147483647 h 42"/>
                  <a:gd name="T6" fmla="*/ 0 w 61"/>
                  <a:gd name="T7" fmla="*/ 2147483647 h 42"/>
                  <a:gd name="T8" fmla="*/ 2147483647 w 61"/>
                  <a:gd name="T9" fmla="*/ 2147483647 h 42"/>
                  <a:gd name="T10" fmla="*/ 2147483647 w 61"/>
                  <a:gd name="T11" fmla="*/ 2147483647 h 42"/>
                  <a:gd name="T12" fmla="*/ 2147483647 w 61"/>
                  <a:gd name="T13" fmla="*/ 2147483647 h 42"/>
                  <a:gd name="T14" fmla="*/ 2147483647 w 61"/>
                  <a:gd name="T15" fmla="*/ 2147483647 h 42"/>
                  <a:gd name="T16" fmla="*/ 2147483647 w 61"/>
                  <a:gd name="T17" fmla="*/ 2147483647 h 42"/>
                  <a:gd name="T18" fmla="*/ 2147483647 w 61"/>
                  <a:gd name="T19" fmla="*/ 2147483647 h 42"/>
                  <a:gd name="T20" fmla="*/ 2147483647 w 61"/>
                  <a:gd name="T21" fmla="*/ 0 h 42"/>
                  <a:gd name="T22" fmla="*/ 2147483647 w 61"/>
                  <a:gd name="T23" fmla="*/ 2147483647 h 42"/>
                  <a:gd name="T24" fmla="*/ 2147483647 w 61"/>
                  <a:gd name="T25" fmla="*/ 2147483647 h 42"/>
                  <a:gd name="T26" fmla="*/ 2147483647 w 61"/>
                  <a:gd name="T27" fmla="*/ 2147483647 h 42"/>
                  <a:gd name="T28" fmla="*/ 2147483647 w 61"/>
                  <a:gd name="T29" fmla="*/ 2147483647 h 42"/>
                  <a:gd name="T30" fmla="*/ 2147483647 w 61"/>
                  <a:gd name="T31" fmla="*/ 2147483647 h 42"/>
                  <a:gd name="T32" fmla="*/ 2147483647 w 61"/>
                  <a:gd name="T33" fmla="*/ 2147483647 h 42"/>
                  <a:gd name="T34" fmla="*/ 2147483647 w 61"/>
                  <a:gd name="T35" fmla="*/ 2147483647 h 42"/>
                  <a:gd name="T36" fmla="*/ 2147483647 w 61"/>
                  <a:gd name="T37" fmla="*/ 2147483647 h 42"/>
                  <a:gd name="T38" fmla="*/ 2147483647 w 61"/>
                  <a:gd name="T39" fmla="*/ 2147483647 h 42"/>
                  <a:gd name="T40" fmla="*/ 2147483647 w 61"/>
                  <a:gd name="T41" fmla="*/ 2147483647 h 42"/>
                  <a:gd name="T42" fmla="*/ 2147483647 w 61"/>
                  <a:gd name="T43" fmla="*/ 2147483647 h 42"/>
                  <a:gd name="T44" fmla="*/ 2147483647 w 61"/>
                  <a:gd name="T45" fmla="*/ 2147483647 h 42"/>
                  <a:gd name="T46" fmla="*/ 2147483647 w 61"/>
                  <a:gd name="T47" fmla="*/ 2147483647 h 42"/>
                  <a:gd name="T48" fmla="*/ 2147483647 w 61"/>
                  <a:gd name="T49" fmla="*/ 2147483647 h 42"/>
                  <a:gd name="T50" fmla="*/ 2147483647 w 61"/>
                  <a:gd name="T51" fmla="*/ 2147483647 h 42"/>
                  <a:gd name="T52" fmla="*/ 2147483647 w 61"/>
                  <a:gd name="T53" fmla="*/ 2147483647 h 42"/>
                  <a:gd name="T54" fmla="*/ 2147483647 w 61"/>
                  <a:gd name="T55" fmla="*/ 2147483647 h 42"/>
                  <a:gd name="T56" fmla="*/ 2147483647 w 61"/>
                  <a:gd name="T57" fmla="*/ 2147483647 h 42"/>
                  <a:gd name="T58" fmla="*/ 2147483647 w 61"/>
                  <a:gd name="T59" fmla="*/ 2147483647 h 42"/>
                  <a:gd name="T60" fmla="*/ 2147483647 w 61"/>
                  <a:gd name="T61" fmla="*/ 2147483647 h 4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61" h="42">
                    <a:moveTo>
                      <a:pt x="6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2"/>
                      <a:pt x="0" y="42"/>
                      <a:pt x="1" y="42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6" y="41"/>
                      <a:pt x="36" y="39"/>
                      <a:pt x="36" y="37"/>
                    </a:cubicBezTo>
                    <a:cubicBezTo>
                      <a:pt x="36" y="27"/>
                      <a:pt x="44" y="18"/>
                      <a:pt x="55" y="18"/>
                    </a:cubicBezTo>
                    <a:cubicBezTo>
                      <a:pt x="57" y="18"/>
                      <a:pt x="59" y="18"/>
                      <a:pt x="61" y="19"/>
                    </a:cubicBezTo>
                    <a:cubicBezTo>
                      <a:pt x="61" y="1"/>
                      <a:pt x="61" y="1"/>
                      <a:pt x="61" y="1"/>
                    </a:cubicBezTo>
                    <a:cubicBezTo>
                      <a:pt x="61" y="1"/>
                      <a:pt x="61" y="0"/>
                      <a:pt x="60" y="0"/>
                    </a:cubicBezTo>
                    <a:close/>
                    <a:moveTo>
                      <a:pt x="14" y="25"/>
                    </a:moveTo>
                    <a:cubicBezTo>
                      <a:pt x="9" y="25"/>
                      <a:pt x="6" y="21"/>
                      <a:pt x="6" y="16"/>
                    </a:cubicBezTo>
                    <a:cubicBezTo>
                      <a:pt x="6" y="11"/>
                      <a:pt x="9" y="7"/>
                      <a:pt x="15" y="7"/>
                    </a:cubicBezTo>
                    <a:cubicBezTo>
                      <a:pt x="20" y="7"/>
                      <a:pt x="23" y="11"/>
                      <a:pt x="23" y="16"/>
                    </a:cubicBezTo>
                    <a:cubicBezTo>
                      <a:pt x="23" y="22"/>
                      <a:pt x="20" y="25"/>
                      <a:pt x="14" y="25"/>
                    </a:cubicBezTo>
                    <a:close/>
                    <a:moveTo>
                      <a:pt x="30" y="25"/>
                    </a:moveTo>
                    <a:cubicBezTo>
                      <a:pt x="28" y="25"/>
                      <a:pt x="26" y="25"/>
                      <a:pt x="25" y="24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1"/>
                      <a:pt x="29" y="22"/>
                      <a:pt x="31" y="22"/>
                    </a:cubicBezTo>
                    <a:cubicBezTo>
                      <a:pt x="32" y="22"/>
                      <a:pt x="33" y="21"/>
                      <a:pt x="33" y="20"/>
                    </a:cubicBezTo>
                    <a:cubicBezTo>
                      <a:pt x="33" y="19"/>
                      <a:pt x="33" y="18"/>
                      <a:pt x="30" y="17"/>
                    </a:cubicBezTo>
                    <a:cubicBezTo>
                      <a:pt x="27" y="16"/>
                      <a:pt x="25" y="15"/>
                      <a:pt x="25" y="12"/>
                    </a:cubicBezTo>
                    <a:cubicBezTo>
                      <a:pt x="25" y="9"/>
                      <a:pt x="28" y="7"/>
                      <a:pt x="32" y="7"/>
                    </a:cubicBezTo>
                    <a:cubicBezTo>
                      <a:pt x="34" y="7"/>
                      <a:pt x="36" y="7"/>
                      <a:pt x="37" y="8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5" y="10"/>
                      <a:pt x="34" y="10"/>
                      <a:pt x="32" y="10"/>
                    </a:cubicBezTo>
                    <a:cubicBezTo>
                      <a:pt x="30" y="10"/>
                      <a:pt x="30" y="11"/>
                      <a:pt x="30" y="12"/>
                    </a:cubicBezTo>
                    <a:cubicBezTo>
                      <a:pt x="30" y="13"/>
                      <a:pt x="31" y="13"/>
                      <a:pt x="33" y="14"/>
                    </a:cubicBezTo>
                    <a:cubicBezTo>
                      <a:pt x="36" y="15"/>
                      <a:pt x="38" y="17"/>
                      <a:pt x="38" y="20"/>
                    </a:cubicBezTo>
                    <a:cubicBezTo>
                      <a:pt x="38" y="23"/>
                      <a:pt x="35" y="25"/>
                      <a:pt x="30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6" name="Freeform 510"/>
              <p:cNvSpPr>
                <a:spLocks noEditPoints="1"/>
              </p:cNvSpPr>
              <p:nvPr/>
            </p:nvSpPr>
            <p:spPr bwMode="auto">
              <a:xfrm>
                <a:off x="5657850" y="1503365"/>
                <a:ext cx="387350" cy="390526"/>
              </a:xfrm>
              <a:custGeom>
                <a:avLst/>
                <a:gdLst>
                  <a:gd name="T0" fmla="*/ 2147483647 w 244"/>
                  <a:gd name="T1" fmla="*/ 2147483647 h 246"/>
                  <a:gd name="T2" fmla="*/ 0 w 244"/>
                  <a:gd name="T3" fmla="*/ 2147483647 h 246"/>
                  <a:gd name="T4" fmla="*/ 0 w 244"/>
                  <a:gd name="T5" fmla="*/ 0 h 246"/>
                  <a:gd name="T6" fmla="*/ 2147483647 w 244"/>
                  <a:gd name="T7" fmla="*/ 0 h 246"/>
                  <a:gd name="T8" fmla="*/ 2147483647 w 244"/>
                  <a:gd name="T9" fmla="*/ 2147483647 h 246"/>
                  <a:gd name="T10" fmla="*/ 2147483647 w 244"/>
                  <a:gd name="T11" fmla="*/ 2147483647 h 246"/>
                  <a:gd name="T12" fmla="*/ 2147483647 w 244"/>
                  <a:gd name="T13" fmla="*/ 0 h 246"/>
                  <a:gd name="T14" fmla="*/ 2147483647 w 244"/>
                  <a:gd name="T15" fmla="*/ 0 h 246"/>
                  <a:gd name="T16" fmla="*/ 2147483647 w 244"/>
                  <a:gd name="T17" fmla="*/ 2147483647 h 246"/>
                  <a:gd name="T18" fmla="*/ 2147483647 w 244"/>
                  <a:gd name="T19" fmla="*/ 2147483647 h 246"/>
                  <a:gd name="T20" fmla="*/ 2147483647 w 244"/>
                  <a:gd name="T21" fmla="*/ 2147483647 h 246"/>
                  <a:gd name="T22" fmla="*/ 2147483647 w 244"/>
                  <a:gd name="T23" fmla="*/ 2147483647 h 246"/>
                  <a:gd name="T24" fmla="*/ 2147483647 w 244"/>
                  <a:gd name="T25" fmla="*/ 2147483647 h 246"/>
                  <a:gd name="T26" fmla="*/ 2147483647 w 244"/>
                  <a:gd name="T27" fmla="*/ 2147483647 h 246"/>
                  <a:gd name="T28" fmla="*/ 2147483647 w 244"/>
                  <a:gd name="T29" fmla="*/ 2147483647 h 246"/>
                  <a:gd name="T30" fmla="*/ 2147483647 w 244"/>
                  <a:gd name="T31" fmla="*/ 2147483647 h 246"/>
                  <a:gd name="T32" fmla="*/ 2147483647 w 244"/>
                  <a:gd name="T33" fmla="*/ 2147483647 h 246"/>
                  <a:gd name="T34" fmla="*/ 2147483647 w 244"/>
                  <a:gd name="T35" fmla="*/ 2147483647 h 24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44" h="246">
                    <a:moveTo>
                      <a:pt x="244" y="246"/>
                    </a:moveTo>
                    <a:lnTo>
                      <a:pt x="0" y="246"/>
                    </a:lnTo>
                    <a:lnTo>
                      <a:pt x="0" y="0"/>
                    </a:lnTo>
                    <a:lnTo>
                      <a:pt x="97" y="0"/>
                    </a:lnTo>
                    <a:lnTo>
                      <a:pt x="97" y="55"/>
                    </a:lnTo>
                    <a:lnTo>
                      <a:pt x="147" y="55"/>
                    </a:lnTo>
                    <a:lnTo>
                      <a:pt x="147" y="0"/>
                    </a:lnTo>
                    <a:lnTo>
                      <a:pt x="244" y="0"/>
                    </a:lnTo>
                    <a:lnTo>
                      <a:pt x="244" y="246"/>
                    </a:lnTo>
                    <a:close/>
                    <a:moveTo>
                      <a:pt x="15" y="230"/>
                    </a:moveTo>
                    <a:lnTo>
                      <a:pt x="228" y="230"/>
                    </a:lnTo>
                    <a:lnTo>
                      <a:pt x="228" y="17"/>
                    </a:lnTo>
                    <a:lnTo>
                      <a:pt x="164" y="17"/>
                    </a:lnTo>
                    <a:lnTo>
                      <a:pt x="164" y="71"/>
                    </a:lnTo>
                    <a:lnTo>
                      <a:pt x="81" y="71"/>
                    </a:lnTo>
                    <a:lnTo>
                      <a:pt x="81" y="17"/>
                    </a:lnTo>
                    <a:lnTo>
                      <a:pt x="15" y="17"/>
                    </a:lnTo>
                    <a:lnTo>
                      <a:pt x="15" y="23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7" name="Freeform 511"/>
              <p:cNvSpPr>
                <a:spLocks/>
              </p:cNvSpPr>
              <p:nvPr/>
            </p:nvSpPr>
            <p:spPr bwMode="auto">
              <a:xfrm>
                <a:off x="5716588" y="1635128"/>
                <a:ext cx="207963" cy="207963"/>
              </a:xfrm>
              <a:custGeom>
                <a:avLst/>
                <a:gdLst>
                  <a:gd name="T0" fmla="*/ 2147483647 w 65"/>
                  <a:gd name="T1" fmla="*/ 2147483647 h 65"/>
                  <a:gd name="T2" fmla="*/ 2147483647 w 65"/>
                  <a:gd name="T3" fmla="*/ 2147483647 h 65"/>
                  <a:gd name="T4" fmla="*/ 2147483647 w 65"/>
                  <a:gd name="T5" fmla="*/ 2147483647 h 65"/>
                  <a:gd name="T6" fmla="*/ 2147483647 w 65"/>
                  <a:gd name="T7" fmla="*/ 2147483647 h 65"/>
                  <a:gd name="T8" fmla="*/ 2147483647 w 65"/>
                  <a:gd name="T9" fmla="*/ 2147483647 h 65"/>
                  <a:gd name="T10" fmla="*/ 2147483647 w 65"/>
                  <a:gd name="T11" fmla="*/ 2147483647 h 65"/>
                  <a:gd name="T12" fmla="*/ 2147483647 w 65"/>
                  <a:gd name="T13" fmla="*/ 2147483647 h 65"/>
                  <a:gd name="T14" fmla="*/ 2147483647 w 65"/>
                  <a:gd name="T15" fmla="*/ 2147483647 h 65"/>
                  <a:gd name="T16" fmla="*/ 2147483647 w 65"/>
                  <a:gd name="T17" fmla="*/ 2147483647 h 65"/>
                  <a:gd name="T18" fmla="*/ 2147483647 w 65"/>
                  <a:gd name="T19" fmla="*/ 2147483647 h 65"/>
                  <a:gd name="T20" fmla="*/ 2147483647 w 65"/>
                  <a:gd name="T21" fmla="*/ 2147483647 h 65"/>
                  <a:gd name="T22" fmla="*/ 2147483647 w 65"/>
                  <a:gd name="T23" fmla="*/ 2147483647 h 65"/>
                  <a:gd name="T24" fmla="*/ 2147483647 w 65"/>
                  <a:gd name="T25" fmla="*/ 2147483647 h 65"/>
                  <a:gd name="T26" fmla="*/ 2147483647 w 65"/>
                  <a:gd name="T27" fmla="*/ 2147483647 h 65"/>
                  <a:gd name="T28" fmla="*/ 2147483647 w 65"/>
                  <a:gd name="T29" fmla="*/ 2147483647 h 65"/>
                  <a:gd name="T30" fmla="*/ 2147483647 w 65"/>
                  <a:gd name="T31" fmla="*/ 0 h 65"/>
                  <a:gd name="T32" fmla="*/ 2147483647 w 65"/>
                  <a:gd name="T33" fmla="*/ 2147483647 h 6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5" h="65">
                    <a:moveTo>
                      <a:pt x="24" y="8"/>
                    </a:move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1" y="44"/>
                      <a:pt x="16" y="44"/>
                      <a:pt x="11" y="46"/>
                    </a:cubicBezTo>
                    <a:cubicBezTo>
                      <a:pt x="4" y="49"/>
                      <a:pt x="0" y="54"/>
                      <a:pt x="1" y="59"/>
                    </a:cubicBezTo>
                    <a:cubicBezTo>
                      <a:pt x="3" y="64"/>
                      <a:pt x="10" y="65"/>
                      <a:pt x="17" y="63"/>
                    </a:cubicBezTo>
                    <a:cubicBezTo>
                      <a:pt x="23" y="60"/>
                      <a:pt x="27" y="56"/>
                      <a:pt x="27" y="51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62" y="13"/>
                      <a:pt x="62" y="13"/>
                      <a:pt x="62" y="13"/>
                    </a:cubicBezTo>
                    <a:cubicBezTo>
                      <a:pt x="62" y="39"/>
                      <a:pt x="62" y="39"/>
                      <a:pt x="62" y="39"/>
                    </a:cubicBezTo>
                    <a:cubicBezTo>
                      <a:pt x="59" y="38"/>
                      <a:pt x="54" y="37"/>
                      <a:pt x="49" y="39"/>
                    </a:cubicBezTo>
                    <a:cubicBezTo>
                      <a:pt x="42" y="42"/>
                      <a:pt x="37" y="47"/>
                      <a:pt x="39" y="52"/>
                    </a:cubicBezTo>
                    <a:cubicBezTo>
                      <a:pt x="41" y="57"/>
                      <a:pt x="48" y="58"/>
                      <a:pt x="55" y="56"/>
                    </a:cubicBezTo>
                    <a:cubicBezTo>
                      <a:pt x="61" y="53"/>
                      <a:pt x="65" y="49"/>
                      <a:pt x="65" y="44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65" y="0"/>
                      <a:pt x="65" y="0"/>
                      <a:pt x="65" y="0"/>
                    </a:cubicBezTo>
                    <a:lnTo>
                      <a:pt x="24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8" name="Freeform 512"/>
              <p:cNvSpPr>
                <a:spLocks noEditPoints="1"/>
              </p:cNvSpPr>
              <p:nvPr/>
            </p:nvSpPr>
            <p:spPr bwMode="auto">
              <a:xfrm>
                <a:off x="5657850" y="2389192"/>
                <a:ext cx="387350" cy="387351"/>
              </a:xfrm>
              <a:custGeom>
                <a:avLst/>
                <a:gdLst>
                  <a:gd name="T0" fmla="*/ 2147483647 w 244"/>
                  <a:gd name="T1" fmla="*/ 2147483647 h 244"/>
                  <a:gd name="T2" fmla="*/ 0 w 244"/>
                  <a:gd name="T3" fmla="*/ 2147483647 h 244"/>
                  <a:gd name="T4" fmla="*/ 0 w 244"/>
                  <a:gd name="T5" fmla="*/ 0 h 244"/>
                  <a:gd name="T6" fmla="*/ 2147483647 w 244"/>
                  <a:gd name="T7" fmla="*/ 0 h 244"/>
                  <a:gd name="T8" fmla="*/ 2147483647 w 244"/>
                  <a:gd name="T9" fmla="*/ 2147483647 h 244"/>
                  <a:gd name="T10" fmla="*/ 2147483647 w 244"/>
                  <a:gd name="T11" fmla="*/ 2147483647 h 244"/>
                  <a:gd name="T12" fmla="*/ 2147483647 w 244"/>
                  <a:gd name="T13" fmla="*/ 0 h 244"/>
                  <a:gd name="T14" fmla="*/ 2147483647 w 244"/>
                  <a:gd name="T15" fmla="*/ 0 h 244"/>
                  <a:gd name="T16" fmla="*/ 2147483647 w 244"/>
                  <a:gd name="T17" fmla="*/ 2147483647 h 244"/>
                  <a:gd name="T18" fmla="*/ 2147483647 w 244"/>
                  <a:gd name="T19" fmla="*/ 2147483647 h 244"/>
                  <a:gd name="T20" fmla="*/ 2147483647 w 244"/>
                  <a:gd name="T21" fmla="*/ 2147483647 h 244"/>
                  <a:gd name="T22" fmla="*/ 2147483647 w 244"/>
                  <a:gd name="T23" fmla="*/ 2147483647 h 244"/>
                  <a:gd name="T24" fmla="*/ 2147483647 w 244"/>
                  <a:gd name="T25" fmla="*/ 2147483647 h 244"/>
                  <a:gd name="T26" fmla="*/ 2147483647 w 244"/>
                  <a:gd name="T27" fmla="*/ 2147483647 h 244"/>
                  <a:gd name="T28" fmla="*/ 2147483647 w 244"/>
                  <a:gd name="T29" fmla="*/ 2147483647 h 244"/>
                  <a:gd name="T30" fmla="*/ 2147483647 w 244"/>
                  <a:gd name="T31" fmla="*/ 2147483647 h 244"/>
                  <a:gd name="T32" fmla="*/ 2147483647 w 244"/>
                  <a:gd name="T33" fmla="*/ 2147483647 h 244"/>
                  <a:gd name="T34" fmla="*/ 2147483647 w 244"/>
                  <a:gd name="T35" fmla="*/ 2147483647 h 24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44" h="244">
                    <a:moveTo>
                      <a:pt x="244" y="244"/>
                    </a:moveTo>
                    <a:lnTo>
                      <a:pt x="0" y="244"/>
                    </a:lnTo>
                    <a:lnTo>
                      <a:pt x="0" y="0"/>
                    </a:lnTo>
                    <a:lnTo>
                      <a:pt x="97" y="0"/>
                    </a:lnTo>
                    <a:lnTo>
                      <a:pt x="97" y="54"/>
                    </a:lnTo>
                    <a:lnTo>
                      <a:pt x="147" y="54"/>
                    </a:lnTo>
                    <a:lnTo>
                      <a:pt x="147" y="0"/>
                    </a:lnTo>
                    <a:lnTo>
                      <a:pt x="244" y="0"/>
                    </a:lnTo>
                    <a:lnTo>
                      <a:pt x="244" y="244"/>
                    </a:lnTo>
                    <a:close/>
                    <a:moveTo>
                      <a:pt x="15" y="228"/>
                    </a:moveTo>
                    <a:lnTo>
                      <a:pt x="228" y="228"/>
                    </a:lnTo>
                    <a:lnTo>
                      <a:pt x="228" y="14"/>
                    </a:lnTo>
                    <a:lnTo>
                      <a:pt x="164" y="14"/>
                    </a:lnTo>
                    <a:lnTo>
                      <a:pt x="164" y="69"/>
                    </a:lnTo>
                    <a:lnTo>
                      <a:pt x="81" y="69"/>
                    </a:lnTo>
                    <a:lnTo>
                      <a:pt x="81" y="14"/>
                    </a:lnTo>
                    <a:lnTo>
                      <a:pt x="15" y="14"/>
                    </a:lnTo>
                    <a:lnTo>
                      <a:pt x="15" y="22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9" name="Freeform 513"/>
              <p:cNvSpPr>
                <a:spLocks noEditPoints="1"/>
              </p:cNvSpPr>
              <p:nvPr/>
            </p:nvSpPr>
            <p:spPr bwMode="auto">
              <a:xfrm>
                <a:off x="5738813" y="2533655"/>
                <a:ext cx="236538" cy="180975"/>
              </a:xfrm>
              <a:custGeom>
                <a:avLst/>
                <a:gdLst>
                  <a:gd name="T0" fmla="*/ 0 w 74"/>
                  <a:gd name="T1" fmla="*/ 2147483647 h 57"/>
                  <a:gd name="T2" fmla="*/ 2147483647 w 74"/>
                  <a:gd name="T3" fmla="*/ 0 h 57"/>
                  <a:gd name="T4" fmla="*/ 2147483647 w 74"/>
                  <a:gd name="T5" fmla="*/ 2147483647 h 57"/>
                  <a:gd name="T6" fmla="*/ 2147483647 w 74"/>
                  <a:gd name="T7" fmla="*/ 2147483647 h 57"/>
                  <a:gd name="T8" fmla="*/ 2147483647 w 74"/>
                  <a:gd name="T9" fmla="*/ 2147483647 h 57"/>
                  <a:gd name="T10" fmla="*/ 2147483647 w 74"/>
                  <a:gd name="T11" fmla="*/ 2147483647 h 57"/>
                  <a:gd name="T12" fmla="*/ 2147483647 w 74"/>
                  <a:gd name="T13" fmla="*/ 2147483647 h 57"/>
                  <a:gd name="T14" fmla="*/ 2147483647 w 74"/>
                  <a:gd name="T15" fmla="*/ 2147483647 h 57"/>
                  <a:gd name="T16" fmla="*/ 2147483647 w 74"/>
                  <a:gd name="T17" fmla="*/ 2147483647 h 57"/>
                  <a:gd name="T18" fmla="*/ 2147483647 w 74"/>
                  <a:gd name="T19" fmla="*/ 2147483647 h 57"/>
                  <a:gd name="T20" fmla="*/ 2147483647 w 74"/>
                  <a:gd name="T21" fmla="*/ 2147483647 h 57"/>
                  <a:gd name="T22" fmla="*/ 2147483647 w 74"/>
                  <a:gd name="T23" fmla="*/ 2147483647 h 57"/>
                  <a:gd name="T24" fmla="*/ 2147483647 w 74"/>
                  <a:gd name="T25" fmla="*/ 2147483647 h 57"/>
                  <a:gd name="T26" fmla="*/ 2147483647 w 74"/>
                  <a:gd name="T27" fmla="*/ 2147483647 h 57"/>
                  <a:gd name="T28" fmla="*/ 2147483647 w 74"/>
                  <a:gd name="T29" fmla="*/ 2147483647 h 57"/>
                  <a:gd name="T30" fmla="*/ 2147483647 w 74"/>
                  <a:gd name="T31" fmla="*/ 2147483647 h 57"/>
                  <a:gd name="T32" fmla="*/ 2147483647 w 74"/>
                  <a:gd name="T33" fmla="*/ 2147483647 h 57"/>
                  <a:gd name="T34" fmla="*/ 2147483647 w 74"/>
                  <a:gd name="T35" fmla="*/ 2147483647 h 57"/>
                  <a:gd name="T36" fmla="*/ 2147483647 w 74"/>
                  <a:gd name="T37" fmla="*/ 2147483647 h 57"/>
                  <a:gd name="T38" fmla="*/ 2147483647 w 74"/>
                  <a:gd name="T39" fmla="*/ 2147483647 h 57"/>
                  <a:gd name="T40" fmla="*/ 2147483647 w 74"/>
                  <a:gd name="T41" fmla="*/ 2147483647 h 57"/>
                  <a:gd name="T42" fmla="*/ 2147483647 w 74"/>
                  <a:gd name="T43" fmla="*/ 2147483647 h 57"/>
                  <a:gd name="T44" fmla="*/ 2147483647 w 74"/>
                  <a:gd name="T45" fmla="*/ 2147483647 h 57"/>
                  <a:gd name="T46" fmla="*/ 2147483647 w 74"/>
                  <a:gd name="T47" fmla="*/ 2147483647 h 57"/>
                  <a:gd name="T48" fmla="*/ 2147483647 w 74"/>
                  <a:gd name="T49" fmla="*/ 2147483647 h 57"/>
                  <a:gd name="T50" fmla="*/ 2147483647 w 74"/>
                  <a:gd name="T51" fmla="*/ 2147483647 h 57"/>
                  <a:gd name="T52" fmla="*/ 2147483647 w 74"/>
                  <a:gd name="T53" fmla="*/ 2147483647 h 57"/>
                  <a:gd name="T54" fmla="*/ 2147483647 w 74"/>
                  <a:gd name="T55" fmla="*/ 2147483647 h 57"/>
                  <a:gd name="T56" fmla="*/ 2147483647 w 74"/>
                  <a:gd name="T57" fmla="*/ 2147483647 h 57"/>
                  <a:gd name="T58" fmla="*/ 2147483647 w 74"/>
                  <a:gd name="T59" fmla="*/ 2147483647 h 57"/>
                  <a:gd name="T60" fmla="*/ 2147483647 w 74"/>
                  <a:gd name="T61" fmla="*/ 2147483647 h 57"/>
                  <a:gd name="T62" fmla="*/ 2147483647 w 74"/>
                  <a:gd name="T63" fmla="*/ 2147483647 h 57"/>
                  <a:gd name="T64" fmla="*/ 2147483647 w 74"/>
                  <a:gd name="T65" fmla="*/ 2147483647 h 57"/>
                  <a:gd name="T66" fmla="*/ 2147483647 w 74"/>
                  <a:gd name="T67" fmla="*/ 2147483647 h 57"/>
                  <a:gd name="T68" fmla="*/ 2147483647 w 74"/>
                  <a:gd name="T69" fmla="*/ 2147483647 h 57"/>
                  <a:gd name="T70" fmla="*/ 2147483647 w 74"/>
                  <a:gd name="T71" fmla="*/ 2147483647 h 57"/>
                  <a:gd name="T72" fmla="*/ 2147483647 w 74"/>
                  <a:gd name="T73" fmla="*/ 2147483647 h 57"/>
                  <a:gd name="T74" fmla="*/ 2147483647 w 74"/>
                  <a:gd name="T75" fmla="*/ 2147483647 h 57"/>
                  <a:gd name="T76" fmla="*/ 2147483647 w 74"/>
                  <a:gd name="T77" fmla="*/ 2147483647 h 57"/>
                  <a:gd name="T78" fmla="*/ 2147483647 w 74"/>
                  <a:gd name="T79" fmla="*/ 2147483647 h 57"/>
                  <a:gd name="T80" fmla="*/ 2147483647 w 74"/>
                  <a:gd name="T81" fmla="*/ 2147483647 h 57"/>
                  <a:gd name="T82" fmla="*/ 2147483647 w 74"/>
                  <a:gd name="T83" fmla="*/ 2147483647 h 57"/>
                  <a:gd name="T84" fmla="*/ 2147483647 w 74"/>
                  <a:gd name="T85" fmla="*/ 2147483647 h 57"/>
                  <a:gd name="T86" fmla="*/ 2147483647 w 74"/>
                  <a:gd name="T87" fmla="*/ 2147483647 h 57"/>
                  <a:gd name="T88" fmla="*/ 2147483647 w 74"/>
                  <a:gd name="T89" fmla="*/ 2147483647 h 57"/>
                  <a:gd name="T90" fmla="*/ 2147483647 w 74"/>
                  <a:gd name="T91" fmla="*/ 2147483647 h 57"/>
                  <a:gd name="T92" fmla="*/ 2147483647 w 74"/>
                  <a:gd name="T93" fmla="*/ 2147483647 h 57"/>
                  <a:gd name="T94" fmla="*/ 2147483647 w 74"/>
                  <a:gd name="T95" fmla="*/ 2147483647 h 57"/>
                  <a:gd name="T96" fmla="*/ 2147483647 w 74"/>
                  <a:gd name="T97" fmla="*/ 2147483647 h 57"/>
                  <a:gd name="T98" fmla="*/ 2147483647 w 74"/>
                  <a:gd name="T99" fmla="*/ 2147483647 h 57"/>
                  <a:gd name="T100" fmla="*/ 2147483647 w 74"/>
                  <a:gd name="T101" fmla="*/ 2147483647 h 57"/>
                  <a:gd name="T102" fmla="*/ 2147483647 w 74"/>
                  <a:gd name="T103" fmla="*/ 2147483647 h 57"/>
                  <a:gd name="T104" fmla="*/ 2147483647 w 74"/>
                  <a:gd name="T105" fmla="*/ 2147483647 h 57"/>
                  <a:gd name="T106" fmla="*/ 2147483647 w 74"/>
                  <a:gd name="T107" fmla="*/ 2147483647 h 57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74" h="57">
                    <a:moveTo>
                      <a:pt x="0" y="0"/>
                    </a:moveTo>
                    <a:cubicBezTo>
                      <a:pt x="0" y="57"/>
                      <a:pt x="0" y="57"/>
                      <a:pt x="0" y="57"/>
                    </a:cubicBezTo>
                    <a:cubicBezTo>
                      <a:pt x="74" y="57"/>
                      <a:pt x="74" y="57"/>
                      <a:pt x="74" y="57"/>
                    </a:cubicBezTo>
                    <a:cubicBezTo>
                      <a:pt x="74" y="0"/>
                      <a:pt x="74" y="0"/>
                      <a:pt x="74" y="0"/>
                    </a:cubicBezTo>
                    <a:lnTo>
                      <a:pt x="0" y="0"/>
                    </a:lnTo>
                    <a:close/>
                    <a:moveTo>
                      <a:pt x="58" y="4"/>
                    </a:moveTo>
                    <a:cubicBezTo>
                      <a:pt x="63" y="4"/>
                      <a:pt x="63" y="4"/>
                      <a:pt x="63" y="4"/>
                    </a:cubicBezTo>
                    <a:cubicBezTo>
                      <a:pt x="63" y="9"/>
                      <a:pt x="63" y="9"/>
                      <a:pt x="63" y="9"/>
                    </a:cubicBezTo>
                    <a:cubicBezTo>
                      <a:pt x="58" y="9"/>
                      <a:pt x="58" y="9"/>
                      <a:pt x="58" y="9"/>
                    </a:cubicBezTo>
                    <a:lnTo>
                      <a:pt x="58" y="4"/>
                    </a:lnTo>
                    <a:close/>
                    <a:moveTo>
                      <a:pt x="39" y="4"/>
                    </a:moveTo>
                    <a:cubicBezTo>
                      <a:pt x="45" y="4"/>
                      <a:pt x="45" y="4"/>
                      <a:pt x="45" y="4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39" y="9"/>
                      <a:pt x="39" y="9"/>
                      <a:pt x="39" y="9"/>
                    </a:cubicBezTo>
                    <a:lnTo>
                      <a:pt x="39" y="4"/>
                    </a:lnTo>
                    <a:close/>
                    <a:moveTo>
                      <a:pt x="30" y="4"/>
                    </a:moveTo>
                    <a:cubicBezTo>
                      <a:pt x="36" y="4"/>
                      <a:pt x="36" y="4"/>
                      <a:pt x="36" y="4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0" y="9"/>
                      <a:pt x="30" y="9"/>
                      <a:pt x="30" y="9"/>
                    </a:cubicBezTo>
                    <a:lnTo>
                      <a:pt x="30" y="4"/>
                    </a:lnTo>
                    <a:close/>
                    <a:moveTo>
                      <a:pt x="21" y="4"/>
                    </a:moveTo>
                    <a:cubicBezTo>
                      <a:pt x="26" y="4"/>
                      <a:pt x="26" y="4"/>
                      <a:pt x="26" y="4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1" y="9"/>
                      <a:pt x="21" y="9"/>
                      <a:pt x="21" y="9"/>
                    </a:cubicBezTo>
                    <a:lnTo>
                      <a:pt x="21" y="4"/>
                    </a:lnTo>
                    <a:close/>
                    <a:moveTo>
                      <a:pt x="11" y="4"/>
                    </a:moveTo>
                    <a:cubicBezTo>
                      <a:pt x="17" y="4"/>
                      <a:pt x="17" y="4"/>
                      <a:pt x="17" y="4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1" y="9"/>
                      <a:pt x="11" y="9"/>
                      <a:pt x="11" y="9"/>
                    </a:cubicBezTo>
                    <a:lnTo>
                      <a:pt x="11" y="4"/>
                    </a:lnTo>
                    <a:close/>
                    <a:moveTo>
                      <a:pt x="2" y="4"/>
                    </a:moveTo>
                    <a:cubicBezTo>
                      <a:pt x="8" y="4"/>
                      <a:pt x="8" y="4"/>
                      <a:pt x="8" y="4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2" y="9"/>
                      <a:pt x="2" y="9"/>
                      <a:pt x="2" y="9"/>
                    </a:cubicBezTo>
                    <a:lnTo>
                      <a:pt x="2" y="4"/>
                    </a:lnTo>
                    <a:close/>
                    <a:moveTo>
                      <a:pt x="8" y="53"/>
                    </a:moveTo>
                    <a:cubicBezTo>
                      <a:pt x="2" y="53"/>
                      <a:pt x="2" y="53"/>
                      <a:pt x="2" y="53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8" y="47"/>
                      <a:pt x="8" y="47"/>
                      <a:pt x="8" y="47"/>
                    </a:cubicBezTo>
                    <a:lnTo>
                      <a:pt x="8" y="53"/>
                    </a:lnTo>
                    <a:close/>
                    <a:moveTo>
                      <a:pt x="17" y="53"/>
                    </a:moveTo>
                    <a:cubicBezTo>
                      <a:pt x="11" y="53"/>
                      <a:pt x="11" y="53"/>
                      <a:pt x="11" y="53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17" y="53"/>
                    </a:lnTo>
                    <a:close/>
                    <a:moveTo>
                      <a:pt x="18" y="39"/>
                    </a:moveTo>
                    <a:cubicBezTo>
                      <a:pt x="18" y="41"/>
                      <a:pt x="16" y="44"/>
                      <a:pt x="13" y="44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6" y="13"/>
                      <a:pt x="18" y="15"/>
                      <a:pt x="18" y="18"/>
                    </a:cubicBezTo>
                    <a:lnTo>
                      <a:pt x="18" y="39"/>
                    </a:lnTo>
                    <a:close/>
                    <a:moveTo>
                      <a:pt x="26" y="53"/>
                    </a:moveTo>
                    <a:cubicBezTo>
                      <a:pt x="21" y="53"/>
                      <a:pt x="21" y="53"/>
                      <a:pt x="21" y="53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6" y="47"/>
                      <a:pt x="26" y="47"/>
                      <a:pt x="26" y="47"/>
                    </a:cubicBezTo>
                    <a:lnTo>
                      <a:pt x="26" y="53"/>
                    </a:lnTo>
                    <a:close/>
                    <a:moveTo>
                      <a:pt x="36" y="53"/>
                    </a:moveTo>
                    <a:cubicBezTo>
                      <a:pt x="30" y="53"/>
                      <a:pt x="30" y="53"/>
                      <a:pt x="30" y="53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36" y="47"/>
                      <a:pt x="36" y="47"/>
                      <a:pt x="36" y="47"/>
                    </a:cubicBezTo>
                    <a:lnTo>
                      <a:pt x="36" y="53"/>
                    </a:lnTo>
                    <a:close/>
                    <a:moveTo>
                      <a:pt x="45" y="53"/>
                    </a:move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47"/>
                      <a:pt x="39" y="47"/>
                      <a:pt x="39" y="47"/>
                    </a:cubicBezTo>
                    <a:cubicBezTo>
                      <a:pt x="45" y="47"/>
                      <a:pt x="45" y="47"/>
                      <a:pt x="45" y="47"/>
                    </a:cubicBezTo>
                    <a:lnTo>
                      <a:pt x="45" y="53"/>
                    </a:lnTo>
                    <a:close/>
                    <a:moveTo>
                      <a:pt x="27" y="44"/>
                    </a:moveTo>
                    <a:cubicBezTo>
                      <a:pt x="24" y="44"/>
                      <a:pt x="22" y="41"/>
                      <a:pt x="22" y="39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5"/>
                      <a:pt x="24" y="13"/>
                      <a:pt x="27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51" y="13"/>
                      <a:pt x="53" y="15"/>
                      <a:pt x="53" y="18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41"/>
                      <a:pt x="51" y="44"/>
                      <a:pt x="48" y="44"/>
                    </a:cubicBezTo>
                    <a:lnTo>
                      <a:pt x="27" y="44"/>
                    </a:lnTo>
                    <a:close/>
                    <a:moveTo>
                      <a:pt x="54" y="53"/>
                    </a:move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54" y="47"/>
                      <a:pt x="54" y="47"/>
                      <a:pt x="54" y="47"/>
                    </a:cubicBezTo>
                    <a:lnTo>
                      <a:pt x="54" y="53"/>
                    </a:lnTo>
                    <a:close/>
                    <a:moveTo>
                      <a:pt x="54" y="9"/>
                    </a:moveTo>
                    <a:cubicBezTo>
                      <a:pt x="48" y="9"/>
                      <a:pt x="48" y="9"/>
                      <a:pt x="48" y="9"/>
                    </a:cubicBezTo>
                    <a:cubicBezTo>
                      <a:pt x="48" y="4"/>
                      <a:pt x="48" y="4"/>
                      <a:pt x="48" y="4"/>
                    </a:cubicBezTo>
                    <a:cubicBezTo>
                      <a:pt x="54" y="4"/>
                      <a:pt x="54" y="4"/>
                      <a:pt x="54" y="4"/>
                    </a:cubicBezTo>
                    <a:lnTo>
                      <a:pt x="54" y="9"/>
                    </a:lnTo>
                    <a:close/>
                    <a:moveTo>
                      <a:pt x="63" y="53"/>
                    </a:moveTo>
                    <a:cubicBezTo>
                      <a:pt x="58" y="53"/>
                      <a:pt x="58" y="53"/>
                      <a:pt x="58" y="53"/>
                    </a:cubicBezTo>
                    <a:cubicBezTo>
                      <a:pt x="58" y="47"/>
                      <a:pt x="58" y="47"/>
                      <a:pt x="58" y="47"/>
                    </a:cubicBezTo>
                    <a:cubicBezTo>
                      <a:pt x="63" y="47"/>
                      <a:pt x="63" y="47"/>
                      <a:pt x="63" y="47"/>
                    </a:cubicBezTo>
                    <a:lnTo>
                      <a:pt x="63" y="53"/>
                    </a:lnTo>
                    <a:close/>
                    <a:moveTo>
                      <a:pt x="73" y="53"/>
                    </a:moveTo>
                    <a:cubicBezTo>
                      <a:pt x="67" y="53"/>
                      <a:pt x="67" y="53"/>
                      <a:pt x="67" y="53"/>
                    </a:cubicBezTo>
                    <a:cubicBezTo>
                      <a:pt x="67" y="47"/>
                      <a:pt x="67" y="47"/>
                      <a:pt x="67" y="47"/>
                    </a:cubicBezTo>
                    <a:cubicBezTo>
                      <a:pt x="73" y="47"/>
                      <a:pt x="73" y="47"/>
                      <a:pt x="73" y="47"/>
                    </a:cubicBezTo>
                    <a:lnTo>
                      <a:pt x="73" y="53"/>
                    </a:lnTo>
                    <a:close/>
                    <a:moveTo>
                      <a:pt x="73" y="44"/>
                    </a:moveTo>
                    <a:cubicBezTo>
                      <a:pt x="61" y="44"/>
                      <a:pt x="61" y="44"/>
                      <a:pt x="61" y="44"/>
                    </a:cubicBezTo>
                    <a:cubicBezTo>
                      <a:pt x="59" y="44"/>
                      <a:pt x="57" y="41"/>
                      <a:pt x="57" y="39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7" y="15"/>
                      <a:pt x="59" y="13"/>
                      <a:pt x="61" y="13"/>
                    </a:cubicBezTo>
                    <a:cubicBezTo>
                      <a:pt x="73" y="13"/>
                      <a:pt x="73" y="13"/>
                      <a:pt x="73" y="13"/>
                    </a:cubicBezTo>
                    <a:lnTo>
                      <a:pt x="73" y="44"/>
                    </a:lnTo>
                    <a:close/>
                    <a:moveTo>
                      <a:pt x="67" y="9"/>
                    </a:moveTo>
                    <a:cubicBezTo>
                      <a:pt x="67" y="4"/>
                      <a:pt x="67" y="4"/>
                      <a:pt x="67" y="4"/>
                    </a:cubicBezTo>
                    <a:cubicBezTo>
                      <a:pt x="73" y="4"/>
                      <a:pt x="73" y="4"/>
                      <a:pt x="73" y="4"/>
                    </a:cubicBezTo>
                    <a:cubicBezTo>
                      <a:pt x="73" y="9"/>
                      <a:pt x="73" y="9"/>
                      <a:pt x="73" y="9"/>
                    </a:cubicBezTo>
                    <a:lnTo>
                      <a:pt x="67" y="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5" name="Oval 24"/>
          <p:cNvSpPr/>
          <p:nvPr/>
        </p:nvSpPr>
        <p:spPr>
          <a:xfrm>
            <a:off x="4285875" y="4363633"/>
            <a:ext cx="675055" cy="675055"/>
          </a:xfrm>
          <a:prstGeom prst="ellipse">
            <a:avLst/>
          </a:prstGeom>
          <a:solidFill>
            <a:schemeClr val="bg2">
              <a:lumMod val="7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4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5" name="Group 11520"/>
          <p:cNvGrpSpPr>
            <a:grpSpLocks/>
          </p:cNvGrpSpPr>
          <p:nvPr/>
        </p:nvGrpSpPr>
        <p:grpSpPr bwMode="auto">
          <a:xfrm>
            <a:off x="4446518" y="4524949"/>
            <a:ext cx="379334" cy="306045"/>
            <a:chOff x="3690943" y="1549408"/>
            <a:chExt cx="747714" cy="603253"/>
          </a:xfrm>
          <a:solidFill>
            <a:schemeClr val="bg1"/>
          </a:solidFill>
        </p:grpSpPr>
        <p:sp>
          <p:nvSpPr>
            <p:cNvPr id="116" name="Freeform 92"/>
            <p:cNvSpPr>
              <a:spLocks noEditPoints="1"/>
            </p:cNvSpPr>
            <p:nvPr/>
          </p:nvSpPr>
          <p:spPr bwMode="auto">
            <a:xfrm>
              <a:off x="3922718" y="1587508"/>
              <a:ext cx="136525" cy="533402"/>
            </a:xfrm>
            <a:custGeom>
              <a:avLst/>
              <a:gdLst>
                <a:gd name="T0" fmla="*/ 2147483647 w 86"/>
                <a:gd name="T1" fmla="*/ 2147483647 h 336"/>
                <a:gd name="T2" fmla="*/ 0 w 86"/>
                <a:gd name="T3" fmla="*/ 0 h 336"/>
                <a:gd name="T4" fmla="*/ 0 w 86"/>
                <a:gd name="T5" fmla="*/ 2147483647 h 336"/>
                <a:gd name="T6" fmla="*/ 2147483647 w 86"/>
                <a:gd name="T7" fmla="*/ 2147483647 h 336"/>
                <a:gd name="T8" fmla="*/ 2147483647 w 86"/>
                <a:gd name="T9" fmla="*/ 2147483647 h 336"/>
                <a:gd name="T10" fmla="*/ 2147483647 w 86"/>
                <a:gd name="T11" fmla="*/ 2147483647 h 336"/>
                <a:gd name="T12" fmla="*/ 2147483647 w 86"/>
                <a:gd name="T13" fmla="*/ 2147483647 h 336"/>
                <a:gd name="T14" fmla="*/ 2147483647 w 86"/>
                <a:gd name="T15" fmla="*/ 2147483647 h 336"/>
                <a:gd name="T16" fmla="*/ 2147483647 w 86"/>
                <a:gd name="T17" fmla="*/ 2147483647 h 336"/>
                <a:gd name="T18" fmla="*/ 2147483647 w 86"/>
                <a:gd name="T19" fmla="*/ 2147483647 h 336"/>
                <a:gd name="T20" fmla="*/ 2147483647 w 86"/>
                <a:gd name="T21" fmla="*/ 2147483647 h 336"/>
                <a:gd name="T22" fmla="*/ 2147483647 w 86"/>
                <a:gd name="T23" fmla="*/ 2147483647 h 336"/>
                <a:gd name="T24" fmla="*/ 2147483647 w 86"/>
                <a:gd name="T25" fmla="*/ 2147483647 h 336"/>
                <a:gd name="T26" fmla="*/ 2147483647 w 86"/>
                <a:gd name="T27" fmla="*/ 2147483647 h 336"/>
                <a:gd name="T28" fmla="*/ 2147483647 w 86"/>
                <a:gd name="T29" fmla="*/ 2147483647 h 336"/>
                <a:gd name="T30" fmla="*/ 2147483647 w 86"/>
                <a:gd name="T31" fmla="*/ 2147483647 h 336"/>
                <a:gd name="T32" fmla="*/ 2147483647 w 86"/>
                <a:gd name="T33" fmla="*/ 2147483647 h 336"/>
                <a:gd name="T34" fmla="*/ 2147483647 w 86"/>
                <a:gd name="T35" fmla="*/ 2147483647 h 336"/>
                <a:gd name="T36" fmla="*/ 2147483647 w 86"/>
                <a:gd name="T37" fmla="*/ 2147483647 h 336"/>
                <a:gd name="T38" fmla="*/ 2147483647 w 86"/>
                <a:gd name="T39" fmla="*/ 2147483647 h 336"/>
                <a:gd name="T40" fmla="*/ 2147483647 w 86"/>
                <a:gd name="T41" fmla="*/ 2147483647 h 336"/>
                <a:gd name="T42" fmla="*/ 2147483647 w 86"/>
                <a:gd name="T43" fmla="*/ 2147483647 h 336"/>
                <a:gd name="T44" fmla="*/ 2147483647 w 86"/>
                <a:gd name="T45" fmla="*/ 2147483647 h 336"/>
                <a:gd name="T46" fmla="*/ 2147483647 w 86"/>
                <a:gd name="T47" fmla="*/ 2147483647 h 336"/>
                <a:gd name="T48" fmla="*/ 2147483647 w 86"/>
                <a:gd name="T49" fmla="*/ 2147483647 h 336"/>
                <a:gd name="T50" fmla="*/ 2147483647 w 86"/>
                <a:gd name="T51" fmla="*/ 2147483647 h 336"/>
                <a:gd name="T52" fmla="*/ 2147483647 w 86"/>
                <a:gd name="T53" fmla="*/ 2147483647 h 336"/>
                <a:gd name="T54" fmla="*/ 2147483647 w 86"/>
                <a:gd name="T55" fmla="*/ 2147483647 h 336"/>
                <a:gd name="T56" fmla="*/ 2147483647 w 86"/>
                <a:gd name="T57" fmla="*/ 2147483647 h 336"/>
                <a:gd name="T58" fmla="*/ 2147483647 w 86"/>
                <a:gd name="T59" fmla="*/ 2147483647 h 336"/>
                <a:gd name="T60" fmla="*/ 2147483647 w 86"/>
                <a:gd name="T61" fmla="*/ 2147483647 h 336"/>
                <a:gd name="T62" fmla="*/ 2147483647 w 86"/>
                <a:gd name="T63" fmla="*/ 2147483647 h 336"/>
                <a:gd name="T64" fmla="*/ 2147483647 w 86"/>
                <a:gd name="T65" fmla="*/ 2147483647 h 336"/>
                <a:gd name="T66" fmla="*/ 2147483647 w 86"/>
                <a:gd name="T67" fmla="*/ 2147483647 h 336"/>
                <a:gd name="T68" fmla="*/ 2147483647 w 86"/>
                <a:gd name="T69" fmla="*/ 2147483647 h 336"/>
                <a:gd name="T70" fmla="*/ 2147483647 w 86"/>
                <a:gd name="T71" fmla="*/ 2147483647 h 336"/>
                <a:gd name="T72" fmla="*/ 2147483647 w 86"/>
                <a:gd name="T73" fmla="*/ 2147483647 h 336"/>
                <a:gd name="T74" fmla="*/ 2147483647 w 86"/>
                <a:gd name="T75" fmla="*/ 2147483647 h 336"/>
                <a:gd name="T76" fmla="*/ 2147483647 w 86"/>
                <a:gd name="T77" fmla="*/ 2147483647 h 336"/>
                <a:gd name="T78" fmla="*/ 2147483647 w 86"/>
                <a:gd name="T79" fmla="*/ 2147483647 h 336"/>
                <a:gd name="T80" fmla="*/ 2147483647 w 86"/>
                <a:gd name="T81" fmla="*/ 2147483647 h 336"/>
                <a:gd name="T82" fmla="*/ 2147483647 w 86"/>
                <a:gd name="T83" fmla="*/ 2147483647 h 336"/>
                <a:gd name="T84" fmla="*/ 2147483647 w 86"/>
                <a:gd name="T85" fmla="*/ 2147483647 h 336"/>
                <a:gd name="T86" fmla="*/ 2147483647 w 86"/>
                <a:gd name="T87" fmla="*/ 2147483647 h 336"/>
                <a:gd name="T88" fmla="*/ 2147483647 w 86"/>
                <a:gd name="T89" fmla="*/ 2147483647 h 336"/>
                <a:gd name="T90" fmla="*/ 2147483647 w 86"/>
                <a:gd name="T91" fmla="*/ 2147483647 h 336"/>
                <a:gd name="T92" fmla="*/ 2147483647 w 86"/>
                <a:gd name="T93" fmla="*/ 2147483647 h 336"/>
                <a:gd name="T94" fmla="*/ 2147483647 w 86"/>
                <a:gd name="T95" fmla="*/ 2147483647 h 336"/>
                <a:gd name="T96" fmla="*/ 2147483647 w 86"/>
                <a:gd name="T97" fmla="*/ 2147483647 h 336"/>
                <a:gd name="T98" fmla="*/ 2147483647 w 86"/>
                <a:gd name="T99" fmla="*/ 2147483647 h 336"/>
                <a:gd name="T100" fmla="*/ 2147483647 w 86"/>
                <a:gd name="T101" fmla="*/ 2147483647 h 336"/>
                <a:gd name="T102" fmla="*/ 2147483647 w 86"/>
                <a:gd name="T103" fmla="*/ 2147483647 h 336"/>
                <a:gd name="T104" fmla="*/ 2147483647 w 86"/>
                <a:gd name="T105" fmla="*/ 2147483647 h 336"/>
                <a:gd name="T106" fmla="*/ 2147483647 w 86"/>
                <a:gd name="T107" fmla="*/ 2147483647 h 336"/>
                <a:gd name="T108" fmla="*/ 2147483647 w 86"/>
                <a:gd name="T109" fmla="*/ 2147483647 h 336"/>
                <a:gd name="T110" fmla="*/ 2147483647 w 86"/>
                <a:gd name="T111" fmla="*/ 2147483647 h 336"/>
                <a:gd name="T112" fmla="*/ 2147483647 w 86"/>
                <a:gd name="T113" fmla="*/ 2147483647 h 336"/>
                <a:gd name="T114" fmla="*/ 2147483647 w 86"/>
                <a:gd name="T115" fmla="*/ 2147483647 h 336"/>
                <a:gd name="T116" fmla="*/ 2147483647 w 86"/>
                <a:gd name="T117" fmla="*/ 2147483647 h 336"/>
                <a:gd name="T118" fmla="*/ 2147483647 w 86"/>
                <a:gd name="T119" fmla="*/ 2147483647 h 3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6" h="336">
                  <a:moveTo>
                    <a:pt x="86" y="17"/>
                  </a:moveTo>
                  <a:lnTo>
                    <a:pt x="0" y="0"/>
                  </a:lnTo>
                  <a:lnTo>
                    <a:pt x="0" y="336"/>
                  </a:lnTo>
                  <a:lnTo>
                    <a:pt x="86" y="330"/>
                  </a:lnTo>
                  <a:lnTo>
                    <a:pt x="86" y="17"/>
                  </a:lnTo>
                  <a:close/>
                  <a:moveTo>
                    <a:pt x="84" y="324"/>
                  </a:moveTo>
                  <a:lnTo>
                    <a:pt x="4" y="328"/>
                  </a:lnTo>
                  <a:lnTo>
                    <a:pt x="4" y="307"/>
                  </a:lnTo>
                  <a:lnTo>
                    <a:pt x="84" y="305"/>
                  </a:lnTo>
                  <a:lnTo>
                    <a:pt x="84" y="324"/>
                  </a:lnTo>
                  <a:close/>
                  <a:moveTo>
                    <a:pt x="84" y="295"/>
                  </a:moveTo>
                  <a:lnTo>
                    <a:pt x="4" y="299"/>
                  </a:lnTo>
                  <a:lnTo>
                    <a:pt x="4" y="277"/>
                  </a:lnTo>
                  <a:lnTo>
                    <a:pt x="84" y="275"/>
                  </a:lnTo>
                  <a:lnTo>
                    <a:pt x="84" y="295"/>
                  </a:lnTo>
                  <a:close/>
                  <a:moveTo>
                    <a:pt x="84" y="268"/>
                  </a:moveTo>
                  <a:lnTo>
                    <a:pt x="4" y="270"/>
                  </a:lnTo>
                  <a:lnTo>
                    <a:pt x="4" y="248"/>
                  </a:lnTo>
                  <a:lnTo>
                    <a:pt x="84" y="248"/>
                  </a:lnTo>
                  <a:lnTo>
                    <a:pt x="84" y="268"/>
                  </a:lnTo>
                  <a:close/>
                  <a:moveTo>
                    <a:pt x="84" y="240"/>
                  </a:moveTo>
                  <a:lnTo>
                    <a:pt x="4" y="238"/>
                  </a:lnTo>
                  <a:lnTo>
                    <a:pt x="4" y="217"/>
                  </a:lnTo>
                  <a:lnTo>
                    <a:pt x="84" y="219"/>
                  </a:lnTo>
                  <a:lnTo>
                    <a:pt x="84" y="240"/>
                  </a:lnTo>
                  <a:close/>
                  <a:moveTo>
                    <a:pt x="84" y="211"/>
                  </a:moveTo>
                  <a:lnTo>
                    <a:pt x="4" y="209"/>
                  </a:lnTo>
                  <a:lnTo>
                    <a:pt x="4" y="187"/>
                  </a:lnTo>
                  <a:lnTo>
                    <a:pt x="84" y="191"/>
                  </a:lnTo>
                  <a:lnTo>
                    <a:pt x="84" y="211"/>
                  </a:lnTo>
                  <a:close/>
                  <a:moveTo>
                    <a:pt x="84" y="184"/>
                  </a:moveTo>
                  <a:lnTo>
                    <a:pt x="4" y="180"/>
                  </a:lnTo>
                  <a:lnTo>
                    <a:pt x="4" y="158"/>
                  </a:lnTo>
                  <a:lnTo>
                    <a:pt x="84" y="164"/>
                  </a:lnTo>
                  <a:lnTo>
                    <a:pt x="84" y="184"/>
                  </a:lnTo>
                  <a:close/>
                  <a:moveTo>
                    <a:pt x="84" y="156"/>
                  </a:moveTo>
                  <a:lnTo>
                    <a:pt x="4" y="148"/>
                  </a:lnTo>
                  <a:lnTo>
                    <a:pt x="4" y="129"/>
                  </a:lnTo>
                  <a:lnTo>
                    <a:pt x="84" y="135"/>
                  </a:lnTo>
                  <a:lnTo>
                    <a:pt x="84" y="156"/>
                  </a:lnTo>
                  <a:close/>
                  <a:moveTo>
                    <a:pt x="84" y="127"/>
                  </a:moveTo>
                  <a:lnTo>
                    <a:pt x="4" y="119"/>
                  </a:lnTo>
                  <a:lnTo>
                    <a:pt x="4" y="98"/>
                  </a:lnTo>
                  <a:lnTo>
                    <a:pt x="84" y="107"/>
                  </a:lnTo>
                  <a:lnTo>
                    <a:pt x="84" y="127"/>
                  </a:lnTo>
                  <a:close/>
                  <a:moveTo>
                    <a:pt x="84" y="100"/>
                  </a:moveTo>
                  <a:lnTo>
                    <a:pt x="4" y="90"/>
                  </a:lnTo>
                  <a:lnTo>
                    <a:pt x="4" y="68"/>
                  </a:lnTo>
                  <a:lnTo>
                    <a:pt x="84" y="80"/>
                  </a:lnTo>
                  <a:lnTo>
                    <a:pt x="84" y="100"/>
                  </a:lnTo>
                  <a:close/>
                  <a:moveTo>
                    <a:pt x="84" y="70"/>
                  </a:moveTo>
                  <a:lnTo>
                    <a:pt x="4" y="59"/>
                  </a:lnTo>
                  <a:lnTo>
                    <a:pt x="4" y="39"/>
                  </a:lnTo>
                  <a:lnTo>
                    <a:pt x="84" y="51"/>
                  </a:lnTo>
                  <a:lnTo>
                    <a:pt x="84" y="70"/>
                  </a:lnTo>
                  <a:close/>
                  <a:moveTo>
                    <a:pt x="84" y="43"/>
                  </a:moveTo>
                  <a:lnTo>
                    <a:pt x="6" y="29"/>
                  </a:lnTo>
                  <a:lnTo>
                    <a:pt x="6" y="8"/>
                  </a:lnTo>
                  <a:lnTo>
                    <a:pt x="84" y="23"/>
                  </a:lnTo>
                  <a:lnTo>
                    <a:pt x="84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Freeform 93"/>
            <p:cNvSpPr>
              <a:spLocks/>
            </p:cNvSpPr>
            <p:nvPr/>
          </p:nvSpPr>
          <p:spPr bwMode="auto">
            <a:xfrm>
              <a:off x="3935418" y="1652595"/>
              <a:ext cx="115889" cy="42863"/>
            </a:xfrm>
            <a:custGeom>
              <a:avLst/>
              <a:gdLst>
                <a:gd name="T0" fmla="*/ 2147483647 w 73"/>
                <a:gd name="T1" fmla="*/ 2147483647 h 27"/>
                <a:gd name="T2" fmla="*/ 0 w 73"/>
                <a:gd name="T3" fmla="*/ 0 h 27"/>
                <a:gd name="T4" fmla="*/ 0 w 73"/>
                <a:gd name="T5" fmla="*/ 2147483647 h 27"/>
                <a:gd name="T6" fmla="*/ 2147483647 w 73"/>
                <a:gd name="T7" fmla="*/ 2147483647 h 27"/>
                <a:gd name="T8" fmla="*/ 2147483647 w 73"/>
                <a:gd name="T9" fmla="*/ 2147483647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3" h="27">
                  <a:moveTo>
                    <a:pt x="73" y="12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73" y="27"/>
                  </a:lnTo>
                  <a:lnTo>
                    <a:pt x="73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Freeform 94"/>
            <p:cNvSpPr>
              <a:spLocks/>
            </p:cNvSpPr>
            <p:nvPr/>
          </p:nvSpPr>
          <p:spPr bwMode="auto">
            <a:xfrm>
              <a:off x="3935418" y="1698633"/>
              <a:ext cx="115889" cy="44450"/>
            </a:xfrm>
            <a:custGeom>
              <a:avLst/>
              <a:gdLst>
                <a:gd name="T0" fmla="*/ 2147483647 w 73"/>
                <a:gd name="T1" fmla="*/ 2147483647 h 28"/>
                <a:gd name="T2" fmla="*/ 0 w 73"/>
                <a:gd name="T3" fmla="*/ 0 h 28"/>
                <a:gd name="T4" fmla="*/ 0 w 73"/>
                <a:gd name="T5" fmla="*/ 2147483647 h 28"/>
                <a:gd name="T6" fmla="*/ 2147483647 w 73"/>
                <a:gd name="T7" fmla="*/ 2147483647 h 28"/>
                <a:gd name="T8" fmla="*/ 2147483647 w 73"/>
                <a:gd name="T9" fmla="*/ 2147483647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3" h="28">
                  <a:moveTo>
                    <a:pt x="73" y="12"/>
                  </a:moveTo>
                  <a:lnTo>
                    <a:pt x="0" y="0"/>
                  </a:lnTo>
                  <a:lnTo>
                    <a:pt x="0" y="18"/>
                  </a:lnTo>
                  <a:lnTo>
                    <a:pt x="73" y="28"/>
                  </a:lnTo>
                  <a:lnTo>
                    <a:pt x="73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Freeform 95"/>
            <p:cNvSpPr>
              <a:spLocks/>
            </p:cNvSpPr>
            <p:nvPr/>
          </p:nvSpPr>
          <p:spPr bwMode="auto">
            <a:xfrm>
              <a:off x="3935418" y="1749433"/>
              <a:ext cx="115889" cy="36513"/>
            </a:xfrm>
            <a:custGeom>
              <a:avLst/>
              <a:gdLst>
                <a:gd name="T0" fmla="*/ 2147483647 w 73"/>
                <a:gd name="T1" fmla="*/ 2147483647 h 23"/>
                <a:gd name="T2" fmla="*/ 0 w 73"/>
                <a:gd name="T3" fmla="*/ 0 h 23"/>
                <a:gd name="T4" fmla="*/ 0 w 73"/>
                <a:gd name="T5" fmla="*/ 2147483647 h 23"/>
                <a:gd name="T6" fmla="*/ 2147483647 w 73"/>
                <a:gd name="T7" fmla="*/ 2147483647 h 23"/>
                <a:gd name="T8" fmla="*/ 2147483647 w 73"/>
                <a:gd name="T9" fmla="*/ 2147483647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3" h="23">
                  <a:moveTo>
                    <a:pt x="73" y="7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73" y="23"/>
                  </a:lnTo>
                  <a:lnTo>
                    <a:pt x="73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Freeform 96"/>
            <p:cNvSpPr>
              <a:spLocks/>
            </p:cNvSpPr>
            <p:nvPr/>
          </p:nvSpPr>
          <p:spPr bwMode="auto">
            <a:xfrm>
              <a:off x="3935418" y="1795472"/>
              <a:ext cx="115889" cy="33338"/>
            </a:xfrm>
            <a:custGeom>
              <a:avLst/>
              <a:gdLst>
                <a:gd name="T0" fmla="*/ 2147483647 w 73"/>
                <a:gd name="T1" fmla="*/ 2147483647 h 21"/>
                <a:gd name="T2" fmla="*/ 0 w 73"/>
                <a:gd name="T3" fmla="*/ 0 h 21"/>
                <a:gd name="T4" fmla="*/ 0 w 73"/>
                <a:gd name="T5" fmla="*/ 2147483647 h 21"/>
                <a:gd name="T6" fmla="*/ 2147483647 w 73"/>
                <a:gd name="T7" fmla="*/ 2147483647 h 21"/>
                <a:gd name="T8" fmla="*/ 2147483647 w 73"/>
                <a:gd name="T9" fmla="*/ 2147483647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3" h="21">
                  <a:moveTo>
                    <a:pt x="73" y="6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73" y="21"/>
                  </a:lnTo>
                  <a:lnTo>
                    <a:pt x="73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Freeform 97"/>
            <p:cNvSpPr>
              <a:spLocks/>
            </p:cNvSpPr>
            <p:nvPr/>
          </p:nvSpPr>
          <p:spPr bwMode="auto">
            <a:xfrm>
              <a:off x="3935418" y="1887547"/>
              <a:ext cx="115889" cy="31749"/>
            </a:xfrm>
            <a:custGeom>
              <a:avLst/>
              <a:gdLst>
                <a:gd name="T0" fmla="*/ 2147483647 w 73"/>
                <a:gd name="T1" fmla="*/ 2147483647 h 20"/>
                <a:gd name="T2" fmla="*/ 0 w 73"/>
                <a:gd name="T3" fmla="*/ 0 h 20"/>
                <a:gd name="T4" fmla="*/ 0 w 73"/>
                <a:gd name="T5" fmla="*/ 2147483647 h 20"/>
                <a:gd name="T6" fmla="*/ 2147483647 w 73"/>
                <a:gd name="T7" fmla="*/ 2147483647 h 20"/>
                <a:gd name="T8" fmla="*/ 2147483647 w 73"/>
                <a:gd name="T9" fmla="*/ 2147483647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3" h="20">
                  <a:moveTo>
                    <a:pt x="73" y="4"/>
                  </a:moveTo>
                  <a:lnTo>
                    <a:pt x="0" y="0"/>
                  </a:lnTo>
                  <a:lnTo>
                    <a:pt x="0" y="18"/>
                  </a:lnTo>
                  <a:lnTo>
                    <a:pt x="73" y="20"/>
                  </a:lnTo>
                  <a:lnTo>
                    <a:pt x="73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Freeform 98"/>
            <p:cNvSpPr>
              <a:spLocks/>
            </p:cNvSpPr>
            <p:nvPr/>
          </p:nvSpPr>
          <p:spPr bwMode="auto">
            <a:xfrm>
              <a:off x="3935418" y="1938347"/>
              <a:ext cx="115889" cy="23813"/>
            </a:xfrm>
            <a:custGeom>
              <a:avLst/>
              <a:gdLst>
                <a:gd name="T0" fmla="*/ 2147483647 w 73"/>
                <a:gd name="T1" fmla="*/ 2147483647 h 15"/>
                <a:gd name="T2" fmla="*/ 0 w 73"/>
                <a:gd name="T3" fmla="*/ 0 h 15"/>
                <a:gd name="T4" fmla="*/ 0 w 73"/>
                <a:gd name="T5" fmla="*/ 2147483647 h 15"/>
                <a:gd name="T6" fmla="*/ 2147483647 w 73"/>
                <a:gd name="T7" fmla="*/ 2147483647 h 15"/>
                <a:gd name="T8" fmla="*/ 2147483647 w 73"/>
                <a:gd name="T9" fmla="*/ 2147483647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3" h="15">
                  <a:moveTo>
                    <a:pt x="73" y="2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73" y="15"/>
                  </a:lnTo>
                  <a:lnTo>
                    <a:pt x="73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Rectangle 99"/>
            <p:cNvSpPr>
              <a:spLocks noChangeArrowheads="1"/>
            </p:cNvSpPr>
            <p:nvPr/>
          </p:nvSpPr>
          <p:spPr bwMode="auto">
            <a:xfrm>
              <a:off x="3935418" y="1984385"/>
              <a:ext cx="115889" cy="254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spcBef>
                  <a:spcPct val="100000"/>
                </a:spcBef>
                <a:buClr>
                  <a:schemeClr val="tx1"/>
                </a:buClr>
                <a:buFont typeface="Wingdings 2" pitchFamily="18" charset="2"/>
                <a:buChar char="¡"/>
                <a:defRPr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spcBef>
                  <a:spcPct val="50000"/>
                </a:spcBef>
                <a:buClr>
                  <a:schemeClr val="tx1"/>
                </a:buClr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spcBef>
                  <a:spcPct val="50000"/>
                </a:spcBef>
                <a:buClr>
                  <a:schemeClr val="tx1"/>
                </a:buClr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spcBef>
                  <a:spcPct val="50000"/>
                </a:spcBef>
                <a:buClr>
                  <a:schemeClr val="tx1"/>
                </a:buClr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spcBef>
                  <a:spcPct val="50000"/>
                </a:spcBef>
                <a:buClr>
                  <a:schemeClr val="tx1"/>
                </a:buClr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 sz="3640">
                <a:cs typeface="Arial" panose="020B0604020202020204" pitchFamily="34" charset="0"/>
              </a:endParaRPr>
            </a:p>
          </p:txBody>
        </p:sp>
        <p:sp>
          <p:nvSpPr>
            <p:cNvPr id="124" name="Freeform 100"/>
            <p:cNvSpPr>
              <a:spLocks/>
            </p:cNvSpPr>
            <p:nvPr/>
          </p:nvSpPr>
          <p:spPr bwMode="auto">
            <a:xfrm>
              <a:off x="3935418" y="2027247"/>
              <a:ext cx="115889" cy="31749"/>
            </a:xfrm>
            <a:custGeom>
              <a:avLst/>
              <a:gdLst>
                <a:gd name="T0" fmla="*/ 2147483647 w 73"/>
                <a:gd name="T1" fmla="*/ 0 h 20"/>
                <a:gd name="T2" fmla="*/ 0 w 73"/>
                <a:gd name="T3" fmla="*/ 2147483647 h 20"/>
                <a:gd name="T4" fmla="*/ 0 w 73"/>
                <a:gd name="T5" fmla="*/ 2147483647 h 20"/>
                <a:gd name="T6" fmla="*/ 2147483647 w 73"/>
                <a:gd name="T7" fmla="*/ 2147483647 h 20"/>
                <a:gd name="T8" fmla="*/ 2147483647 w 73"/>
                <a:gd name="T9" fmla="*/ 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3" h="20">
                  <a:moveTo>
                    <a:pt x="73" y="0"/>
                  </a:moveTo>
                  <a:lnTo>
                    <a:pt x="0" y="2"/>
                  </a:lnTo>
                  <a:lnTo>
                    <a:pt x="0" y="20"/>
                  </a:lnTo>
                  <a:lnTo>
                    <a:pt x="73" y="16"/>
                  </a:lnTo>
                  <a:lnTo>
                    <a:pt x="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Freeform 101"/>
            <p:cNvSpPr>
              <a:spLocks noEditPoints="1"/>
            </p:cNvSpPr>
            <p:nvPr/>
          </p:nvSpPr>
          <p:spPr bwMode="auto">
            <a:xfrm>
              <a:off x="3935418" y="1606558"/>
              <a:ext cx="117476" cy="46038"/>
            </a:xfrm>
            <a:custGeom>
              <a:avLst/>
              <a:gdLst>
                <a:gd name="T0" fmla="*/ 0 w 38"/>
                <a:gd name="T1" fmla="*/ 0 h 15"/>
                <a:gd name="T2" fmla="*/ 2147483647 w 38"/>
                <a:gd name="T3" fmla="*/ 2147483647 h 15"/>
                <a:gd name="T4" fmla="*/ 2147483647 w 38"/>
                <a:gd name="T5" fmla="*/ 2147483647 h 15"/>
                <a:gd name="T6" fmla="*/ 2147483647 w 38"/>
                <a:gd name="T7" fmla="*/ 2147483647 h 15"/>
                <a:gd name="T8" fmla="*/ 2147483647 w 38"/>
                <a:gd name="T9" fmla="*/ 2147483647 h 15"/>
                <a:gd name="T10" fmla="*/ 2147483647 w 38"/>
                <a:gd name="T11" fmla="*/ 2147483647 h 15"/>
                <a:gd name="T12" fmla="*/ 2147483647 w 38"/>
                <a:gd name="T13" fmla="*/ 2147483647 h 15"/>
                <a:gd name="T14" fmla="*/ 2147483647 w 38"/>
                <a:gd name="T15" fmla="*/ 2147483647 h 15"/>
                <a:gd name="T16" fmla="*/ 2147483647 w 38"/>
                <a:gd name="T17" fmla="*/ 2147483647 h 15"/>
                <a:gd name="T18" fmla="*/ 2147483647 w 38"/>
                <a:gd name="T19" fmla="*/ 2147483647 h 15"/>
                <a:gd name="T20" fmla="*/ 2147483647 w 38"/>
                <a:gd name="T21" fmla="*/ 2147483647 h 15"/>
                <a:gd name="T22" fmla="*/ 2147483647 w 38"/>
                <a:gd name="T23" fmla="*/ 2147483647 h 15"/>
                <a:gd name="T24" fmla="*/ 2147483647 w 38"/>
                <a:gd name="T25" fmla="*/ 2147483647 h 15"/>
                <a:gd name="T26" fmla="*/ 2147483647 w 38"/>
                <a:gd name="T27" fmla="*/ 2147483647 h 15"/>
                <a:gd name="T28" fmla="*/ 2147483647 w 38"/>
                <a:gd name="T29" fmla="*/ 2147483647 h 15"/>
                <a:gd name="T30" fmla="*/ 2147483647 w 38"/>
                <a:gd name="T31" fmla="*/ 2147483647 h 15"/>
                <a:gd name="T32" fmla="*/ 2147483647 w 38"/>
                <a:gd name="T33" fmla="*/ 2147483647 h 15"/>
                <a:gd name="T34" fmla="*/ 2147483647 w 38"/>
                <a:gd name="T35" fmla="*/ 2147483647 h 15"/>
                <a:gd name="T36" fmla="*/ 2147483647 w 38"/>
                <a:gd name="T37" fmla="*/ 2147483647 h 15"/>
                <a:gd name="T38" fmla="*/ 2147483647 w 38"/>
                <a:gd name="T39" fmla="*/ 2147483647 h 15"/>
                <a:gd name="T40" fmla="*/ 2147483647 w 38"/>
                <a:gd name="T41" fmla="*/ 2147483647 h 15"/>
                <a:gd name="T42" fmla="*/ 2147483647 w 38"/>
                <a:gd name="T43" fmla="*/ 2147483647 h 15"/>
                <a:gd name="T44" fmla="*/ 2147483647 w 38"/>
                <a:gd name="T45" fmla="*/ 2147483647 h 15"/>
                <a:gd name="T46" fmla="*/ 2147483647 w 38"/>
                <a:gd name="T47" fmla="*/ 2147483647 h 15"/>
                <a:gd name="T48" fmla="*/ 2147483647 w 38"/>
                <a:gd name="T49" fmla="*/ 2147483647 h 15"/>
                <a:gd name="T50" fmla="*/ 2147483647 w 38"/>
                <a:gd name="T51" fmla="*/ 2147483647 h 15"/>
                <a:gd name="T52" fmla="*/ 2147483647 w 38"/>
                <a:gd name="T53" fmla="*/ 2147483647 h 15"/>
                <a:gd name="T54" fmla="*/ 2147483647 w 38"/>
                <a:gd name="T55" fmla="*/ 2147483647 h 15"/>
                <a:gd name="T56" fmla="*/ 2147483647 w 38"/>
                <a:gd name="T57" fmla="*/ 2147483647 h 15"/>
                <a:gd name="T58" fmla="*/ 2147483647 w 38"/>
                <a:gd name="T59" fmla="*/ 2147483647 h 15"/>
                <a:gd name="T60" fmla="*/ 2147483647 w 38"/>
                <a:gd name="T61" fmla="*/ 2147483647 h 15"/>
                <a:gd name="T62" fmla="*/ 2147483647 w 38"/>
                <a:gd name="T63" fmla="*/ 2147483647 h 15"/>
                <a:gd name="T64" fmla="*/ 2147483647 w 38"/>
                <a:gd name="T65" fmla="*/ 2147483647 h 15"/>
                <a:gd name="T66" fmla="*/ 2147483647 w 38"/>
                <a:gd name="T67" fmla="*/ 2147483647 h 15"/>
                <a:gd name="T68" fmla="*/ 2147483647 w 38"/>
                <a:gd name="T69" fmla="*/ 2147483647 h 15"/>
                <a:gd name="T70" fmla="*/ 2147483647 w 38"/>
                <a:gd name="T71" fmla="*/ 2147483647 h 15"/>
                <a:gd name="T72" fmla="*/ 2147483647 w 38"/>
                <a:gd name="T73" fmla="*/ 2147483647 h 15"/>
                <a:gd name="T74" fmla="*/ 2147483647 w 38"/>
                <a:gd name="T75" fmla="*/ 2147483647 h 15"/>
                <a:gd name="T76" fmla="*/ 2147483647 w 38"/>
                <a:gd name="T77" fmla="*/ 2147483647 h 15"/>
                <a:gd name="T78" fmla="*/ 2147483647 w 38"/>
                <a:gd name="T79" fmla="*/ 2147483647 h 15"/>
                <a:gd name="T80" fmla="*/ 2147483647 w 38"/>
                <a:gd name="T81" fmla="*/ 2147483647 h 15"/>
                <a:gd name="T82" fmla="*/ 2147483647 w 38"/>
                <a:gd name="T83" fmla="*/ 2147483647 h 1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8" h="15">
                  <a:moveTo>
                    <a:pt x="38" y="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8" y="15"/>
                    <a:pt x="38" y="15"/>
                    <a:pt x="38" y="15"/>
                  </a:cubicBezTo>
                  <a:lnTo>
                    <a:pt x="38" y="7"/>
                  </a:lnTo>
                  <a:close/>
                  <a:moveTo>
                    <a:pt x="18" y="4"/>
                  </a:moveTo>
                  <a:cubicBezTo>
                    <a:pt x="18" y="4"/>
                    <a:pt x="18" y="4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7" y="5"/>
                    <a:pt x="17" y="5"/>
                  </a:cubicBezTo>
                  <a:cubicBezTo>
                    <a:pt x="17" y="4"/>
                    <a:pt x="18" y="4"/>
                    <a:pt x="18" y="4"/>
                  </a:cubicBezTo>
                  <a:close/>
                  <a:moveTo>
                    <a:pt x="2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lnTo>
                    <a:pt x="2" y="7"/>
                  </a:lnTo>
                  <a:close/>
                  <a:moveTo>
                    <a:pt x="4" y="8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lnTo>
                    <a:pt x="4" y="8"/>
                  </a:lnTo>
                  <a:close/>
                  <a:moveTo>
                    <a:pt x="6" y="8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2"/>
                    <a:pt x="6" y="2"/>
                    <a:pt x="6" y="2"/>
                  </a:cubicBezTo>
                  <a:lnTo>
                    <a:pt x="6" y="8"/>
                  </a:lnTo>
                  <a:close/>
                  <a:moveTo>
                    <a:pt x="7" y="8"/>
                  </a:moveTo>
                  <a:cubicBezTo>
                    <a:pt x="6" y="8"/>
                    <a:pt x="6" y="8"/>
                    <a:pt x="6" y="8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lnTo>
                    <a:pt x="7" y="8"/>
                  </a:lnTo>
                  <a:close/>
                  <a:moveTo>
                    <a:pt x="9" y="8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lnTo>
                    <a:pt x="9" y="8"/>
                  </a:lnTo>
                  <a:close/>
                  <a:moveTo>
                    <a:pt x="11" y="9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1" y="3"/>
                    <a:pt x="11" y="3"/>
                    <a:pt x="11" y="3"/>
                  </a:cubicBezTo>
                  <a:lnTo>
                    <a:pt x="11" y="9"/>
                  </a:lnTo>
                  <a:close/>
                  <a:moveTo>
                    <a:pt x="13" y="9"/>
                  </a:moveTo>
                  <a:cubicBezTo>
                    <a:pt x="12" y="9"/>
                    <a:pt x="12" y="9"/>
                    <a:pt x="12" y="9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lnTo>
                    <a:pt x="13" y="9"/>
                  </a:lnTo>
                  <a:close/>
                  <a:moveTo>
                    <a:pt x="14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lnTo>
                    <a:pt x="14" y="9"/>
                  </a:lnTo>
                  <a:close/>
                  <a:moveTo>
                    <a:pt x="16" y="10"/>
                  </a:moveTo>
                  <a:cubicBezTo>
                    <a:pt x="16" y="10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9"/>
                    <a:pt x="17" y="9"/>
                    <a:pt x="17" y="9"/>
                  </a:cubicBezTo>
                  <a:cubicBezTo>
                    <a:pt x="17" y="10"/>
                    <a:pt x="16" y="10"/>
                    <a:pt x="16" y="10"/>
                  </a:cubicBezTo>
                  <a:close/>
                  <a:moveTo>
                    <a:pt x="16" y="7"/>
                  </a:moveTo>
                  <a:cubicBezTo>
                    <a:pt x="16" y="7"/>
                    <a:pt x="16" y="7"/>
                    <a:pt x="16" y="7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7" y="7"/>
                    <a:pt x="17" y="7"/>
                  </a:cubicBezTo>
                  <a:cubicBezTo>
                    <a:pt x="17" y="7"/>
                    <a:pt x="16" y="7"/>
                    <a:pt x="16" y="7"/>
                  </a:cubicBezTo>
                  <a:close/>
                  <a:moveTo>
                    <a:pt x="16" y="5"/>
                  </a:moveTo>
                  <a:cubicBezTo>
                    <a:pt x="16" y="5"/>
                    <a:pt x="16" y="5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5"/>
                    <a:pt x="16" y="5"/>
                    <a:pt x="16" y="5"/>
                  </a:cubicBezTo>
                  <a:close/>
                  <a:moveTo>
                    <a:pt x="18" y="10"/>
                  </a:moveTo>
                  <a:cubicBezTo>
                    <a:pt x="17" y="10"/>
                    <a:pt x="17" y="10"/>
                    <a:pt x="17" y="1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9"/>
                    <a:pt x="18" y="9"/>
                    <a:pt x="18" y="9"/>
                  </a:cubicBezTo>
                  <a:lnTo>
                    <a:pt x="18" y="10"/>
                  </a:lnTo>
                  <a:close/>
                  <a:moveTo>
                    <a:pt x="18" y="8"/>
                  </a:moveTo>
                  <a:cubicBezTo>
                    <a:pt x="17" y="8"/>
                    <a:pt x="17" y="8"/>
                    <a:pt x="17" y="8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7"/>
                    <a:pt x="18" y="7"/>
                    <a:pt x="18" y="7"/>
                  </a:cubicBezTo>
                  <a:lnTo>
                    <a:pt x="18" y="8"/>
                  </a:lnTo>
                  <a:close/>
                  <a:moveTo>
                    <a:pt x="37" y="14"/>
                  </a:moveTo>
                  <a:cubicBezTo>
                    <a:pt x="20" y="10"/>
                    <a:pt x="20" y="10"/>
                    <a:pt x="20" y="10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37" y="11"/>
                    <a:pt x="37" y="11"/>
                    <a:pt x="37" y="11"/>
                  </a:cubicBezTo>
                  <a:lnTo>
                    <a:pt x="37" y="14"/>
                  </a:lnTo>
                  <a:close/>
                  <a:moveTo>
                    <a:pt x="37" y="10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3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Freeform 102"/>
            <p:cNvSpPr>
              <a:spLocks noEditPoints="1"/>
            </p:cNvSpPr>
            <p:nvPr/>
          </p:nvSpPr>
          <p:spPr bwMode="auto">
            <a:xfrm>
              <a:off x="3935418" y="1841510"/>
              <a:ext cx="115889" cy="34925"/>
            </a:xfrm>
            <a:custGeom>
              <a:avLst/>
              <a:gdLst>
                <a:gd name="T0" fmla="*/ 0 w 37"/>
                <a:gd name="T1" fmla="*/ 0 h 11"/>
                <a:gd name="T2" fmla="*/ 2147483647 w 37"/>
                <a:gd name="T3" fmla="*/ 2147483647 h 11"/>
                <a:gd name="T4" fmla="*/ 2147483647 w 37"/>
                <a:gd name="T5" fmla="*/ 2147483647 h 11"/>
                <a:gd name="T6" fmla="*/ 2147483647 w 37"/>
                <a:gd name="T7" fmla="*/ 2147483647 h 11"/>
                <a:gd name="T8" fmla="*/ 2147483647 w 37"/>
                <a:gd name="T9" fmla="*/ 2147483647 h 11"/>
                <a:gd name="T10" fmla="*/ 2147483647 w 37"/>
                <a:gd name="T11" fmla="*/ 2147483647 h 11"/>
                <a:gd name="T12" fmla="*/ 2147483647 w 37"/>
                <a:gd name="T13" fmla="*/ 2147483647 h 11"/>
                <a:gd name="T14" fmla="*/ 2147483647 w 37"/>
                <a:gd name="T15" fmla="*/ 2147483647 h 11"/>
                <a:gd name="T16" fmla="*/ 2147483647 w 37"/>
                <a:gd name="T17" fmla="*/ 2147483647 h 11"/>
                <a:gd name="T18" fmla="*/ 2147483647 w 37"/>
                <a:gd name="T19" fmla="*/ 2147483647 h 11"/>
                <a:gd name="T20" fmla="*/ 2147483647 w 37"/>
                <a:gd name="T21" fmla="*/ 2147483647 h 11"/>
                <a:gd name="T22" fmla="*/ 2147483647 w 37"/>
                <a:gd name="T23" fmla="*/ 2147483647 h 11"/>
                <a:gd name="T24" fmla="*/ 2147483647 w 37"/>
                <a:gd name="T25" fmla="*/ 2147483647 h 11"/>
                <a:gd name="T26" fmla="*/ 2147483647 w 37"/>
                <a:gd name="T27" fmla="*/ 2147483647 h 11"/>
                <a:gd name="T28" fmla="*/ 2147483647 w 37"/>
                <a:gd name="T29" fmla="*/ 2147483647 h 11"/>
                <a:gd name="T30" fmla="*/ 2147483647 w 37"/>
                <a:gd name="T31" fmla="*/ 2147483647 h 11"/>
                <a:gd name="T32" fmla="*/ 2147483647 w 37"/>
                <a:gd name="T33" fmla="*/ 2147483647 h 11"/>
                <a:gd name="T34" fmla="*/ 2147483647 w 37"/>
                <a:gd name="T35" fmla="*/ 2147483647 h 11"/>
                <a:gd name="T36" fmla="*/ 2147483647 w 37"/>
                <a:gd name="T37" fmla="*/ 2147483647 h 11"/>
                <a:gd name="T38" fmla="*/ 2147483647 w 37"/>
                <a:gd name="T39" fmla="*/ 2147483647 h 11"/>
                <a:gd name="T40" fmla="*/ 2147483647 w 37"/>
                <a:gd name="T41" fmla="*/ 2147483647 h 11"/>
                <a:gd name="T42" fmla="*/ 2147483647 w 37"/>
                <a:gd name="T43" fmla="*/ 2147483647 h 11"/>
                <a:gd name="T44" fmla="*/ 2147483647 w 37"/>
                <a:gd name="T45" fmla="*/ 2147483647 h 11"/>
                <a:gd name="T46" fmla="*/ 2147483647 w 37"/>
                <a:gd name="T47" fmla="*/ 2147483647 h 11"/>
                <a:gd name="T48" fmla="*/ 2147483647 w 37"/>
                <a:gd name="T49" fmla="*/ 2147483647 h 11"/>
                <a:gd name="T50" fmla="*/ 2147483647 w 37"/>
                <a:gd name="T51" fmla="*/ 2147483647 h 11"/>
                <a:gd name="T52" fmla="*/ 2147483647 w 37"/>
                <a:gd name="T53" fmla="*/ 2147483647 h 11"/>
                <a:gd name="T54" fmla="*/ 2147483647 w 37"/>
                <a:gd name="T55" fmla="*/ 2147483647 h 11"/>
                <a:gd name="T56" fmla="*/ 2147483647 w 37"/>
                <a:gd name="T57" fmla="*/ 2147483647 h 11"/>
                <a:gd name="T58" fmla="*/ 2147483647 w 37"/>
                <a:gd name="T59" fmla="*/ 2147483647 h 11"/>
                <a:gd name="T60" fmla="*/ 2147483647 w 37"/>
                <a:gd name="T61" fmla="*/ 2147483647 h 11"/>
                <a:gd name="T62" fmla="*/ 2147483647 w 37"/>
                <a:gd name="T63" fmla="*/ 2147483647 h 11"/>
                <a:gd name="T64" fmla="*/ 2147483647 w 37"/>
                <a:gd name="T65" fmla="*/ 2147483647 h 11"/>
                <a:gd name="T66" fmla="*/ 2147483647 w 37"/>
                <a:gd name="T67" fmla="*/ 2147483647 h 11"/>
                <a:gd name="T68" fmla="*/ 2147483647 w 37"/>
                <a:gd name="T69" fmla="*/ 2147483647 h 11"/>
                <a:gd name="T70" fmla="*/ 2147483647 w 37"/>
                <a:gd name="T71" fmla="*/ 2147483647 h 11"/>
                <a:gd name="T72" fmla="*/ 2147483647 w 37"/>
                <a:gd name="T73" fmla="*/ 2147483647 h 11"/>
                <a:gd name="T74" fmla="*/ 2147483647 w 37"/>
                <a:gd name="T75" fmla="*/ 2147483647 h 11"/>
                <a:gd name="T76" fmla="*/ 2147483647 w 37"/>
                <a:gd name="T77" fmla="*/ 2147483647 h 11"/>
                <a:gd name="T78" fmla="*/ 2147483647 w 37"/>
                <a:gd name="T79" fmla="*/ 2147483647 h 11"/>
                <a:gd name="T80" fmla="*/ 2147483647 w 37"/>
                <a:gd name="T81" fmla="*/ 2147483647 h 11"/>
                <a:gd name="T82" fmla="*/ 2147483647 w 37"/>
                <a:gd name="T83" fmla="*/ 2147483647 h 1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7" h="11">
                  <a:moveTo>
                    <a:pt x="37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7" y="11"/>
                    <a:pt x="37" y="11"/>
                    <a:pt x="37" y="11"/>
                  </a:cubicBezTo>
                  <a:lnTo>
                    <a:pt x="37" y="3"/>
                  </a:lnTo>
                  <a:close/>
                  <a:moveTo>
                    <a:pt x="17" y="2"/>
                  </a:moveTo>
                  <a:cubicBezTo>
                    <a:pt x="17" y="2"/>
                    <a:pt x="18" y="3"/>
                    <a:pt x="18" y="3"/>
                  </a:cubicBezTo>
                  <a:cubicBezTo>
                    <a:pt x="18" y="3"/>
                    <a:pt x="17" y="4"/>
                    <a:pt x="17" y="4"/>
                  </a:cubicBezTo>
                  <a:cubicBezTo>
                    <a:pt x="17" y="4"/>
                    <a:pt x="17" y="3"/>
                    <a:pt x="17" y="3"/>
                  </a:cubicBezTo>
                  <a:cubicBezTo>
                    <a:pt x="17" y="3"/>
                    <a:pt x="17" y="2"/>
                    <a:pt x="17" y="2"/>
                  </a:cubicBezTo>
                  <a:close/>
                  <a:moveTo>
                    <a:pt x="1" y="8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8"/>
                  </a:lnTo>
                  <a:close/>
                  <a:moveTo>
                    <a:pt x="3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lnTo>
                    <a:pt x="3" y="8"/>
                  </a:lnTo>
                  <a:close/>
                  <a:moveTo>
                    <a:pt x="5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lnTo>
                    <a:pt x="5" y="8"/>
                  </a:lnTo>
                  <a:close/>
                  <a:moveTo>
                    <a:pt x="7" y="8"/>
                  </a:moveTo>
                  <a:cubicBezTo>
                    <a:pt x="6" y="8"/>
                    <a:pt x="6" y="8"/>
                    <a:pt x="6" y="8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lnTo>
                    <a:pt x="7" y="8"/>
                  </a:lnTo>
                  <a:close/>
                  <a:moveTo>
                    <a:pt x="8" y="8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lnTo>
                    <a:pt x="8" y="8"/>
                  </a:lnTo>
                  <a:close/>
                  <a:moveTo>
                    <a:pt x="10" y="8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2"/>
                    <a:pt x="10" y="2"/>
                    <a:pt x="10" y="2"/>
                  </a:cubicBezTo>
                  <a:lnTo>
                    <a:pt x="10" y="8"/>
                  </a:lnTo>
                  <a:close/>
                  <a:moveTo>
                    <a:pt x="12" y="8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lnTo>
                    <a:pt x="12" y="8"/>
                  </a:lnTo>
                  <a:close/>
                  <a:moveTo>
                    <a:pt x="14" y="8"/>
                  </a:moveTo>
                  <a:cubicBezTo>
                    <a:pt x="13" y="8"/>
                    <a:pt x="13" y="8"/>
                    <a:pt x="13" y="8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4" y="2"/>
                    <a:pt x="14" y="2"/>
                    <a:pt x="14" y="2"/>
                  </a:cubicBezTo>
                  <a:lnTo>
                    <a:pt x="14" y="8"/>
                  </a:lnTo>
                  <a:close/>
                  <a:moveTo>
                    <a:pt x="16" y="8"/>
                  </a:moveTo>
                  <a:cubicBezTo>
                    <a:pt x="15" y="8"/>
                    <a:pt x="15" y="8"/>
                    <a:pt x="15" y="8"/>
                  </a:cubicBezTo>
                  <a:cubicBezTo>
                    <a:pt x="15" y="7"/>
                    <a:pt x="15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lose/>
                  <a:moveTo>
                    <a:pt x="16" y="6"/>
                  </a:move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6"/>
                    <a:pt x="16" y="6"/>
                    <a:pt x="16" y="6"/>
                  </a:cubicBezTo>
                  <a:close/>
                  <a:moveTo>
                    <a:pt x="16" y="4"/>
                  </a:moveTo>
                  <a:cubicBezTo>
                    <a:pt x="15" y="4"/>
                    <a:pt x="15" y="3"/>
                    <a:pt x="15" y="3"/>
                  </a:cubicBezTo>
                  <a:cubicBezTo>
                    <a:pt x="15" y="3"/>
                    <a:pt x="15" y="2"/>
                    <a:pt x="16" y="2"/>
                  </a:cubicBezTo>
                  <a:cubicBezTo>
                    <a:pt x="16" y="2"/>
                    <a:pt x="16" y="3"/>
                    <a:pt x="16" y="3"/>
                  </a:cubicBezTo>
                  <a:cubicBezTo>
                    <a:pt x="16" y="3"/>
                    <a:pt x="16" y="4"/>
                    <a:pt x="16" y="4"/>
                  </a:cubicBezTo>
                  <a:close/>
                  <a:moveTo>
                    <a:pt x="18" y="8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8" y="7"/>
                    <a:pt x="18" y="7"/>
                    <a:pt x="18" y="7"/>
                  </a:cubicBezTo>
                  <a:lnTo>
                    <a:pt x="18" y="8"/>
                  </a:lnTo>
                  <a:close/>
                  <a:moveTo>
                    <a:pt x="18" y="6"/>
                  </a:moveTo>
                  <a:cubicBezTo>
                    <a:pt x="16" y="6"/>
                    <a:pt x="16" y="6"/>
                    <a:pt x="16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8" y="5"/>
                    <a:pt x="18" y="5"/>
                    <a:pt x="18" y="5"/>
                  </a:cubicBezTo>
                  <a:lnTo>
                    <a:pt x="18" y="6"/>
                  </a:lnTo>
                  <a:close/>
                  <a:moveTo>
                    <a:pt x="37" y="10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37" y="7"/>
                    <a:pt x="37" y="7"/>
                    <a:pt x="37" y="7"/>
                  </a:cubicBezTo>
                  <a:lnTo>
                    <a:pt x="37" y="10"/>
                  </a:lnTo>
                  <a:close/>
                  <a:moveTo>
                    <a:pt x="37" y="6"/>
                  </a:moveTo>
                  <a:cubicBezTo>
                    <a:pt x="19" y="5"/>
                    <a:pt x="19" y="5"/>
                    <a:pt x="19" y="5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37" y="4"/>
                    <a:pt x="37" y="4"/>
                    <a:pt x="37" y="4"/>
                  </a:cubicBezTo>
                  <a:lnTo>
                    <a:pt x="37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Freeform 103"/>
            <p:cNvSpPr>
              <a:spLocks noEditPoints="1"/>
            </p:cNvSpPr>
            <p:nvPr/>
          </p:nvSpPr>
          <p:spPr bwMode="auto">
            <a:xfrm>
              <a:off x="3935418" y="2074873"/>
              <a:ext cx="115889" cy="30163"/>
            </a:xfrm>
            <a:custGeom>
              <a:avLst/>
              <a:gdLst>
                <a:gd name="T0" fmla="*/ 0 w 37"/>
                <a:gd name="T1" fmla="*/ 2147483647 h 10"/>
                <a:gd name="T2" fmla="*/ 2147483647 w 37"/>
                <a:gd name="T3" fmla="*/ 2147483647 h 10"/>
                <a:gd name="T4" fmla="*/ 2147483647 w 37"/>
                <a:gd name="T5" fmla="*/ 2147483647 h 10"/>
                <a:gd name="T6" fmla="*/ 2147483647 w 37"/>
                <a:gd name="T7" fmla="*/ 2147483647 h 10"/>
                <a:gd name="T8" fmla="*/ 2147483647 w 37"/>
                <a:gd name="T9" fmla="*/ 2147483647 h 10"/>
                <a:gd name="T10" fmla="*/ 2147483647 w 37"/>
                <a:gd name="T11" fmla="*/ 2147483647 h 10"/>
                <a:gd name="T12" fmla="*/ 2147483647 w 37"/>
                <a:gd name="T13" fmla="*/ 2147483647 h 10"/>
                <a:gd name="T14" fmla="*/ 2147483647 w 37"/>
                <a:gd name="T15" fmla="*/ 2147483647 h 10"/>
                <a:gd name="T16" fmla="*/ 2147483647 w 37"/>
                <a:gd name="T17" fmla="*/ 2147483647 h 10"/>
                <a:gd name="T18" fmla="*/ 2147483647 w 37"/>
                <a:gd name="T19" fmla="*/ 2147483647 h 10"/>
                <a:gd name="T20" fmla="*/ 2147483647 w 37"/>
                <a:gd name="T21" fmla="*/ 2147483647 h 10"/>
                <a:gd name="T22" fmla="*/ 2147483647 w 37"/>
                <a:gd name="T23" fmla="*/ 2147483647 h 10"/>
                <a:gd name="T24" fmla="*/ 2147483647 w 37"/>
                <a:gd name="T25" fmla="*/ 2147483647 h 10"/>
                <a:gd name="T26" fmla="*/ 2147483647 w 37"/>
                <a:gd name="T27" fmla="*/ 2147483647 h 10"/>
                <a:gd name="T28" fmla="*/ 2147483647 w 37"/>
                <a:gd name="T29" fmla="*/ 2147483647 h 10"/>
                <a:gd name="T30" fmla="*/ 2147483647 w 37"/>
                <a:gd name="T31" fmla="*/ 2147483647 h 10"/>
                <a:gd name="T32" fmla="*/ 2147483647 w 37"/>
                <a:gd name="T33" fmla="*/ 2147483647 h 10"/>
                <a:gd name="T34" fmla="*/ 2147483647 w 37"/>
                <a:gd name="T35" fmla="*/ 2147483647 h 10"/>
                <a:gd name="T36" fmla="*/ 2147483647 w 37"/>
                <a:gd name="T37" fmla="*/ 2147483647 h 10"/>
                <a:gd name="T38" fmla="*/ 2147483647 w 37"/>
                <a:gd name="T39" fmla="*/ 2147483647 h 10"/>
                <a:gd name="T40" fmla="*/ 2147483647 w 37"/>
                <a:gd name="T41" fmla="*/ 2147483647 h 10"/>
                <a:gd name="T42" fmla="*/ 2147483647 w 37"/>
                <a:gd name="T43" fmla="*/ 2147483647 h 10"/>
                <a:gd name="T44" fmla="*/ 2147483647 w 37"/>
                <a:gd name="T45" fmla="*/ 2147483647 h 10"/>
                <a:gd name="T46" fmla="*/ 2147483647 w 37"/>
                <a:gd name="T47" fmla="*/ 2147483647 h 10"/>
                <a:gd name="T48" fmla="*/ 2147483647 w 37"/>
                <a:gd name="T49" fmla="*/ 2147483647 h 10"/>
                <a:gd name="T50" fmla="*/ 2147483647 w 37"/>
                <a:gd name="T51" fmla="*/ 2147483647 h 10"/>
                <a:gd name="T52" fmla="*/ 2147483647 w 37"/>
                <a:gd name="T53" fmla="*/ 2147483647 h 10"/>
                <a:gd name="T54" fmla="*/ 2147483647 w 37"/>
                <a:gd name="T55" fmla="*/ 2147483647 h 10"/>
                <a:gd name="T56" fmla="*/ 2147483647 w 37"/>
                <a:gd name="T57" fmla="*/ 2147483647 h 10"/>
                <a:gd name="T58" fmla="*/ 2147483647 w 37"/>
                <a:gd name="T59" fmla="*/ 2147483647 h 10"/>
                <a:gd name="T60" fmla="*/ 2147483647 w 37"/>
                <a:gd name="T61" fmla="*/ 2147483647 h 10"/>
                <a:gd name="T62" fmla="*/ 2147483647 w 37"/>
                <a:gd name="T63" fmla="*/ 2147483647 h 10"/>
                <a:gd name="T64" fmla="*/ 2147483647 w 37"/>
                <a:gd name="T65" fmla="*/ 2147483647 h 10"/>
                <a:gd name="T66" fmla="*/ 2147483647 w 37"/>
                <a:gd name="T67" fmla="*/ 2147483647 h 10"/>
                <a:gd name="T68" fmla="*/ 2147483647 w 37"/>
                <a:gd name="T69" fmla="*/ 2147483647 h 10"/>
                <a:gd name="T70" fmla="*/ 2147483647 w 37"/>
                <a:gd name="T71" fmla="*/ 2147483647 h 10"/>
                <a:gd name="T72" fmla="*/ 2147483647 w 37"/>
                <a:gd name="T73" fmla="*/ 2147483647 h 10"/>
                <a:gd name="T74" fmla="*/ 2147483647 w 37"/>
                <a:gd name="T75" fmla="*/ 2147483647 h 10"/>
                <a:gd name="T76" fmla="*/ 2147483647 w 37"/>
                <a:gd name="T77" fmla="*/ 2147483647 h 10"/>
                <a:gd name="T78" fmla="*/ 2147483647 w 37"/>
                <a:gd name="T79" fmla="*/ 2147483647 h 10"/>
                <a:gd name="T80" fmla="*/ 2147483647 w 37"/>
                <a:gd name="T81" fmla="*/ 2147483647 h 10"/>
                <a:gd name="T82" fmla="*/ 2147483647 w 37"/>
                <a:gd name="T83" fmla="*/ 2147483647 h 1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7" h="10">
                  <a:moveTo>
                    <a:pt x="37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37" y="0"/>
                  </a:lnTo>
                  <a:close/>
                  <a:moveTo>
                    <a:pt x="17" y="2"/>
                  </a:moveTo>
                  <a:cubicBezTo>
                    <a:pt x="17" y="2"/>
                    <a:pt x="18" y="2"/>
                    <a:pt x="18" y="2"/>
                  </a:cubicBezTo>
                  <a:cubicBezTo>
                    <a:pt x="18" y="3"/>
                    <a:pt x="17" y="3"/>
                    <a:pt x="17" y="3"/>
                  </a:cubicBezTo>
                  <a:cubicBezTo>
                    <a:pt x="17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lose/>
                  <a:moveTo>
                    <a:pt x="1" y="9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lnTo>
                    <a:pt x="1" y="9"/>
                  </a:lnTo>
                  <a:close/>
                  <a:moveTo>
                    <a:pt x="3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lnTo>
                    <a:pt x="3" y="9"/>
                  </a:lnTo>
                  <a:close/>
                  <a:moveTo>
                    <a:pt x="5" y="8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lnTo>
                    <a:pt x="5" y="8"/>
                  </a:lnTo>
                  <a:close/>
                  <a:moveTo>
                    <a:pt x="7" y="8"/>
                  </a:moveTo>
                  <a:cubicBezTo>
                    <a:pt x="6" y="8"/>
                    <a:pt x="6" y="8"/>
                    <a:pt x="6" y="8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lnTo>
                    <a:pt x="7" y="8"/>
                  </a:lnTo>
                  <a:close/>
                  <a:moveTo>
                    <a:pt x="8" y="8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lnTo>
                    <a:pt x="8" y="8"/>
                  </a:lnTo>
                  <a:close/>
                  <a:moveTo>
                    <a:pt x="10" y="8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2"/>
                    <a:pt x="10" y="2"/>
                    <a:pt x="10" y="2"/>
                  </a:cubicBezTo>
                  <a:lnTo>
                    <a:pt x="10" y="8"/>
                  </a:lnTo>
                  <a:close/>
                  <a:moveTo>
                    <a:pt x="12" y="8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lnTo>
                    <a:pt x="12" y="8"/>
                  </a:lnTo>
                  <a:close/>
                  <a:moveTo>
                    <a:pt x="14" y="8"/>
                  </a:moveTo>
                  <a:cubicBezTo>
                    <a:pt x="13" y="8"/>
                    <a:pt x="13" y="8"/>
                    <a:pt x="13" y="8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4" y="2"/>
                    <a:pt x="14" y="2"/>
                    <a:pt x="14" y="2"/>
                  </a:cubicBezTo>
                  <a:lnTo>
                    <a:pt x="14" y="8"/>
                  </a:lnTo>
                  <a:close/>
                  <a:moveTo>
                    <a:pt x="16" y="8"/>
                  </a:moveTo>
                  <a:cubicBezTo>
                    <a:pt x="15" y="8"/>
                    <a:pt x="15" y="8"/>
                    <a:pt x="15" y="7"/>
                  </a:cubicBezTo>
                  <a:cubicBezTo>
                    <a:pt x="15" y="7"/>
                    <a:pt x="15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lose/>
                  <a:moveTo>
                    <a:pt x="16" y="6"/>
                  </a:moveTo>
                  <a:cubicBezTo>
                    <a:pt x="15" y="6"/>
                    <a:pt x="15" y="5"/>
                    <a:pt x="15" y="5"/>
                  </a:cubicBezTo>
                  <a:cubicBezTo>
                    <a:pt x="15" y="5"/>
                    <a:pt x="15" y="4"/>
                    <a:pt x="16" y="4"/>
                  </a:cubicBezTo>
                  <a:cubicBezTo>
                    <a:pt x="16" y="4"/>
                    <a:pt x="16" y="5"/>
                    <a:pt x="16" y="5"/>
                  </a:cubicBezTo>
                  <a:cubicBezTo>
                    <a:pt x="16" y="5"/>
                    <a:pt x="16" y="6"/>
                    <a:pt x="16" y="6"/>
                  </a:cubicBezTo>
                  <a:close/>
                  <a:moveTo>
                    <a:pt x="16" y="3"/>
                  </a:moveTo>
                  <a:cubicBezTo>
                    <a:pt x="15" y="3"/>
                    <a:pt x="15" y="3"/>
                    <a:pt x="15" y="3"/>
                  </a:cubicBezTo>
                  <a:cubicBezTo>
                    <a:pt x="15" y="2"/>
                    <a:pt x="15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3"/>
                    <a:pt x="16" y="3"/>
                    <a:pt x="16" y="3"/>
                  </a:cubicBezTo>
                  <a:close/>
                  <a:moveTo>
                    <a:pt x="18" y="8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8" y="6"/>
                    <a:pt x="18" y="6"/>
                    <a:pt x="18" y="6"/>
                  </a:cubicBezTo>
                  <a:lnTo>
                    <a:pt x="18" y="8"/>
                  </a:lnTo>
                  <a:close/>
                  <a:moveTo>
                    <a:pt x="18" y="5"/>
                  </a:moveTo>
                  <a:cubicBezTo>
                    <a:pt x="16" y="5"/>
                    <a:pt x="16" y="5"/>
                    <a:pt x="16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8" y="4"/>
                    <a:pt x="18" y="4"/>
                    <a:pt x="18" y="4"/>
                  </a:cubicBezTo>
                  <a:lnTo>
                    <a:pt x="18" y="5"/>
                  </a:lnTo>
                  <a:close/>
                  <a:moveTo>
                    <a:pt x="37" y="7"/>
                  </a:moveTo>
                  <a:cubicBezTo>
                    <a:pt x="19" y="8"/>
                    <a:pt x="19" y="8"/>
                    <a:pt x="19" y="8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37" y="4"/>
                    <a:pt x="37" y="4"/>
                    <a:pt x="37" y="4"/>
                  </a:cubicBezTo>
                  <a:lnTo>
                    <a:pt x="37" y="7"/>
                  </a:lnTo>
                  <a:close/>
                  <a:moveTo>
                    <a:pt x="37" y="3"/>
                  </a:moveTo>
                  <a:cubicBezTo>
                    <a:pt x="19" y="4"/>
                    <a:pt x="19" y="4"/>
                    <a:pt x="19" y="4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37" y="1"/>
                    <a:pt x="37" y="1"/>
                    <a:pt x="37" y="1"/>
                  </a:cubicBezTo>
                  <a:lnTo>
                    <a:pt x="37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" name="Freeform 104"/>
            <p:cNvSpPr>
              <a:spLocks noEditPoints="1"/>
            </p:cNvSpPr>
            <p:nvPr/>
          </p:nvSpPr>
          <p:spPr bwMode="auto">
            <a:xfrm>
              <a:off x="4156081" y="1633546"/>
              <a:ext cx="107950" cy="471490"/>
            </a:xfrm>
            <a:custGeom>
              <a:avLst/>
              <a:gdLst>
                <a:gd name="T0" fmla="*/ 2147483647 w 68"/>
                <a:gd name="T1" fmla="*/ 2147483647 h 297"/>
                <a:gd name="T2" fmla="*/ 0 w 68"/>
                <a:gd name="T3" fmla="*/ 0 h 297"/>
                <a:gd name="T4" fmla="*/ 0 w 68"/>
                <a:gd name="T5" fmla="*/ 2147483647 h 297"/>
                <a:gd name="T6" fmla="*/ 2147483647 w 68"/>
                <a:gd name="T7" fmla="*/ 2147483647 h 297"/>
                <a:gd name="T8" fmla="*/ 2147483647 w 68"/>
                <a:gd name="T9" fmla="*/ 2147483647 h 297"/>
                <a:gd name="T10" fmla="*/ 2147483647 w 68"/>
                <a:gd name="T11" fmla="*/ 2147483647 h 297"/>
                <a:gd name="T12" fmla="*/ 2147483647 w 68"/>
                <a:gd name="T13" fmla="*/ 2147483647 h 297"/>
                <a:gd name="T14" fmla="*/ 2147483647 w 68"/>
                <a:gd name="T15" fmla="*/ 2147483647 h 297"/>
                <a:gd name="T16" fmla="*/ 2147483647 w 68"/>
                <a:gd name="T17" fmla="*/ 2147483647 h 297"/>
                <a:gd name="T18" fmla="*/ 2147483647 w 68"/>
                <a:gd name="T19" fmla="*/ 2147483647 h 297"/>
                <a:gd name="T20" fmla="*/ 2147483647 w 68"/>
                <a:gd name="T21" fmla="*/ 2147483647 h 297"/>
                <a:gd name="T22" fmla="*/ 2147483647 w 68"/>
                <a:gd name="T23" fmla="*/ 2147483647 h 297"/>
                <a:gd name="T24" fmla="*/ 2147483647 w 68"/>
                <a:gd name="T25" fmla="*/ 2147483647 h 297"/>
                <a:gd name="T26" fmla="*/ 2147483647 w 68"/>
                <a:gd name="T27" fmla="*/ 2147483647 h 297"/>
                <a:gd name="T28" fmla="*/ 2147483647 w 68"/>
                <a:gd name="T29" fmla="*/ 2147483647 h 297"/>
                <a:gd name="T30" fmla="*/ 2147483647 w 68"/>
                <a:gd name="T31" fmla="*/ 2147483647 h 297"/>
                <a:gd name="T32" fmla="*/ 2147483647 w 68"/>
                <a:gd name="T33" fmla="*/ 2147483647 h 297"/>
                <a:gd name="T34" fmla="*/ 2147483647 w 68"/>
                <a:gd name="T35" fmla="*/ 2147483647 h 297"/>
                <a:gd name="T36" fmla="*/ 2147483647 w 68"/>
                <a:gd name="T37" fmla="*/ 2147483647 h 297"/>
                <a:gd name="T38" fmla="*/ 2147483647 w 68"/>
                <a:gd name="T39" fmla="*/ 2147483647 h 297"/>
                <a:gd name="T40" fmla="*/ 2147483647 w 68"/>
                <a:gd name="T41" fmla="*/ 2147483647 h 297"/>
                <a:gd name="T42" fmla="*/ 2147483647 w 68"/>
                <a:gd name="T43" fmla="*/ 2147483647 h 297"/>
                <a:gd name="T44" fmla="*/ 2147483647 w 68"/>
                <a:gd name="T45" fmla="*/ 2147483647 h 297"/>
                <a:gd name="T46" fmla="*/ 2147483647 w 68"/>
                <a:gd name="T47" fmla="*/ 2147483647 h 297"/>
                <a:gd name="T48" fmla="*/ 2147483647 w 68"/>
                <a:gd name="T49" fmla="*/ 2147483647 h 297"/>
                <a:gd name="T50" fmla="*/ 2147483647 w 68"/>
                <a:gd name="T51" fmla="*/ 2147483647 h 297"/>
                <a:gd name="T52" fmla="*/ 2147483647 w 68"/>
                <a:gd name="T53" fmla="*/ 2147483647 h 297"/>
                <a:gd name="T54" fmla="*/ 2147483647 w 68"/>
                <a:gd name="T55" fmla="*/ 2147483647 h 297"/>
                <a:gd name="T56" fmla="*/ 2147483647 w 68"/>
                <a:gd name="T57" fmla="*/ 2147483647 h 297"/>
                <a:gd name="T58" fmla="*/ 2147483647 w 68"/>
                <a:gd name="T59" fmla="*/ 2147483647 h 297"/>
                <a:gd name="T60" fmla="*/ 2147483647 w 68"/>
                <a:gd name="T61" fmla="*/ 2147483647 h 297"/>
                <a:gd name="T62" fmla="*/ 2147483647 w 68"/>
                <a:gd name="T63" fmla="*/ 2147483647 h 297"/>
                <a:gd name="T64" fmla="*/ 2147483647 w 68"/>
                <a:gd name="T65" fmla="*/ 2147483647 h 297"/>
                <a:gd name="T66" fmla="*/ 2147483647 w 68"/>
                <a:gd name="T67" fmla="*/ 2147483647 h 297"/>
                <a:gd name="T68" fmla="*/ 2147483647 w 68"/>
                <a:gd name="T69" fmla="*/ 2147483647 h 297"/>
                <a:gd name="T70" fmla="*/ 2147483647 w 68"/>
                <a:gd name="T71" fmla="*/ 2147483647 h 297"/>
                <a:gd name="T72" fmla="*/ 2147483647 w 68"/>
                <a:gd name="T73" fmla="*/ 2147483647 h 297"/>
                <a:gd name="T74" fmla="*/ 2147483647 w 68"/>
                <a:gd name="T75" fmla="*/ 2147483647 h 297"/>
                <a:gd name="T76" fmla="*/ 2147483647 w 68"/>
                <a:gd name="T77" fmla="*/ 2147483647 h 297"/>
                <a:gd name="T78" fmla="*/ 2147483647 w 68"/>
                <a:gd name="T79" fmla="*/ 2147483647 h 297"/>
                <a:gd name="T80" fmla="*/ 2147483647 w 68"/>
                <a:gd name="T81" fmla="*/ 2147483647 h 297"/>
                <a:gd name="T82" fmla="*/ 2147483647 w 68"/>
                <a:gd name="T83" fmla="*/ 2147483647 h 297"/>
                <a:gd name="T84" fmla="*/ 2147483647 w 68"/>
                <a:gd name="T85" fmla="*/ 2147483647 h 297"/>
                <a:gd name="T86" fmla="*/ 2147483647 w 68"/>
                <a:gd name="T87" fmla="*/ 2147483647 h 297"/>
                <a:gd name="T88" fmla="*/ 2147483647 w 68"/>
                <a:gd name="T89" fmla="*/ 2147483647 h 297"/>
                <a:gd name="T90" fmla="*/ 2147483647 w 68"/>
                <a:gd name="T91" fmla="*/ 2147483647 h 297"/>
                <a:gd name="T92" fmla="*/ 2147483647 w 68"/>
                <a:gd name="T93" fmla="*/ 2147483647 h 297"/>
                <a:gd name="T94" fmla="*/ 2147483647 w 68"/>
                <a:gd name="T95" fmla="*/ 2147483647 h 297"/>
                <a:gd name="T96" fmla="*/ 2147483647 w 68"/>
                <a:gd name="T97" fmla="*/ 2147483647 h 297"/>
                <a:gd name="T98" fmla="*/ 2147483647 w 68"/>
                <a:gd name="T99" fmla="*/ 2147483647 h 297"/>
                <a:gd name="T100" fmla="*/ 2147483647 w 68"/>
                <a:gd name="T101" fmla="*/ 2147483647 h 297"/>
                <a:gd name="T102" fmla="*/ 2147483647 w 68"/>
                <a:gd name="T103" fmla="*/ 2147483647 h 297"/>
                <a:gd name="T104" fmla="*/ 2147483647 w 68"/>
                <a:gd name="T105" fmla="*/ 2147483647 h 297"/>
                <a:gd name="T106" fmla="*/ 2147483647 w 68"/>
                <a:gd name="T107" fmla="*/ 2147483647 h 297"/>
                <a:gd name="T108" fmla="*/ 2147483647 w 68"/>
                <a:gd name="T109" fmla="*/ 2147483647 h 297"/>
                <a:gd name="T110" fmla="*/ 2147483647 w 68"/>
                <a:gd name="T111" fmla="*/ 2147483647 h 297"/>
                <a:gd name="T112" fmla="*/ 2147483647 w 68"/>
                <a:gd name="T113" fmla="*/ 2147483647 h 297"/>
                <a:gd name="T114" fmla="*/ 2147483647 w 68"/>
                <a:gd name="T115" fmla="*/ 2147483647 h 297"/>
                <a:gd name="T116" fmla="*/ 2147483647 w 68"/>
                <a:gd name="T117" fmla="*/ 2147483647 h 297"/>
                <a:gd name="T118" fmla="*/ 2147483647 w 68"/>
                <a:gd name="T119" fmla="*/ 2147483647 h 297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68" h="297">
                  <a:moveTo>
                    <a:pt x="68" y="14"/>
                  </a:moveTo>
                  <a:lnTo>
                    <a:pt x="0" y="0"/>
                  </a:lnTo>
                  <a:lnTo>
                    <a:pt x="0" y="297"/>
                  </a:lnTo>
                  <a:lnTo>
                    <a:pt x="68" y="291"/>
                  </a:lnTo>
                  <a:lnTo>
                    <a:pt x="68" y="14"/>
                  </a:lnTo>
                  <a:close/>
                  <a:moveTo>
                    <a:pt x="64" y="287"/>
                  </a:moveTo>
                  <a:lnTo>
                    <a:pt x="4" y="289"/>
                  </a:lnTo>
                  <a:lnTo>
                    <a:pt x="4" y="272"/>
                  </a:lnTo>
                  <a:lnTo>
                    <a:pt x="64" y="270"/>
                  </a:lnTo>
                  <a:lnTo>
                    <a:pt x="64" y="287"/>
                  </a:lnTo>
                  <a:close/>
                  <a:moveTo>
                    <a:pt x="64" y="262"/>
                  </a:moveTo>
                  <a:lnTo>
                    <a:pt x="4" y="264"/>
                  </a:lnTo>
                  <a:lnTo>
                    <a:pt x="4" y="244"/>
                  </a:lnTo>
                  <a:lnTo>
                    <a:pt x="64" y="244"/>
                  </a:lnTo>
                  <a:lnTo>
                    <a:pt x="64" y="262"/>
                  </a:lnTo>
                  <a:close/>
                  <a:moveTo>
                    <a:pt x="64" y="237"/>
                  </a:moveTo>
                  <a:lnTo>
                    <a:pt x="4" y="237"/>
                  </a:lnTo>
                  <a:lnTo>
                    <a:pt x="4" y="219"/>
                  </a:lnTo>
                  <a:lnTo>
                    <a:pt x="64" y="219"/>
                  </a:lnTo>
                  <a:lnTo>
                    <a:pt x="64" y="237"/>
                  </a:lnTo>
                  <a:close/>
                  <a:moveTo>
                    <a:pt x="64" y="211"/>
                  </a:moveTo>
                  <a:lnTo>
                    <a:pt x="4" y="211"/>
                  </a:lnTo>
                  <a:lnTo>
                    <a:pt x="4" y="192"/>
                  </a:lnTo>
                  <a:lnTo>
                    <a:pt x="64" y="194"/>
                  </a:lnTo>
                  <a:lnTo>
                    <a:pt x="64" y="211"/>
                  </a:lnTo>
                  <a:close/>
                  <a:moveTo>
                    <a:pt x="64" y="186"/>
                  </a:moveTo>
                  <a:lnTo>
                    <a:pt x="4" y="184"/>
                  </a:lnTo>
                  <a:lnTo>
                    <a:pt x="4" y="166"/>
                  </a:lnTo>
                  <a:lnTo>
                    <a:pt x="64" y="168"/>
                  </a:lnTo>
                  <a:lnTo>
                    <a:pt x="64" y="186"/>
                  </a:lnTo>
                  <a:close/>
                  <a:moveTo>
                    <a:pt x="64" y="162"/>
                  </a:moveTo>
                  <a:lnTo>
                    <a:pt x="4" y="158"/>
                  </a:lnTo>
                  <a:lnTo>
                    <a:pt x="4" y="139"/>
                  </a:lnTo>
                  <a:lnTo>
                    <a:pt x="64" y="145"/>
                  </a:lnTo>
                  <a:lnTo>
                    <a:pt x="64" y="162"/>
                  </a:lnTo>
                  <a:close/>
                  <a:moveTo>
                    <a:pt x="64" y="137"/>
                  </a:moveTo>
                  <a:lnTo>
                    <a:pt x="4" y="131"/>
                  </a:lnTo>
                  <a:lnTo>
                    <a:pt x="4" y="114"/>
                  </a:lnTo>
                  <a:lnTo>
                    <a:pt x="64" y="119"/>
                  </a:lnTo>
                  <a:lnTo>
                    <a:pt x="64" y="137"/>
                  </a:lnTo>
                  <a:close/>
                  <a:moveTo>
                    <a:pt x="64" y="112"/>
                  </a:moveTo>
                  <a:lnTo>
                    <a:pt x="4" y="106"/>
                  </a:lnTo>
                  <a:lnTo>
                    <a:pt x="4" y="86"/>
                  </a:lnTo>
                  <a:lnTo>
                    <a:pt x="64" y="94"/>
                  </a:lnTo>
                  <a:lnTo>
                    <a:pt x="64" y="112"/>
                  </a:lnTo>
                  <a:close/>
                  <a:moveTo>
                    <a:pt x="64" y="86"/>
                  </a:moveTo>
                  <a:lnTo>
                    <a:pt x="4" y="78"/>
                  </a:lnTo>
                  <a:lnTo>
                    <a:pt x="4" y="61"/>
                  </a:lnTo>
                  <a:lnTo>
                    <a:pt x="64" y="69"/>
                  </a:lnTo>
                  <a:lnTo>
                    <a:pt x="64" y="86"/>
                  </a:lnTo>
                  <a:close/>
                  <a:moveTo>
                    <a:pt x="64" y="61"/>
                  </a:moveTo>
                  <a:lnTo>
                    <a:pt x="4" y="53"/>
                  </a:lnTo>
                  <a:lnTo>
                    <a:pt x="4" y="33"/>
                  </a:lnTo>
                  <a:lnTo>
                    <a:pt x="64" y="43"/>
                  </a:lnTo>
                  <a:lnTo>
                    <a:pt x="64" y="61"/>
                  </a:lnTo>
                  <a:close/>
                  <a:moveTo>
                    <a:pt x="64" y="37"/>
                  </a:moveTo>
                  <a:lnTo>
                    <a:pt x="4" y="26"/>
                  </a:lnTo>
                  <a:lnTo>
                    <a:pt x="4" y="8"/>
                  </a:lnTo>
                  <a:lnTo>
                    <a:pt x="64" y="20"/>
                  </a:lnTo>
                  <a:lnTo>
                    <a:pt x="64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Freeform 105"/>
            <p:cNvSpPr>
              <a:spLocks/>
            </p:cNvSpPr>
            <p:nvPr/>
          </p:nvSpPr>
          <p:spPr bwMode="auto">
            <a:xfrm>
              <a:off x="4165606" y="1689108"/>
              <a:ext cx="90488" cy="38100"/>
            </a:xfrm>
            <a:custGeom>
              <a:avLst/>
              <a:gdLst>
                <a:gd name="T0" fmla="*/ 2147483647 w 57"/>
                <a:gd name="T1" fmla="*/ 2147483647 h 24"/>
                <a:gd name="T2" fmla="*/ 0 w 57"/>
                <a:gd name="T3" fmla="*/ 0 h 24"/>
                <a:gd name="T4" fmla="*/ 0 w 57"/>
                <a:gd name="T5" fmla="*/ 2147483647 h 24"/>
                <a:gd name="T6" fmla="*/ 2147483647 w 57"/>
                <a:gd name="T7" fmla="*/ 2147483647 h 24"/>
                <a:gd name="T8" fmla="*/ 2147483647 w 57"/>
                <a:gd name="T9" fmla="*/ 2147483647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" h="24">
                  <a:moveTo>
                    <a:pt x="57" y="1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57" y="24"/>
                  </a:lnTo>
                  <a:lnTo>
                    <a:pt x="5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Freeform 106"/>
            <p:cNvSpPr>
              <a:spLocks/>
            </p:cNvSpPr>
            <p:nvPr/>
          </p:nvSpPr>
          <p:spPr bwMode="auto">
            <a:xfrm>
              <a:off x="4165606" y="1733559"/>
              <a:ext cx="90488" cy="33338"/>
            </a:xfrm>
            <a:custGeom>
              <a:avLst/>
              <a:gdLst>
                <a:gd name="T0" fmla="*/ 2147483647 w 57"/>
                <a:gd name="T1" fmla="*/ 2147483647 h 21"/>
                <a:gd name="T2" fmla="*/ 0 w 57"/>
                <a:gd name="T3" fmla="*/ 0 h 21"/>
                <a:gd name="T4" fmla="*/ 0 w 57"/>
                <a:gd name="T5" fmla="*/ 2147483647 h 21"/>
                <a:gd name="T6" fmla="*/ 2147483647 w 57"/>
                <a:gd name="T7" fmla="*/ 2147483647 h 21"/>
                <a:gd name="T8" fmla="*/ 2147483647 w 57"/>
                <a:gd name="T9" fmla="*/ 2147483647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" h="21">
                  <a:moveTo>
                    <a:pt x="57" y="8"/>
                  </a:moveTo>
                  <a:lnTo>
                    <a:pt x="0" y="0"/>
                  </a:lnTo>
                  <a:lnTo>
                    <a:pt x="0" y="13"/>
                  </a:lnTo>
                  <a:lnTo>
                    <a:pt x="57" y="21"/>
                  </a:lnTo>
                  <a:lnTo>
                    <a:pt x="5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Freeform 107"/>
            <p:cNvSpPr>
              <a:spLocks/>
            </p:cNvSpPr>
            <p:nvPr/>
          </p:nvSpPr>
          <p:spPr bwMode="auto">
            <a:xfrm>
              <a:off x="4165606" y="1773246"/>
              <a:ext cx="90488" cy="34925"/>
            </a:xfrm>
            <a:custGeom>
              <a:avLst/>
              <a:gdLst>
                <a:gd name="T0" fmla="*/ 2147483647 w 57"/>
                <a:gd name="T1" fmla="*/ 2147483647 h 22"/>
                <a:gd name="T2" fmla="*/ 0 w 57"/>
                <a:gd name="T3" fmla="*/ 0 h 22"/>
                <a:gd name="T4" fmla="*/ 0 w 57"/>
                <a:gd name="T5" fmla="*/ 2147483647 h 22"/>
                <a:gd name="T6" fmla="*/ 2147483647 w 57"/>
                <a:gd name="T7" fmla="*/ 2147483647 h 22"/>
                <a:gd name="T8" fmla="*/ 2147483647 w 57"/>
                <a:gd name="T9" fmla="*/ 2147483647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" h="22">
                  <a:moveTo>
                    <a:pt x="57" y="8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57" y="22"/>
                  </a:lnTo>
                  <a:lnTo>
                    <a:pt x="5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Freeform 108"/>
            <p:cNvSpPr>
              <a:spLocks/>
            </p:cNvSpPr>
            <p:nvPr/>
          </p:nvSpPr>
          <p:spPr bwMode="auto">
            <a:xfrm>
              <a:off x="4165606" y="1816109"/>
              <a:ext cx="90488" cy="31749"/>
            </a:xfrm>
            <a:custGeom>
              <a:avLst/>
              <a:gdLst>
                <a:gd name="T0" fmla="*/ 2147483647 w 57"/>
                <a:gd name="T1" fmla="*/ 2147483647 h 20"/>
                <a:gd name="T2" fmla="*/ 0 w 57"/>
                <a:gd name="T3" fmla="*/ 0 h 20"/>
                <a:gd name="T4" fmla="*/ 0 w 57"/>
                <a:gd name="T5" fmla="*/ 2147483647 h 20"/>
                <a:gd name="T6" fmla="*/ 2147483647 w 57"/>
                <a:gd name="T7" fmla="*/ 2147483647 h 20"/>
                <a:gd name="T8" fmla="*/ 2147483647 w 57"/>
                <a:gd name="T9" fmla="*/ 2147483647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" h="20">
                  <a:moveTo>
                    <a:pt x="57" y="6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57" y="20"/>
                  </a:lnTo>
                  <a:lnTo>
                    <a:pt x="57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Freeform 109"/>
            <p:cNvSpPr>
              <a:spLocks/>
            </p:cNvSpPr>
            <p:nvPr/>
          </p:nvSpPr>
          <p:spPr bwMode="auto">
            <a:xfrm>
              <a:off x="4165606" y="1900247"/>
              <a:ext cx="90488" cy="25401"/>
            </a:xfrm>
            <a:custGeom>
              <a:avLst/>
              <a:gdLst>
                <a:gd name="T0" fmla="*/ 2147483647 w 57"/>
                <a:gd name="T1" fmla="*/ 2147483647 h 16"/>
                <a:gd name="T2" fmla="*/ 0 w 57"/>
                <a:gd name="T3" fmla="*/ 0 h 16"/>
                <a:gd name="T4" fmla="*/ 0 w 57"/>
                <a:gd name="T5" fmla="*/ 2147483647 h 16"/>
                <a:gd name="T6" fmla="*/ 2147483647 w 57"/>
                <a:gd name="T7" fmla="*/ 2147483647 h 16"/>
                <a:gd name="T8" fmla="*/ 2147483647 w 57"/>
                <a:gd name="T9" fmla="*/ 2147483647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" h="16">
                  <a:moveTo>
                    <a:pt x="57" y="2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57" y="16"/>
                  </a:lnTo>
                  <a:lnTo>
                    <a:pt x="57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Freeform 110"/>
            <p:cNvSpPr>
              <a:spLocks/>
            </p:cNvSpPr>
            <p:nvPr/>
          </p:nvSpPr>
          <p:spPr bwMode="auto">
            <a:xfrm>
              <a:off x="4165606" y="1941522"/>
              <a:ext cx="90488" cy="23813"/>
            </a:xfrm>
            <a:custGeom>
              <a:avLst/>
              <a:gdLst>
                <a:gd name="T0" fmla="*/ 2147483647 w 57"/>
                <a:gd name="T1" fmla="*/ 2147483647 h 15"/>
                <a:gd name="T2" fmla="*/ 0 w 57"/>
                <a:gd name="T3" fmla="*/ 0 h 15"/>
                <a:gd name="T4" fmla="*/ 0 w 57"/>
                <a:gd name="T5" fmla="*/ 2147483647 h 15"/>
                <a:gd name="T6" fmla="*/ 2147483647 w 57"/>
                <a:gd name="T7" fmla="*/ 2147483647 h 15"/>
                <a:gd name="T8" fmla="*/ 2147483647 w 57"/>
                <a:gd name="T9" fmla="*/ 2147483647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" h="15">
                  <a:moveTo>
                    <a:pt x="57" y="2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57" y="15"/>
                  </a:lnTo>
                  <a:lnTo>
                    <a:pt x="57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Rectangle 111"/>
            <p:cNvSpPr>
              <a:spLocks noChangeArrowheads="1"/>
            </p:cNvSpPr>
            <p:nvPr/>
          </p:nvSpPr>
          <p:spPr bwMode="auto">
            <a:xfrm>
              <a:off x="4165606" y="1984385"/>
              <a:ext cx="90488" cy="2222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spcBef>
                  <a:spcPct val="100000"/>
                </a:spcBef>
                <a:buClr>
                  <a:schemeClr val="tx1"/>
                </a:buClr>
                <a:buFont typeface="Wingdings 2" pitchFamily="18" charset="2"/>
                <a:buChar char="¡"/>
                <a:defRPr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spcBef>
                  <a:spcPct val="50000"/>
                </a:spcBef>
                <a:buClr>
                  <a:schemeClr val="tx1"/>
                </a:buClr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spcBef>
                  <a:spcPct val="50000"/>
                </a:spcBef>
                <a:buClr>
                  <a:schemeClr val="tx1"/>
                </a:buClr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spcBef>
                  <a:spcPct val="50000"/>
                </a:spcBef>
                <a:buClr>
                  <a:schemeClr val="tx1"/>
                </a:buClr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spcBef>
                  <a:spcPct val="50000"/>
                </a:spcBef>
                <a:buClr>
                  <a:schemeClr val="tx1"/>
                </a:buClr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 sz="3640">
                <a:cs typeface="Arial" panose="020B0604020202020204" pitchFamily="34" charset="0"/>
              </a:endParaRPr>
            </a:p>
          </p:txBody>
        </p:sp>
        <p:sp>
          <p:nvSpPr>
            <p:cNvPr id="136" name="Freeform 112"/>
            <p:cNvSpPr>
              <a:spLocks/>
            </p:cNvSpPr>
            <p:nvPr/>
          </p:nvSpPr>
          <p:spPr bwMode="auto">
            <a:xfrm>
              <a:off x="4165606" y="2024073"/>
              <a:ext cx="90488" cy="25401"/>
            </a:xfrm>
            <a:custGeom>
              <a:avLst/>
              <a:gdLst>
                <a:gd name="T0" fmla="*/ 2147483647 w 57"/>
                <a:gd name="T1" fmla="*/ 0 h 16"/>
                <a:gd name="T2" fmla="*/ 0 w 57"/>
                <a:gd name="T3" fmla="*/ 0 h 16"/>
                <a:gd name="T4" fmla="*/ 0 w 57"/>
                <a:gd name="T5" fmla="*/ 2147483647 h 16"/>
                <a:gd name="T6" fmla="*/ 2147483647 w 57"/>
                <a:gd name="T7" fmla="*/ 2147483647 h 16"/>
                <a:gd name="T8" fmla="*/ 2147483647 w 57"/>
                <a:gd name="T9" fmla="*/ 0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" h="16">
                  <a:moveTo>
                    <a:pt x="57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57" y="14"/>
                  </a:lnTo>
                  <a:lnTo>
                    <a:pt x="5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" name="Freeform 113"/>
            <p:cNvSpPr>
              <a:spLocks noEditPoints="1"/>
            </p:cNvSpPr>
            <p:nvPr/>
          </p:nvSpPr>
          <p:spPr bwMode="auto">
            <a:xfrm>
              <a:off x="4165606" y="1649420"/>
              <a:ext cx="90488" cy="39688"/>
            </a:xfrm>
            <a:custGeom>
              <a:avLst/>
              <a:gdLst>
                <a:gd name="T0" fmla="*/ 0 w 29"/>
                <a:gd name="T1" fmla="*/ 0 h 13"/>
                <a:gd name="T2" fmla="*/ 2147483647 w 29"/>
                <a:gd name="T3" fmla="*/ 2147483647 h 13"/>
                <a:gd name="T4" fmla="*/ 2147483647 w 29"/>
                <a:gd name="T5" fmla="*/ 2147483647 h 13"/>
                <a:gd name="T6" fmla="*/ 2147483647 w 29"/>
                <a:gd name="T7" fmla="*/ 2147483647 h 13"/>
                <a:gd name="T8" fmla="*/ 2147483647 w 29"/>
                <a:gd name="T9" fmla="*/ 2147483647 h 13"/>
                <a:gd name="T10" fmla="*/ 0 w 29"/>
                <a:gd name="T11" fmla="*/ 2147483647 h 13"/>
                <a:gd name="T12" fmla="*/ 2147483647 w 29"/>
                <a:gd name="T13" fmla="*/ 2147483647 h 13"/>
                <a:gd name="T14" fmla="*/ 2147483647 w 29"/>
                <a:gd name="T15" fmla="*/ 2147483647 h 13"/>
                <a:gd name="T16" fmla="*/ 2147483647 w 29"/>
                <a:gd name="T17" fmla="*/ 2147483647 h 13"/>
                <a:gd name="T18" fmla="*/ 2147483647 w 29"/>
                <a:gd name="T19" fmla="*/ 2147483647 h 13"/>
                <a:gd name="T20" fmla="*/ 2147483647 w 29"/>
                <a:gd name="T21" fmla="*/ 2147483647 h 13"/>
                <a:gd name="T22" fmla="*/ 2147483647 w 29"/>
                <a:gd name="T23" fmla="*/ 2147483647 h 13"/>
                <a:gd name="T24" fmla="*/ 2147483647 w 29"/>
                <a:gd name="T25" fmla="*/ 2147483647 h 13"/>
                <a:gd name="T26" fmla="*/ 2147483647 w 29"/>
                <a:gd name="T27" fmla="*/ 2147483647 h 13"/>
                <a:gd name="T28" fmla="*/ 2147483647 w 29"/>
                <a:gd name="T29" fmla="*/ 2147483647 h 13"/>
                <a:gd name="T30" fmla="*/ 2147483647 w 29"/>
                <a:gd name="T31" fmla="*/ 2147483647 h 13"/>
                <a:gd name="T32" fmla="*/ 2147483647 w 29"/>
                <a:gd name="T33" fmla="*/ 2147483647 h 13"/>
                <a:gd name="T34" fmla="*/ 2147483647 w 29"/>
                <a:gd name="T35" fmla="*/ 2147483647 h 13"/>
                <a:gd name="T36" fmla="*/ 2147483647 w 29"/>
                <a:gd name="T37" fmla="*/ 2147483647 h 13"/>
                <a:gd name="T38" fmla="*/ 2147483647 w 29"/>
                <a:gd name="T39" fmla="*/ 2147483647 h 13"/>
                <a:gd name="T40" fmla="*/ 2147483647 w 29"/>
                <a:gd name="T41" fmla="*/ 2147483647 h 13"/>
                <a:gd name="T42" fmla="*/ 2147483647 w 29"/>
                <a:gd name="T43" fmla="*/ 2147483647 h 13"/>
                <a:gd name="T44" fmla="*/ 2147483647 w 29"/>
                <a:gd name="T45" fmla="*/ 2147483647 h 13"/>
                <a:gd name="T46" fmla="*/ 2147483647 w 29"/>
                <a:gd name="T47" fmla="*/ 2147483647 h 13"/>
                <a:gd name="T48" fmla="*/ 2147483647 w 29"/>
                <a:gd name="T49" fmla="*/ 2147483647 h 13"/>
                <a:gd name="T50" fmla="*/ 2147483647 w 29"/>
                <a:gd name="T51" fmla="*/ 2147483647 h 13"/>
                <a:gd name="T52" fmla="*/ 2147483647 w 29"/>
                <a:gd name="T53" fmla="*/ 2147483647 h 13"/>
                <a:gd name="T54" fmla="*/ 2147483647 w 29"/>
                <a:gd name="T55" fmla="*/ 2147483647 h 13"/>
                <a:gd name="T56" fmla="*/ 2147483647 w 29"/>
                <a:gd name="T57" fmla="*/ 2147483647 h 13"/>
                <a:gd name="T58" fmla="*/ 2147483647 w 29"/>
                <a:gd name="T59" fmla="*/ 2147483647 h 13"/>
                <a:gd name="T60" fmla="*/ 2147483647 w 29"/>
                <a:gd name="T61" fmla="*/ 2147483647 h 13"/>
                <a:gd name="T62" fmla="*/ 2147483647 w 29"/>
                <a:gd name="T63" fmla="*/ 2147483647 h 13"/>
                <a:gd name="T64" fmla="*/ 2147483647 w 29"/>
                <a:gd name="T65" fmla="*/ 2147483647 h 13"/>
                <a:gd name="T66" fmla="*/ 2147483647 w 29"/>
                <a:gd name="T67" fmla="*/ 2147483647 h 13"/>
                <a:gd name="T68" fmla="*/ 2147483647 w 29"/>
                <a:gd name="T69" fmla="*/ 2147483647 h 13"/>
                <a:gd name="T70" fmla="*/ 2147483647 w 29"/>
                <a:gd name="T71" fmla="*/ 2147483647 h 13"/>
                <a:gd name="T72" fmla="*/ 2147483647 w 29"/>
                <a:gd name="T73" fmla="*/ 2147483647 h 13"/>
                <a:gd name="T74" fmla="*/ 2147483647 w 29"/>
                <a:gd name="T75" fmla="*/ 2147483647 h 13"/>
                <a:gd name="T76" fmla="*/ 2147483647 w 29"/>
                <a:gd name="T77" fmla="*/ 2147483647 h 13"/>
                <a:gd name="T78" fmla="*/ 2147483647 w 29"/>
                <a:gd name="T79" fmla="*/ 2147483647 h 13"/>
                <a:gd name="T80" fmla="*/ 2147483647 w 29"/>
                <a:gd name="T81" fmla="*/ 2147483647 h 13"/>
                <a:gd name="T82" fmla="*/ 2147483647 w 29"/>
                <a:gd name="T83" fmla="*/ 2147483647 h 1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9" h="13">
                  <a:moveTo>
                    <a:pt x="29" y="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9" y="13"/>
                    <a:pt x="29" y="13"/>
                    <a:pt x="29" y="13"/>
                  </a:cubicBezTo>
                  <a:lnTo>
                    <a:pt x="29" y="5"/>
                  </a:lnTo>
                  <a:close/>
                  <a:moveTo>
                    <a:pt x="13" y="3"/>
                  </a:moveTo>
                  <a:cubicBezTo>
                    <a:pt x="14" y="3"/>
                    <a:pt x="14" y="4"/>
                    <a:pt x="14" y="4"/>
                  </a:cubicBezTo>
                  <a:cubicBezTo>
                    <a:pt x="14" y="4"/>
                    <a:pt x="14" y="5"/>
                    <a:pt x="13" y="5"/>
                  </a:cubicBezTo>
                  <a:cubicBezTo>
                    <a:pt x="13" y="5"/>
                    <a:pt x="13" y="4"/>
                    <a:pt x="13" y="4"/>
                  </a:cubicBezTo>
                  <a:cubicBezTo>
                    <a:pt x="13" y="4"/>
                    <a:pt x="13" y="3"/>
                    <a:pt x="13" y="3"/>
                  </a:cubicBezTo>
                  <a:close/>
                  <a:moveTo>
                    <a:pt x="1" y="7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7"/>
                  </a:lnTo>
                  <a:close/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lnTo>
                    <a:pt x="2" y="7"/>
                  </a:lnTo>
                  <a:close/>
                  <a:moveTo>
                    <a:pt x="4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2"/>
                    <a:pt x="4" y="2"/>
                    <a:pt x="4" y="2"/>
                  </a:cubicBezTo>
                  <a:lnTo>
                    <a:pt x="4" y="7"/>
                  </a:lnTo>
                  <a:close/>
                  <a:moveTo>
                    <a:pt x="5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lnTo>
                    <a:pt x="5" y="7"/>
                  </a:lnTo>
                  <a:close/>
                  <a:moveTo>
                    <a:pt x="7" y="8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lnTo>
                    <a:pt x="7" y="8"/>
                  </a:lnTo>
                  <a:close/>
                  <a:moveTo>
                    <a:pt x="8" y="8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2"/>
                    <a:pt x="8" y="2"/>
                    <a:pt x="8" y="2"/>
                  </a:cubicBezTo>
                  <a:lnTo>
                    <a:pt x="8" y="8"/>
                  </a:lnTo>
                  <a:close/>
                  <a:moveTo>
                    <a:pt x="9" y="8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3"/>
                    <a:pt x="9" y="3"/>
                    <a:pt x="9" y="3"/>
                  </a:cubicBezTo>
                  <a:lnTo>
                    <a:pt x="9" y="8"/>
                  </a:lnTo>
                  <a:close/>
                  <a:moveTo>
                    <a:pt x="11" y="8"/>
                  </a:moveTo>
                  <a:cubicBezTo>
                    <a:pt x="10" y="8"/>
                    <a:pt x="10" y="8"/>
                    <a:pt x="10" y="8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3"/>
                    <a:pt x="11" y="3"/>
                  </a:cubicBezTo>
                  <a:lnTo>
                    <a:pt x="11" y="8"/>
                  </a:lnTo>
                  <a:close/>
                  <a:moveTo>
                    <a:pt x="12" y="9"/>
                  </a:moveTo>
                  <a:cubicBezTo>
                    <a:pt x="12" y="9"/>
                    <a:pt x="12" y="8"/>
                    <a:pt x="12" y="8"/>
                  </a:cubicBezTo>
                  <a:cubicBezTo>
                    <a:pt x="12" y="8"/>
                    <a:pt x="12" y="7"/>
                    <a:pt x="12" y="7"/>
                  </a:cubicBezTo>
                  <a:cubicBezTo>
                    <a:pt x="12" y="7"/>
                    <a:pt x="13" y="8"/>
                    <a:pt x="13" y="8"/>
                  </a:cubicBezTo>
                  <a:cubicBezTo>
                    <a:pt x="13" y="8"/>
                    <a:pt x="12" y="9"/>
                    <a:pt x="12" y="9"/>
                  </a:cubicBezTo>
                  <a:close/>
                  <a:moveTo>
                    <a:pt x="12" y="7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5"/>
                    <a:pt x="12" y="5"/>
                  </a:cubicBezTo>
                  <a:cubicBezTo>
                    <a:pt x="12" y="5"/>
                    <a:pt x="13" y="6"/>
                    <a:pt x="13" y="6"/>
                  </a:cubicBezTo>
                  <a:cubicBezTo>
                    <a:pt x="13" y="6"/>
                    <a:pt x="12" y="7"/>
                    <a:pt x="12" y="7"/>
                  </a:cubicBezTo>
                  <a:close/>
                  <a:moveTo>
                    <a:pt x="12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3" y="4"/>
                    <a:pt x="13" y="4"/>
                  </a:cubicBezTo>
                  <a:cubicBezTo>
                    <a:pt x="13" y="4"/>
                    <a:pt x="12" y="4"/>
                    <a:pt x="12" y="4"/>
                  </a:cubicBezTo>
                  <a:close/>
                  <a:moveTo>
                    <a:pt x="14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8"/>
                    <a:pt x="14" y="8"/>
                    <a:pt x="14" y="8"/>
                  </a:cubicBezTo>
                  <a:lnTo>
                    <a:pt x="14" y="9"/>
                  </a:lnTo>
                  <a:close/>
                  <a:moveTo>
                    <a:pt x="14" y="7"/>
                  </a:move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6"/>
                    <a:pt x="14" y="6"/>
                    <a:pt x="14" y="6"/>
                  </a:cubicBezTo>
                  <a:lnTo>
                    <a:pt x="14" y="7"/>
                  </a:lnTo>
                  <a:close/>
                  <a:moveTo>
                    <a:pt x="29" y="12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29" y="9"/>
                    <a:pt x="29" y="9"/>
                    <a:pt x="29" y="9"/>
                  </a:cubicBezTo>
                  <a:lnTo>
                    <a:pt x="29" y="12"/>
                  </a:lnTo>
                  <a:close/>
                  <a:moveTo>
                    <a:pt x="29" y="9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29" y="6"/>
                    <a:pt x="29" y="6"/>
                    <a:pt x="29" y="6"/>
                  </a:cubicBezTo>
                  <a:lnTo>
                    <a:pt x="29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" name="Freeform 114"/>
            <p:cNvSpPr>
              <a:spLocks noEditPoints="1"/>
            </p:cNvSpPr>
            <p:nvPr/>
          </p:nvSpPr>
          <p:spPr bwMode="auto">
            <a:xfrm>
              <a:off x="4165606" y="1857384"/>
              <a:ext cx="90488" cy="30163"/>
            </a:xfrm>
            <a:custGeom>
              <a:avLst/>
              <a:gdLst>
                <a:gd name="T0" fmla="*/ 0 w 29"/>
                <a:gd name="T1" fmla="*/ 0 h 10"/>
                <a:gd name="T2" fmla="*/ 2147483647 w 29"/>
                <a:gd name="T3" fmla="*/ 2147483647 h 10"/>
                <a:gd name="T4" fmla="*/ 2147483647 w 29"/>
                <a:gd name="T5" fmla="*/ 2147483647 h 10"/>
                <a:gd name="T6" fmla="*/ 2147483647 w 29"/>
                <a:gd name="T7" fmla="*/ 2147483647 h 10"/>
                <a:gd name="T8" fmla="*/ 2147483647 w 29"/>
                <a:gd name="T9" fmla="*/ 2147483647 h 10"/>
                <a:gd name="T10" fmla="*/ 0 w 29"/>
                <a:gd name="T11" fmla="*/ 2147483647 h 10"/>
                <a:gd name="T12" fmla="*/ 2147483647 w 29"/>
                <a:gd name="T13" fmla="*/ 2147483647 h 10"/>
                <a:gd name="T14" fmla="*/ 2147483647 w 29"/>
                <a:gd name="T15" fmla="*/ 2147483647 h 10"/>
                <a:gd name="T16" fmla="*/ 2147483647 w 29"/>
                <a:gd name="T17" fmla="*/ 2147483647 h 10"/>
                <a:gd name="T18" fmla="*/ 2147483647 w 29"/>
                <a:gd name="T19" fmla="*/ 2147483647 h 10"/>
                <a:gd name="T20" fmla="*/ 2147483647 w 29"/>
                <a:gd name="T21" fmla="*/ 2147483647 h 10"/>
                <a:gd name="T22" fmla="*/ 2147483647 w 29"/>
                <a:gd name="T23" fmla="*/ 2147483647 h 10"/>
                <a:gd name="T24" fmla="*/ 2147483647 w 29"/>
                <a:gd name="T25" fmla="*/ 2147483647 h 10"/>
                <a:gd name="T26" fmla="*/ 2147483647 w 29"/>
                <a:gd name="T27" fmla="*/ 2147483647 h 10"/>
                <a:gd name="T28" fmla="*/ 2147483647 w 29"/>
                <a:gd name="T29" fmla="*/ 2147483647 h 10"/>
                <a:gd name="T30" fmla="*/ 2147483647 w 29"/>
                <a:gd name="T31" fmla="*/ 2147483647 h 10"/>
                <a:gd name="T32" fmla="*/ 2147483647 w 29"/>
                <a:gd name="T33" fmla="*/ 2147483647 h 10"/>
                <a:gd name="T34" fmla="*/ 2147483647 w 29"/>
                <a:gd name="T35" fmla="*/ 2147483647 h 10"/>
                <a:gd name="T36" fmla="*/ 2147483647 w 29"/>
                <a:gd name="T37" fmla="*/ 2147483647 h 10"/>
                <a:gd name="T38" fmla="*/ 2147483647 w 29"/>
                <a:gd name="T39" fmla="*/ 2147483647 h 10"/>
                <a:gd name="T40" fmla="*/ 2147483647 w 29"/>
                <a:gd name="T41" fmla="*/ 2147483647 h 10"/>
                <a:gd name="T42" fmla="*/ 2147483647 w 29"/>
                <a:gd name="T43" fmla="*/ 2147483647 h 10"/>
                <a:gd name="T44" fmla="*/ 2147483647 w 29"/>
                <a:gd name="T45" fmla="*/ 2147483647 h 10"/>
                <a:gd name="T46" fmla="*/ 2147483647 w 29"/>
                <a:gd name="T47" fmla="*/ 2147483647 h 10"/>
                <a:gd name="T48" fmla="*/ 2147483647 w 29"/>
                <a:gd name="T49" fmla="*/ 2147483647 h 10"/>
                <a:gd name="T50" fmla="*/ 2147483647 w 29"/>
                <a:gd name="T51" fmla="*/ 2147483647 h 10"/>
                <a:gd name="T52" fmla="*/ 2147483647 w 29"/>
                <a:gd name="T53" fmla="*/ 2147483647 h 10"/>
                <a:gd name="T54" fmla="*/ 2147483647 w 29"/>
                <a:gd name="T55" fmla="*/ 2147483647 h 10"/>
                <a:gd name="T56" fmla="*/ 2147483647 w 29"/>
                <a:gd name="T57" fmla="*/ 2147483647 h 10"/>
                <a:gd name="T58" fmla="*/ 2147483647 w 29"/>
                <a:gd name="T59" fmla="*/ 2147483647 h 10"/>
                <a:gd name="T60" fmla="*/ 2147483647 w 29"/>
                <a:gd name="T61" fmla="*/ 2147483647 h 10"/>
                <a:gd name="T62" fmla="*/ 2147483647 w 29"/>
                <a:gd name="T63" fmla="*/ 2147483647 h 10"/>
                <a:gd name="T64" fmla="*/ 2147483647 w 29"/>
                <a:gd name="T65" fmla="*/ 2147483647 h 10"/>
                <a:gd name="T66" fmla="*/ 2147483647 w 29"/>
                <a:gd name="T67" fmla="*/ 2147483647 h 10"/>
                <a:gd name="T68" fmla="*/ 2147483647 w 29"/>
                <a:gd name="T69" fmla="*/ 2147483647 h 10"/>
                <a:gd name="T70" fmla="*/ 2147483647 w 29"/>
                <a:gd name="T71" fmla="*/ 2147483647 h 10"/>
                <a:gd name="T72" fmla="*/ 2147483647 w 29"/>
                <a:gd name="T73" fmla="*/ 2147483647 h 10"/>
                <a:gd name="T74" fmla="*/ 2147483647 w 29"/>
                <a:gd name="T75" fmla="*/ 2147483647 h 10"/>
                <a:gd name="T76" fmla="*/ 2147483647 w 29"/>
                <a:gd name="T77" fmla="*/ 2147483647 h 10"/>
                <a:gd name="T78" fmla="*/ 2147483647 w 29"/>
                <a:gd name="T79" fmla="*/ 2147483647 h 10"/>
                <a:gd name="T80" fmla="*/ 2147483647 w 29"/>
                <a:gd name="T81" fmla="*/ 2147483647 h 10"/>
                <a:gd name="T82" fmla="*/ 2147483647 w 29"/>
                <a:gd name="T83" fmla="*/ 2147483647 h 1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9" h="10">
                  <a:moveTo>
                    <a:pt x="29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9" y="10"/>
                    <a:pt x="29" y="10"/>
                    <a:pt x="29" y="10"/>
                  </a:cubicBezTo>
                  <a:lnTo>
                    <a:pt x="29" y="2"/>
                  </a:lnTo>
                  <a:close/>
                  <a:moveTo>
                    <a:pt x="13" y="2"/>
                  </a:moveTo>
                  <a:cubicBezTo>
                    <a:pt x="14" y="2"/>
                    <a:pt x="14" y="3"/>
                    <a:pt x="14" y="3"/>
                  </a:cubicBezTo>
                  <a:cubicBezTo>
                    <a:pt x="14" y="3"/>
                    <a:pt x="14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2"/>
                    <a:pt x="13" y="2"/>
                  </a:cubicBezTo>
                  <a:close/>
                  <a:moveTo>
                    <a:pt x="1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7"/>
                  </a:lnTo>
                  <a:close/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lnTo>
                    <a:pt x="2" y="7"/>
                  </a:lnTo>
                  <a:close/>
                  <a:moveTo>
                    <a:pt x="4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lnTo>
                    <a:pt x="4" y="7"/>
                  </a:lnTo>
                  <a:close/>
                  <a:moveTo>
                    <a:pt x="5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lnTo>
                    <a:pt x="5" y="7"/>
                  </a:lnTo>
                  <a:close/>
                  <a:moveTo>
                    <a:pt x="7" y="7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lnTo>
                    <a:pt x="7" y="7"/>
                  </a:lnTo>
                  <a:close/>
                  <a:moveTo>
                    <a:pt x="8" y="7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2"/>
                    <a:pt x="8" y="2"/>
                    <a:pt x="8" y="2"/>
                  </a:cubicBezTo>
                  <a:lnTo>
                    <a:pt x="8" y="7"/>
                  </a:ln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lnTo>
                    <a:pt x="9" y="7"/>
                  </a:lnTo>
                  <a:close/>
                  <a:moveTo>
                    <a:pt x="11" y="8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1" y="2"/>
                    <a:pt x="11" y="2"/>
                    <a:pt x="11" y="2"/>
                  </a:cubicBezTo>
                  <a:lnTo>
                    <a:pt x="11" y="8"/>
                  </a:lnTo>
                  <a:close/>
                  <a:moveTo>
                    <a:pt x="12" y="8"/>
                  </a:moveTo>
                  <a:cubicBezTo>
                    <a:pt x="12" y="8"/>
                    <a:pt x="12" y="7"/>
                    <a:pt x="12" y="7"/>
                  </a:cubicBezTo>
                  <a:cubicBezTo>
                    <a:pt x="12" y="7"/>
                    <a:pt x="12" y="6"/>
                    <a:pt x="12" y="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8"/>
                    <a:pt x="12" y="8"/>
                  </a:cubicBezTo>
                  <a:close/>
                  <a:moveTo>
                    <a:pt x="12" y="6"/>
                  </a:moveTo>
                  <a:cubicBezTo>
                    <a:pt x="12" y="6"/>
                    <a:pt x="12" y="5"/>
                    <a:pt x="12" y="5"/>
                  </a:cubicBezTo>
                  <a:cubicBezTo>
                    <a:pt x="12" y="5"/>
                    <a:pt x="12" y="4"/>
                    <a:pt x="12" y="4"/>
                  </a:cubicBezTo>
                  <a:cubicBezTo>
                    <a:pt x="12" y="4"/>
                    <a:pt x="12" y="5"/>
                    <a:pt x="12" y="5"/>
                  </a:cubicBezTo>
                  <a:cubicBezTo>
                    <a:pt x="12" y="5"/>
                    <a:pt x="12" y="6"/>
                    <a:pt x="12" y="6"/>
                  </a:cubicBezTo>
                  <a:close/>
                  <a:moveTo>
                    <a:pt x="12" y="3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2"/>
                    <a:pt x="12" y="2"/>
                  </a:cubicBezTo>
                  <a:cubicBezTo>
                    <a:pt x="12" y="2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lose/>
                  <a:moveTo>
                    <a:pt x="14" y="8"/>
                  </a:moveTo>
                  <a:cubicBezTo>
                    <a:pt x="13" y="8"/>
                    <a:pt x="13" y="8"/>
                    <a:pt x="13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4" y="7"/>
                  </a:cubicBezTo>
                  <a:lnTo>
                    <a:pt x="14" y="8"/>
                  </a:lnTo>
                  <a:close/>
                  <a:moveTo>
                    <a:pt x="14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5"/>
                    <a:pt x="14" y="5"/>
                    <a:pt x="14" y="5"/>
                  </a:cubicBezTo>
                  <a:lnTo>
                    <a:pt x="14" y="6"/>
                  </a:lnTo>
                  <a:close/>
                  <a:moveTo>
                    <a:pt x="29" y="9"/>
                  </a:moveTo>
                  <a:cubicBezTo>
                    <a:pt x="15" y="8"/>
                    <a:pt x="15" y="8"/>
                    <a:pt x="15" y="8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29" y="6"/>
                    <a:pt x="29" y="6"/>
                    <a:pt x="29" y="6"/>
                  </a:cubicBezTo>
                  <a:lnTo>
                    <a:pt x="29" y="9"/>
                  </a:lnTo>
                  <a:close/>
                  <a:moveTo>
                    <a:pt x="29" y="6"/>
                  </a:moveTo>
                  <a:cubicBezTo>
                    <a:pt x="15" y="5"/>
                    <a:pt x="15" y="5"/>
                    <a:pt x="15" y="5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29" y="3"/>
                    <a:pt x="29" y="3"/>
                    <a:pt x="29" y="3"/>
                  </a:cubicBezTo>
                  <a:lnTo>
                    <a:pt x="29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" name="Freeform 115"/>
            <p:cNvSpPr>
              <a:spLocks noEditPoints="1"/>
            </p:cNvSpPr>
            <p:nvPr/>
          </p:nvSpPr>
          <p:spPr bwMode="auto">
            <a:xfrm>
              <a:off x="4165606" y="2065348"/>
              <a:ext cx="90488" cy="23813"/>
            </a:xfrm>
            <a:custGeom>
              <a:avLst/>
              <a:gdLst>
                <a:gd name="T0" fmla="*/ 0 w 29"/>
                <a:gd name="T1" fmla="*/ 2147483647 h 8"/>
                <a:gd name="T2" fmla="*/ 2147483647 w 29"/>
                <a:gd name="T3" fmla="*/ 2147483647 h 8"/>
                <a:gd name="T4" fmla="*/ 2147483647 w 29"/>
                <a:gd name="T5" fmla="*/ 2147483647 h 8"/>
                <a:gd name="T6" fmla="*/ 2147483647 w 29"/>
                <a:gd name="T7" fmla="*/ 2147483647 h 8"/>
                <a:gd name="T8" fmla="*/ 2147483647 w 29"/>
                <a:gd name="T9" fmla="*/ 2147483647 h 8"/>
                <a:gd name="T10" fmla="*/ 0 w 29"/>
                <a:gd name="T11" fmla="*/ 2147483647 h 8"/>
                <a:gd name="T12" fmla="*/ 2147483647 w 29"/>
                <a:gd name="T13" fmla="*/ 2147483647 h 8"/>
                <a:gd name="T14" fmla="*/ 2147483647 w 29"/>
                <a:gd name="T15" fmla="*/ 2147483647 h 8"/>
                <a:gd name="T16" fmla="*/ 2147483647 w 29"/>
                <a:gd name="T17" fmla="*/ 2147483647 h 8"/>
                <a:gd name="T18" fmla="*/ 2147483647 w 29"/>
                <a:gd name="T19" fmla="*/ 2147483647 h 8"/>
                <a:gd name="T20" fmla="*/ 2147483647 w 29"/>
                <a:gd name="T21" fmla="*/ 2147483647 h 8"/>
                <a:gd name="T22" fmla="*/ 2147483647 w 29"/>
                <a:gd name="T23" fmla="*/ 2147483647 h 8"/>
                <a:gd name="T24" fmla="*/ 2147483647 w 29"/>
                <a:gd name="T25" fmla="*/ 2147483647 h 8"/>
                <a:gd name="T26" fmla="*/ 2147483647 w 29"/>
                <a:gd name="T27" fmla="*/ 2147483647 h 8"/>
                <a:gd name="T28" fmla="*/ 2147483647 w 29"/>
                <a:gd name="T29" fmla="*/ 2147483647 h 8"/>
                <a:gd name="T30" fmla="*/ 2147483647 w 29"/>
                <a:gd name="T31" fmla="*/ 2147483647 h 8"/>
                <a:gd name="T32" fmla="*/ 2147483647 w 29"/>
                <a:gd name="T33" fmla="*/ 2147483647 h 8"/>
                <a:gd name="T34" fmla="*/ 2147483647 w 29"/>
                <a:gd name="T35" fmla="*/ 2147483647 h 8"/>
                <a:gd name="T36" fmla="*/ 2147483647 w 29"/>
                <a:gd name="T37" fmla="*/ 2147483647 h 8"/>
                <a:gd name="T38" fmla="*/ 2147483647 w 29"/>
                <a:gd name="T39" fmla="*/ 2147483647 h 8"/>
                <a:gd name="T40" fmla="*/ 2147483647 w 29"/>
                <a:gd name="T41" fmla="*/ 2147483647 h 8"/>
                <a:gd name="T42" fmla="*/ 2147483647 w 29"/>
                <a:gd name="T43" fmla="*/ 2147483647 h 8"/>
                <a:gd name="T44" fmla="*/ 2147483647 w 29"/>
                <a:gd name="T45" fmla="*/ 2147483647 h 8"/>
                <a:gd name="T46" fmla="*/ 2147483647 w 29"/>
                <a:gd name="T47" fmla="*/ 2147483647 h 8"/>
                <a:gd name="T48" fmla="*/ 2147483647 w 29"/>
                <a:gd name="T49" fmla="*/ 2147483647 h 8"/>
                <a:gd name="T50" fmla="*/ 2147483647 w 29"/>
                <a:gd name="T51" fmla="*/ 2147483647 h 8"/>
                <a:gd name="T52" fmla="*/ 2147483647 w 29"/>
                <a:gd name="T53" fmla="*/ 2147483647 h 8"/>
                <a:gd name="T54" fmla="*/ 2147483647 w 29"/>
                <a:gd name="T55" fmla="*/ 2147483647 h 8"/>
                <a:gd name="T56" fmla="*/ 2147483647 w 29"/>
                <a:gd name="T57" fmla="*/ 2147483647 h 8"/>
                <a:gd name="T58" fmla="*/ 2147483647 w 29"/>
                <a:gd name="T59" fmla="*/ 2147483647 h 8"/>
                <a:gd name="T60" fmla="*/ 2147483647 w 29"/>
                <a:gd name="T61" fmla="*/ 2147483647 h 8"/>
                <a:gd name="T62" fmla="*/ 2147483647 w 29"/>
                <a:gd name="T63" fmla="*/ 2147483647 h 8"/>
                <a:gd name="T64" fmla="*/ 2147483647 w 29"/>
                <a:gd name="T65" fmla="*/ 2147483647 h 8"/>
                <a:gd name="T66" fmla="*/ 2147483647 w 29"/>
                <a:gd name="T67" fmla="*/ 2147483647 h 8"/>
                <a:gd name="T68" fmla="*/ 2147483647 w 29"/>
                <a:gd name="T69" fmla="*/ 2147483647 h 8"/>
                <a:gd name="T70" fmla="*/ 2147483647 w 29"/>
                <a:gd name="T71" fmla="*/ 2147483647 h 8"/>
                <a:gd name="T72" fmla="*/ 2147483647 w 29"/>
                <a:gd name="T73" fmla="*/ 2147483647 h 8"/>
                <a:gd name="T74" fmla="*/ 2147483647 w 29"/>
                <a:gd name="T75" fmla="*/ 2147483647 h 8"/>
                <a:gd name="T76" fmla="*/ 2147483647 w 29"/>
                <a:gd name="T77" fmla="*/ 2147483647 h 8"/>
                <a:gd name="T78" fmla="*/ 2147483647 w 29"/>
                <a:gd name="T79" fmla="*/ 2147483647 h 8"/>
                <a:gd name="T80" fmla="*/ 2147483647 w 29"/>
                <a:gd name="T81" fmla="*/ 2147483647 h 8"/>
                <a:gd name="T82" fmla="*/ 2147483647 w 29"/>
                <a:gd name="T83" fmla="*/ 0 h 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9" h="8">
                  <a:moveTo>
                    <a:pt x="29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9" y="7"/>
                    <a:pt x="29" y="7"/>
                    <a:pt x="29" y="7"/>
                  </a:cubicBezTo>
                  <a:lnTo>
                    <a:pt x="29" y="0"/>
                  </a:lnTo>
                  <a:close/>
                  <a:moveTo>
                    <a:pt x="13" y="1"/>
                  </a:moveTo>
                  <a:cubicBezTo>
                    <a:pt x="14" y="1"/>
                    <a:pt x="14" y="2"/>
                    <a:pt x="14" y="2"/>
                  </a:cubicBezTo>
                  <a:cubicBezTo>
                    <a:pt x="14" y="2"/>
                    <a:pt x="14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1"/>
                    <a:pt x="13" y="1"/>
                  </a:cubicBezTo>
                  <a:close/>
                  <a:moveTo>
                    <a:pt x="1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lnTo>
                    <a:pt x="1" y="7"/>
                  </a:lnTo>
                  <a:close/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lnTo>
                    <a:pt x="2" y="7"/>
                  </a:lnTo>
                  <a:close/>
                  <a:moveTo>
                    <a:pt x="4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lnTo>
                    <a:pt x="4" y="7"/>
                  </a:lnTo>
                  <a:close/>
                  <a:moveTo>
                    <a:pt x="5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lnTo>
                    <a:pt x="5" y="7"/>
                  </a:lnTo>
                  <a:close/>
                  <a:moveTo>
                    <a:pt x="7" y="7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lnTo>
                    <a:pt x="7" y="7"/>
                  </a:lnTo>
                  <a:close/>
                  <a:moveTo>
                    <a:pt x="8" y="7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1"/>
                  </a:cubicBezTo>
                  <a:lnTo>
                    <a:pt x="8" y="7"/>
                  </a:ln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lnTo>
                    <a:pt x="9" y="7"/>
                  </a:lnTo>
                  <a:close/>
                  <a:moveTo>
                    <a:pt x="11" y="7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11" y="7"/>
                  </a:lnTo>
                  <a:close/>
                  <a:moveTo>
                    <a:pt x="12" y="7"/>
                  </a:moveTo>
                  <a:cubicBezTo>
                    <a:pt x="12" y="7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7"/>
                    <a:pt x="12" y="7"/>
                  </a:cubicBezTo>
                  <a:close/>
                  <a:moveTo>
                    <a:pt x="12" y="5"/>
                  </a:moveTo>
                  <a:cubicBezTo>
                    <a:pt x="12" y="5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3"/>
                    <a:pt x="12" y="4"/>
                    <a:pt x="12" y="4"/>
                  </a:cubicBezTo>
                  <a:cubicBezTo>
                    <a:pt x="12" y="4"/>
                    <a:pt x="12" y="5"/>
                    <a:pt x="12" y="5"/>
                  </a:cubicBezTo>
                  <a:close/>
                  <a:moveTo>
                    <a:pt x="12" y="3"/>
                  </a:moveTo>
                  <a:cubicBezTo>
                    <a:pt x="12" y="3"/>
                    <a:pt x="12" y="2"/>
                    <a:pt x="12" y="2"/>
                  </a:cubicBezTo>
                  <a:cubicBezTo>
                    <a:pt x="12" y="2"/>
                    <a:pt x="12" y="1"/>
                    <a:pt x="12" y="1"/>
                  </a:cubicBezTo>
                  <a:cubicBezTo>
                    <a:pt x="12" y="1"/>
                    <a:pt x="12" y="2"/>
                    <a:pt x="12" y="2"/>
                  </a:cubicBezTo>
                  <a:cubicBezTo>
                    <a:pt x="12" y="2"/>
                    <a:pt x="12" y="3"/>
                    <a:pt x="12" y="3"/>
                  </a:cubicBezTo>
                  <a:close/>
                  <a:moveTo>
                    <a:pt x="14" y="7"/>
                  </a:move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5"/>
                    <a:pt x="14" y="5"/>
                    <a:pt x="14" y="5"/>
                  </a:cubicBezTo>
                  <a:lnTo>
                    <a:pt x="14" y="7"/>
                  </a:lnTo>
                  <a:close/>
                  <a:moveTo>
                    <a:pt x="14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3"/>
                    <a:pt x="14" y="3"/>
                    <a:pt x="14" y="3"/>
                  </a:cubicBezTo>
                  <a:lnTo>
                    <a:pt x="14" y="5"/>
                  </a:lnTo>
                  <a:close/>
                  <a:moveTo>
                    <a:pt x="29" y="6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29" y="3"/>
                    <a:pt x="29" y="3"/>
                    <a:pt x="29" y="3"/>
                  </a:cubicBezTo>
                  <a:lnTo>
                    <a:pt x="29" y="6"/>
                  </a:lnTo>
                  <a:close/>
                  <a:moveTo>
                    <a:pt x="29" y="3"/>
                  </a:moveTo>
                  <a:cubicBezTo>
                    <a:pt x="15" y="3"/>
                    <a:pt x="15" y="3"/>
                    <a:pt x="15" y="3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2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Freeform 116"/>
            <p:cNvSpPr>
              <a:spLocks noEditPoints="1"/>
            </p:cNvSpPr>
            <p:nvPr/>
          </p:nvSpPr>
          <p:spPr bwMode="auto">
            <a:xfrm>
              <a:off x="3690943" y="1549408"/>
              <a:ext cx="747714" cy="603253"/>
            </a:xfrm>
            <a:custGeom>
              <a:avLst/>
              <a:gdLst>
                <a:gd name="T0" fmla="*/ 2147483647 w 471"/>
                <a:gd name="T1" fmla="*/ 2147483647 h 380"/>
                <a:gd name="T2" fmla="*/ 2147483647 w 471"/>
                <a:gd name="T3" fmla="*/ 2147483647 h 380"/>
                <a:gd name="T4" fmla="*/ 2147483647 w 471"/>
                <a:gd name="T5" fmla="*/ 2147483647 h 380"/>
                <a:gd name="T6" fmla="*/ 2147483647 w 471"/>
                <a:gd name="T7" fmla="*/ 2147483647 h 380"/>
                <a:gd name="T8" fmla="*/ 2147483647 w 471"/>
                <a:gd name="T9" fmla="*/ 2147483647 h 380"/>
                <a:gd name="T10" fmla="*/ 2147483647 w 471"/>
                <a:gd name="T11" fmla="*/ 2147483647 h 380"/>
                <a:gd name="T12" fmla="*/ 2147483647 w 471"/>
                <a:gd name="T13" fmla="*/ 0 h 380"/>
                <a:gd name="T14" fmla="*/ 0 w 471"/>
                <a:gd name="T15" fmla="*/ 2147483647 h 380"/>
                <a:gd name="T16" fmla="*/ 0 w 471"/>
                <a:gd name="T17" fmla="*/ 2147483647 h 380"/>
                <a:gd name="T18" fmla="*/ 2147483647 w 471"/>
                <a:gd name="T19" fmla="*/ 2147483647 h 380"/>
                <a:gd name="T20" fmla="*/ 2147483647 w 471"/>
                <a:gd name="T21" fmla="*/ 2147483647 h 380"/>
                <a:gd name="T22" fmla="*/ 2147483647 w 471"/>
                <a:gd name="T23" fmla="*/ 2147483647 h 380"/>
                <a:gd name="T24" fmla="*/ 2147483647 w 471"/>
                <a:gd name="T25" fmla="*/ 2147483647 h 380"/>
                <a:gd name="T26" fmla="*/ 2147483647 w 471"/>
                <a:gd name="T27" fmla="*/ 2147483647 h 380"/>
                <a:gd name="T28" fmla="*/ 2147483647 w 471"/>
                <a:gd name="T29" fmla="*/ 2147483647 h 380"/>
                <a:gd name="T30" fmla="*/ 2147483647 w 471"/>
                <a:gd name="T31" fmla="*/ 2147483647 h 380"/>
                <a:gd name="T32" fmla="*/ 2147483647 w 471"/>
                <a:gd name="T33" fmla="*/ 2147483647 h 380"/>
                <a:gd name="T34" fmla="*/ 2147483647 w 471"/>
                <a:gd name="T35" fmla="*/ 2147483647 h 380"/>
                <a:gd name="T36" fmla="*/ 2147483647 w 471"/>
                <a:gd name="T37" fmla="*/ 2147483647 h 380"/>
                <a:gd name="T38" fmla="*/ 2147483647 w 471"/>
                <a:gd name="T39" fmla="*/ 2147483647 h 380"/>
                <a:gd name="T40" fmla="*/ 2147483647 w 471"/>
                <a:gd name="T41" fmla="*/ 2147483647 h 380"/>
                <a:gd name="T42" fmla="*/ 2147483647 w 471"/>
                <a:gd name="T43" fmla="*/ 2147483647 h 380"/>
                <a:gd name="T44" fmla="*/ 2147483647 w 471"/>
                <a:gd name="T45" fmla="*/ 2147483647 h 380"/>
                <a:gd name="T46" fmla="*/ 2147483647 w 471"/>
                <a:gd name="T47" fmla="*/ 2147483647 h 380"/>
                <a:gd name="T48" fmla="*/ 2147483647 w 471"/>
                <a:gd name="T49" fmla="*/ 2147483647 h 380"/>
                <a:gd name="T50" fmla="*/ 2147483647 w 471"/>
                <a:gd name="T51" fmla="*/ 2147483647 h 380"/>
                <a:gd name="T52" fmla="*/ 2147483647 w 471"/>
                <a:gd name="T53" fmla="*/ 2147483647 h 380"/>
                <a:gd name="T54" fmla="*/ 2147483647 w 471"/>
                <a:gd name="T55" fmla="*/ 2147483647 h 380"/>
                <a:gd name="T56" fmla="*/ 2147483647 w 471"/>
                <a:gd name="T57" fmla="*/ 2147483647 h 380"/>
                <a:gd name="T58" fmla="*/ 2147483647 w 471"/>
                <a:gd name="T59" fmla="*/ 2147483647 h 380"/>
                <a:gd name="T60" fmla="*/ 2147483647 w 471"/>
                <a:gd name="T61" fmla="*/ 2147483647 h 380"/>
                <a:gd name="T62" fmla="*/ 2147483647 w 471"/>
                <a:gd name="T63" fmla="*/ 2147483647 h 380"/>
                <a:gd name="T64" fmla="*/ 2147483647 w 471"/>
                <a:gd name="T65" fmla="*/ 2147483647 h 380"/>
                <a:gd name="T66" fmla="*/ 2147483647 w 471"/>
                <a:gd name="T67" fmla="*/ 2147483647 h 380"/>
                <a:gd name="T68" fmla="*/ 2147483647 w 471"/>
                <a:gd name="T69" fmla="*/ 2147483647 h 380"/>
                <a:gd name="T70" fmla="*/ 2147483647 w 471"/>
                <a:gd name="T71" fmla="*/ 2147483647 h 380"/>
                <a:gd name="T72" fmla="*/ 2147483647 w 471"/>
                <a:gd name="T73" fmla="*/ 2147483647 h 38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471" h="380">
                  <a:moveTo>
                    <a:pt x="399" y="57"/>
                  </a:moveTo>
                  <a:lnTo>
                    <a:pt x="371" y="61"/>
                  </a:lnTo>
                  <a:lnTo>
                    <a:pt x="371" y="53"/>
                  </a:lnTo>
                  <a:lnTo>
                    <a:pt x="281" y="34"/>
                  </a:lnTo>
                  <a:lnTo>
                    <a:pt x="246" y="40"/>
                  </a:lnTo>
                  <a:lnTo>
                    <a:pt x="246" y="26"/>
                  </a:lnTo>
                  <a:lnTo>
                    <a:pt x="131" y="0"/>
                  </a:lnTo>
                  <a:lnTo>
                    <a:pt x="0" y="30"/>
                  </a:lnTo>
                  <a:lnTo>
                    <a:pt x="0" y="370"/>
                  </a:lnTo>
                  <a:lnTo>
                    <a:pt x="131" y="380"/>
                  </a:lnTo>
                  <a:lnTo>
                    <a:pt x="246" y="372"/>
                  </a:lnTo>
                  <a:lnTo>
                    <a:pt x="246" y="366"/>
                  </a:lnTo>
                  <a:lnTo>
                    <a:pt x="281" y="368"/>
                  </a:lnTo>
                  <a:lnTo>
                    <a:pt x="371" y="360"/>
                  </a:lnTo>
                  <a:lnTo>
                    <a:pt x="371" y="356"/>
                  </a:lnTo>
                  <a:lnTo>
                    <a:pt x="397" y="358"/>
                  </a:lnTo>
                  <a:lnTo>
                    <a:pt x="471" y="352"/>
                  </a:lnTo>
                  <a:lnTo>
                    <a:pt x="471" y="75"/>
                  </a:lnTo>
                  <a:lnTo>
                    <a:pt x="399" y="57"/>
                  </a:lnTo>
                  <a:close/>
                  <a:moveTo>
                    <a:pt x="236" y="358"/>
                  </a:moveTo>
                  <a:lnTo>
                    <a:pt x="142" y="366"/>
                  </a:lnTo>
                  <a:lnTo>
                    <a:pt x="142" y="18"/>
                  </a:lnTo>
                  <a:lnTo>
                    <a:pt x="236" y="38"/>
                  </a:lnTo>
                  <a:lnTo>
                    <a:pt x="236" y="358"/>
                  </a:lnTo>
                  <a:close/>
                  <a:moveTo>
                    <a:pt x="363" y="350"/>
                  </a:moveTo>
                  <a:lnTo>
                    <a:pt x="289" y="354"/>
                  </a:lnTo>
                  <a:lnTo>
                    <a:pt x="289" y="47"/>
                  </a:lnTo>
                  <a:lnTo>
                    <a:pt x="363" y="63"/>
                  </a:lnTo>
                  <a:lnTo>
                    <a:pt x="363" y="350"/>
                  </a:lnTo>
                  <a:close/>
                  <a:moveTo>
                    <a:pt x="467" y="342"/>
                  </a:moveTo>
                  <a:lnTo>
                    <a:pt x="406" y="346"/>
                  </a:lnTo>
                  <a:lnTo>
                    <a:pt x="406" y="71"/>
                  </a:lnTo>
                  <a:lnTo>
                    <a:pt x="467" y="83"/>
                  </a:lnTo>
                  <a:lnTo>
                    <a:pt x="467" y="3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Freeform 117"/>
            <p:cNvSpPr>
              <a:spLocks noEditPoints="1"/>
            </p:cNvSpPr>
            <p:nvPr/>
          </p:nvSpPr>
          <p:spPr bwMode="auto">
            <a:xfrm>
              <a:off x="4338626" y="1671647"/>
              <a:ext cx="87313" cy="420690"/>
            </a:xfrm>
            <a:custGeom>
              <a:avLst/>
              <a:gdLst>
                <a:gd name="T0" fmla="*/ 2147483647 w 55"/>
                <a:gd name="T1" fmla="*/ 2147483647 h 265"/>
                <a:gd name="T2" fmla="*/ 0 w 55"/>
                <a:gd name="T3" fmla="*/ 0 h 265"/>
                <a:gd name="T4" fmla="*/ 0 w 55"/>
                <a:gd name="T5" fmla="*/ 2147483647 h 265"/>
                <a:gd name="T6" fmla="*/ 2147483647 w 55"/>
                <a:gd name="T7" fmla="*/ 2147483647 h 265"/>
                <a:gd name="T8" fmla="*/ 2147483647 w 55"/>
                <a:gd name="T9" fmla="*/ 2147483647 h 265"/>
                <a:gd name="T10" fmla="*/ 2147483647 w 55"/>
                <a:gd name="T11" fmla="*/ 2147483647 h 265"/>
                <a:gd name="T12" fmla="*/ 2147483647 w 55"/>
                <a:gd name="T13" fmla="*/ 2147483647 h 265"/>
                <a:gd name="T14" fmla="*/ 2147483647 w 55"/>
                <a:gd name="T15" fmla="*/ 2147483647 h 265"/>
                <a:gd name="T16" fmla="*/ 2147483647 w 55"/>
                <a:gd name="T17" fmla="*/ 2147483647 h 265"/>
                <a:gd name="T18" fmla="*/ 2147483647 w 55"/>
                <a:gd name="T19" fmla="*/ 2147483647 h 265"/>
                <a:gd name="T20" fmla="*/ 2147483647 w 55"/>
                <a:gd name="T21" fmla="*/ 2147483647 h 265"/>
                <a:gd name="T22" fmla="*/ 2147483647 w 55"/>
                <a:gd name="T23" fmla="*/ 2147483647 h 265"/>
                <a:gd name="T24" fmla="*/ 2147483647 w 55"/>
                <a:gd name="T25" fmla="*/ 2147483647 h 265"/>
                <a:gd name="T26" fmla="*/ 2147483647 w 55"/>
                <a:gd name="T27" fmla="*/ 2147483647 h 265"/>
                <a:gd name="T28" fmla="*/ 2147483647 w 55"/>
                <a:gd name="T29" fmla="*/ 2147483647 h 265"/>
                <a:gd name="T30" fmla="*/ 2147483647 w 55"/>
                <a:gd name="T31" fmla="*/ 2147483647 h 265"/>
                <a:gd name="T32" fmla="*/ 2147483647 w 55"/>
                <a:gd name="T33" fmla="*/ 2147483647 h 265"/>
                <a:gd name="T34" fmla="*/ 2147483647 w 55"/>
                <a:gd name="T35" fmla="*/ 2147483647 h 265"/>
                <a:gd name="T36" fmla="*/ 2147483647 w 55"/>
                <a:gd name="T37" fmla="*/ 2147483647 h 265"/>
                <a:gd name="T38" fmla="*/ 2147483647 w 55"/>
                <a:gd name="T39" fmla="*/ 2147483647 h 265"/>
                <a:gd name="T40" fmla="*/ 2147483647 w 55"/>
                <a:gd name="T41" fmla="*/ 2147483647 h 265"/>
                <a:gd name="T42" fmla="*/ 2147483647 w 55"/>
                <a:gd name="T43" fmla="*/ 2147483647 h 265"/>
                <a:gd name="T44" fmla="*/ 2147483647 w 55"/>
                <a:gd name="T45" fmla="*/ 2147483647 h 265"/>
                <a:gd name="T46" fmla="*/ 2147483647 w 55"/>
                <a:gd name="T47" fmla="*/ 2147483647 h 265"/>
                <a:gd name="T48" fmla="*/ 2147483647 w 55"/>
                <a:gd name="T49" fmla="*/ 2147483647 h 265"/>
                <a:gd name="T50" fmla="*/ 2147483647 w 55"/>
                <a:gd name="T51" fmla="*/ 2147483647 h 265"/>
                <a:gd name="T52" fmla="*/ 2147483647 w 55"/>
                <a:gd name="T53" fmla="*/ 2147483647 h 265"/>
                <a:gd name="T54" fmla="*/ 2147483647 w 55"/>
                <a:gd name="T55" fmla="*/ 2147483647 h 265"/>
                <a:gd name="T56" fmla="*/ 2147483647 w 55"/>
                <a:gd name="T57" fmla="*/ 2147483647 h 265"/>
                <a:gd name="T58" fmla="*/ 2147483647 w 55"/>
                <a:gd name="T59" fmla="*/ 2147483647 h 265"/>
                <a:gd name="T60" fmla="*/ 2147483647 w 55"/>
                <a:gd name="T61" fmla="*/ 2147483647 h 265"/>
                <a:gd name="T62" fmla="*/ 2147483647 w 55"/>
                <a:gd name="T63" fmla="*/ 2147483647 h 265"/>
                <a:gd name="T64" fmla="*/ 2147483647 w 55"/>
                <a:gd name="T65" fmla="*/ 2147483647 h 265"/>
                <a:gd name="T66" fmla="*/ 2147483647 w 55"/>
                <a:gd name="T67" fmla="*/ 2147483647 h 265"/>
                <a:gd name="T68" fmla="*/ 2147483647 w 55"/>
                <a:gd name="T69" fmla="*/ 2147483647 h 265"/>
                <a:gd name="T70" fmla="*/ 2147483647 w 55"/>
                <a:gd name="T71" fmla="*/ 2147483647 h 265"/>
                <a:gd name="T72" fmla="*/ 2147483647 w 55"/>
                <a:gd name="T73" fmla="*/ 2147483647 h 265"/>
                <a:gd name="T74" fmla="*/ 2147483647 w 55"/>
                <a:gd name="T75" fmla="*/ 2147483647 h 265"/>
                <a:gd name="T76" fmla="*/ 2147483647 w 55"/>
                <a:gd name="T77" fmla="*/ 2147483647 h 265"/>
                <a:gd name="T78" fmla="*/ 2147483647 w 55"/>
                <a:gd name="T79" fmla="*/ 2147483647 h 265"/>
                <a:gd name="T80" fmla="*/ 2147483647 w 55"/>
                <a:gd name="T81" fmla="*/ 2147483647 h 265"/>
                <a:gd name="T82" fmla="*/ 2147483647 w 55"/>
                <a:gd name="T83" fmla="*/ 2147483647 h 265"/>
                <a:gd name="T84" fmla="*/ 2147483647 w 55"/>
                <a:gd name="T85" fmla="*/ 2147483647 h 265"/>
                <a:gd name="T86" fmla="*/ 2147483647 w 55"/>
                <a:gd name="T87" fmla="*/ 2147483647 h 265"/>
                <a:gd name="T88" fmla="*/ 2147483647 w 55"/>
                <a:gd name="T89" fmla="*/ 2147483647 h 265"/>
                <a:gd name="T90" fmla="*/ 2147483647 w 55"/>
                <a:gd name="T91" fmla="*/ 2147483647 h 265"/>
                <a:gd name="T92" fmla="*/ 2147483647 w 55"/>
                <a:gd name="T93" fmla="*/ 2147483647 h 265"/>
                <a:gd name="T94" fmla="*/ 2147483647 w 55"/>
                <a:gd name="T95" fmla="*/ 2147483647 h 265"/>
                <a:gd name="T96" fmla="*/ 2147483647 w 55"/>
                <a:gd name="T97" fmla="*/ 2147483647 h 265"/>
                <a:gd name="T98" fmla="*/ 2147483647 w 55"/>
                <a:gd name="T99" fmla="*/ 2147483647 h 265"/>
                <a:gd name="T100" fmla="*/ 2147483647 w 55"/>
                <a:gd name="T101" fmla="*/ 2147483647 h 265"/>
                <a:gd name="T102" fmla="*/ 2147483647 w 55"/>
                <a:gd name="T103" fmla="*/ 2147483647 h 265"/>
                <a:gd name="T104" fmla="*/ 2147483647 w 55"/>
                <a:gd name="T105" fmla="*/ 2147483647 h 265"/>
                <a:gd name="T106" fmla="*/ 2147483647 w 55"/>
                <a:gd name="T107" fmla="*/ 2147483647 h 265"/>
                <a:gd name="T108" fmla="*/ 2147483647 w 55"/>
                <a:gd name="T109" fmla="*/ 2147483647 h 265"/>
                <a:gd name="T110" fmla="*/ 2147483647 w 55"/>
                <a:gd name="T111" fmla="*/ 2147483647 h 265"/>
                <a:gd name="T112" fmla="*/ 2147483647 w 55"/>
                <a:gd name="T113" fmla="*/ 2147483647 h 265"/>
                <a:gd name="T114" fmla="*/ 2147483647 w 55"/>
                <a:gd name="T115" fmla="*/ 2147483647 h 265"/>
                <a:gd name="T116" fmla="*/ 2147483647 w 55"/>
                <a:gd name="T117" fmla="*/ 2147483647 h 265"/>
                <a:gd name="T118" fmla="*/ 2147483647 w 55"/>
                <a:gd name="T119" fmla="*/ 2147483647 h 26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55" h="265">
                  <a:moveTo>
                    <a:pt x="55" y="9"/>
                  </a:moveTo>
                  <a:lnTo>
                    <a:pt x="0" y="0"/>
                  </a:lnTo>
                  <a:lnTo>
                    <a:pt x="0" y="265"/>
                  </a:lnTo>
                  <a:lnTo>
                    <a:pt x="55" y="262"/>
                  </a:lnTo>
                  <a:lnTo>
                    <a:pt x="55" y="9"/>
                  </a:lnTo>
                  <a:close/>
                  <a:moveTo>
                    <a:pt x="53" y="256"/>
                  </a:moveTo>
                  <a:lnTo>
                    <a:pt x="2" y="260"/>
                  </a:lnTo>
                  <a:lnTo>
                    <a:pt x="2" y="242"/>
                  </a:lnTo>
                  <a:lnTo>
                    <a:pt x="53" y="240"/>
                  </a:lnTo>
                  <a:lnTo>
                    <a:pt x="53" y="256"/>
                  </a:lnTo>
                  <a:close/>
                  <a:moveTo>
                    <a:pt x="53" y="234"/>
                  </a:moveTo>
                  <a:lnTo>
                    <a:pt x="2" y="236"/>
                  </a:lnTo>
                  <a:lnTo>
                    <a:pt x="2" y="219"/>
                  </a:lnTo>
                  <a:lnTo>
                    <a:pt x="53" y="219"/>
                  </a:lnTo>
                  <a:lnTo>
                    <a:pt x="53" y="234"/>
                  </a:lnTo>
                  <a:close/>
                  <a:moveTo>
                    <a:pt x="53" y="211"/>
                  </a:moveTo>
                  <a:lnTo>
                    <a:pt x="2" y="213"/>
                  </a:lnTo>
                  <a:lnTo>
                    <a:pt x="2" y="195"/>
                  </a:lnTo>
                  <a:lnTo>
                    <a:pt x="53" y="195"/>
                  </a:lnTo>
                  <a:lnTo>
                    <a:pt x="53" y="211"/>
                  </a:lnTo>
                  <a:close/>
                  <a:moveTo>
                    <a:pt x="53" y="189"/>
                  </a:moveTo>
                  <a:lnTo>
                    <a:pt x="2" y="187"/>
                  </a:lnTo>
                  <a:lnTo>
                    <a:pt x="2" y="172"/>
                  </a:lnTo>
                  <a:lnTo>
                    <a:pt x="53" y="174"/>
                  </a:lnTo>
                  <a:lnTo>
                    <a:pt x="53" y="189"/>
                  </a:lnTo>
                  <a:close/>
                  <a:moveTo>
                    <a:pt x="53" y="166"/>
                  </a:moveTo>
                  <a:lnTo>
                    <a:pt x="2" y="164"/>
                  </a:lnTo>
                  <a:lnTo>
                    <a:pt x="2" y="148"/>
                  </a:lnTo>
                  <a:lnTo>
                    <a:pt x="53" y="150"/>
                  </a:lnTo>
                  <a:lnTo>
                    <a:pt x="53" y="166"/>
                  </a:lnTo>
                  <a:close/>
                  <a:moveTo>
                    <a:pt x="53" y="144"/>
                  </a:moveTo>
                  <a:lnTo>
                    <a:pt x="2" y="140"/>
                  </a:lnTo>
                  <a:lnTo>
                    <a:pt x="2" y="125"/>
                  </a:lnTo>
                  <a:lnTo>
                    <a:pt x="53" y="127"/>
                  </a:lnTo>
                  <a:lnTo>
                    <a:pt x="53" y="144"/>
                  </a:lnTo>
                  <a:close/>
                  <a:moveTo>
                    <a:pt x="53" y="121"/>
                  </a:moveTo>
                  <a:lnTo>
                    <a:pt x="2" y="117"/>
                  </a:lnTo>
                  <a:lnTo>
                    <a:pt x="2" y="99"/>
                  </a:lnTo>
                  <a:lnTo>
                    <a:pt x="53" y="105"/>
                  </a:lnTo>
                  <a:lnTo>
                    <a:pt x="53" y="121"/>
                  </a:lnTo>
                  <a:close/>
                  <a:moveTo>
                    <a:pt x="53" y="99"/>
                  </a:moveTo>
                  <a:lnTo>
                    <a:pt x="2" y="93"/>
                  </a:lnTo>
                  <a:lnTo>
                    <a:pt x="2" y="76"/>
                  </a:lnTo>
                  <a:lnTo>
                    <a:pt x="53" y="82"/>
                  </a:lnTo>
                  <a:lnTo>
                    <a:pt x="53" y="99"/>
                  </a:lnTo>
                  <a:close/>
                  <a:moveTo>
                    <a:pt x="53" y="76"/>
                  </a:moveTo>
                  <a:lnTo>
                    <a:pt x="2" y="70"/>
                  </a:lnTo>
                  <a:lnTo>
                    <a:pt x="2" y="52"/>
                  </a:lnTo>
                  <a:lnTo>
                    <a:pt x="53" y="60"/>
                  </a:lnTo>
                  <a:lnTo>
                    <a:pt x="53" y="76"/>
                  </a:lnTo>
                  <a:close/>
                  <a:moveTo>
                    <a:pt x="53" y="52"/>
                  </a:moveTo>
                  <a:lnTo>
                    <a:pt x="2" y="47"/>
                  </a:lnTo>
                  <a:lnTo>
                    <a:pt x="2" y="29"/>
                  </a:lnTo>
                  <a:lnTo>
                    <a:pt x="53" y="37"/>
                  </a:lnTo>
                  <a:lnTo>
                    <a:pt x="53" y="52"/>
                  </a:lnTo>
                  <a:close/>
                  <a:moveTo>
                    <a:pt x="53" y="31"/>
                  </a:moveTo>
                  <a:lnTo>
                    <a:pt x="2" y="21"/>
                  </a:lnTo>
                  <a:lnTo>
                    <a:pt x="2" y="6"/>
                  </a:lnTo>
                  <a:lnTo>
                    <a:pt x="53" y="15"/>
                  </a:lnTo>
                  <a:lnTo>
                    <a:pt x="53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Freeform 118"/>
            <p:cNvSpPr>
              <a:spLocks/>
            </p:cNvSpPr>
            <p:nvPr/>
          </p:nvSpPr>
          <p:spPr bwMode="auto">
            <a:xfrm>
              <a:off x="4344976" y="1720860"/>
              <a:ext cx="74612" cy="30163"/>
            </a:xfrm>
            <a:custGeom>
              <a:avLst/>
              <a:gdLst>
                <a:gd name="T0" fmla="*/ 2147483647 w 47"/>
                <a:gd name="T1" fmla="*/ 2147483647 h 19"/>
                <a:gd name="T2" fmla="*/ 0 w 47"/>
                <a:gd name="T3" fmla="*/ 0 h 19"/>
                <a:gd name="T4" fmla="*/ 0 w 47"/>
                <a:gd name="T5" fmla="*/ 2147483647 h 19"/>
                <a:gd name="T6" fmla="*/ 2147483647 w 47"/>
                <a:gd name="T7" fmla="*/ 2147483647 h 19"/>
                <a:gd name="T8" fmla="*/ 2147483647 w 47"/>
                <a:gd name="T9" fmla="*/ 2147483647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19">
                  <a:moveTo>
                    <a:pt x="47" y="8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47" y="19"/>
                  </a:lnTo>
                  <a:lnTo>
                    <a:pt x="4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" name="Freeform 119"/>
            <p:cNvSpPr>
              <a:spLocks/>
            </p:cNvSpPr>
            <p:nvPr/>
          </p:nvSpPr>
          <p:spPr bwMode="auto">
            <a:xfrm>
              <a:off x="4344976" y="1757372"/>
              <a:ext cx="74612" cy="31750"/>
            </a:xfrm>
            <a:custGeom>
              <a:avLst/>
              <a:gdLst>
                <a:gd name="T0" fmla="*/ 2147483647 w 47"/>
                <a:gd name="T1" fmla="*/ 2147483647 h 20"/>
                <a:gd name="T2" fmla="*/ 0 w 47"/>
                <a:gd name="T3" fmla="*/ 0 h 20"/>
                <a:gd name="T4" fmla="*/ 0 w 47"/>
                <a:gd name="T5" fmla="*/ 2147483647 h 20"/>
                <a:gd name="T6" fmla="*/ 2147483647 w 47"/>
                <a:gd name="T7" fmla="*/ 2147483647 h 20"/>
                <a:gd name="T8" fmla="*/ 2147483647 w 47"/>
                <a:gd name="T9" fmla="*/ 2147483647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20">
                  <a:moveTo>
                    <a:pt x="47" y="8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47" y="20"/>
                  </a:lnTo>
                  <a:lnTo>
                    <a:pt x="4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" name="Freeform 120"/>
            <p:cNvSpPr>
              <a:spLocks/>
            </p:cNvSpPr>
            <p:nvPr/>
          </p:nvSpPr>
          <p:spPr bwMode="auto">
            <a:xfrm>
              <a:off x="4344976" y="1795473"/>
              <a:ext cx="74612" cy="30163"/>
            </a:xfrm>
            <a:custGeom>
              <a:avLst/>
              <a:gdLst>
                <a:gd name="T0" fmla="*/ 2147483647 w 47"/>
                <a:gd name="T1" fmla="*/ 2147483647 h 19"/>
                <a:gd name="T2" fmla="*/ 0 w 47"/>
                <a:gd name="T3" fmla="*/ 0 h 19"/>
                <a:gd name="T4" fmla="*/ 0 w 47"/>
                <a:gd name="T5" fmla="*/ 2147483647 h 19"/>
                <a:gd name="T6" fmla="*/ 2147483647 w 47"/>
                <a:gd name="T7" fmla="*/ 2147483647 h 19"/>
                <a:gd name="T8" fmla="*/ 2147483647 w 47"/>
                <a:gd name="T9" fmla="*/ 2147483647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19">
                  <a:moveTo>
                    <a:pt x="47" y="6"/>
                  </a:moveTo>
                  <a:lnTo>
                    <a:pt x="0" y="0"/>
                  </a:lnTo>
                  <a:lnTo>
                    <a:pt x="0" y="13"/>
                  </a:lnTo>
                  <a:lnTo>
                    <a:pt x="47" y="19"/>
                  </a:lnTo>
                  <a:lnTo>
                    <a:pt x="47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" name="Freeform 121"/>
            <p:cNvSpPr>
              <a:spLocks/>
            </p:cNvSpPr>
            <p:nvPr/>
          </p:nvSpPr>
          <p:spPr bwMode="auto">
            <a:xfrm>
              <a:off x="4344976" y="1831986"/>
              <a:ext cx="74612" cy="28574"/>
            </a:xfrm>
            <a:custGeom>
              <a:avLst/>
              <a:gdLst>
                <a:gd name="T0" fmla="*/ 2147483647 w 47"/>
                <a:gd name="T1" fmla="*/ 2147483647 h 18"/>
                <a:gd name="T2" fmla="*/ 0 w 47"/>
                <a:gd name="T3" fmla="*/ 0 h 18"/>
                <a:gd name="T4" fmla="*/ 0 w 47"/>
                <a:gd name="T5" fmla="*/ 2147483647 h 18"/>
                <a:gd name="T6" fmla="*/ 2147483647 w 47"/>
                <a:gd name="T7" fmla="*/ 2147483647 h 18"/>
                <a:gd name="T8" fmla="*/ 2147483647 w 47"/>
                <a:gd name="T9" fmla="*/ 2147483647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18">
                  <a:moveTo>
                    <a:pt x="47" y="6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47" y="18"/>
                  </a:lnTo>
                  <a:lnTo>
                    <a:pt x="47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Freeform 122"/>
            <p:cNvSpPr>
              <a:spLocks/>
            </p:cNvSpPr>
            <p:nvPr/>
          </p:nvSpPr>
          <p:spPr bwMode="auto">
            <a:xfrm>
              <a:off x="4344976" y="1909774"/>
              <a:ext cx="74612" cy="22226"/>
            </a:xfrm>
            <a:custGeom>
              <a:avLst/>
              <a:gdLst>
                <a:gd name="T0" fmla="*/ 2147483647 w 47"/>
                <a:gd name="T1" fmla="*/ 2147483647 h 14"/>
                <a:gd name="T2" fmla="*/ 0 w 47"/>
                <a:gd name="T3" fmla="*/ 0 h 14"/>
                <a:gd name="T4" fmla="*/ 0 w 47"/>
                <a:gd name="T5" fmla="*/ 2147483647 h 14"/>
                <a:gd name="T6" fmla="*/ 2147483647 w 47"/>
                <a:gd name="T7" fmla="*/ 2147483647 h 14"/>
                <a:gd name="T8" fmla="*/ 2147483647 w 47"/>
                <a:gd name="T9" fmla="*/ 2147483647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14">
                  <a:moveTo>
                    <a:pt x="47" y="2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47" y="14"/>
                  </a:lnTo>
                  <a:lnTo>
                    <a:pt x="47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Freeform 123"/>
            <p:cNvSpPr>
              <a:spLocks/>
            </p:cNvSpPr>
            <p:nvPr/>
          </p:nvSpPr>
          <p:spPr bwMode="auto">
            <a:xfrm>
              <a:off x="4344976" y="1947874"/>
              <a:ext cx="74612" cy="20637"/>
            </a:xfrm>
            <a:custGeom>
              <a:avLst/>
              <a:gdLst>
                <a:gd name="T0" fmla="*/ 2147483647 w 47"/>
                <a:gd name="T1" fmla="*/ 0 h 13"/>
                <a:gd name="T2" fmla="*/ 0 w 47"/>
                <a:gd name="T3" fmla="*/ 0 h 13"/>
                <a:gd name="T4" fmla="*/ 0 w 47"/>
                <a:gd name="T5" fmla="*/ 2147483647 h 13"/>
                <a:gd name="T6" fmla="*/ 2147483647 w 47"/>
                <a:gd name="T7" fmla="*/ 2147483647 h 13"/>
                <a:gd name="T8" fmla="*/ 2147483647 w 47"/>
                <a:gd name="T9" fmla="*/ 0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13">
                  <a:moveTo>
                    <a:pt x="47" y="0"/>
                  </a:moveTo>
                  <a:lnTo>
                    <a:pt x="0" y="0"/>
                  </a:lnTo>
                  <a:lnTo>
                    <a:pt x="0" y="11"/>
                  </a:lnTo>
                  <a:lnTo>
                    <a:pt x="47" y="13"/>
                  </a:lnTo>
                  <a:lnTo>
                    <a:pt x="4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Freeform 124"/>
            <p:cNvSpPr>
              <a:spLocks/>
            </p:cNvSpPr>
            <p:nvPr/>
          </p:nvSpPr>
          <p:spPr bwMode="auto">
            <a:xfrm>
              <a:off x="4344976" y="1984387"/>
              <a:ext cx="74612" cy="22226"/>
            </a:xfrm>
            <a:custGeom>
              <a:avLst/>
              <a:gdLst>
                <a:gd name="T0" fmla="*/ 2147483647 w 47"/>
                <a:gd name="T1" fmla="*/ 0 h 14"/>
                <a:gd name="T2" fmla="*/ 0 w 47"/>
                <a:gd name="T3" fmla="*/ 0 h 14"/>
                <a:gd name="T4" fmla="*/ 0 w 47"/>
                <a:gd name="T5" fmla="*/ 2147483647 h 14"/>
                <a:gd name="T6" fmla="*/ 2147483647 w 47"/>
                <a:gd name="T7" fmla="*/ 2147483647 h 14"/>
                <a:gd name="T8" fmla="*/ 2147483647 w 47"/>
                <a:gd name="T9" fmla="*/ 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14">
                  <a:moveTo>
                    <a:pt x="47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47" y="12"/>
                  </a:lnTo>
                  <a:lnTo>
                    <a:pt x="4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" name="Freeform 125"/>
            <p:cNvSpPr>
              <a:spLocks/>
            </p:cNvSpPr>
            <p:nvPr/>
          </p:nvSpPr>
          <p:spPr bwMode="auto">
            <a:xfrm>
              <a:off x="4344976" y="2019311"/>
              <a:ext cx="74612" cy="23813"/>
            </a:xfrm>
            <a:custGeom>
              <a:avLst/>
              <a:gdLst>
                <a:gd name="T0" fmla="*/ 2147483647 w 47"/>
                <a:gd name="T1" fmla="*/ 0 h 15"/>
                <a:gd name="T2" fmla="*/ 0 w 47"/>
                <a:gd name="T3" fmla="*/ 2147483647 h 15"/>
                <a:gd name="T4" fmla="*/ 0 w 47"/>
                <a:gd name="T5" fmla="*/ 2147483647 h 15"/>
                <a:gd name="T6" fmla="*/ 2147483647 w 47"/>
                <a:gd name="T7" fmla="*/ 2147483647 h 15"/>
                <a:gd name="T8" fmla="*/ 2147483647 w 47"/>
                <a:gd name="T9" fmla="*/ 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15">
                  <a:moveTo>
                    <a:pt x="47" y="0"/>
                  </a:moveTo>
                  <a:lnTo>
                    <a:pt x="0" y="1"/>
                  </a:lnTo>
                  <a:lnTo>
                    <a:pt x="0" y="15"/>
                  </a:lnTo>
                  <a:lnTo>
                    <a:pt x="47" y="13"/>
                  </a:lnTo>
                  <a:lnTo>
                    <a:pt x="4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" name="Freeform 126"/>
            <p:cNvSpPr>
              <a:spLocks noEditPoints="1"/>
            </p:cNvSpPr>
            <p:nvPr/>
          </p:nvSpPr>
          <p:spPr bwMode="auto">
            <a:xfrm>
              <a:off x="4344976" y="1682764"/>
              <a:ext cx="74612" cy="34925"/>
            </a:xfrm>
            <a:custGeom>
              <a:avLst/>
              <a:gdLst>
                <a:gd name="T0" fmla="*/ 0 w 24"/>
                <a:gd name="T1" fmla="*/ 0 h 11"/>
                <a:gd name="T2" fmla="*/ 2147483647 w 24"/>
                <a:gd name="T3" fmla="*/ 2147483647 h 11"/>
                <a:gd name="T4" fmla="*/ 2147483647 w 24"/>
                <a:gd name="T5" fmla="*/ 2147483647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2147483647 w 24"/>
                <a:gd name="T11" fmla="*/ 2147483647 h 11"/>
                <a:gd name="T12" fmla="*/ 2147483647 w 24"/>
                <a:gd name="T13" fmla="*/ 2147483647 h 11"/>
                <a:gd name="T14" fmla="*/ 2147483647 w 24"/>
                <a:gd name="T15" fmla="*/ 2147483647 h 11"/>
                <a:gd name="T16" fmla="*/ 2147483647 w 24"/>
                <a:gd name="T17" fmla="*/ 2147483647 h 11"/>
                <a:gd name="T18" fmla="*/ 2147483647 w 24"/>
                <a:gd name="T19" fmla="*/ 2147483647 h 11"/>
                <a:gd name="T20" fmla="*/ 2147483647 w 24"/>
                <a:gd name="T21" fmla="*/ 2147483647 h 11"/>
                <a:gd name="T22" fmla="*/ 2147483647 w 24"/>
                <a:gd name="T23" fmla="*/ 2147483647 h 11"/>
                <a:gd name="T24" fmla="*/ 2147483647 w 24"/>
                <a:gd name="T25" fmla="*/ 2147483647 h 11"/>
                <a:gd name="T26" fmla="*/ 2147483647 w 24"/>
                <a:gd name="T27" fmla="*/ 2147483647 h 11"/>
                <a:gd name="T28" fmla="*/ 2147483647 w 24"/>
                <a:gd name="T29" fmla="*/ 2147483647 h 11"/>
                <a:gd name="T30" fmla="*/ 2147483647 w 24"/>
                <a:gd name="T31" fmla="*/ 2147483647 h 11"/>
                <a:gd name="T32" fmla="*/ 2147483647 w 24"/>
                <a:gd name="T33" fmla="*/ 2147483647 h 11"/>
                <a:gd name="T34" fmla="*/ 2147483647 w 24"/>
                <a:gd name="T35" fmla="*/ 2147483647 h 11"/>
                <a:gd name="T36" fmla="*/ 2147483647 w 24"/>
                <a:gd name="T37" fmla="*/ 2147483647 h 11"/>
                <a:gd name="T38" fmla="*/ 2147483647 w 24"/>
                <a:gd name="T39" fmla="*/ 2147483647 h 11"/>
                <a:gd name="T40" fmla="*/ 2147483647 w 24"/>
                <a:gd name="T41" fmla="*/ 2147483647 h 11"/>
                <a:gd name="T42" fmla="*/ 2147483647 w 24"/>
                <a:gd name="T43" fmla="*/ 2147483647 h 11"/>
                <a:gd name="T44" fmla="*/ 2147483647 w 24"/>
                <a:gd name="T45" fmla="*/ 2147483647 h 11"/>
                <a:gd name="T46" fmla="*/ 2147483647 w 24"/>
                <a:gd name="T47" fmla="*/ 2147483647 h 11"/>
                <a:gd name="T48" fmla="*/ 2147483647 w 24"/>
                <a:gd name="T49" fmla="*/ 2147483647 h 11"/>
                <a:gd name="T50" fmla="*/ 2147483647 w 24"/>
                <a:gd name="T51" fmla="*/ 2147483647 h 11"/>
                <a:gd name="T52" fmla="*/ 2147483647 w 24"/>
                <a:gd name="T53" fmla="*/ 2147483647 h 11"/>
                <a:gd name="T54" fmla="*/ 2147483647 w 24"/>
                <a:gd name="T55" fmla="*/ 2147483647 h 11"/>
                <a:gd name="T56" fmla="*/ 2147483647 w 24"/>
                <a:gd name="T57" fmla="*/ 2147483647 h 11"/>
                <a:gd name="T58" fmla="*/ 2147483647 w 24"/>
                <a:gd name="T59" fmla="*/ 2147483647 h 11"/>
                <a:gd name="T60" fmla="*/ 2147483647 w 24"/>
                <a:gd name="T61" fmla="*/ 2147483647 h 11"/>
                <a:gd name="T62" fmla="*/ 2147483647 w 24"/>
                <a:gd name="T63" fmla="*/ 2147483647 h 11"/>
                <a:gd name="T64" fmla="*/ 2147483647 w 24"/>
                <a:gd name="T65" fmla="*/ 2147483647 h 11"/>
                <a:gd name="T66" fmla="*/ 2147483647 w 24"/>
                <a:gd name="T67" fmla="*/ 2147483647 h 11"/>
                <a:gd name="T68" fmla="*/ 2147483647 w 24"/>
                <a:gd name="T69" fmla="*/ 2147483647 h 11"/>
                <a:gd name="T70" fmla="*/ 2147483647 w 24"/>
                <a:gd name="T71" fmla="*/ 2147483647 h 11"/>
                <a:gd name="T72" fmla="*/ 2147483647 w 24"/>
                <a:gd name="T73" fmla="*/ 2147483647 h 11"/>
                <a:gd name="T74" fmla="*/ 2147483647 w 24"/>
                <a:gd name="T75" fmla="*/ 2147483647 h 11"/>
                <a:gd name="T76" fmla="*/ 2147483647 w 24"/>
                <a:gd name="T77" fmla="*/ 2147483647 h 11"/>
                <a:gd name="T78" fmla="*/ 2147483647 w 24"/>
                <a:gd name="T79" fmla="*/ 2147483647 h 11"/>
                <a:gd name="T80" fmla="*/ 2147483647 w 24"/>
                <a:gd name="T81" fmla="*/ 2147483647 h 11"/>
                <a:gd name="T82" fmla="*/ 2147483647 w 24"/>
                <a:gd name="T83" fmla="*/ 2147483647 h 1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4" h="11">
                  <a:moveTo>
                    <a:pt x="24" y="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4" y="11"/>
                    <a:pt x="24" y="11"/>
                    <a:pt x="24" y="11"/>
                  </a:cubicBezTo>
                  <a:lnTo>
                    <a:pt x="24" y="5"/>
                  </a:lnTo>
                  <a:close/>
                  <a:moveTo>
                    <a:pt x="11" y="3"/>
                  </a:moveTo>
                  <a:cubicBezTo>
                    <a:pt x="12" y="3"/>
                    <a:pt x="12" y="3"/>
                    <a:pt x="12" y="4"/>
                  </a:cubicBezTo>
                  <a:cubicBezTo>
                    <a:pt x="12" y="4"/>
                    <a:pt x="12" y="4"/>
                    <a:pt x="11" y="4"/>
                  </a:cubicBezTo>
                  <a:cubicBezTo>
                    <a:pt x="11" y="4"/>
                    <a:pt x="11" y="4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lose/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6"/>
                  </a:lnTo>
                  <a:close/>
                  <a:moveTo>
                    <a:pt x="3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lnTo>
                    <a:pt x="3" y="6"/>
                  </a:lnTo>
                  <a:close/>
                  <a:moveTo>
                    <a:pt x="4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lnTo>
                    <a:pt x="4" y="6"/>
                  </a:lnTo>
                  <a:close/>
                  <a:moveTo>
                    <a:pt x="5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lnTo>
                    <a:pt x="5" y="7"/>
                  </a:lnTo>
                  <a:close/>
                  <a:moveTo>
                    <a:pt x="6" y="7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lnTo>
                    <a:pt x="6" y="7"/>
                  </a:lnTo>
                  <a:close/>
                  <a:moveTo>
                    <a:pt x="7" y="7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lnTo>
                    <a:pt x="7" y="7"/>
                  </a:lnTo>
                  <a:close/>
                  <a:moveTo>
                    <a:pt x="8" y="7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lnTo>
                    <a:pt x="8" y="7"/>
                  </a:ln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lnTo>
                    <a:pt x="9" y="7"/>
                  </a:lnTo>
                  <a:close/>
                  <a:moveTo>
                    <a:pt x="10" y="8"/>
                  </a:moveTo>
                  <a:cubicBezTo>
                    <a:pt x="10" y="8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8"/>
                    <a:pt x="10" y="8"/>
                  </a:cubicBezTo>
                  <a:close/>
                  <a:moveTo>
                    <a:pt x="10" y="6"/>
                  </a:move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6"/>
                    <a:pt x="11" y="6"/>
                    <a:pt x="10" y="6"/>
                  </a:cubicBezTo>
                  <a:close/>
                  <a:moveTo>
                    <a:pt x="10" y="4"/>
                  </a:moveTo>
                  <a:cubicBezTo>
                    <a:pt x="10" y="4"/>
                    <a:pt x="10" y="4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4"/>
                    <a:pt x="11" y="4"/>
                    <a:pt x="10" y="4"/>
                  </a:cubicBezTo>
                  <a:close/>
                  <a:moveTo>
                    <a:pt x="12" y="8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2" y="7"/>
                    <a:pt x="12" y="7"/>
                    <a:pt x="12" y="7"/>
                  </a:cubicBezTo>
                  <a:lnTo>
                    <a:pt x="12" y="8"/>
                  </a:lnTo>
                  <a:close/>
                  <a:moveTo>
                    <a:pt x="12" y="6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lnTo>
                    <a:pt x="12" y="6"/>
                  </a:lnTo>
                  <a:close/>
                  <a:moveTo>
                    <a:pt x="24" y="10"/>
                  </a:moveTo>
                  <a:cubicBezTo>
                    <a:pt x="13" y="8"/>
                    <a:pt x="13" y="8"/>
                    <a:pt x="13" y="8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24" y="8"/>
                    <a:pt x="24" y="8"/>
                    <a:pt x="24" y="8"/>
                  </a:cubicBezTo>
                  <a:lnTo>
                    <a:pt x="24" y="10"/>
                  </a:lnTo>
                  <a:close/>
                  <a:moveTo>
                    <a:pt x="24" y="7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24" y="5"/>
                    <a:pt x="24" y="5"/>
                    <a:pt x="24" y="5"/>
                  </a:cubicBezTo>
                  <a:lnTo>
                    <a:pt x="24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" name="Freeform 127"/>
            <p:cNvSpPr>
              <a:spLocks noEditPoints="1"/>
            </p:cNvSpPr>
            <p:nvPr/>
          </p:nvSpPr>
          <p:spPr bwMode="auto">
            <a:xfrm>
              <a:off x="4344960" y="1873269"/>
              <a:ext cx="74612" cy="23813"/>
            </a:xfrm>
            <a:custGeom>
              <a:avLst/>
              <a:gdLst>
                <a:gd name="T0" fmla="*/ 0 w 24"/>
                <a:gd name="T1" fmla="*/ 0 h 8"/>
                <a:gd name="T2" fmla="*/ 2147483647 w 24"/>
                <a:gd name="T3" fmla="*/ 2147483647 h 8"/>
                <a:gd name="T4" fmla="*/ 2147483647 w 24"/>
                <a:gd name="T5" fmla="*/ 2147483647 h 8"/>
                <a:gd name="T6" fmla="*/ 2147483647 w 24"/>
                <a:gd name="T7" fmla="*/ 2147483647 h 8"/>
                <a:gd name="T8" fmla="*/ 2147483647 w 24"/>
                <a:gd name="T9" fmla="*/ 2147483647 h 8"/>
                <a:gd name="T10" fmla="*/ 2147483647 w 24"/>
                <a:gd name="T11" fmla="*/ 2147483647 h 8"/>
                <a:gd name="T12" fmla="*/ 2147483647 w 24"/>
                <a:gd name="T13" fmla="*/ 0 h 8"/>
                <a:gd name="T14" fmla="*/ 2147483647 w 24"/>
                <a:gd name="T15" fmla="*/ 2147483647 h 8"/>
                <a:gd name="T16" fmla="*/ 2147483647 w 24"/>
                <a:gd name="T17" fmla="*/ 0 h 8"/>
                <a:gd name="T18" fmla="*/ 2147483647 w 24"/>
                <a:gd name="T19" fmla="*/ 2147483647 h 8"/>
                <a:gd name="T20" fmla="*/ 2147483647 w 24"/>
                <a:gd name="T21" fmla="*/ 2147483647 h 8"/>
                <a:gd name="T22" fmla="*/ 2147483647 w 24"/>
                <a:gd name="T23" fmla="*/ 2147483647 h 8"/>
                <a:gd name="T24" fmla="*/ 2147483647 w 24"/>
                <a:gd name="T25" fmla="*/ 2147483647 h 8"/>
                <a:gd name="T26" fmla="*/ 2147483647 w 24"/>
                <a:gd name="T27" fmla="*/ 2147483647 h 8"/>
                <a:gd name="T28" fmla="*/ 2147483647 w 24"/>
                <a:gd name="T29" fmla="*/ 2147483647 h 8"/>
                <a:gd name="T30" fmla="*/ 2147483647 w 24"/>
                <a:gd name="T31" fmla="*/ 2147483647 h 8"/>
                <a:gd name="T32" fmla="*/ 2147483647 w 24"/>
                <a:gd name="T33" fmla="*/ 2147483647 h 8"/>
                <a:gd name="T34" fmla="*/ 2147483647 w 24"/>
                <a:gd name="T35" fmla="*/ 2147483647 h 8"/>
                <a:gd name="T36" fmla="*/ 2147483647 w 24"/>
                <a:gd name="T37" fmla="*/ 2147483647 h 8"/>
                <a:gd name="T38" fmla="*/ 2147483647 w 24"/>
                <a:gd name="T39" fmla="*/ 2147483647 h 8"/>
                <a:gd name="T40" fmla="*/ 2147483647 w 24"/>
                <a:gd name="T41" fmla="*/ 2147483647 h 8"/>
                <a:gd name="T42" fmla="*/ 2147483647 w 24"/>
                <a:gd name="T43" fmla="*/ 2147483647 h 8"/>
                <a:gd name="T44" fmla="*/ 2147483647 w 24"/>
                <a:gd name="T45" fmla="*/ 2147483647 h 8"/>
                <a:gd name="T46" fmla="*/ 2147483647 w 24"/>
                <a:gd name="T47" fmla="*/ 2147483647 h 8"/>
                <a:gd name="T48" fmla="*/ 2147483647 w 24"/>
                <a:gd name="T49" fmla="*/ 2147483647 h 8"/>
                <a:gd name="T50" fmla="*/ 2147483647 w 24"/>
                <a:gd name="T51" fmla="*/ 2147483647 h 8"/>
                <a:gd name="T52" fmla="*/ 2147483647 w 24"/>
                <a:gd name="T53" fmla="*/ 2147483647 h 8"/>
                <a:gd name="T54" fmla="*/ 2147483647 w 24"/>
                <a:gd name="T55" fmla="*/ 2147483647 h 8"/>
                <a:gd name="T56" fmla="*/ 2147483647 w 24"/>
                <a:gd name="T57" fmla="*/ 2147483647 h 8"/>
                <a:gd name="T58" fmla="*/ 2147483647 w 24"/>
                <a:gd name="T59" fmla="*/ 2147483647 h 8"/>
                <a:gd name="T60" fmla="*/ 2147483647 w 24"/>
                <a:gd name="T61" fmla="*/ 2147483647 h 8"/>
                <a:gd name="T62" fmla="*/ 2147483647 w 24"/>
                <a:gd name="T63" fmla="*/ 2147483647 h 8"/>
                <a:gd name="T64" fmla="*/ 2147483647 w 24"/>
                <a:gd name="T65" fmla="*/ 2147483647 h 8"/>
                <a:gd name="T66" fmla="*/ 2147483647 w 24"/>
                <a:gd name="T67" fmla="*/ 2147483647 h 8"/>
                <a:gd name="T68" fmla="*/ 2147483647 w 24"/>
                <a:gd name="T69" fmla="*/ 2147483647 h 8"/>
                <a:gd name="T70" fmla="*/ 2147483647 w 24"/>
                <a:gd name="T71" fmla="*/ 2147483647 h 8"/>
                <a:gd name="T72" fmla="*/ 2147483647 w 24"/>
                <a:gd name="T73" fmla="*/ 2147483647 h 8"/>
                <a:gd name="T74" fmla="*/ 2147483647 w 24"/>
                <a:gd name="T75" fmla="*/ 2147483647 h 8"/>
                <a:gd name="T76" fmla="*/ 2147483647 w 24"/>
                <a:gd name="T77" fmla="*/ 2147483647 h 8"/>
                <a:gd name="T78" fmla="*/ 2147483647 w 24"/>
                <a:gd name="T79" fmla="*/ 2147483647 h 8"/>
                <a:gd name="T80" fmla="*/ 2147483647 w 24"/>
                <a:gd name="T81" fmla="*/ 2147483647 h 8"/>
                <a:gd name="T82" fmla="*/ 2147483647 w 24"/>
                <a:gd name="T83" fmla="*/ 2147483647 h 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4" h="8">
                  <a:moveTo>
                    <a:pt x="24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4" y="8"/>
                    <a:pt x="24" y="8"/>
                    <a:pt x="24" y="8"/>
                  </a:cubicBezTo>
                  <a:lnTo>
                    <a:pt x="24" y="1"/>
                  </a:lnTo>
                  <a:close/>
                  <a:moveTo>
                    <a:pt x="11" y="1"/>
                  </a:moveTo>
                  <a:cubicBezTo>
                    <a:pt x="12" y="1"/>
                    <a:pt x="12" y="2"/>
                    <a:pt x="12" y="2"/>
                  </a:cubicBezTo>
                  <a:cubicBezTo>
                    <a:pt x="12" y="2"/>
                    <a:pt x="12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1"/>
                    <a:pt x="11" y="1"/>
                    <a:pt x="11" y="1"/>
                  </a:cubicBezTo>
                  <a:close/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5"/>
                  </a:lnTo>
                  <a:close/>
                  <a:moveTo>
                    <a:pt x="3" y="6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1"/>
                    <a:pt x="3" y="1"/>
                    <a:pt x="3" y="1"/>
                  </a:cubicBezTo>
                  <a:lnTo>
                    <a:pt x="3" y="6"/>
                  </a:lnTo>
                  <a:close/>
                  <a:moveTo>
                    <a:pt x="4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lnTo>
                    <a:pt x="4" y="6"/>
                  </a:lnTo>
                  <a:close/>
                  <a:moveTo>
                    <a:pt x="5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lnTo>
                    <a:pt x="5" y="6"/>
                  </a:lnTo>
                  <a:close/>
                  <a:moveTo>
                    <a:pt x="6" y="6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lnTo>
                    <a:pt x="6" y="6"/>
                  </a:lnTo>
                  <a:close/>
                  <a:moveTo>
                    <a:pt x="7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lnTo>
                    <a:pt x="7" y="6"/>
                  </a:lnTo>
                  <a:close/>
                  <a:moveTo>
                    <a:pt x="8" y="6"/>
                  </a:moveTo>
                  <a:cubicBezTo>
                    <a:pt x="7" y="6"/>
                    <a:pt x="7" y="6"/>
                    <a:pt x="7" y="6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1"/>
                  </a:cubicBezTo>
                  <a:lnTo>
                    <a:pt x="8" y="6"/>
                  </a:lnTo>
                  <a:close/>
                  <a:moveTo>
                    <a:pt x="9" y="6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lnTo>
                    <a:pt x="9" y="6"/>
                  </a:lnTo>
                  <a:close/>
                  <a:moveTo>
                    <a:pt x="10" y="6"/>
                  </a:move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5"/>
                    <a:pt x="11" y="5"/>
                    <a:pt x="11" y="6"/>
                  </a:cubicBezTo>
                  <a:cubicBezTo>
                    <a:pt x="11" y="6"/>
                    <a:pt x="11" y="6"/>
                    <a:pt x="10" y="6"/>
                  </a:cubicBezTo>
                  <a:close/>
                  <a:moveTo>
                    <a:pt x="10" y="4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3"/>
                    <a:pt x="11" y="4"/>
                  </a:cubicBezTo>
                  <a:cubicBezTo>
                    <a:pt x="11" y="4"/>
                    <a:pt x="11" y="4"/>
                    <a:pt x="10" y="4"/>
                  </a:cubicBezTo>
                  <a:close/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2"/>
                  </a:cubicBezTo>
                  <a:cubicBezTo>
                    <a:pt x="11" y="2"/>
                    <a:pt x="11" y="2"/>
                    <a:pt x="10" y="2"/>
                  </a:cubicBezTo>
                  <a:close/>
                  <a:moveTo>
                    <a:pt x="12" y="6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lnTo>
                    <a:pt x="12" y="6"/>
                  </a:lnTo>
                  <a:close/>
                  <a:moveTo>
                    <a:pt x="12" y="4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2" y="3"/>
                    <a:pt x="12" y="3"/>
                    <a:pt x="12" y="3"/>
                  </a:cubicBezTo>
                  <a:lnTo>
                    <a:pt x="12" y="4"/>
                  </a:lnTo>
                  <a:close/>
                  <a:moveTo>
                    <a:pt x="24" y="7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24" y="5"/>
                    <a:pt x="24" y="5"/>
                    <a:pt x="24" y="5"/>
                  </a:cubicBezTo>
                  <a:lnTo>
                    <a:pt x="24" y="7"/>
                  </a:lnTo>
                  <a:close/>
                  <a:moveTo>
                    <a:pt x="24" y="4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24" y="2"/>
                    <a:pt x="24" y="2"/>
                    <a:pt x="24" y="2"/>
                  </a:cubicBezTo>
                  <a:lnTo>
                    <a:pt x="2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" name="Freeform 128"/>
            <p:cNvSpPr>
              <a:spLocks noEditPoints="1"/>
            </p:cNvSpPr>
            <p:nvPr/>
          </p:nvSpPr>
          <p:spPr bwMode="auto">
            <a:xfrm>
              <a:off x="4344988" y="2055813"/>
              <a:ext cx="74612" cy="25401"/>
            </a:xfrm>
            <a:custGeom>
              <a:avLst/>
              <a:gdLst>
                <a:gd name="T0" fmla="*/ 0 w 24"/>
                <a:gd name="T1" fmla="*/ 2147483647 h 8"/>
                <a:gd name="T2" fmla="*/ 2147483647 w 24"/>
                <a:gd name="T3" fmla="*/ 2147483647 h 8"/>
                <a:gd name="T4" fmla="*/ 2147483647 w 24"/>
                <a:gd name="T5" fmla="*/ 2147483647 h 8"/>
                <a:gd name="T6" fmla="*/ 2147483647 w 24"/>
                <a:gd name="T7" fmla="*/ 2147483647 h 8"/>
                <a:gd name="T8" fmla="*/ 2147483647 w 24"/>
                <a:gd name="T9" fmla="*/ 2147483647 h 8"/>
                <a:gd name="T10" fmla="*/ 2147483647 w 24"/>
                <a:gd name="T11" fmla="*/ 2147483647 h 8"/>
                <a:gd name="T12" fmla="*/ 2147483647 w 24"/>
                <a:gd name="T13" fmla="*/ 2147483647 h 8"/>
                <a:gd name="T14" fmla="*/ 2147483647 w 24"/>
                <a:gd name="T15" fmla="*/ 2147483647 h 8"/>
                <a:gd name="T16" fmla="*/ 2147483647 w 24"/>
                <a:gd name="T17" fmla="*/ 2147483647 h 8"/>
                <a:gd name="T18" fmla="*/ 2147483647 w 24"/>
                <a:gd name="T19" fmla="*/ 2147483647 h 8"/>
                <a:gd name="T20" fmla="*/ 2147483647 w 24"/>
                <a:gd name="T21" fmla="*/ 2147483647 h 8"/>
                <a:gd name="T22" fmla="*/ 2147483647 w 24"/>
                <a:gd name="T23" fmla="*/ 2147483647 h 8"/>
                <a:gd name="T24" fmla="*/ 2147483647 w 24"/>
                <a:gd name="T25" fmla="*/ 2147483647 h 8"/>
                <a:gd name="T26" fmla="*/ 2147483647 w 24"/>
                <a:gd name="T27" fmla="*/ 2147483647 h 8"/>
                <a:gd name="T28" fmla="*/ 2147483647 w 24"/>
                <a:gd name="T29" fmla="*/ 2147483647 h 8"/>
                <a:gd name="T30" fmla="*/ 2147483647 w 24"/>
                <a:gd name="T31" fmla="*/ 2147483647 h 8"/>
                <a:gd name="T32" fmla="*/ 2147483647 w 24"/>
                <a:gd name="T33" fmla="*/ 2147483647 h 8"/>
                <a:gd name="T34" fmla="*/ 2147483647 w 24"/>
                <a:gd name="T35" fmla="*/ 2147483647 h 8"/>
                <a:gd name="T36" fmla="*/ 2147483647 w 24"/>
                <a:gd name="T37" fmla="*/ 2147483647 h 8"/>
                <a:gd name="T38" fmla="*/ 2147483647 w 24"/>
                <a:gd name="T39" fmla="*/ 2147483647 h 8"/>
                <a:gd name="T40" fmla="*/ 2147483647 w 24"/>
                <a:gd name="T41" fmla="*/ 2147483647 h 8"/>
                <a:gd name="T42" fmla="*/ 2147483647 w 24"/>
                <a:gd name="T43" fmla="*/ 2147483647 h 8"/>
                <a:gd name="T44" fmla="*/ 2147483647 w 24"/>
                <a:gd name="T45" fmla="*/ 2147483647 h 8"/>
                <a:gd name="T46" fmla="*/ 2147483647 w 24"/>
                <a:gd name="T47" fmla="*/ 2147483647 h 8"/>
                <a:gd name="T48" fmla="*/ 2147483647 w 24"/>
                <a:gd name="T49" fmla="*/ 2147483647 h 8"/>
                <a:gd name="T50" fmla="*/ 2147483647 w 24"/>
                <a:gd name="T51" fmla="*/ 2147483647 h 8"/>
                <a:gd name="T52" fmla="*/ 2147483647 w 24"/>
                <a:gd name="T53" fmla="*/ 2147483647 h 8"/>
                <a:gd name="T54" fmla="*/ 2147483647 w 24"/>
                <a:gd name="T55" fmla="*/ 2147483647 h 8"/>
                <a:gd name="T56" fmla="*/ 2147483647 w 24"/>
                <a:gd name="T57" fmla="*/ 2147483647 h 8"/>
                <a:gd name="T58" fmla="*/ 2147483647 w 24"/>
                <a:gd name="T59" fmla="*/ 2147483647 h 8"/>
                <a:gd name="T60" fmla="*/ 2147483647 w 24"/>
                <a:gd name="T61" fmla="*/ 2147483647 h 8"/>
                <a:gd name="T62" fmla="*/ 2147483647 w 24"/>
                <a:gd name="T63" fmla="*/ 2147483647 h 8"/>
                <a:gd name="T64" fmla="*/ 2147483647 w 24"/>
                <a:gd name="T65" fmla="*/ 2147483647 h 8"/>
                <a:gd name="T66" fmla="*/ 2147483647 w 24"/>
                <a:gd name="T67" fmla="*/ 2147483647 h 8"/>
                <a:gd name="T68" fmla="*/ 2147483647 w 24"/>
                <a:gd name="T69" fmla="*/ 2147483647 h 8"/>
                <a:gd name="T70" fmla="*/ 2147483647 w 24"/>
                <a:gd name="T71" fmla="*/ 2147483647 h 8"/>
                <a:gd name="T72" fmla="*/ 2147483647 w 24"/>
                <a:gd name="T73" fmla="*/ 2147483647 h 8"/>
                <a:gd name="T74" fmla="*/ 2147483647 w 24"/>
                <a:gd name="T75" fmla="*/ 2147483647 h 8"/>
                <a:gd name="T76" fmla="*/ 2147483647 w 24"/>
                <a:gd name="T77" fmla="*/ 2147483647 h 8"/>
                <a:gd name="T78" fmla="*/ 2147483647 w 24"/>
                <a:gd name="T79" fmla="*/ 2147483647 h 8"/>
                <a:gd name="T80" fmla="*/ 2147483647 w 24"/>
                <a:gd name="T81" fmla="*/ 2147483647 h 8"/>
                <a:gd name="T82" fmla="*/ 2147483647 w 24"/>
                <a:gd name="T83" fmla="*/ 2147483647 h 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4" h="8">
                  <a:moveTo>
                    <a:pt x="2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4" y="6"/>
                    <a:pt x="24" y="6"/>
                    <a:pt x="24" y="6"/>
                  </a:cubicBezTo>
                  <a:lnTo>
                    <a:pt x="24" y="0"/>
                  </a:lnTo>
                  <a:close/>
                  <a:moveTo>
                    <a:pt x="11" y="2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3"/>
                    <a:pt x="11" y="3"/>
                  </a:cubicBezTo>
                  <a:cubicBezTo>
                    <a:pt x="11" y="3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lose/>
                  <a:moveTo>
                    <a:pt x="1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lnTo>
                    <a:pt x="1" y="7"/>
                  </a:lnTo>
                  <a:close/>
                  <a:moveTo>
                    <a:pt x="3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lnTo>
                    <a:pt x="3" y="7"/>
                  </a:lnTo>
                  <a:close/>
                  <a:moveTo>
                    <a:pt x="4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lnTo>
                    <a:pt x="4" y="7"/>
                  </a:lnTo>
                  <a:close/>
                  <a:moveTo>
                    <a:pt x="5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lnTo>
                    <a:pt x="5" y="7"/>
                  </a:lnTo>
                  <a:close/>
                  <a:moveTo>
                    <a:pt x="6" y="7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lnTo>
                    <a:pt x="6" y="7"/>
                  </a:lnTo>
                  <a:close/>
                  <a:moveTo>
                    <a:pt x="7" y="7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lnTo>
                    <a:pt x="7" y="7"/>
                  </a:lnTo>
                  <a:close/>
                  <a:moveTo>
                    <a:pt x="8" y="7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2"/>
                    <a:pt x="8" y="2"/>
                    <a:pt x="8" y="2"/>
                  </a:cubicBezTo>
                  <a:lnTo>
                    <a:pt x="8" y="7"/>
                  </a:lnTo>
                  <a:close/>
                  <a:moveTo>
                    <a:pt x="9" y="6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lnTo>
                    <a:pt x="9" y="6"/>
                  </a:lnTo>
                  <a:close/>
                  <a:moveTo>
                    <a:pt x="10" y="6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5"/>
                    <a:pt x="10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0" y="6"/>
                  </a:cubicBezTo>
                  <a:close/>
                  <a:moveTo>
                    <a:pt x="10" y="5"/>
                  </a:moveTo>
                  <a:cubicBezTo>
                    <a:pt x="10" y="5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5"/>
                    <a:pt x="10" y="5"/>
                  </a:cubicBezTo>
                  <a:close/>
                  <a:moveTo>
                    <a:pt x="10" y="3"/>
                  </a:moveTo>
                  <a:cubicBezTo>
                    <a:pt x="10" y="3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3"/>
                    <a:pt x="10" y="3"/>
                  </a:cubicBezTo>
                  <a:close/>
                  <a:moveTo>
                    <a:pt x="12" y="6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lnTo>
                    <a:pt x="12" y="6"/>
                  </a:lnTo>
                  <a:close/>
                  <a:moveTo>
                    <a:pt x="12" y="4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3"/>
                    <a:pt x="12" y="3"/>
                    <a:pt x="12" y="3"/>
                  </a:cubicBezTo>
                  <a:lnTo>
                    <a:pt x="12" y="4"/>
                  </a:lnTo>
                  <a:close/>
                  <a:moveTo>
                    <a:pt x="24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24" y="4"/>
                    <a:pt x="24" y="4"/>
                    <a:pt x="24" y="4"/>
                  </a:cubicBezTo>
                  <a:lnTo>
                    <a:pt x="24" y="6"/>
                  </a:lnTo>
                  <a:close/>
                  <a:moveTo>
                    <a:pt x="24" y="3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24" y="1"/>
                    <a:pt x="24" y="1"/>
                    <a:pt x="24" y="1"/>
                  </a:cubicBezTo>
                  <a:lnTo>
                    <a:pt x="2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11" name="Group 1410">
            <a:extLst>
              <a:ext uri="{FF2B5EF4-FFF2-40B4-BE49-F238E27FC236}">
                <a16:creationId xmlns:a16="http://schemas.microsoft.com/office/drawing/2014/main" xmlns="" id="{DB48F433-D942-4666-A3B4-CFA094C8BC50}"/>
              </a:ext>
            </a:extLst>
          </p:cNvPr>
          <p:cNvGrpSpPr/>
          <p:nvPr/>
        </p:nvGrpSpPr>
        <p:grpSpPr>
          <a:xfrm>
            <a:off x="6497095" y="1328594"/>
            <a:ext cx="675055" cy="675055"/>
            <a:chOff x="6663687" y="1274737"/>
            <a:chExt cx="692364" cy="692364"/>
          </a:xfrm>
        </p:grpSpPr>
        <p:sp>
          <p:nvSpPr>
            <p:cNvPr id="22" name="Oval 21"/>
            <p:cNvSpPr/>
            <p:nvPr/>
          </p:nvSpPr>
          <p:spPr>
            <a:xfrm>
              <a:off x="6663687" y="1274737"/>
              <a:ext cx="692364" cy="692364"/>
            </a:xfrm>
            <a:prstGeom prst="ellipse">
              <a:avLst/>
            </a:prstGeom>
            <a:solidFill>
              <a:srgbClr val="FFCC05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54" name="Group 136"/>
            <p:cNvGrpSpPr>
              <a:grpSpLocks/>
            </p:cNvGrpSpPr>
            <p:nvPr/>
          </p:nvGrpSpPr>
          <p:grpSpPr bwMode="auto">
            <a:xfrm>
              <a:off x="6800703" y="1404727"/>
              <a:ext cx="393947" cy="414614"/>
              <a:chOff x="4510653" y="1940151"/>
              <a:chExt cx="211137" cy="222249"/>
            </a:xfrm>
            <a:solidFill>
              <a:schemeClr val="bg1"/>
            </a:solidFill>
          </p:grpSpPr>
          <p:sp>
            <p:nvSpPr>
              <p:cNvPr id="159" name="Rectangle 218"/>
              <p:cNvSpPr>
                <a:spLocks noChangeArrowheads="1"/>
              </p:cNvSpPr>
              <p:nvPr/>
            </p:nvSpPr>
            <p:spPr bwMode="auto">
              <a:xfrm>
                <a:off x="4553515" y="2048101"/>
                <a:ext cx="25400" cy="6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spcBef>
                    <a:spcPct val="100000"/>
                  </a:spcBef>
                  <a:buClr>
                    <a:schemeClr val="tx1"/>
                  </a:buClr>
                  <a:buFont typeface="Wingdings 2" pitchFamily="18" charset="2"/>
                  <a:buChar char="¡"/>
                  <a:defRPr sz="16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3640">
                  <a:cs typeface="Arial" panose="020B0604020202020204" pitchFamily="34" charset="0"/>
                </a:endParaRPr>
              </a:p>
            </p:txBody>
          </p:sp>
          <p:sp>
            <p:nvSpPr>
              <p:cNvPr id="160" name="Rectangle 219"/>
              <p:cNvSpPr>
                <a:spLocks noChangeArrowheads="1"/>
              </p:cNvSpPr>
              <p:nvPr/>
            </p:nvSpPr>
            <p:spPr bwMode="auto">
              <a:xfrm>
                <a:off x="4656703" y="2048101"/>
                <a:ext cx="20638" cy="6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spcBef>
                    <a:spcPct val="100000"/>
                  </a:spcBef>
                  <a:buClr>
                    <a:schemeClr val="tx1"/>
                  </a:buClr>
                  <a:buFont typeface="Wingdings 2" pitchFamily="18" charset="2"/>
                  <a:buChar char="¡"/>
                  <a:defRPr sz="16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3640">
                  <a:cs typeface="Arial" panose="020B0604020202020204" pitchFamily="34" charset="0"/>
                </a:endParaRPr>
              </a:p>
            </p:txBody>
          </p:sp>
          <p:sp>
            <p:nvSpPr>
              <p:cNvPr id="161" name="Freeform 220"/>
              <p:cNvSpPr>
                <a:spLocks/>
              </p:cNvSpPr>
              <p:nvPr/>
            </p:nvSpPr>
            <p:spPr bwMode="auto">
              <a:xfrm>
                <a:off x="4596378" y="1970313"/>
                <a:ext cx="38100" cy="19050"/>
              </a:xfrm>
              <a:custGeom>
                <a:avLst/>
                <a:gdLst>
                  <a:gd name="T0" fmla="*/ 2147483647 w 12"/>
                  <a:gd name="T1" fmla="*/ 2147483647 h 6"/>
                  <a:gd name="T2" fmla="*/ 2147483647 w 12"/>
                  <a:gd name="T3" fmla="*/ 0 h 6"/>
                  <a:gd name="T4" fmla="*/ 2147483647 w 12"/>
                  <a:gd name="T5" fmla="*/ 2147483647 h 6"/>
                  <a:gd name="T6" fmla="*/ 0 w 12"/>
                  <a:gd name="T7" fmla="*/ 0 h 6"/>
                  <a:gd name="T8" fmla="*/ 0 w 12"/>
                  <a:gd name="T9" fmla="*/ 2147483647 h 6"/>
                  <a:gd name="T10" fmla="*/ 2147483647 w 12"/>
                  <a:gd name="T11" fmla="*/ 2147483647 h 6"/>
                  <a:gd name="T12" fmla="*/ 2147483647 w 12"/>
                  <a:gd name="T13" fmla="*/ 2147483647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2" h="6">
                    <a:moveTo>
                      <a:pt x="12" y="3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2" y="2"/>
                      <a:pt x="10" y="3"/>
                      <a:pt x="6" y="3"/>
                    </a:cubicBezTo>
                    <a:cubicBezTo>
                      <a:pt x="3" y="3"/>
                      <a:pt x="0" y="2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5"/>
                      <a:pt x="3" y="6"/>
                      <a:pt x="6" y="6"/>
                    </a:cubicBezTo>
                    <a:cubicBezTo>
                      <a:pt x="10" y="6"/>
                      <a:pt x="12" y="5"/>
                      <a:pt x="1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2" name="Freeform 221"/>
              <p:cNvSpPr>
                <a:spLocks/>
              </p:cNvSpPr>
              <p:nvPr/>
            </p:nvSpPr>
            <p:spPr bwMode="auto">
              <a:xfrm>
                <a:off x="4596378" y="1960788"/>
                <a:ext cx="38100" cy="15875"/>
              </a:xfrm>
              <a:custGeom>
                <a:avLst/>
                <a:gdLst>
                  <a:gd name="T0" fmla="*/ 2147483647 w 12"/>
                  <a:gd name="T1" fmla="*/ 0 h 5"/>
                  <a:gd name="T2" fmla="*/ 2147483647 w 12"/>
                  <a:gd name="T3" fmla="*/ 2147483647 h 5"/>
                  <a:gd name="T4" fmla="*/ 0 w 12"/>
                  <a:gd name="T5" fmla="*/ 0 h 5"/>
                  <a:gd name="T6" fmla="*/ 0 w 12"/>
                  <a:gd name="T7" fmla="*/ 2147483647 h 5"/>
                  <a:gd name="T8" fmla="*/ 2147483647 w 12"/>
                  <a:gd name="T9" fmla="*/ 2147483647 h 5"/>
                  <a:gd name="T10" fmla="*/ 2147483647 w 12"/>
                  <a:gd name="T11" fmla="*/ 2147483647 h 5"/>
                  <a:gd name="T12" fmla="*/ 2147483647 w 12"/>
                  <a:gd name="T13" fmla="*/ 0 h 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2" h="5">
                    <a:moveTo>
                      <a:pt x="12" y="0"/>
                    </a:moveTo>
                    <a:cubicBezTo>
                      <a:pt x="12" y="1"/>
                      <a:pt x="10" y="2"/>
                      <a:pt x="6" y="2"/>
                    </a:cubicBezTo>
                    <a:cubicBezTo>
                      <a:pt x="3" y="2"/>
                      <a:pt x="0" y="1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3" y="5"/>
                      <a:pt x="6" y="5"/>
                    </a:cubicBezTo>
                    <a:cubicBezTo>
                      <a:pt x="10" y="5"/>
                      <a:pt x="12" y="4"/>
                      <a:pt x="12" y="3"/>
                    </a:cubicBezTo>
                    <a:lnTo>
                      <a:pt x="1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3" name="Freeform 222"/>
              <p:cNvSpPr>
                <a:spLocks noEditPoints="1"/>
              </p:cNvSpPr>
              <p:nvPr/>
            </p:nvSpPr>
            <p:spPr bwMode="auto">
              <a:xfrm>
                <a:off x="4596378" y="1940151"/>
                <a:ext cx="38100" cy="23813"/>
              </a:xfrm>
              <a:custGeom>
                <a:avLst/>
                <a:gdLst>
                  <a:gd name="T0" fmla="*/ 0 w 12"/>
                  <a:gd name="T1" fmla="*/ 2147483647 h 8"/>
                  <a:gd name="T2" fmla="*/ 2147483647 w 12"/>
                  <a:gd name="T3" fmla="*/ 2147483647 h 8"/>
                  <a:gd name="T4" fmla="*/ 2147483647 w 12"/>
                  <a:gd name="T5" fmla="*/ 2147483647 h 8"/>
                  <a:gd name="T6" fmla="*/ 2147483647 w 12"/>
                  <a:gd name="T7" fmla="*/ 2147483647 h 8"/>
                  <a:gd name="T8" fmla="*/ 2147483647 w 12"/>
                  <a:gd name="T9" fmla="*/ 0 h 8"/>
                  <a:gd name="T10" fmla="*/ 0 w 12"/>
                  <a:gd name="T11" fmla="*/ 2147483647 h 8"/>
                  <a:gd name="T12" fmla="*/ 0 w 12"/>
                  <a:gd name="T13" fmla="*/ 2147483647 h 8"/>
                  <a:gd name="T14" fmla="*/ 0 w 12"/>
                  <a:gd name="T15" fmla="*/ 2147483647 h 8"/>
                  <a:gd name="T16" fmla="*/ 2147483647 w 12"/>
                  <a:gd name="T17" fmla="*/ 2147483647 h 8"/>
                  <a:gd name="T18" fmla="*/ 2147483647 w 12"/>
                  <a:gd name="T19" fmla="*/ 2147483647 h 8"/>
                  <a:gd name="T20" fmla="*/ 2147483647 w 12"/>
                  <a:gd name="T21" fmla="*/ 2147483647 h 8"/>
                  <a:gd name="T22" fmla="*/ 0 w 12"/>
                  <a:gd name="T23" fmla="*/ 2147483647 h 8"/>
                  <a:gd name="T24" fmla="*/ 2147483647 w 12"/>
                  <a:gd name="T25" fmla="*/ 2147483647 h 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2" h="8">
                    <a:moveTo>
                      <a:pt x="0" y="6"/>
                    </a:moveTo>
                    <a:cubicBezTo>
                      <a:pt x="0" y="7"/>
                      <a:pt x="3" y="8"/>
                      <a:pt x="6" y="8"/>
                    </a:cubicBezTo>
                    <a:cubicBezTo>
                      <a:pt x="10" y="8"/>
                      <a:pt x="12" y="7"/>
                      <a:pt x="12" y="6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2"/>
                      <a:pt x="10" y="0"/>
                      <a:pt x="6" y="0"/>
                    </a:cubicBezTo>
                    <a:cubicBezTo>
                      <a:pt x="3" y="0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lnTo>
                      <a:pt x="0" y="6"/>
                    </a:lnTo>
                    <a:close/>
                    <a:moveTo>
                      <a:pt x="6" y="1"/>
                    </a:moveTo>
                    <a:cubicBezTo>
                      <a:pt x="10" y="1"/>
                      <a:pt x="12" y="2"/>
                      <a:pt x="12" y="3"/>
                    </a:cubicBezTo>
                    <a:cubicBezTo>
                      <a:pt x="12" y="4"/>
                      <a:pt x="10" y="5"/>
                      <a:pt x="6" y="5"/>
                    </a:cubicBezTo>
                    <a:cubicBezTo>
                      <a:pt x="3" y="5"/>
                      <a:pt x="0" y="4"/>
                      <a:pt x="0" y="3"/>
                    </a:cubicBezTo>
                    <a:cubicBezTo>
                      <a:pt x="0" y="2"/>
                      <a:pt x="3" y="1"/>
                      <a:pt x="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4" name="Freeform 223"/>
              <p:cNvSpPr>
                <a:spLocks noEditPoints="1"/>
              </p:cNvSpPr>
              <p:nvPr/>
            </p:nvSpPr>
            <p:spPr bwMode="auto">
              <a:xfrm>
                <a:off x="4599553" y="1943326"/>
                <a:ext cx="34925" cy="12700"/>
              </a:xfrm>
              <a:custGeom>
                <a:avLst/>
                <a:gdLst>
                  <a:gd name="T0" fmla="*/ 2147483647 w 11"/>
                  <a:gd name="T1" fmla="*/ 2147483647 h 4"/>
                  <a:gd name="T2" fmla="*/ 2147483647 w 11"/>
                  <a:gd name="T3" fmla="*/ 2147483647 h 4"/>
                  <a:gd name="T4" fmla="*/ 2147483647 w 11"/>
                  <a:gd name="T5" fmla="*/ 0 h 4"/>
                  <a:gd name="T6" fmla="*/ 0 w 11"/>
                  <a:gd name="T7" fmla="*/ 2147483647 h 4"/>
                  <a:gd name="T8" fmla="*/ 2147483647 w 11"/>
                  <a:gd name="T9" fmla="*/ 2147483647 h 4"/>
                  <a:gd name="T10" fmla="*/ 2147483647 w 11"/>
                  <a:gd name="T11" fmla="*/ 0 h 4"/>
                  <a:gd name="T12" fmla="*/ 2147483647 w 11"/>
                  <a:gd name="T13" fmla="*/ 2147483647 h 4"/>
                  <a:gd name="T14" fmla="*/ 2147483647 w 11"/>
                  <a:gd name="T15" fmla="*/ 2147483647 h 4"/>
                  <a:gd name="T16" fmla="*/ 0 w 11"/>
                  <a:gd name="T17" fmla="*/ 2147483647 h 4"/>
                  <a:gd name="T18" fmla="*/ 2147483647 w 11"/>
                  <a:gd name="T19" fmla="*/ 0 h 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1" h="4">
                    <a:moveTo>
                      <a:pt x="5" y="4"/>
                    </a:moveTo>
                    <a:cubicBezTo>
                      <a:pt x="8" y="4"/>
                      <a:pt x="11" y="3"/>
                      <a:pt x="11" y="2"/>
                    </a:cubicBezTo>
                    <a:cubicBezTo>
                      <a:pt x="11" y="1"/>
                      <a:pt x="8" y="0"/>
                      <a:pt x="5" y="0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0" y="3"/>
                      <a:pt x="2" y="4"/>
                      <a:pt x="5" y="4"/>
                    </a:cubicBezTo>
                    <a:close/>
                    <a:moveTo>
                      <a:pt x="5" y="0"/>
                    </a:moveTo>
                    <a:cubicBezTo>
                      <a:pt x="8" y="0"/>
                      <a:pt x="10" y="1"/>
                      <a:pt x="10" y="2"/>
                    </a:cubicBezTo>
                    <a:cubicBezTo>
                      <a:pt x="10" y="3"/>
                      <a:pt x="8" y="4"/>
                      <a:pt x="5" y="4"/>
                    </a:cubicBezTo>
                    <a:cubicBezTo>
                      <a:pt x="3" y="4"/>
                      <a:pt x="0" y="3"/>
                      <a:pt x="0" y="2"/>
                    </a:cubicBezTo>
                    <a:cubicBezTo>
                      <a:pt x="0" y="1"/>
                      <a:pt x="3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5" name="Freeform 224"/>
              <p:cNvSpPr>
                <a:spLocks/>
              </p:cNvSpPr>
              <p:nvPr/>
            </p:nvSpPr>
            <p:spPr bwMode="auto">
              <a:xfrm>
                <a:off x="4510653" y="2057626"/>
                <a:ext cx="39688" cy="15875"/>
              </a:xfrm>
              <a:custGeom>
                <a:avLst/>
                <a:gdLst>
                  <a:gd name="T0" fmla="*/ 2147483647 w 13"/>
                  <a:gd name="T1" fmla="*/ 2147483647 h 5"/>
                  <a:gd name="T2" fmla="*/ 0 w 13"/>
                  <a:gd name="T3" fmla="*/ 0 h 5"/>
                  <a:gd name="T4" fmla="*/ 0 w 13"/>
                  <a:gd name="T5" fmla="*/ 2147483647 h 5"/>
                  <a:gd name="T6" fmla="*/ 2147483647 w 13"/>
                  <a:gd name="T7" fmla="*/ 2147483647 h 5"/>
                  <a:gd name="T8" fmla="*/ 2147483647 w 13"/>
                  <a:gd name="T9" fmla="*/ 2147483647 h 5"/>
                  <a:gd name="T10" fmla="*/ 2147483647 w 13"/>
                  <a:gd name="T11" fmla="*/ 0 h 5"/>
                  <a:gd name="T12" fmla="*/ 2147483647 w 13"/>
                  <a:gd name="T13" fmla="*/ 2147483647 h 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3" h="5">
                    <a:moveTo>
                      <a:pt x="7" y="2"/>
                    </a:moveTo>
                    <a:cubicBezTo>
                      <a:pt x="3" y="2"/>
                      <a:pt x="0" y="1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3" y="5"/>
                      <a:pt x="7" y="5"/>
                    </a:cubicBezTo>
                    <a:cubicBezTo>
                      <a:pt x="10" y="5"/>
                      <a:pt x="13" y="4"/>
                      <a:pt x="13" y="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1"/>
                      <a:pt x="10" y="2"/>
                      <a:pt x="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6" name="Freeform 225"/>
              <p:cNvSpPr>
                <a:spLocks/>
              </p:cNvSpPr>
              <p:nvPr/>
            </p:nvSpPr>
            <p:spPr bwMode="auto">
              <a:xfrm>
                <a:off x="4510653" y="2044926"/>
                <a:ext cx="39688" cy="19050"/>
              </a:xfrm>
              <a:custGeom>
                <a:avLst/>
                <a:gdLst>
                  <a:gd name="T0" fmla="*/ 2147483647 w 13"/>
                  <a:gd name="T1" fmla="*/ 2147483647 h 6"/>
                  <a:gd name="T2" fmla="*/ 0 w 13"/>
                  <a:gd name="T3" fmla="*/ 0 h 6"/>
                  <a:gd name="T4" fmla="*/ 0 w 13"/>
                  <a:gd name="T5" fmla="*/ 2147483647 h 6"/>
                  <a:gd name="T6" fmla="*/ 2147483647 w 13"/>
                  <a:gd name="T7" fmla="*/ 2147483647 h 6"/>
                  <a:gd name="T8" fmla="*/ 2147483647 w 13"/>
                  <a:gd name="T9" fmla="*/ 2147483647 h 6"/>
                  <a:gd name="T10" fmla="*/ 2147483647 w 13"/>
                  <a:gd name="T11" fmla="*/ 0 h 6"/>
                  <a:gd name="T12" fmla="*/ 2147483647 w 13"/>
                  <a:gd name="T13" fmla="*/ 2147483647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3" h="6">
                    <a:moveTo>
                      <a:pt x="7" y="3"/>
                    </a:moveTo>
                    <a:cubicBezTo>
                      <a:pt x="3" y="3"/>
                      <a:pt x="0" y="2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5"/>
                      <a:pt x="3" y="6"/>
                      <a:pt x="7" y="6"/>
                    </a:cubicBezTo>
                    <a:cubicBezTo>
                      <a:pt x="10" y="6"/>
                      <a:pt x="13" y="5"/>
                      <a:pt x="13" y="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2"/>
                      <a:pt x="10" y="3"/>
                      <a:pt x="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7" name="Freeform 226"/>
              <p:cNvSpPr>
                <a:spLocks noEditPoints="1"/>
              </p:cNvSpPr>
              <p:nvPr/>
            </p:nvSpPr>
            <p:spPr bwMode="auto">
              <a:xfrm>
                <a:off x="4510653" y="2025876"/>
                <a:ext cx="39688" cy="25400"/>
              </a:xfrm>
              <a:custGeom>
                <a:avLst/>
                <a:gdLst>
                  <a:gd name="T0" fmla="*/ 2147483647 w 13"/>
                  <a:gd name="T1" fmla="*/ 0 h 8"/>
                  <a:gd name="T2" fmla="*/ 0 w 13"/>
                  <a:gd name="T3" fmla="*/ 2147483647 h 8"/>
                  <a:gd name="T4" fmla="*/ 0 w 13"/>
                  <a:gd name="T5" fmla="*/ 2147483647 h 8"/>
                  <a:gd name="T6" fmla="*/ 0 w 13"/>
                  <a:gd name="T7" fmla="*/ 2147483647 h 8"/>
                  <a:gd name="T8" fmla="*/ 2147483647 w 13"/>
                  <a:gd name="T9" fmla="*/ 2147483647 h 8"/>
                  <a:gd name="T10" fmla="*/ 2147483647 w 13"/>
                  <a:gd name="T11" fmla="*/ 2147483647 h 8"/>
                  <a:gd name="T12" fmla="*/ 2147483647 w 13"/>
                  <a:gd name="T13" fmla="*/ 2147483647 h 8"/>
                  <a:gd name="T14" fmla="*/ 2147483647 w 13"/>
                  <a:gd name="T15" fmla="*/ 0 h 8"/>
                  <a:gd name="T16" fmla="*/ 2147483647 w 13"/>
                  <a:gd name="T17" fmla="*/ 2147483647 h 8"/>
                  <a:gd name="T18" fmla="*/ 2147483647 w 13"/>
                  <a:gd name="T19" fmla="*/ 2147483647 h 8"/>
                  <a:gd name="T20" fmla="*/ 2147483647 w 13"/>
                  <a:gd name="T21" fmla="*/ 0 h 8"/>
                  <a:gd name="T22" fmla="*/ 2147483647 w 13"/>
                  <a:gd name="T23" fmla="*/ 2147483647 h 8"/>
                  <a:gd name="T24" fmla="*/ 2147483647 w 13"/>
                  <a:gd name="T25" fmla="*/ 2147483647 h 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3" h="8">
                    <a:moveTo>
                      <a:pt x="7" y="0"/>
                    </a:moveTo>
                    <a:cubicBezTo>
                      <a:pt x="3" y="0"/>
                      <a:pt x="0" y="1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3" y="8"/>
                      <a:pt x="7" y="8"/>
                    </a:cubicBezTo>
                    <a:cubicBezTo>
                      <a:pt x="10" y="8"/>
                      <a:pt x="13" y="7"/>
                      <a:pt x="13" y="6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1"/>
                      <a:pt x="10" y="0"/>
                      <a:pt x="7" y="0"/>
                    </a:cubicBezTo>
                    <a:close/>
                    <a:moveTo>
                      <a:pt x="7" y="5"/>
                    </a:moveTo>
                    <a:cubicBezTo>
                      <a:pt x="3" y="5"/>
                      <a:pt x="1" y="4"/>
                      <a:pt x="1" y="3"/>
                    </a:cubicBezTo>
                    <a:cubicBezTo>
                      <a:pt x="1" y="1"/>
                      <a:pt x="3" y="0"/>
                      <a:pt x="7" y="0"/>
                    </a:cubicBezTo>
                    <a:cubicBezTo>
                      <a:pt x="10" y="0"/>
                      <a:pt x="13" y="1"/>
                      <a:pt x="13" y="3"/>
                    </a:cubicBezTo>
                    <a:cubicBezTo>
                      <a:pt x="13" y="4"/>
                      <a:pt x="10" y="5"/>
                      <a:pt x="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8" name="Freeform 227"/>
              <p:cNvSpPr>
                <a:spLocks noEditPoints="1"/>
              </p:cNvSpPr>
              <p:nvPr/>
            </p:nvSpPr>
            <p:spPr bwMode="auto">
              <a:xfrm>
                <a:off x="4513828" y="2025876"/>
                <a:ext cx="33338" cy="15875"/>
              </a:xfrm>
              <a:custGeom>
                <a:avLst/>
                <a:gdLst>
                  <a:gd name="T0" fmla="*/ 2147483647 w 11"/>
                  <a:gd name="T1" fmla="*/ 0 h 5"/>
                  <a:gd name="T2" fmla="*/ 0 w 11"/>
                  <a:gd name="T3" fmla="*/ 2147483647 h 5"/>
                  <a:gd name="T4" fmla="*/ 2147483647 w 11"/>
                  <a:gd name="T5" fmla="*/ 2147483647 h 5"/>
                  <a:gd name="T6" fmla="*/ 2147483647 w 11"/>
                  <a:gd name="T7" fmla="*/ 2147483647 h 5"/>
                  <a:gd name="T8" fmla="*/ 2147483647 w 11"/>
                  <a:gd name="T9" fmla="*/ 0 h 5"/>
                  <a:gd name="T10" fmla="*/ 2147483647 w 11"/>
                  <a:gd name="T11" fmla="*/ 2147483647 h 5"/>
                  <a:gd name="T12" fmla="*/ 2147483647 w 11"/>
                  <a:gd name="T13" fmla="*/ 2147483647 h 5"/>
                  <a:gd name="T14" fmla="*/ 2147483647 w 11"/>
                  <a:gd name="T15" fmla="*/ 2147483647 h 5"/>
                  <a:gd name="T16" fmla="*/ 2147483647 w 11"/>
                  <a:gd name="T17" fmla="*/ 2147483647 h 5"/>
                  <a:gd name="T18" fmla="*/ 2147483647 w 11"/>
                  <a:gd name="T19" fmla="*/ 2147483647 h 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1" h="5">
                    <a:moveTo>
                      <a:pt x="6" y="0"/>
                    </a:moveTo>
                    <a:cubicBezTo>
                      <a:pt x="2" y="0"/>
                      <a:pt x="0" y="1"/>
                      <a:pt x="0" y="3"/>
                    </a:cubicBezTo>
                    <a:cubicBezTo>
                      <a:pt x="0" y="4"/>
                      <a:pt x="2" y="5"/>
                      <a:pt x="6" y="5"/>
                    </a:cubicBezTo>
                    <a:cubicBezTo>
                      <a:pt x="9" y="5"/>
                      <a:pt x="11" y="4"/>
                      <a:pt x="11" y="3"/>
                    </a:cubicBezTo>
                    <a:cubicBezTo>
                      <a:pt x="11" y="1"/>
                      <a:pt x="9" y="0"/>
                      <a:pt x="6" y="0"/>
                    </a:cubicBezTo>
                    <a:close/>
                    <a:moveTo>
                      <a:pt x="6" y="4"/>
                    </a:moveTo>
                    <a:cubicBezTo>
                      <a:pt x="3" y="4"/>
                      <a:pt x="1" y="4"/>
                      <a:pt x="1" y="3"/>
                    </a:cubicBezTo>
                    <a:cubicBezTo>
                      <a:pt x="1" y="1"/>
                      <a:pt x="3" y="1"/>
                      <a:pt x="6" y="1"/>
                    </a:cubicBezTo>
                    <a:cubicBezTo>
                      <a:pt x="8" y="1"/>
                      <a:pt x="10" y="1"/>
                      <a:pt x="10" y="3"/>
                    </a:cubicBezTo>
                    <a:cubicBezTo>
                      <a:pt x="10" y="4"/>
                      <a:pt x="8" y="4"/>
                      <a:pt x="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9" name="Freeform 228"/>
              <p:cNvSpPr>
                <a:spLocks/>
              </p:cNvSpPr>
              <p:nvPr/>
            </p:nvSpPr>
            <p:spPr bwMode="auto">
              <a:xfrm>
                <a:off x="4596378" y="2144937"/>
                <a:ext cx="38100" cy="17463"/>
              </a:xfrm>
              <a:custGeom>
                <a:avLst/>
                <a:gdLst>
                  <a:gd name="T0" fmla="*/ 2147483647 w 12"/>
                  <a:gd name="T1" fmla="*/ 2147483647 h 6"/>
                  <a:gd name="T2" fmla="*/ 0 w 12"/>
                  <a:gd name="T3" fmla="*/ 0 h 6"/>
                  <a:gd name="T4" fmla="*/ 0 w 12"/>
                  <a:gd name="T5" fmla="*/ 2147483647 h 6"/>
                  <a:gd name="T6" fmla="*/ 2147483647 w 12"/>
                  <a:gd name="T7" fmla="*/ 2147483647 h 6"/>
                  <a:gd name="T8" fmla="*/ 2147483647 w 12"/>
                  <a:gd name="T9" fmla="*/ 2147483647 h 6"/>
                  <a:gd name="T10" fmla="*/ 2147483647 w 12"/>
                  <a:gd name="T11" fmla="*/ 0 h 6"/>
                  <a:gd name="T12" fmla="*/ 2147483647 w 12"/>
                  <a:gd name="T13" fmla="*/ 2147483647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2" h="6">
                    <a:moveTo>
                      <a:pt x="6" y="3"/>
                    </a:moveTo>
                    <a:cubicBezTo>
                      <a:pt x="3" y="3"/>
                      <a:pt x="0" y="2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5"/>
                      <a:pt x="3" y="6"/>
                      <a:pt x="6" y="6"/>
                    </a:cubicBezTo>
                    <a:cubicBezTo>
                      <a:pt x="10" y="6"/>
                      <a:pt x="12" y="5"/>
                      <a:pt x="12" y="3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2"/>
                      <a:pt x="10" y="3"/>
                      <a:pt x="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0" name="Freeform 229"/>
              <p:cNvSpPr>
                <a:spLocks/>
              </p:cNvSpPr>
              <p:nvPr/>
            </p:nvSpPr>
            <p:spPr bwMode="auto">
              <a:xfrm>
                <a:off x="4596378" y="2132237"/>
                <a:ext cx="38100" cy="19050"/>
              </a:xfrm>
              <a:custGeom>
                <a:avLst/>
                <a:gdLst>
                  <a:gd name="T0" fmla="*/ 2147483647 w 12"/>
                  <a:gd name="T1" fmla="*/ 2147483647 h 6"/>
                  <a:gd name="T2" fmla="*/ 0 w 12"/>
                  <a:gd name="T3" fmla="*/ 0 h 6"/>
                  <a:gd name="T4" fmla="*/ 0 w 12"/>
                  <a:gd name="T5" fmla="*/ 2147483647 h 6"/>
                  <a:gd name="T6" fmla="*/ 2147483647 w 12"/>
                  <a:gd name="T7" fmla="*/ 2147483647 h 6"/>
                  <a:gd name="T8" fmla="*/ 2147483647 w 12"/>
                  <a:gd name="T9" fmla="*/ 2147483647 h 6"/>
                  <a:gd name="T10" fmla="*/ 2147483647 w 12"/>
                  <a:gd name="T11" fmla="*/ 0 h 6"/>
                  <a:gd name="T12" fmla="*/ 2147483647 w 12"/>
                  <a:gd name="T13" fmla="*/ 2147483647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2" h="6">
                    <a:moveTo>
                      <a:pt x="6" y="3"/>
                    </a:moveTo>
                    <a:cubicBezTo>
                      <a:pt x="3" y="3"/>
                      <a:pt x="0" y="2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5"/>
                      <a:pt x="3" y="6"/>
                      <a:pt x="6" y="6"/>
                    </a:cubicBezTo>
                    <a:cubicBezTo>
                      <a:pt x="10" y="6"/>
                      <a:pt x="12" y="5"/>
                      <a:pt x="12" y="3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2"/>
                      <a:pt x="10" y="3"/>
                      <a:pt x="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1" name="Freeform 230"/>
              <p:cNvSpPr>
                <a:spLocks noEditPoints="1"/>
              </p:cNvSpPr>
              <p:nvPr/>
            </p:nvSpPr>
            <p:spPr bwMode="auto">
              <a:xfrm>
                <a:off x="4596378" y="2113187"/>
                <a:ext cx="38100" cy="25400"/>
              </a:xfrm>
              <a:custGeom>
                <a:avLst/>
                <a:gdLst>
                  <a:gd name="T0" fmla="*/ 2147483647 w 12"/>
                  <a:gd name="T1" fmla="*/ 0 h 8"/>
                  <a:gd name="T2" fmla="*/ 0 w 12"/>
                  <a:gd name="T3" fmla="*/ 2147483647 h 8"/>
                  <a:gd name="T4" fmla="*/ 0 w 12"/>
                  <a:gd name="T5" fmla="*/ 2147483647 h 8"/>
                  <a:gd name="T6" fmla="*/ 0 w 12"/>
                  <a:gd name="T7" fmla="*/ 2147483647 h 8"/>
                  <a:gd name="T8" fmla="*/ 2147483647 w 12"/>
                  <a:gd name="T9" fmla="*/ 2147483647 h 8"/>
                  <a:gd name="T10" fmla="*/ 2147483647 w 12"/>
                  <a:gd name="T11" fmla="*/ 2147483647 h 8"/>
                  <a:gd name="T12" fmla="*/ 2147483647 w 12"/>
                  <a:gd name="T13" fmla="*/ 2147483647 h 8"/>
                  <a:gd name="T14" fmla="*/ 2147483647 w 12"/>
                  <a:gd name="T15" fmla="*/ 0 h 8"/>
                  <a:gd name="T16" fmla="*/ 2147483647 w 12"/>
                  <a:gd name="T17" fmla="*/ 2147483647 h 8"/>
                  <a:gd name="T18" fmla="*/ 0 w 12"/>
                  <a:gd name="T19" fmla="*/ 2147483647 h 8"/>
                  <a:gd name="T20" fmla="*/ 2147483647 w 12"/>
                  <a:gd name="T21" fmla="*/ 0 h 8"/>
                  <a:gd name="T22" fmla="*/ 2147483647 w 12"/>
                  <a:gd name="T23" fmla="*/ 2147483647 h 8"/>
                  <a:gd name="T24" fmla="*/ 2147483647 w 12"/>
                  <a:gd name="T25" fmla="*/ 2147483647 h 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2" h="8">
                    <a:moveTo>
                      <a:pt x="6" y="0"/>
                    </a:moveTo>
                    <a:cubicBezTo>
                      <a:pt x="3" y="0"/>
                      <a:pt x="0" y="1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3" y="8"/>
                      <a:pt x="6" y="8"/>
                    </a:cubicBezTo>
                    <a:cubicBezTo>
                      <a:pt x="10" y="8"/>
                      <a:pt x="12" y="7"/>
                      <a:pt x="12" y="6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1"/>
                      <a:pt x="10" y="0"/>
                      <a:pt x="6" y="0"/>
                    </a:cubicBezTo>
                    <a:close/>
                    <a:moveTo>
                      <a:pt x="6" y="5"/>
                    </a:moveTo>
                    <a:cubicBezTo>
                      <a:pt x="3" y="5"/>
                      <a:pt x="0" y="4"/>
                      <a:pt x="0" y="3"/>
                    </a:cubicBezTo>
                    <a:cubicBezTo>
                      <a:pt x="0" y="1"/>
                      <a:pt x="3" y="0"/>
                      <a:pt x="6" y="0"/>
                    </a:cubicBezTo>
                    <a:cubicBezTo>
                      <a:pt x="10" y="0"/>
                      <a:pt x="12" y="1"/>
                      <a:pt x="12" y="3"/>
                    </a:cubicBezTo>
                    <a:cubicBezTo>
                      <a:pt x="12" y="4"/>
                      <a:pt x="10" y="5"/>
                      <a:pt x="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2" name="Freeform 231"/>
              <p:cNvSpPr>
                <a:spLocks noEditPoints="1"/>
              </p:cNvSpPr>
              <p:nvPr/>
            </p:nvSpPr>
            <p:spPr bwMode="auto">
              <a:xfrm>
                <a:off x="4599553" y="2113187"/>
                <a:ext cx="34925" cy="15875"/>
              </a:xfrm>
              <a:custGeom>
                <a:avLst/>
                <a:gdLst>
                  <a:gd name="T0" fmla="*/ 2147483647 w 11"/>
                  <a:gd name="T1" fmla="*/ 0 h 5"/>
                  <a:gd name="T2" fmla="*/ 0 w 11"/>
                  <a:gd name="T3" fmla="*/ 2147483647 h 5"/>
                  <a:gd name="T4" fmla="*/ 2147483647 w 11"/>
                  <a:gd name="T5" fmla="*/ 2147483647 h 5"/>
                  <a:gd name="T6" fmla="*/ 2147483647 w 11"/>
                  <a:gd name="T7" fmla="*/ 2147483647 h 5"/>
                  <a:gd name="T8" fmla="*/ 2147483647 w 11"/>
                  <a:gd name="T9" fmla="*/ 0 h 5"/>
                  <a:gd name="T10" fmla="*/ 2147483647 w 11"/>
                  <a:gd name="T11" fmla="*/ 2147483647 h 5"/>
                  <a:gd name="T12" fmla="*/ 0 w 11"/>
                  <a:gd name="T13" fmla="*/ 2147483647 h 5"/>
                  <a:gd name="T14" fmla="*/ 2147483647 w 11"/>
                  <a:gd name="T15" fmla="*/ 2147483647 h 5"/>
                  <a:gd name="T16" fmla="*/ 2147483647 w 11"/>
                  <a:gd name="T17" fmla="*/ 2147483647 h 5"/>
                  <a:gd name="T18" fmla="*/ 2147483647 w 11"/>
                  <a:gd name="T19" fmla="*/ 2147483647 h 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1" h="5">
                    <a:moveTo>
                      <a:pt x="5" y="0"/>
                    </a:moveTo>
                    <a:cubicBezTo>
                      <a:pt x="2" y="0"/>
                      <a:pt x="0" y="1"/>
                      <a:pt x="0" y="3"/>
                    </a:cubicBezTo>
                    <a:cubicBezTo>
                      <a:pt x="0" y="4"/>
                      <a:pt x="2" y="5"/>
                      <a:pt x="5" y="5"/>
                    </a:cubicBezTo>
                    <a:cubicBezTo>
                      <a:pt x="8" y="5"/>
                      <a:pt x="11" y="4"/>
                      <a:pt x="11" y="3"/>
                    </a:cubicBezTo>
                    <a:cubicBezTo>
                      <a:pt x="11" y="1"/>
                      <a:pt x="8" y="0"/>
                      <a:pt x="5" y="0"/>
                    </a:cubicBezTo>
                    <a:close/>
                    <a:moveTo>
                      <a:pt x="5" y="5"/>
                    </a:moveTo>
                    <a:cubicBezTo>
                      <a:pt x="3" y="5"/>
                      <a:pt x="0" y="4"/>
                      <a:pt x="0" y="3"/>
                    </a:cubicBezTo>
                    <a:cubicBezTo>
                      <a:pt x="0" y="2"/>
                      <a:pt x="3" y="1"/>
                      <a:pt x="5" y="1"/>
                    </a:cubicBezTo>
                    <a:cubicBezTo>
                      <a:pt x="8" y="1"/>
                      <a:pt x="10" y="2"/>
                      <a:pt x="10" y="3"/>
                    </a:cubicBezTo>
                    <a:cubicBezTo>
                      <a:pt x="10" y="4"/>
                      <a:pt x="8" y="5"/>
                      <a:pt x="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3" name="Freeform 232"/>
              <p:cNvSpPr>
                <a:spLocks/>
              </p:cNvSpPr>
              <p:nvPr/>
            </p:nvSpPr>
            <p:spPr bwMode="auto">
              <a:xfrm>
                <a:off x="4680515" y="2060801"/>
                <a:ext cx="41275" cy="15875"/>
              </a:xfrm>
              <a:custGeom>
                <a:avLst/>
                <a:gdLst>
                  <a:gd name="T0" fmla="*/ 2147483647 w 13"/>
                  <a:gd name="T1" fmla="*/ 2147483647 h 5"/>
                  <a:gd name="T2" fmla="*/ 0 w 13"/>
                  <a:gd name="T3" fmla="*/ 0 h 5"/>
                  <a:gd name="T4" fmla="*/ 0 w 13"/>
                  <a:gd name="T5" fmla="*/ 2147483647 h 5"/>
                  <a:gd name="T6" fmla="*/ 2147483647 w 13"/>
                  <a:gd name="T7" fmla="*/ 2147483647 h 5"/>
                  <a:gd name="T8" fmla="*/ 2147483647 w 13"/>
                  <a:gd name="T9" fmla="*/ 2147483647 h 5"/>
                  <a:gd name="T10" fmla="*/ 2147483647 w 13"/>
                  <a:gd name="T11" fmla="*/ 0 h 5"/>
                  <a:gd name="T12" fmla="*/ 2147483647 w 13"/>
                  <a:gd name="T13" fmla="*/ 2147483647 h 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3" h="5">
                    <a:moveTo>
                      <a:pt x="6" y="2"/>
                    </a:moveTo>
                    <a:cubicBezTo>
                      <a:pt x="3" y="2"/>
                      <a:pt x="0" y="1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3" y="5"/>
                      <a:pt x="6" y="5"/>
                    </a:cubicBezTo>
                    <a:cubicBezTo>
                      <a:pt x="10" y="5"/>
                      <a:pt x="13" y="4"/>
                      <a:pt x="13" y="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1"/>
                      <a:pt x="10" y="2"/>
                      <a:pt x="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" name="Freeform 233"/>
              <p:cNvSpPr>
                <a:spLocks/>
              </p:cNvSpPr>
              <p:nvPr/>
            </p:nvSpPr>
            <p:spPr bwMode="auto">
              <a:xfrm>
                <a:off x="4680515" y="2048101"/>
                <a:ext cx="41275" cy="15875"/>
              </a:xfrm>
              <a:custGeom>
                <a:avLst/>
                <a:gdLst>
                  <a:gd name="T0" fmla="*/ 2147483647 w 13"/>
                  <a:gd name="T1" fmla="*/ 2147483647 h 5"/>
                  <a:gd name="T2" fmla="*/ 0 w 13"/>
                  <a:gd name="T3" fmla="*/ 0 h 5"/>
                  <a:gd name="T4" fmla="*/ 0 w 13"/>
                  <a:gd name="T5" fmla="*/ 2147483647 h 5"/>
                  <a:gd name="T6" fmla="*/ 2147483647 w 13"/>
                  <a:gd name="T7" fmla="*/ 2147483647 h 5"/>
                  <a:gd name="T8" fmla="*/ 2147483647 w 13"/>
                  <a:gd name="T9" fmla="*/ 2147483647 h 5"/>
                  <a:gd name="T10" fmla="*/ 2147483647 w 13"/>
                  <a:gd name="T11" fmla="*/ 0 h 5"/>
                  <a:gd name="T12" fmla="*/ 2147483647 w 13"/>
                  <a:gd name="T13" fmla="*/ 2147483647 h 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3" h="5">
                    <a:moveTo>
                      <a:pt x="6" y="2"/>
                    </a:moveTo>
                    <a:cubicBezTo>
                      <a:pt x="3" y="2"/>
                      <a:pt x="0" y="1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3" y="5"/>
                      <a:pt x="6" y="5"/>
                    </a:cubicBezTo>
                    <a:cubicBezTo>
                      <a:pt x="10" y="5"/>
                      <a:pt x="13" y="4"/>
                      <a:pt x="13" y="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1"/>
                      <a:pt x="10" y="2"/>
                      <a:pt x="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" name="Freeform 234"/>
              <p:cNvSpPr>
                <a:spLocks noEditPoints="1"/>
              </p:cNvSpPr>
              <p:nvPr/>
            </p:nvSpPr>
            <p:spPr bwMode="auto">
              <a:xfrm>
                <a:off x="4680515" y="2029051"/>
                <a:ext cx="41275" cy="25400"/>
              </a:xfrm>
              <a:custGeom>
                <a:avLst/>
                <a:gdLst>
                  <a:gd name="T0" fmla="*/ 2147483647 w 13"/>
                  <a:gd name="T1" fmla="*/ 0 h 8"/>
                  <a:gd name="T2" fmla="*/ 0 w 13"/>
                  <a:gd name="T3" fmla="*/ 2147483647 h 8"/>
                  <a:gd name="T4" fmla="*/ 0 w 13"/>
                  <a:gd name="T5" fmla="*/ 2147483647 h 8"/>
                  <a:gd name="T6" fmla="*/ 0 w 13"/>
                  <a:gd name="T7" fmla="*/ 2147483647 h 8"/>
                  <a:gd name="T8" fmla="*/ 2147483647 w 13"/>
                  <a:gd name="T9" fmla="*/ 2147483647 h 8"/>
                  <a:gd name="T10" fmla="*/ 2147483647 w 13"/>
                  <a:gd name="T11" fmla="*/ 2147483647 h 8"/>
                  <a:gd name="T12" fmla="*/ 2147483647 w 13"/>
                  <a:gd name="T13" fmla="*/ 2147483647 h 8"/>
                  <a:gd name="T14" fmla="*/ 2147483647 w 13"/>
                  <a:gd name="T15" fmla="*/ 0 h 8"/>
                  <a:gd name="T16" fmla="*/ 2147483647 w 13"/>
                  <a:gd name="T17" fmla="*/ 2147483647 h 8"/>
                  <a:gd name="T18" fmla="*/ 0 w 13"/>
                  <a:gd name="T19" fmla="*/ 2147483647 h 8"/>
                  <a:gd name="T20" fmla="*/ 2147483647 w 13"/>
                  <a:gd name="T21" fmla="*/ 0 h 8"/>
                  <a:gd name="T22" fmla="*/ 2147483647 w 13"/>
                  <a:gd name="T23" fmla="*/ 2147483647 h 8"/>
                  <a:gd name="T24" fmla="*/ 2147483647 w 13"/>
                  <a:gd name="T25" fmla="*/ 2147483647 h 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3" h="8">
                    <a:moveTo>
                      <a:pt x="6" y="0"/>
                    </a:moveTo>
                    <a:cubicBezTo>
                      <a:pt x="3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7"/>
                      <a:pt x="3" y="8"/>
                      <a:pt x="6" y="8"/>
                    </a:cubicBezTo>
                    <a:cubicBezTo>
                      <a:pt x="10" y="8"/>
                      <a:pt x="13" y="7"/>
                      <a:pt x="13" y="5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0" y="0"/>
                      <a:pt x="6" y="0"/>
                    </a:cubicBezTo>
                    <a:close/>
                    <a:moveTo>
                      <a:pt x="6" y="5"/>
                    </a:moveTo>
                    <a:cubicBezTo>
                      <a:pt x="3" y="5"/>
                      <a:pt x="0" y="4"/>
                      <a:pt x="0" y="2"/>
                    </a:cubicBezTo>
                    <a:cubicBezTo>
                      <a:pt x="0" y="1"/>
                      <a:pt x="3" y="0"/>
                      <a:pt x="6" y="0"/>
                    </a:cubicBezTo>
                    <a:cubicBezTo>
                      <a:pt x="10" y="0"/>
                      <a:pt x="12" y="1"/>
                      <a:pt x="12" y="2"/>
                    </a:cubicBezTo>
                    <a:cubicBezTo>
                      <a:pt x="12" y="4"/>
                      <a:pt x="10" y="5"/>
                      <a:pt x="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6" name="Freeform 235"/>
              <p:cNvSpPr>
                <a:spLocks noEditPoints="1"/>
              </p:cNvSpPr>
              <p:nvPr/>
            </p:nvSpPr>
            <p:spPr bwMode="auto">
              <a:xfrm>
                <a:off x="4683690" y="2029051"/>
                <a:ext cx="34925" cy="12700"/>
              </a:xfrm>
              <a:custGeom>
                <a:avLst/>
                <a:gdLst>
                  <a:gd name="T0" fmla="*/ 2147483647 w 11"/>
                  <a:gd name="T1" fmla="*/ 0 h 4"/>
                  <a:gd name="T2" fmla="*/ 0 w 11"/>
                  <a:gd name="T3" fmla="*/ 2147483647 h 4"/>
                  <a:gd name="T4" fmla="*/ 2147483647 w 11"/>
                  <a:gd name="T5" fmla="*/ 2147483647 h 4"/>
                  <a:gd name="T6" fmla="*/ 2147483647 w 11"/>
                  <a:gd name="T7" fmla="*/ 2147483647 h 4"/>
                  <a:gd name="T8" fmla="*/ 2147483647 w 11"/>
                  <a:gd name="T9" fmla="*/ 0 h 4"/>
                  <a:gd name="T10" fmla="*/ 2147483647 w 11"/>
                  <a:gd name="T11" fmla="*/ 2147483647 h 4"/>
                  <a:gd name="T12" fmla="*/ 2147483647 w 11"/>
                  <a:gd name="T13" fmla="*/ 2147483647 h 4"/>
                  <a:gd name="T14" fmla="*/ 2147483647 w 11"/>
                  <a:gd name="T15" fmla="*/ 0 h 4"/>
                  <a:gd name="T16" fmla="*/ 2147483647 w 11"/>
                  <a:gd name="T17" fmla="*/ 2147483647 h 4"/>
                  <a:gd name="T18" fmla="*/ 2147483647 w 11"/>
                  <a:gd name="T19" fmla="*/ 2147483647 h 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1" h="4">
                    <a:moveTo>
                      <a:pt x="5" y="0"/>
                    </a:moveTo>
                    <a:cubicBezTo>
                      <a:pt x="2" y="0"/>
                      <a:pt x="0" y="1"/>
                      <a:pt x="0" y="2"/>
                    </a:cubicBezTo>
                    <a:cubicBezTo>
                      <a:pt x="0" y="3"/>
                      <a:pt x="2" y="4"/>
                      <a:pt x="5" y="4"/>
                    </a:cubicBezTo>
                    <a:cubicBezTo>
                      <a:pt x="9" y="4"/>
                      <a:pt x="11" y="3"/>
                      <a:pt x="11" y="2"/>
                    </a:cubicBezTo>
                    <a:cubicBezTo>
                      <a:pt x="11" y="1"/>
                      <a:pt x="9" y="0"/>
                      <a:pt x="5" y="0"/>
                    </a:cubicBezTo>
                    <a:close/>
                    <a:moveTo>
                      <a:pt x="5" y="4"/>
                    </a:moveTo>
                    <a:cubicBezTo>
                      <a:pt x="3" y="4"/>
                      <a:pt x="1" y="3"/>
                      <a:pt x="1" y="2"/>
                    </a:cubicBezTo>
                    <a:cubicBezTo>
                      <a:pt x="1" y="1"/>
                      <a:pt x="3" y="0"/>
                      <a:pt x="5" y="0"/>
                    </a:cubicBezTo>
                    <a:cubicBezTo>
                      <a:pt x="8" y="0"/>
                      <a:pt x="10" y="1"/>
                      <a:pt x="10" y="2"/>
                    </a:cubicBezTo>
                    <a:cubicBezTo>
                      <a:pt x="10" y="3"/>
                      <a:pt x="8" y="4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7" name="Freeform 236"/>
              <p:cNvSpPr>
                <a:spLocks/>
              </p:cNvSpPr>
              <p:nvPr/>
            </p:nvSpPr>
            <p:spPr bwMode="auto">
              <a:xfrm>
                <a:off x="4582090" y="2063976"/>
                <a:ext cx="71438" cy="30163"/>
              </a:xfrm>
              <a:custGeom>
                <a:avLst/>
                <a:gdLst>
                  <a:gd name="T0" fmla="*/ 2147483647 w 23"/>
                  <a:gd name="T1" fmla="*/ 2147483647 h 10"/>
                  <a:gd name="T2" fmla="*/ 0 w 23"/>
                  <a:gd name="T3" fmla="*/ 0 h 10"/>
                  <a:gd name="T4" fmla="*/ 0 w 23"/>
                  <a:gd name="T5" fmla="*/ 2147483647 h 10"/>
                  <a:gd name="T6" fmla="*/ 2147483647 w 23"/>
                  <a:gd name="T7" fmla="*/ 2147483647 h 10"/>
                  <a:gd name="T8" fmla="*/ 2147483647 w 23"/>
                  <a:gd name="T9" fmla="*/ 2147483647 h 10"/>
                  <a:gd name="T10" fmla="*/ 2147483647 w 23"/>
                  <a:gd name="T11" fmla="*/ 0 h 10"/>
                  <a:gd name="T12" fmla="*/ 2147483647 w 23"/>
                  <a:gd name="T13" fmla="*/ 2147483647 h 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3" h="10">
                    <a:moveTo>
                      <a:pt x="11" y="5"/>
                    </a:moveTo>
                    <a:cubicBezTo>
                      <a:pt x="5" y="5"/>
                      <a:pt x="0" y="3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8"/>
                      <a:pt x="5" y="10"/>
                      <a:pt x="11" y="10"/>
                    </a:cubicBezTo>
                    <a:cubicBezTo>
                      <a:pt x="18" y="10"/>
                      <a:pt x="23" y="8"/>
                      <a:pt x="23" y="6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3"/>
                      <a:pt x="18" y="5"/>
                      <a:pt x="1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8" name="Freeform 237"/>
              <p:cNvSpPr>
                <a:spLocks/>
              </p:cNvSpPr>
              <p:nvPr/>
            </p:nvSpPr>
            <p:spPr bwMode="auto">
              <a:xfrm>
                <a:off x="4582090" y="2041751"/>
                <a:ext cx="71438" cy="31750"/>
              </a:xfrm>
              <a:custGeom>
                <a:avLst/>
                <a:gdLst>
                  <a:gd name="T0" fmla="*/ 2147483647 w 23"/>
                  <a:gd name="T1" fmla="*/ 2147483647 h 10"/>
                  <a:gd name="T2" fmla="*/ 0 w 23"/>
                  <a:gd name="T3" fmla="*/ 0 h 10"/>
                  <a:gd name="T4" fmla="*/ 0 w 23"/>
                  <a:gd name="T5" fmla="*/ 2147483647 h 10"/>
                  <a:gd name="T6" fmla="*/ 2147483647 w 23"/>
                  <a:gd name="T7" fmla="*/ 2147483647 h 10"/>
                  <a:gd name="T8" fmla="*/ 2147483647 w 23"/>
                  <a:gd name="T9" fmla="*/ 2147483647 h 10"/>
                  <a:gd name="T10" fmla="*/ 2147483647 w 23"/>
                  <a:gd name="T11" fmla="*/ 0 h 10"/>
                  <a:gd name="T12" fmla="*/ 2147483647 w 23"/>
                  <a:gd name="T13" fmla="*/ 2147483647 h 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3" h="10">
                    <a:moveTo>
                      <a:pt x="11" y="5"/>
                    </a:moveTo>
                    <a:cubicBezTo>
                      <a:pt x="5" y="5"/>
                      <a:pt x="0" y="3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8"/>
                      <a:pt x="5" y="10"/>
                      <a:pt x="11" y="10"/>
                    </a:cubicBezTo>
                    <a:cubicBezTo>
                      <a:pt x="18" y="10"/>
                      <a:pt x="23" y="8"/>
                      <a:pt x="23" y="6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3"/>
                      <a:pt x="18" y="5"/>
                      <a:pt x="1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9" name="Freeform 238"/>
              <p:cNvSpPr>
                <a:spLocks noEditPoints="1"/>
              </p:cNvSpPr>
              <p:nvPr/>
            </p:nvSpPr>
            <p:spPr bwMode="auto">
              <a:xfrm>
                <a:off x="4582090" y="2008413"/>
                <a:ext cx="71438" cy="46038"/>
              </a:xfrm>
              <a:custGeom>
                <a:avLst/>
                <a:gdLst>
                  <a:gd name="T0" fmla="*/ 2147483647 w 23"/>
                  <a:gd name="T1" fmla="*/ 0 h 15"/>
                  <a:gd name="T2" fmla="*/ 0 w 23"/>
                  <a:gd name="T3" fmla="*/ 2147483647 h 15"/>
                  <a:gd name="T4" fmla="*/ 0 w 23"/>
                  <a:gd name="T5" fmla="*/ 2147483647 h 15"/>
                  <a:gd name="T6" fmla="*/ 0 w 23"/>
                  <a:gd name="T7" fmla="*/ 2147483647 h 15"/>
                  <a:gd name="T8" fmla="*/ 2147483647 w 23"/>
                  <a:gd name="T9" fmla="*/ 2147483647 h 15"/>
                  <a:gd name="T10" fmla="*/ 2147483647 w 23"/>
                  <a:gd name="T11" fmla="*/ 2147483647 h 15"/>
                  <a:gd name="T12" fmla="*/ 2147483647 w 23"/>
                  <a:gd name="T13" fmla="*/ 2147483647 h 15"/>
                  <a:gd name="T14" fmla="*/ 2147483647 w 23"/>
                  <a:gd name="T15" fmla="*/ 0 h 15"/>
                  <a:gd name="T16" fmla="*/ 2147483647 w 23"/>
                  <a:gd name="T17" fmla="*/ 2147483647 h 15"/>
                  <a:gd name="T18" fmla="*/ 0 w 23"/>
                  <a:gd name="T19" fmla="*/ 2147483647 h 15"/>
                  <a:gd name="T20" fmla="*/ 2147483647 w 23"/>
                  <a:gd name="T21" fmla="*/ 0 h 15"/>
                  <a:gd name="T22" fmla="*/ 2147483647 w 23"/>
                  <a:gd name="T23" fmla="*/ 2147483647 h 15"/>
                  <a:gd name="T24" fmla="*/ 2147483647 w 23"/>
                  <a:gd name="T25" fmla="*/ 2147483647 h 1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3" h="15">
                    <a:moveTo>
                      <a:pt x="11" y="0"/>
                    </a:moveTo>
                    <a:cubicBezTo>
                      <a:pt x="5" y="0"/>
                      <a:pt x="0" y="2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2"/>
                      <a:pt x="5" y="15"/>
                      <a:pt x="11" y="15"/>
                    </a:cubicBezTo>
                    <a:cubicBezTo>
                      <a:pt x="18" y="15"/>
                      <a:pt x="23" y="12"/>
                      <a:pt x="23" y="10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2"/>
                      <a:pt x="18" y="0"/>
                      <a:pt x="11" y="0"/>
                    </a:cubicBezTo>
                    <a:close/>
                    <a:moveTo>
                      <a:pt x="11" y="9"/>
                    </a:moveTo>
                    <a:cubicBezTo>
                      <a:pt x="5" y="9"/>
                      <a:pt x="0" y="7"/>
                      <a:pt x="0" y="4"/>
                    </a:cubicBezTo>
                    <a:cubicBezTo>
                      <a:pt x="0" y="2"/>
                      <a:pt x="5" y="0"/>
                      <a:pt x="11" y="0"/>
                    </a:cubicBezTo>
                    <a:cubicBezTo>
                      <a:pt x="17" y="0"/>
                      <a:pt x="23" y="2"/>
                      <a:pt x="23" y="4"/>
                    </a:cubicBezTo>
                    <a:cubicBezTo>
                      <a:pt x="23" y="7"/>
                      <a:pt x="17" y="9"/>
                      <a:pt x="1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0" name="Freeform 239"/>
              <p:cNvSpPr>
                <a:spLocks noEditPoints="1"/>
              </p:cNvSpPr>
              <p:nvPr/>
            </p:nvSpPr>
            <p:spPr bwMode="auto">
              <a:xfrm>
                <a:off x="4585265" y="2008413"/>
                <a:ext cx="65088" cy="23813"/>
              </a:xfrm>
              <a:custGeom>
                <a:avLst/>
                <a:gdLst>
                  <a:gd name="T0" fmla="*/ 2147483647 w 21"/>
                  <a:gd name="T1" fmla="*/ 0 h 8"/>
                  <a:gd name="T2" fmla="*/ 0 w 21"/>
                  <a:gd name="T3" fmla="*/ 2147483647 h 8"/>
                  <a:gd name="T4" fmla="*/ 2147483647 w 21"/>
                  <a:gd name="T5" fmla="*/ 2147483647 h 8"/>
                  <a:gd name="T6" fmla="*/ 2147483647 w 21"/>
                  <a:gd name="T7" fmla="*/ 2147483647 h 8"/>
                  <a:gd name="T8" fmla="*/ 2147483647 w 21"/>
                  <a:gd name="T9" fmla="*/ 0 h 8"/>
                  <a:gd name="T10" fmla="*/ 2147483647 w 21"/>
                  <a:gd name="T11" fmla="*/ 2147483647 h 8"/>
                  <a:gd name="T12" fmla="*/ 2147483647 w 21"/>
                  <a:gd name="T13" fmla="*/ 2147483647 h 8"/>
                  <a:gd name="T14" fmla="*/ 2147483647 w 21"/>
                  <a:gd name="T15" fmla="*/ 2147483647 h 8"/>
                  <a:gd name="T16" fmla="*/ 2147483647 w 21"/>
                  <a:gd name="T17" fmla="*/ 2147483647 h 8"/>
                  <a:gd name="T18" fmla="*/ 2147483647 w 21"/>
                  <a:gd name="T19" fmla="*/ 2147483647 h 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" h="8">
                    <a:moveTo>
                      <a:pt x="10" y="0"/>
                    </a:moveTo>
                    <a:cubicBezTo>
                      <a:pt x="4" y="0"/>
                      <a:pt x="0" y="2"/>
                      <a:pt x="0" y="4"/>
                    </a:cubicBezTo>
                    <a:cubicBezTo>
                      <a:pt x="0" y="7"/>
                      <a:pt x="4" y="8"/>
                      <a:pt x="10" y="8"/>
                    </a:cubicBezTo>
                    <a:cubicBezTo>
                      <a:pt x="16" y="8"/>
                      <a:pt x="21" y="7"/>
                      <a:pt x="21" y="4"/>
                    </a:cubicBezTo>
                    <a:cubicBezTo>
                      <a:pt x="21" y="2"/>
                      <a:pt x="16" y="0"/>
                      <a:pt x="10" y="0"/>
                    </a:cubicBezTo>
                    <a:close/>
                    <a:moveTo>
                      <a:pt x="10" y="8"/>
                    </a:moveTo>
                    <a:cubicBezTo>
                      <a:pt x="5" y="8"/>
                      <a:pt x="1" y="6"/>
                      <a:pt x="1" y="4"/>
                    </a:cubicBezTo>
                    <a:cubicBezTo>
                      <a:pt x="1" y="2"/>
                      <a:pt x="5" y="1"/>
                      <a:pt x="10" y="1"/>
                    </a:cubicBezTo>
                    <a:cubicBezTo>
                      <a:pt x="15" y="1"/>
                      <a:pt x="19" y="2"/>
                      <a:pt x="19" y="4"/>
                    </a:cubicBezTo>
                    <a:cubicBezTo>
                      <a:pt x="19" y="6"/>
                      <a:pt x="15" y="8"/>
                      <a:pt x="1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en-IN" sz="234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1" name="Rectangle 240"/>
              <p:cNvSpPr>
                <a:spLocks noChangeArrowheads="1"/>
              </p:cNvSpPr>
              <p:nvPr/>
            </p:nvSpPr>
            <p:spPr bwMode="auto">
              <a:xfrm>
                <a:off x="4615428" y="1989363"/>
                <a:ext cx="3175" cy="158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spcBef>
                    <a:spcPct val="100000"/>
                  </a:spcBef>
                  <a:buClr>
                    <a:schemeClr val="tx1"/>
                  </a:buClr>
                  <a:buFont typeface="Wingdings 2" pitchFamily="18" charset="2"/>
                  <a:buChar char="¡"/>
                  <a:defRPr sz="16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3640">
                  <a:cs typeface="Arial" panose="020B0604020202020204" pitchFamily="34" charset="0"/>
                </a:endParaRPr>
              </a:p>
            </p:txBody>
          </p:sp>
          <p:sp>
            <p:nvSpPr>
              <p:cNvPr id="182" name="Rectangle 241"/>
              <p:cNvSpPr>
                <a:spLocks noChangeArrowheads="1"/>
              </p:cNvSpPr>
              <p:nvPr/>
            </p:nvSpPr>
            <p:spPr bwMode="auto">
              <a:xfrm>
                <a:off x="4615428" y="2097312"/>
                <a:ext cx="3175" cy="158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spcBef>
                    <a:spcPct val="100000"/>
                  </a:spcBef>
                  <a:buClr>
                    <a:schemeClr val="tx1"/>
                  </a:buClr>
                  <a:buFont typeface="Wingdings 2" pitchFamily="18" charset="2"/>
                  <a:buChar char="¡"/>
                  <a:defRPr sz="16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3640"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4" name="Oval 23"/>
          <p:cNvSpPr/>
          <p:nvPr/>
        </p:nvSpPr>
        <p:spPr>
          <a:xfrm>
            <a:off x="3224974" y="3409503"/>
            <a:ext cx="675055" cy="67505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4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5"/>
          <p:cNvGrpSpPr>
            <a:grpSpLocks noChangeAspect="1"/>
          </p:cNvGrpSpPr>
          <p:nvPr/>
        </p:nvGrpSpPr>
        <p:grpSpPr bwMode="auto">
          <a:xfrm>
            <a:off x="3407008" y="3515214"/>
            <a:ext cx="310985" cy="463633"/>
            <a:chOff x="-433" y="1237"/>
            <a:chExt cx="383" cy="571"/>
          </a:xfrm>
          <a:solidFill>
            <a:schemeClr val="bg1"/>
          </a:solidFill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-342" y="1403"/>
              <a:ext cx="181" cy="405"/>
            </a:xfrm>
            <a:custGeom>
              <a:avLst/>
              <a:gdLst>
                <a:gd name="T0" fmla="*/ 151 w 151"/>
                <a:gd name="T1" fmla="*/ 337 h 338"/>
                <a:gd name="T2" fmla="*/ 135 w 151"/>
                <a:gd name="T3" fmla="*/ 338 h 338"/>
                <a:gd name="T4" fmla="*/ 8 w 151"/>
                <a:gd name="T5" fmla="*/ 338 h 338"/>
                <a:gd name="T6" fmla="*/ 19 w 151"/>
                <a:gd name="T7" fmla="*/ 309 h 338"/>
                <a:gd name="T8" fmla="*/ 23 w 151"/>
                <a:gd name="T9" fmla="*/ 296 h 338"/>
                <a:gd name="T10" fmla="*/ 70 w 151"/>
                <a:gd name="T11" fmla="*/ 54 h 338"/>
                <a:gd name="T12" fmla="*/ 65 w 151"/>
                <a:gd name="T13" fmla="*/ 27 h 338"/>
                <a:gd name="T14" fmla="*/ 68 w 151"/>
                <a:gd name="T15" fmla="*/ 4 h 338"/>
                <a:gd name="T16" fmla="*/ 91 w 151"/>
                <a:gd name="T17" fmla="*/ 4 h 338"/>
                <a:gd name="T18" fmla="*/ 94 w 151"/>
                <a:gd name="T19" fmla="*/ 26 h 338"/>
                <a:gd name="T20" fmla="*/ 91 w 151"/>
                <a:gd name="T21" fmla="*/ 52 h 338"/>
                <a:gd name="T22" fmla="*/ 136 w 151"/>
                <a:gd name="T23" fmla="*/ 290 h 338"/>
                <a:gd name="T24" fmla="*/ 146 w 151"/>
                <a:gd name="T25" fmla="*/ 312 h 338"/>
                <a:gd name="T26" fmla="*/ 151 w 151"/>
                <a:gd name="T27" fmla="*/ 337 h 338"/>
                <a:gd name="T28" fmla="*/ 103 w 151"/>
                <a:gd name="T29" fmla="*/ 223 h 338"/>
                <a:gd name="T30" fmla="*/ 62 w 151"/>
                <a:gd name="T31" fmla="*/ 259 h 338"/>
                <a:gd name="T32" fmla="*/ 117 w 151"/>
                <a:gd name="T33" fmla="*/ 297 h 338"/>
                <a:gd name="T34" fmla="*/ 103 w 151"/>
                <a:gd name="T35" fmla="*/ 223 h 338"/>
                <a:gd name="T36" fmla="*/ 41 w 151"/>
                <a:gd name="T37" fmla="*/ 309 h 338"/>
                <a:gd name="T38" fmla="*/ 101 w 151"/>
                <a:gd name="T39" fmla="*/ 309 h 338"/>
                <a:gd name="T40" fmla="*/ 48 w 151"/>
                <a:gd name="T41" fmla="*/ 275 h 338"/>
                <a:gd name="T42" fmla="*/ 41 w 151"/>
                <a:gd name="T43" fmla="*/ 309 h 338"/>
                <a:gd name="T44" fmla="*/ 99 w 151"/>
                <a:gd name="T45" fmla="*/ 201 h 338"/>
                <a:gd name="T46" fmla="*/ 66 w 151"/>
                <a:gd name="T47" fmla="*/ 176 h 338"/>
                <a:gd name="T48" fmla="*/ 55 w 151"/>
                <a:gd name="T49" fmla="*/ 239 h 338"/>
                <a:gd name="T50" fmla="*/ 99 w 151"/>
                <a:gd name="T51" fmla="*/ 201 h 338"/>
                <a:gd name="T52" fmla="*/ 82 w 151"/>
                <a:gd name="T53" fmla="*/ 110 h 338"/>
                <a:gd name="T54" fmla="*/ 92 w 151"/>
                <a:gd name="T55" fmla="*/ 166 h 338"/>
                <a:gd name="T56" fmla="*/ 82 w 151"/>
                <a:gd name="T57" fmla="*/ 11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1" h="338">
                  <a:moveTo>
                    <a:pt x="151" y="337"/>
                  </a:moveTo>
                  <a:cubicBezTo>
                    <a:pt x="144" y="338"/>
                    <a:pt x="140" y="338"/>
                    <a:pt x="135" y="338"/>
                  </a:cubicBezTo>
                  <a:cubicBezTo>
                    <a:pt x="93" y="338"/>
                    <a:pt x="52" y="338"/>
                    <a:pt x="8" y="338"/>
                  </a:cubicBezTo>
                  <a:cubicBezTo>
                    <a:pt x="10" y="326"/>
                    <a:pt x="0" y="313"/>
                    <a:pt x="19" y="309"/>
                  </a:cubicBezTo>
                  <a:cubicBezTo>
                    <a:pt x="21" y="308"/>
                    <a:pt x="23" y="301"/>
                    <a:pt x="23" y="296"/>
                  </a:cubicBezTo>
                  <a:cubicBezTo>
                    <a:pt x="39" y="215"/>
                    <a:pt x="55" y="135"/>
                    <a:pt x="70" y="54"/>
                  </a:cubicBezTo>
                  <a:cubicBezTo>
                    <a:pt x="72" y="45"/>
                    <a:pt x="66" y="36"/>
                    <a:pt x="65" y="27"/>
                  </a:cubicBezTo>
                  <a:cubicBezTo>
                    <a:pt x="65" y="19"/>
                    <a:pt x="64" y="8"/>
                    <a:pt x="68" y="4"/>
                  </a:cubicBezTo>
                  <a:cubicBezTo>
                    <a:pt x="73" y="0"/>
                    <a:pt x="86" y="0"/>
                    <a:pt x="91" y="4"/>
                  </a:cubicBezTo>
                  <a:cubicBezTo>
                    <a:pt x="95" y="8"/>
                    <a:pt x="94" y="19"/>
                    <a:pt x="94" y="26"/>
                  </a:cubicBezTo>
                  <a:cubicBezTo>
                    <a:pt x="94" y="35"/>
                    <a:pt x="89" y="44"/>
                    <a:pt x="91" y="52"/>
                  </a:cubicBezTo>
                  <a:cubicBezTo>
                    <a:pt x="105" y="131"/>
                    <a:pt x="121" y="211"/>
                    <a:pt x="136" y="290"/>
                  </a:cubicBezTo>
                  <a:cubicBezTo>
                    <a:pt x="138" y="298"/>
                    <a:pt x="144" y="304"/>
                    <a:pt x="146" y="312"/>
                  </a:cubicBezTo>
                  <a:cubicBezTo>
                    <a:pt x="149" y="320"/>
                    <a:pt x="149" y="328"/>
                    <a:pt x="151" y="337"/>
                  </a:cubicBezTo>
                  <a:close/>
                  <a:moveTo>
                    <a:pt x="103" y="223"/>
                  </a:moveTo>
                  <a:cubicBezTo>
                    <a:pt x="88" y="237"/>
                    <a:pt x="75" y="247"/>
                    <a:pt x="62" y="259"/>
                  </a:cubicBezTo>
                  <a:cubicBezTo>
                    <a:pt x="80" y="272"/>
                    <a:pt x="97" y="283"/>
                    <a:pt x="117" y="297"/>
                  </a:cubicBezTo>
                  <a:cubicBezTo>
                    <a:pt x="112" y="270"/>
                    <a:pt x="108" y="249"/>
                    <a:pt x="103" y="223"/>
                  </a:cubicBezTo>
                  <a:close/>
                  <a:moveTo>
                    <a:pt x="41" y="309"/>
                  </a:moveTo>
                  <a:cubicBezTo>
                    <a:pt x="61" y="309"/>
                    <a:pt x="79" y="309"/>
                    <a:pt x="101" y="309"/>
                  </a:cubicBezTo>
                  <a:cubicBezTo>
                    <a:pt x="81" y="296"/>
                    <a:pt x="65" y="286"/>
                    <a:pt x="48" y="275"/>
                  </a:cubicBezTo>
                  <a:cubicBezTo>
                    <a:pt x="45" y="288"/>
                    <a:pt x="43" y="298"/>
                    <a:pt x="41" y="309"/>
                  </a:cubicBezTo>
                  <a:close/>
                  <a:moveTo>
                    <a:pt x="99" y="201"/>
                  </a:moveTo>
                  <a:cubicBezTo>
                    <a:pt x="87" y="192"/>
                    <a:pt x="78" y="185"/>
                    <a:pt x="66" y="176"/>
                  </a:cubicBezTo>
                  <a:cubicBezTo>
                    <a:pt x="62" y="198"/>
                    <a:pt x="59" y="216"/>
                    <a:pt x="55" y="239"/>
                  </a:cubicBezTo>
                  <a:cubicBezTo>
                    <a:pt x="72" y="224"/>
                    <a:pt x="84" y="214"/>
                    <a:pt x="99" y="201"/>
                  </a:cubicBezTo>
                  <a:close/>
                  <a:moveTo>
                    <a:pt x="82" y="110"/>
                  </a:moveTo>
                  <a:cubicBezTo>
                    <a:pt x="67" y="149"/>
                    <a:pt x="68" y="154"/>
                    <a:pt x="92" y="166"/>
                  </a:cubicBezTo>
                  <a:cubicBezTo>
                    <a:pt x="89" y="148"/>
                    <a:pt x="86" y="131"/>
                    <a:pt x="82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8872" tIns="59436" rIns="118872" bIns="59436" numCol="1" anchor="t" anchorCtr="0" compatLnSpc="1">
              <a:prstTxWarp prst="textNoShape">
                <a:avLst/>
              </a:prstTxWarp>
            </a:bodyPr>
            <a:lstStyle/>
            <a:p>
              <a:endParaRPr lang="en-US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-433" y="1237"/>
              <a:ext cx="383" cy="350"/>
            </a:xfrm>
            <a:custGeom>
              <a:avLst/>
              <a:gdLst>
                <a:gd name="T0" fmla="*/ 214 w 320"/>
                <a:gd name="T1" fmla="*/ 292 h 292"/>
                <a:gd name="T2" fmla="*/ 207 w 320"/>
                <a:gd name="T3" fmla="*/ 272 h 292"/>
                <a:gd name="T4" fmla="*/ 281 w 320"/>
                <a:gd name="T5" fmla="*/ 177 h 292"/>
                <a:gd name="T6" fmla="*/ 179 w 320"/>
                <a:gd name="T7" fmla="*/ 29 h 292"/>
                <a:gd name="T8" fmla="*/ 30 w 320"/>
                <a:gd name="T9" fmla="*/ 136 h 292"/>
                <a:gd name="T10" fmla="*/ 94 w 320"/>
                <a:gd name="T11" fmla="*/ 265 h 292"/>
                <a:gd name="T12" fmla="*/ 102 w 320"/>
                <a:gd name="T13" fmla="*/ 292 h 292"/>
                <a:gd name="T14" fmla="*/ 7 w 320"/>
                <a:gd name="T15" fmla="*/ 135 h 292"/>
                <a:gd name="T16" fmla="*/ 143 w 320"/>
                <a:gd name="T17" fmla="*/ 5 h 292"/>
                <a:gd name="T18" fmla="*/ 306 w 320"/>
                <a:gd name="T19" fmla="*/ 129 h 292"/>
                <a:gd name="T20" fmla="*/ 214 w 320"/>
                <a:gd name="T21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0" h="292">
                  <a:moveTo>
                    <a:pt x="214" y="292"/>
                  </a:moveTo>
                  <a:cubicBezTo>
                    <a:pt x="211" y="284"/>
                    <a:pt x="209" y="278"/>
                    <a:pt x="207" y="272"/>
                  </a:cubicBezTo>
                  <a:cubicBezTo>
                    <a:pt x="246" y="251"/>
                    <a:pt x="273" y="221"/>
                    <a:pt x="281" y="177"/>
                  </a:cubicBezTo>
                  <a:cubicBezTo>
                    <a:pt x="294" y="109"/>
                    <a:pt x="247" y="41"/>
                    <a:pt x="179" y="29"/>
                  </a:cubicBezTo>
                  <a:cubicBezTo>
                    <a:pt x="108" y="17"/>
                    <a:pt x="40" y="66"/>
                    <a:pt x="30" y="136"/>
                  </a:cubicBezTo>
                  <a:cubicBezTo>
                    <a:pt x="23" y="189"/>
                    <a:pt x="46" y="238"/>
                    <a:pt x="94" y="265"/>
                  </a:cubicBezTo>
                  <a:cubicBezTo>
                    <a:pt x="109" y="273"/>
                    <a:pt x="111" y="280"/>
                    <a:pt x="102" y="292"/>
                  </a:cubicBezTo>
                  <a:cubicBezTo>
                    <a:pt x="41" y="276"/>
                    <a:pt x="0" y="208"/>
                    <a:pt x="7" y="135"/>
                  </a:cubicBezTo>
                  <a:cubicBezTo>
                    <a:pt x="13" y="68"/>
                    <a:pt x="75" y="9"/>
                    <a:pt x="143" y="5"/>
                  </a:cubicBezTo>
                  <a:cubicBezTo>
                    <a:pt x="223" y="0"/>
                    <a:pt x="287" y="49"/>
                    <a:pt x="306" y="129"/>
                  </a:cubicBezTo>
                  <a:cubicBezTo>
                    <a:pt x="320" y="189"/>
                    <a:pt x="278" y="266"/>
                    <a:pt x="214" y="2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8872" tIns="59436" rIns="118872" bIns="59436" numCol="1" anchor="t" anchorCtr="0" compatLnSpc="1">
              <a:prstTxWarp prst="textNoShape">
                <a:avLst/>
              </a:prstTxWarp>
            </a:bodyPr>
            <a:lstStyle/>
            <a:p>
              <a:endParaRPr lang="en-US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-381" y="1294"/>
              <a:ext cx="272" cy="243"/>
            </a:xfrm>
            <a:custGeom>
              <a:avLst/>
              <a:gdLst>
                <a:gd name="T0" fmla="*/ 157 w 227"/>
                <a:gd name="T1" fmla="*/ 202 h 203"/>
                <a:gd name="T2" fmla="*/ 161 w 227"/>
                <a:gd name="T3" fmla="*/ 173 h 203"/>
                <a:gd name="T4" fmla="*/ 188 w 227"/>
                <a:gd name="T5" fmla="*/ 76 h 203"/>
                <a:gd name="T6" fmla="*/ 97 w 227"/>
                <a:gd name="T7" fmla="*/ 26 h 203"/>
                <a:gd name="T8" fmla="*/ 29 w 227"/>
                <a:gd name="T9" fmla="*/ 104 h 203"/>
                <a:gd name="T10" fmla="*/ 64 w 227"/>
                <a:gd name="T11" fmla="*/ 174 h 203"/>
                <a:gd name="T12" fmla="*/ 70 w 227"/>
                <a:gd name="T13" fmla="*/ 203 h 203"/>
                <a:gd name="T14" fmla="*/ 8 w 227"/>
                <a:gd name="T15" fmla="*/ 90 h 203"/>
                <a:gd name="T16" fmla="*/ 109 w 227"/>
                <a:gd name="T17" fmla="*/ 2 h 203"/>
                <a:gd name="T18" fmla="*/ 214 w 227"/>
                <a:gd name="T19" fmla="*/ 80 h 203"/>
                <a:gd name="T20" fmla="*/ 157 w 227"/>
                <a:gd name="T21" fmla="*/ 202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7" h="203">
                  <a:moveTo>
                    <a:pt x="157" y="202"/>
                  </a:moveTo>
                  <a:cubicBezTo>
                    <a:pt x="148" y="190"/>
                    <a:pt x="148" y="182"/>
                    <a:pt x="161" y="173"/>
                  </a:cubicBezTo>
                  <a:cubicBezTo>
                    <a:pt x="193" y="149"/>
                    <a:pt x="203" y="110"/>
                    <a:pt x="188" y="76"/>
                  </a:cubicBezTo>
                  <a:cubicBezTo>
                    <a:pt x="172" y="39"/>
                    <a:pt x="135" y="19"/>
                    <a:pt x="97" y="26"/>
                  </a:cubicBezTo>
                  <a:cubicBezTo>
                    <a:pt x="60" y="33"/>
                    <a:pt x="30" y="66"/>
                    <a:pt x="29" y="104"/>
                  </a:cubicBezTo>
                  <a:cubicBezTo>
                    <a:pt x="28" y="133"/>
                    <a:pt x="40" y="157"/>
                    <a:pt x="64" y="174"/>
                  </a:cubicBezTo>
                  <a:cubicBezTo>
                    <a:pt x="78" y="185"/>
                    <a:pt x="78" y="185"/>
                    <a:pt x="70" y="203"/>
                  </a:cubicBezTo>
                  <a:cubicBezTo>
                    <a:pt x="26" y="186"/>
                    <a:pt x="0" y="140"/>
                    <a:pt x="8" y="90"/>
                  </a:cubicBezTo>
                  <a:cubicBezTo>
                    <a:pt x="15" y="41"/>
                    <a:pt x="58" y="4"/>
                    <a:pt x="109" y="2"/>
                  </a:cubicBezTo>
                  <a:cubicBezTo>
                    <a:pt x="157" y="0"/>
                    <a:pt x="203" y="34"/>
                    <a:pt x="214" y="80"/>
                  </a:cubicBezTo>
                  <a:cubicBezTo>
                    <a:pt x="227" y="131"/>
                    <a:pt x="205" y="178"/>
                    <a:pt x="157" y="2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8872" tIns="59436" rIns="118872" bIns="59436" numCol="1" anchor="t" anchorCtr="0" compatLnSpc="1">
              <a:prstTxWarp prst="textNoShape">
                <a:avLst/>
              </a:prstTxWarp>
            </a:bodyPr>
            <a:lstStyle/>
            <a:p>
              <a:endParaRPr lang="en-US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-323" y="1345"/>
              <a:ext cx="158" cy="141"/>
            </a:xfrm>
            <a:custGeom>
              <a:avLst/>
              <a:gdLst>
                <a:gd name="T0" fmla="*/ 89 w 132"/>
                <a:gd name="T1" fmla="*/ 113 h 117"/>
                <a:gd name="T2" fmla="*/ 95 w 132"/>
                <a:gd name="T3" fmla="*/ 87 h 117"/>
                <a:gd name="T4" fmla="*/ 89 w 132"/>
                <a:gd name="T5" fmla="*/ 36 h 117"/>
                <a:gd name="T6" fmla="*/ 38 w 132"/>
                <a:gd name="T7" fmla="*/ 37 h 117"/>
                <a:gd name="T8" fmla="*/ 34 w 132"/>
                <a:gd name="T9" fmla="*/ 87 h 117"/>
                <a:gd name="T10" fmla="*/ 42 w 132"/>
                <a:gd name="T11" fmla="*/ 117 h 117"/>
                <a:gd name="T12" fmla="*/ 3 w 132"/>
                <a:gd name="T13" fmla="*/ 57 h 117"/>
                <a:gd name="T14" fmla="*/ 58 w 132"/>
                <a:gd name="T15" fmla="*/ 3 h 117"/>
                <a:gd name="T16" fmla="*/ 121 w 132"/>
                <a:gd name="T17" fmla="*/ 42 h 117"/>
                <a:gd name="T18" fmla="*/ 96 w 132"/>
                <a:gd name="T19" fmla="*/ 115 h 117"/>
                <a:gd name="T20" fmla="*/ 89 w 132"/>
                <a:gd name="T2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117">
                  <a:moveTo>
                    <a:pt x="89" y="113"/>
                  </a:moveTo>
                  <a:cubicBezTo>
                    <a:pt x="91" y="105"/>
                    <a:pt x="90" y="94"/>
                    <a:pt x="95" y="87"/>
                  </a:cubicBezTo>
                  <a:cubicBezTo>
                    <a:pt x="105" y="68"/>
                    <a:pt x="104" y="49"/>
                    <a:pt x="89" y="36"/>
                  </a:cubicBezTo>
                  <a:cubicBezTo>
                    <a:pt x="74" y="23"/>
                    <a:pt x="53" y="23"/>
                    <a:pt x="38" y="37"/>
                  </a:cubicBezTo>
                  <a:cubicBezTo>
                    <a:pt x="24" y="50"/>
                    <a:pt x="23" y="70"/>
                    <a:pt x="34" y="87"/>
                  </a:cubicBezTo>
                  <a:cubicBezTo>
                    <a:pt x="38" y="95"/>
                    <a:pt x="39" y="105"/>
                    <a:pt x="42" y="117"/>
                  </a:cubicBezTo>
                  <a:cubicBezTo>
                    <a:pt x="13" y="107"/>
                    <a:pt x="0" y="84"/>
                    <a:pt x="3" y="57"/>
                  </a:cubicBezTo>
                  <a:cubicBezTo>
                    <a:pt x="7" y="29"/>
                    <a:pt x="30" y="7"/>
                    <a:pt x="58" y="3"/>
                  </a:cubicBezTo>
                  <a:cubicBezTo>
                    <a:pt x="84" y="0"/>
                    <a:pt x="112" y="17"/>
                    <a:pt x="121" y="42"/>
                  </a:cubicBezTo>
                  <a:cubicBezTo>
                    <a:pt x="132" y="70"/>
                    <a:pt x="122" y="98"/>
                    <a:pt x="96" y="115"/>
                  </a:cubicBezTo>
                  <a:cubicBezTo>
                    <a:pt x="94" y="114"/>
                    <a:pt x="91" y="114"/>
                    <a:pt x="89" y="1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8872" tIns="59436" rIns="118872" bIns="59436" numCol="1" anchor="t" anchorCtr="0" compatLnSpc="1">
              <a:prstTxWarp prst="textNoShape">
                <a:avLst/>
              </a:prstTxWarp>
            </a:bodyPr>
            <a:lstStyle/>
            <a:p>
              <a:endParaRPr lang="en-US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5" name="Straight Connector 4"/>
          <p:cNvCxnSpPr/>
          <p:nvPr/>
        </p:nvCxnSpPr>
        <p:spPr>
          <a:xfrm>
            <a:off x="946765" y="3088426"/>
            <a:ext cx="1533290" cy="6857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/>
          <p:cNvCxnSpPr/>
          <p:nvPr/>
        </p:nvCxnSpPr>
        <p:spPr>
          <a:xfrm>
            <a:off x="1826953" y="4887636"/>
            <a:ext cx="1807931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/>
          <p:nvPr/>
        </p:nvCxnSpPr>
        <p:spPr>
          <a:xfrm>
            <a:off x="7734597" y="3194196"/>
            <a:ext cx="2825656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Connector 184"/>
          <p:cNvCxnSpPr/>
          <p:nvPr/>
        </p:nvCxnSpPr>
        <p:spPr>
          <a:xfrm>
            <a:off x="6433470" y="5171400"/>
            <a:ext cx="2258494" cy="926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186"/>
          <p:cNvCxnSpPr/>
          <p:nvPr/>
        </p:nvCxnSpPr>
        <p:spPr>
          <a:xfrm>
            <a:off x="7489276" y="1371369"/>
            <a:ext cx="2807216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8" name="Picture 187">
            <a:extLst>
              <a:ext uri="{FF2B5EF4-FFF2-40B4-BE49-F238E27FC236}">
                <a16:creationId xmlns:a16="http://schemas.microsoft.com/office/drawing/2014/main" xmlns="" id="{AECAF2F3-F0C6-4ED0-B999-C6CE8902570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4704" y="333160"/>
            <a:ext cx="1247285" cy="662196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xmlns="" id="{55452448-856A-4453-9E95-B2685744A656}"/>
              </a:ext>
            </a:extLst>
          </p:cNvPr>
          <p:cNvSpPr/>
          <p:nvPr/>
        </p:nvSpPr>
        <p:spPr>
          <a:xfrm>
            <a:off x="2862616" y="3074769"/>
            <a:ext cx="1262286" cy="1206573"/>
          </a:xfrm>
          <a:prstGeom prst="ellipse">
            <a:avLst/>
          </a:prstGeom>
          <a:noFill/>
          <a:ln w="28575">
            <a:solidFill>
              <a:schemeClr val="bg1">
                <a:lumMod val="50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340"/>
          </a:p>
        </p:txBody>
      </p:sp>
      <p:cxnSp>
        <p:nvCxnSpPr>
          <p:cNvPr id="1410" name="Straight Arrow Connector 1409">
            <a:extLst>
              <a:ext uri="{FF2B5EF4-FFF2-40B4-BE49-F238E27FC236}">
                <a16:creationId xmlns:a16="http://schemas.microsoft.com/office/drawing/2014/main" xmlns="" id="{E4E72322-16FE-4F3D-A7EA-F4E137EB8184}"/>
              </a:ext>
            </a:extLst>
          </p:cNvPr>
          <p:cNvCxnSpPr/>
          <p:nvPr/>
        </p:nvCxnSpPr>
        <p:spPr>
          <a:xfrm>
            <a:off x="2736338" y="2343756"/>
            <a:ext cx="488636" cy="7145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2" name="Straight Connector 1411">
            <a:extLst>
              <a:ext uri="{FF2B5EF4-FFF2-40B4-BE49-F238E27FC236}">
                <a16:creationId xmlns:a16="http://schemas.microsoft.com/office/drawing/2014/main" xmlns="" id="{DE9814CE-F6F0-42B8-9C50-CFE7923F2E82}"/>
              </a:ext>
            </a:extLst>
          </p:cNvPr>
          <p:cNvCxnSpPr/>
          <p:nvPr/>
        </p:nvCxnSpPr>
        <p:spPr>
          <a:xfrm>
            <a:off x="2379324" y="2332904"/>
            <a:ext cx="3655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3" name="TextBox 1412">
            <a:extLst>
              <a:ext uri="{FF2B5EF4-FFF2-40B4-BE49-F238E27FC236}">
                <a16:creationId xmlns:a16="http://schemas.microsoft.com/office/drawing/2014/main" xmlns="" id="{FC977DC0-53AD-452E-8AF8-3F5305DCA980}"/>
              </a:ext>
            </a:extLst>
          </p:cNvPr>
          <p:cNvSpPr txBox="1"/>
          <p:nvPr/>
        </p:nvSpPr>
        <p:spPr>
          <a:xfrm>
            <a:off x="420281" y="2123407"/>
            <a:ext cx="2059721" cy="310148"/>
          </a:xfrm>
          <a:prstGeom prst="rect">
            <a:avLst/>
          </a:prstGeom>
          <a:solidFill>
            <a:srgbClr val="BED9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IN" sz="1430" b="1" dirty="0"/>
              <a:t>Telecom centric services</a:t>
            </a:r>
          </a:p>
        </p:txBody>
      </p:sp>
      <p:sp>
        <p:nvSpPr>
          <p:cNvPr id="1416" name="Block Arc 1415">
            <a:extLst>
              <a:ext uri="{FF2B5EF4-FFF2-40B4-BE49-F238E27FC236}">
                <a16:creationId xmlns:a16="http://schemas.microsoft.com/office/drawing/2014/main" xmlns="" id="{23D81B46-5400-4FB2-A421-3B9CA0538F4E}"/>
              </a:ext>
            </a:extLst>
          </p:cNvPr>
          <p:cNvSpPr/>
          <p:nvPr/>
        </p:nvSpPr>
        <p:spPr>
          <a:xfrm rot="7786021">
            <a:off x="2515227" y="781331"/>
            <a:ext cx="5255593" cy="4358764"/>
          </a:xfrm>
          <a:prstGeom prst="blockArc">
            <a:avLst>
              <a:gd name="adj1" fmla="val 10800000"/>
              <a:gd name="adj2" fmla="val 21231472"/>
              <a:gd name="adj3" fmla="val 25044"/>
            </a:avLst>
          </a:prstGeom>
          <a:noFill/>
          <a:ln w="28575">
            <a:solidFill>
              <a:srgbClr val="99AD1E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560" dirty="0">
              <a:solidFill>
                <a:schemeClr val="tx1"/>
              </a:solidFill>
            </a:endParaRP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xmlns="" id="{DA96D021-8952-48E3-8240-CAB6B7602119}"/>
              </a:ext>
            </a:extLst>
          </p:cNvPr>
          <p:cNvSpPr txBox="1"/>
          <p:nvPr/>
        </p:nvSpPr>
        <p:spPr>
          <a:xfrm>
            <a:off x="2721719" y="940963"/>
            <a:ext cx="2529687" cy="31014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IN" sz="1430" b="1" dirty="0">
                <a:solidFill>
                  <a:schemeClr val="bg1"/>
                </a:solidFill>
              </a:rPr>
              <a:t>Data </a:t>
            </a:r>
            <a:r>
              <a:rPr lang="en-IN" sz="1430" b="1" dirty="0" err="1">
                <a:solidFill>
                  <a:schemeClr val="bg1"/>
                </a:solidFill>
              </a:rPr>
              <a:t>Center</a:t>
            </a:r>
            <a:r>
              <a:rPr lang="en-IN" sz="1430" b="1" dirty="0">
                <a:solidFill>
                  <a:schemeClr val="bg1"/>
                </a:solidFill>
              </a:rPr>
              <a:t> centric  IT services</a:t>
            </a:r>
          </a:p>
        </p:txBody>
      </p: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xmlns="" id="{FDCD4490-8C50-46A4-9FD7-4FC979DFBFF5}"/>
              </a:ext>
            </a:extLst>
          </p:cNvPr>
          <p:cNvCxnSpPr>
            <a:cxnSpLocks/>
          </p:cNvCxnSpPr>
          <p:nvPr/>
        </p:nvCxnSpPr>
        <p:spPr>
          <a:xfrm>
            <a:off x="5630834" y="1064325"/>
            <a:ext cx="611222" cy="2764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xmlns="" id="{18354D35-7B96-455D-A9D8-F3B0E231DD62}"/>
              </a:ext>
            </a:extLst>
          </p:cNvPr>
          <p:cNvCxnSpPr/>
          <p:nvPr/>
        </p:nvCxnSpPr>
        <p:spPr>
          <a:xfrm>
            <a:off x="5273821" y="1065686"/>
            <a:ext cx="3655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Slide Number Placeholder 2">
            <a:extLst>
              <a:ext uri="{FF2B5EF4-FFF2-40B4-BE49-F238E27FC236}">
                <a16:creationId xmlns:a16="http://schemas.microsoft.com/office/drawing/2014/main" xmlns="" id="{16C2DCB1-F830-4F53-B60C-B2F7717F1268}"/>
              </a:ext>
            </a:extLst>
          </p:cNvPr>
          <p:cNvSpPr txBox="1">
            <a:spLocks/>
          </p:cNvSpPr>
          <p:nvPr/>
        </p:nvSpPr>
        <p:spPr>
          <a:xfrm>
            <a:off x="223508" y="6444551"/>
            <a:ext cx="472208" cy="51168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fld id="{00000000-1234-1234-1234-123412341234}" type="slidenum">
              <a:rPr lang="en" sz="1170">
                <a:solidFill>
                  <a:schemeClr val="bg1"/>
                </a:solidFill>
              </a:rPr>
              <a:pPr/>
              <a:t>11</a:t>
            </a:fld>
            <a:endParaRPr lang="en" sz="1170" dirty="0">
              <a:solidFill>
                <a:schemeClr val="bg1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89EB46B7-73BC-4A07-855D-3C14026803E5}"/>
              </a:ext>
            </a:extLst>
          </p:cNvPr>
          <p:cNvGrpSpPr/>
          <p:nvPr/>
        </p:nvGrpSpPr>
        <p:grpSpPr>
          <a:xfrm>
            <a:off x="6546774" y="3058304"/>
            <a:ext cx="336179" cy="340072"/>
            <a:chOff x="6714639" y="3048799"/>
            <a:chExt cx="344799" cy="348792"/>
          </a:xfrm>
        </p:grpSpPr>
        <p:sp>
          <p:nvSpPr>
            <p:cNvPr id="111" name="Freeform 47"/>
            <p:cNvSpPr>
              <a:spLocks noEditPoints="1"/>
            </p:cNvSpPr>
            <p:nvPr/>
          </p:nvSpPr>
          <p:spPr bwMode="auto">
            <a:xfrm>
              <a:off x="6714639" y="3099315"/>
              <a:ext cx="183172" cy="191863"/>
            </a:xfrm>
            <a:custGeom>
              <a:avLst/>
              <a:gdLst>
                <a:gd name="T0" fmla="*/ 2147483647 w 340"/>
                <a:gd name="T1" fmla="*/ 2147483647 h 357"/>
                <a:gd name="T2" fmla="*/ 2147483647 w 340"/>
                <a:gd name="T3" fmla="*/ 2147483647 h 357"/>
                <a:gd name="T4" fmla="*/ 2147483647 w 340"/>
                <a:gd name="T5" fmla="*/ 2147483647 h 357"/>
                <a:gd name="T6" fmla="*/ 2147483647 w 340"/>
                <a:gd name="T7" fmla="*/ 2147483647 h 357"/>
                <a:gd name="T8" fmla="*/ 2147483647 w 340"/>
                <a:gd name="T9" fmla="*/ 2147483647 h 357"/>
                <a:gd name="T10" fmla="*/ 2147483647 w 340"/>
                <a:gd name="T11" fmla="*/ 2147483647 h 357"/>
                <a:gd name="T12" fmla="*/ 2147483647 w 340"/>
                <a:gd name="T13" fmla="*/ 2147483647 h 357"/>
                <a:gd name="T14" fmla="*/ 2147483647 w 340"/>
                <a:gd name="T15" fmla="*/ 2147483647 h 357"/>
                <a:gd name="T16" fmla="*/ 2147483647 w 340"/>
                <a:gd name="T17" fmla="*/ 2147483647 h 357"/>
                <a:gd name="T18" fmla="*/ 2147483647 w 340"/>
                <a:gd name="T19" fmla="*/ 2147483647 h 357"/>
                <a:gd name="T20" fmla="*/ 2147483647 w 340"/>
                <a:gd name="T21" fmla="*/ 2147483647 h 357"/>
                <a:gd name="T22" fmla="*/ 2147483647 w 340"/>
                <a:gd name="T23" fmla="*/ 2147483647 h 357"/>
                <a:gd name="T24" fmla="*/ 2147483647 w 340"/>
                <a:gd name="T25" fmla="*/ 2147483647 h 357"/>
                <a:gd name="T26" fmla="*/ 2147483647 w 340"/>
                <a:gd name="T27" fmla="*/ 2147483647 h 357"/>
                <a:gd name="T28" fmla="*/ 2147483647 w 340"/>
                <a:gd name="T29" fmla="*/ 2147483647 h 357"/>
                <a:gd name="T30" fmla="*/ 2147483647 w 340"/>
                <a:gd name="T31" fmla="*/ 2147483647 h 357"/>
                <a:gd name="T32" fmla="*/ 2147483647 w 340"/>
                <a:gd name="T33" fmla="*/ 2147483647 h 357"/>
                <a:gd name="T34" fmla="*/ 2147483647 w 340"/>
                <a:gd name="T35" fmla="*/ 2147483647 h 357"/>
                <a:gd name="T36" fmla="*/ 2147483647 w 340"/>
                <a:gd name="T37" fmla="*/ 2147483647 h 357"/>
                <a:gd name="T38" fmla="*/ 2147483647 w 340"/>
                <a:gd name="T39" fmla="*/ 2147483647 h 357"/>
                <a:gd name="T40" fmla="*/ 2147483647 w 340"/>
                <a:gd name="T41" fmla="*/ 2147483647 h 357"/>
                <a:gd name="T42" fmla="*/ 2147483647 w 340"/>
                <a:gd name="T43" fmla="*/ 2147483647 h 357"/>
                <a:gd name="T44" fmla="*/ 2147483647 w 340"/>
                <a:gd name="T45" fmla="*/ 2147483647 h 357"/>
                <a:gd name="T46" fmla="*/ 2147483647 w 340"/>
                <a:gd name="T47" fmla="*/ 2147483647 h 357"/>
                <a:gd name="T48" fmla="*/ 2147483647 w 340"/>
                <a:gd name="T49" fmla="*/ 2147483647 h 357"/>
                <a:gd name="T50" fmla="*/ 2147483647 w 340"/>
                <a:gd name="T51" fmla="*/ 0 h 357"/>
                <a:gd name="T52" fmla="*/ 0 w 340"/>
                <a:gd name="T53" fmla="*/ 2147483647 h 357"/>
                <a:gd name="T54" fmla="*/ 2147483647 w 340"/>
                <a:gd name="T55" fmla="*/ 2147483647 h 357"/>
                <a:gd name="T56" fmla="*/ 2147483647 w 340"/>
                <a:gd name="T57" fmla="*/ 2147483647 h 357"/>
                <a:gd name="T58" fmla="*/ 2147483647 w 340"/>
                <a:gd name="T59" fmla="*/ 2147483647 h 357"/>
                <a:gd name="T60" fmla="*/ 2147483647 w 340"/>
                <a:gd name="T61" fmla="*/ 2147483647 h 357"/>
                <a:gd name="T62" fmla="*/ 2147483647 w 340"/>
                <a:gd name="T63" fmla="*/ 2147483647 h 357"/>
                <a:gd name="T64" fmla="*/ 2147483647 w 340"/>
                <a:gd name="T65" fmla="*/ 2147483647 h 357"/>
                <a:gd name="T66" fmla="*/ 2147483647 w 340"/>
                <a:gd name="T67" fmla="*/ 2147483647 h 357"/>
                <a:gd name="T68" fmla="*/ 2147483647 w 340"/>
                <a:gd name="T69" fmla="*/ 2147483647 h 357"/>
                <a:gd name="T70" fmla="*/ 2147483647 w 340"/>
                <a:gd name="T71" fmla="*/ 2147483647 h 357"/>
                <a:gd name="T72" fmla="*/ 2147483647 w 340"/>
                <a:gd name="T73" fmla="*/ 2147483647 h 357"/>
                <a:gd name="T74" fmla="*/ 2147483647 w 340"/>
                <a:gd name="T75" fmla="*/ 2147483647 h 357"/>
                <a:gd name="T76" fmla="*/ 2147483647 w 340"/>
                <a:gd name="T77" fmla="*/ 2147483647 h 35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340" h="357">
                  <a:moveTo>
                    <a:pt x="300" y="303"/>
                  </a:moveTo>
                  <a:lnTo>
                    <a:pt x="40" y="303"/>
                  </a:lnTo>
                  <a:lnTo>
                    <a:pt x="40" y="321"/>
                  </a:lnTo>
                  <a:lnTo>
                    <a:pt x="16" y="321"/>
                  </a:lnTo>
                  <a:lnTo>
                    <a:pt x="16" y="357"/>
                  </a:lnTo>
                  <a:lnTo>
                    <a:pt x="323" y="357"/>
                  </a:lnTo>
                  <a:lnTo>
                    <a:pt x="323" y="321"/>
                  </a:lnTo>
                  <a:lnTo>
                    <a:pt x="300" y="321"/>
                  </a:lnTo>
                  <a:lnTo>
                    <a:pt x="300" y="303"/>
                  </a:lnTo>
                  <a:close/>
                  <a:moveTo>
                    <a:pt x="151" y="149"/>
                  </a:moveTo>
                  <a:lnTo>
                    <a:pt x="151" y="296"/>
                  </a:lnTo>
                  <a:lnTo>
                    <a:pt x="189" y="296"/>
                  </a:lnTo>
                  <a:lnTo>
                    <a:pt x="189" y="149"/>
                  </a:lnTo>
                  <a:lnTo>
                    <a:pt x="151" y="149"/>
                  </a:lnTo>
                  <a:close/>
                  <a:moveTo>
                    <a:pt x="56" y="149"/>
                  </a:moveTo>
                  <a:lnTo>
                    <a:pt x="56" y="296"/>
                  </a:lnTo>
                  <a:lnTo>
                    <a:pt x="94" y="296"/>
                  </a:lnTo>
                  <a:lnTo>
                    <a:pt x="94" y="149"/>
                  </a:lnTo>
                  <a:lnTo>
                    <a:pt x="56" y="149"/>
                  </a:lnTo>
                  <a:close/>
                  <a:moveTo>
                    <a:pt x="243" y="149"/>
                  </a:moveTo>
                  <a:lnTo>
                    <a:pt x="243" y="296"/>
                  </a:lnTo>
                  <a:lnTo>
                    <a:pt x="283" y="296"/>
                  </a:lnTo>
                  <a:lnTo>
                    <a:pt x="283" y="149"/>
                  </a:lnTo>
                  <a:lnTo>
                    <a:pt x="243" y="149"/>
                  </a:lnTo>
                  <a:close/>
                  <a:moveTo>
                    <a:pt x="340" y="107"/>
                  </a:moveTo>
                  <a:lnTo>
                    <a:pt x="170" y="0"/>
                  </a:lnTo>
                  <a:lnTo>
                    <a:pt x="0" y="107"/>
                  </a:lnTo>
                  <a:lnTo>
                    <a:pt x="7" y="128"/>
                  </a:lnTo>
                  <a:lnTo>
                    <a:pt x="40" y="128"/>
                  </a:lnTo>
                  <a:lnTo>
                    <a:pt x="40" y="142"/>
                  </a:lnTo>
                  <a:lnTo>
                    <a:pt x="300" y="142"/>
                  </a:lnTo>
                  <a:lnTo>
                    <a:pt x="300" y="128"/>
                  </a:lnTo>
                  <a:lnTo>
                    <a:pt x="333" y="128"/>
                  </a:lnTo>
                  <a:lnTo>
                    <a:pt x="340" y="107"/>
                  </a:lnTo>
                  <a:close/>
                  <a:moveTo>
                    <a:pt x="52" y="104"/>
                  </a:moveTo>
                  <a:lnTo>
                    <a:pt x="170" y="29"/>
                  </a:lnTo>
                  <a:lnTo>
                    <a:pt x="288" y="104"/>
                  </a:lnTo>
                  <a:lnTo>
                    <a:pt x="52" y="1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Freeform 48"/>
            <p:cNvSpPr>
              <a:spLocks/>
            </p:cNvSpPr>
            <p:nvPr/>
          </p:nvSpPr>
          <p:spPr bwMode="auto">
            <a:xfrm>
              <a:off x="6900507" y="3147683"/>
              <a:ext cx="109365" cy="81152"/>
            </a:xfrm>
            <a:custGeom>
              <a:avLst/>
              <a:gdLst>
                <a:gd name="T0" fmla="*/ 2147483647 w 203"/>
                <a:gd name="T1" fmla="*/ 2147483647 h 151"/>
                <a:gd name="T2" fmla="*/ 2147483647 w 203"/>
                <a:gd name="T3" fmla="*/ 0 h 151"/>
                <a:gd name="T4" fmla="*/ 2147483647 w 203"/>
                <a:gd name="T5" fmla="*/ 2147483647 h 151"/>
                <a:gd name="T6" fmla="*/ 0 w 203"/>
                <a:gd name="T7" fmla="*/ 2147483647 h 151"/>
                <a:gd name="T8" fmla="*/ 0 w 203"/>
                <a:gd name="T9" fmla="*/ 2147483647 h 151"/>
                <a:gd name="T10" fmla="*/ 2147483647 w 203"/>
                <a:gd name="T11" fmla="*/ 2147483647 h 151"/>
                <a:gd name="T12" fmla="*/ 2147483647 w 203"/>
                <a:gd name="T13" fmla="*/ 2147483647 h 151"/>
                <a:gd name="T14" fmla="*/ 2147483647 w 203"/>
                <a:gd name="T15" fmla="*/ 2147483647 h 15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3" h="151">
                  <a:moveTo>
                    <a:pt x="203" y="76"/>
                  </a:moveTo>
                  <a:lnTo>
                    <a:pt x="118" y="0"/>
                  </a:lnTo>
                  <a:lnTo>
                    <a:pt x="118" y="38"/>
                  </a:lnTo>
                  <a:lnTo>
                    <a:pt x="0" y="38"/>
                  </a:lnTo>
                  <a:lnTo>
                    <a:pt x="0" y="113"/>
                  </a:lnTo>
                  <a:lnTo>
                    <a:pt x="118" y="113"/>
                  </a:lnTo>
                  <a:lnTo>
                    <a:pt x="118" y="151"/>
                  </a:lnTo>
                  <a:lnTo>
                    <a:pt x="203" y="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Freeform 49"/>
            <p:cNvSpPr>
              <a:spLocks/>
            </p:cNvSpPr>
            <p:nvPr/>
          </p:nvSpPr>
          <p:spPr bwMode="auto">
            <a:xfrm>
              <a:off x="6900504" y="3221310"/>
              <a:ext cx="109365" cy="81152"/>
            </a:xfrm>
            <a:custGeom>
              <a:avLst/>
              <a:gdLst>
                <a:gd name="T0" fmla="*/ 0 w 203"/>
                <a:gd name="T1" fmla="*/ 2147483647 h 151"/>
                <a:gd name="T2" fmla="*/ 2147483647 w 203"/>
                <a:gd name="T3" fmla="*/ 2147483647 h 151"/>
                <a:gd name="T4" fmla="*/ 2147483647 w 203"/>
                <a:gd name="T5" fmla="*/ 2147483647 h 151"/>
                <a:gd name="T6" fmla="*/ 2147483647 w 203"/>
                <a:gd name="T7" fmla="*/ 2147483647 h 151"/>
                <a:gd name="T8" fmla="*/ 2147483647 w 203"/>
                <a:gd name="T9" fmla="*/ 2147483647 h 151"/>
                <a:gd name="T10" fmla="*/ 2147483647 w 203"/>
                <a:gd name="T11" fmla="*/ 2147483647 h 151"/>
                <a:gd name="T12" fmla="*/ 2147483647 w 203"/>
                <a:gd name="T13" fmla="*/ 0 h 151"/>
                <a:gd name="T14" fmla="*/ 0 w 203"/>
                <a:gd name="T15" fmla="*/ 2147483647 h 15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3" h="151">
                  <a:moveTo>
                    <a:pt x="0" y="76"/>
                  </a:moveTo>
                  <a:lnTo>
                    <a:pt x="85" y="151"/>
                  </a:lnTo>
                  <a:lnTo>
                    <a:pt x="85" y="113"/>
                  </a:lnTo>
                  <a:lnTo>
                    <a:pt x="203" y="113"/>
                  </a:lnTo>
                  <a:lnTo>
                    <a:pt x="203" y="38"/>
                  </a:lnTo>
                  <a:lnTo>
                    <a:pt x="85" y="38"/>
                  </a:lnTo>
                  <a:lnTo>
                    <a:pt x="85" y="0"/>
                  </a:lnTo>
                  <a:lnTo>
                    <a:pt x="0" y="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Freeform 50"/>
            <p:cNvSpPr>
              <a:spLocks noEditPoints="1"/>
            </p:cNvSpPr>
            <p:nvPr/>
          </p:nvSpPr>
          <p:spPr bwMode="auto">
            <a:xfrm>
              <a:off x="6856871" y="3048799"/>
              <a:ext cx="202567" cy="348792"/>
            </a:xfrm>
            <a:custGeom>
              <a:avLst/>
              <a:gdLst>
                <a:gd name="T0" fmla="*/ 2147483647 w 159"/>
                <a:gd name="T1" fmla="*/ 0 h 275"/>
                <a:gd name="T2" fmla="*/ 2147483647 w 159"/>
                <a:gd name="T3" fmla="*/ 0 h 275"/>
                <a:gd name="T4" fmla="*/ 0 w 159"/>
                <a:gd name="T5" fmla="*/ 2147483647 h 275"/>
                <a:gd name="T6" fmla="*/ 0 w 159"/>
                <a:gd name="T7" fmla="*/ 2147483647 h 275"/>
                <a:gd name="T8" fmla="*/ 2147483647 w 159"/>
                <a:gd name="T9" fmla="*/ 2147483647 h 275"/>
                <a:gd name="T10" fmla="*/ 2147483647 w 159"/>
                <a:gd name="T11" fmla="*/ 2147483647 h 275"/>
                <a:gd name="T12" fmla="*/ 2147483647 w 159"/>
                <a:gd name="T13" fmla="*/ 2147483647 h 275"/>
                <a:gd name="T14" fmla="*/ 2147483647 w 159"/>
                <a:gd name="T15" fmla="*/ 2147483647 h 275"/>
                <a:gd name="T16" fmla="*/ 2147483647 w 159"/>
                <a:gd name="T17" fmla="*/ 2147483647 h 275"/>
                <a:gd name="T18" fmla="*/ 2147483647 w 159"/>
                <a:gd name="T19" fmla="*/ 2147483647 h 275"/>
                <a:gd name="T20" fmla="*/ 2147483647 w 159"/>
                <a:gd name="T21" fmla="*/ 2147483647 h 275"/>
                <a:gd name="T22" fmla="*/ 2147483647 w 159"/>
                <a:gd name="T23" fmla="*/ 2147483647 h 275"/>
                <a:gd name="T24" fmla="*/ 0 w 159"/>
                <a:gd name="T25" fmla="*/ 2147483647 h 275"/>
                <a:gd name="T26" fmla="*/ 0 w 159"/>
                <a:gd name="T27" fmla="*/ 2147483647 h 275"/>
                <a:gd name="T28" fmla="*/ 2147483647 w 159"/>
                <a:gd name="T29" fmla="*/ 2147483647 h 275"/>
                <a:gd name="T30" fmla="*/ 2147483647 w 159"/>
                <a:gd name="T31" fmla="*/ 2147483647 h 275"/>
                <a:gd name="T32" fmla="*/ 2147483647 w 159"/>
                <a:gd name="T33" fmla="*/ 2147483647 h 275"/>
                <a:gd name="T34" fmla="*/ 2147483647 w 159"/>
                <a:gd name="T35" fmla="*/ 2147483647 h 275"/>
                <a:gd name="T36" fmla="*/ 2147483647 w 159"/>
                <a:gd name="T37" fmla="*/ 0 h 275"/>
                <a:gd name="T38" fmla="*/ 2147483647 w 159"/>
                <a:gd name="T39" fmla="*/ 2147483647 h 275"/>
                <a:gd name="T40" fmla="*/ 2147483647 w 159"/>
                <a:gd name="T41" fmla="*/ 2147483647 h 275"/>
                <a:gd name="T42" fmla="*/ 2147483647 w 159"/>
                <a:gd name="T43" fmla="*/ 2147483647 h 275"/>
                <a:gd name="T44" fmla="*/ 2147483647 w 159"/>
                <a:gd name="T45" fmla="*/ 2147483647 h 275"/>
                <a:gd name="T46" fmla="*/ 2147483647 w 159"/>
                <a:gd name="T47" fmla="*/ 2147483647 h 27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59" h="275">
                  <a:moveTo>
                    <a:pt x="135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3"/>
                    <a:pt x="12" y="22"/>
                  </a:cubicBezTo>
                  <a:cubicBezTo>
                    <a:pt x="147" y="22"/>
                    <a:pt x="147" y="22"/>
                    <a:pt x="147" y="22"/>
                  </a:cubicBezTo>
                  <a:cubicBezTo>
                    <a:pt x="147" y="23"/>
                    <a:pt x="147" y="24"/>
                    <a:pt x="147" y="24"/>
                  </a:cubicBezTo>
                  <a:cubicBezTo>
                    <a:pt x="147" y="236"/>
                    <a:pt x="147" y="236"/>
                    <a:pt x="147" y="236"/>
                  </a:cubicBezTo>
                  <a:cubicBezTo>
                    <a:pt x="12" y="236"/>
                    <a:pt x="12" y="236"/>
                    <a:pt x="12" y="236"/>
                  </a:cubicBezTo>
                  <a:cubicBezTo>
                    <a:pt x="12" y="202"/>
                    <a:pt x="12" y="202"/>
                    <a:pt x="12" y="202"/>
                  </a:cubicBezTo>
                  <a:cubicBezTo>
                    <a:pt x="0" y="202"/>
                    <a:pt x="0" y="202"/>
                    <a:pt x="0" y="202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0" y="265"/>
                    <a:pt x="11" y="275"/>
                    <a:pt x="24" y="275"/>
                  </a:cubicBezTo>
                  <a:cubicBezTo>
                    <a:pt x="135" y="275"/>
                    <a:pt x="135" y="275"/>
                    <a:pt x="135" y="275"/>
                  </a:cubicBezTo>
                  <a:cubicBezTo>
                    <a:pt x="148" y="275"/>
                    <a:pt x="159" y="265"/>
                    <a:pt x="159" y="251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11"/>
                    <a:pt x="148" y="0"/>
                    <a:pt x="135" y="0"/>
                  </a:cubicBezTo>
                  <a:close/>
                  <a:moveTo>
                    <a:pt x="80" y="269"/>
                  </a:moveTo>
                  <a:cubicBezTo>
                    <a:pt x="72" y="269"/>
                    <a:pt x="66" y="263"/>
                    <a:pt x="66" y="255"/>
                  </a:cubicBezTo>
                  <a:cubicBezTo>
                    <a:pt x="66" y="247"/>
                    <a:pt x="72" y="241"/>
                    <a:pt x="80" y="241"/>
                  </a:cubicBezTo>
                  <a:cubicBezTo>
                    <a:pt x="87" y="241"/>
                    <a:pt x="94" y="247"/>
                    <a:pt x="94" y="255"/>
                  </a:cubicBezTo>
                  <a:cubicBezTo>
                    <a:pt x="94" y="263"/>
                    <a:pt x="87" y="269"/>
                    <a:pt x="80" y="2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en-IN" sz="23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551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xmlns="" id="{A55DCE2A-35B1-4B5D-AFA2-7FE8F6EFBB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5131060"/>
              </p:ext>
            </p:extLst>
          </p:nvPr>
        </p:nvGraphicFramePr>
        <p:xfrm>
          <a:off x="3733800" y="418064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xmlns="" id="{CA7C8818-FD8E-4282-8E38-649F6E334F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8795908"/>
              </p:ext>
            </p:extLst>
          </p:nvPr>
        </p:nvGraphicFramePr>
        <p:xfrm>
          <a:off x="6324600" y="116755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xmlns="" id="{FADAD8EF-5D4A-4C16-9266-2FE25A8FE8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3052201"/>
              </p:ext>
            </p:extLst>
          </p:nvPr>
        </p:nvGraphicFramePr>
        <p:xfrm>
          <a:off x="774172" y="113001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2">
            <a:extLst>
              <a:ext uri="{FF2B5EF4-FFF2-40B4-BE49-F238E27FC236}">
                <a16:creationId xmlns:a16="http://schemas.microsoft.com/office/drawing/2014/main" xmlns="" id="{00CDE836-C1B4-4DEA-B49F-A8FB50210CF0}"/>
              </a:ext>
            </a:extLst>
          </p:cNvPr>
          <p:cNvSpPr txBox="1">
            <a:spLocks/>
          </p:cNvSpPr>
          <p:nvPr/>
        </p:nvSpPr>
        <p:spPr>
          <a:xfrm>
            <a:off x="108700" y="155654"/>
            <a:ext cx="10085867" cy="489365"/>
          </a:xfrm>
          <a:prstGeom prst="rect">
            <a:avLst/>
          </a:prstGeom>
        </p:spPr>
        <p:txBody>
          <a:bodyPr vert="horz" wrap="square" lIns="118872" tIns="59436" rIns="118872" bIns="59436" rtlCol="0" anchor="ctr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1800" kern="1200">
                <a:solidFill>
                  <a:schemeClr val="tx1"/>
                </a:solidFill>
                <a:latin typeface="TheSansOffice" panose="020B0503040302060204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rgbClr val="99AD1E"/>
                </a:solidFill>
                <a:latin typeface="Arial Narrow" panose="020B0606020202030204" pitchFamily="34" charset="0"/>
                <a:ea typeface="Arial"/>
                <a:cs typeface="Arial" panose="020B0604020202020204" pitchFamily="34" charset="0"/>
                <a:rtl val="0"/>
              </a:rPr>
              <a:t>financial metrics for last 5 years </a:t>
            </a: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ea typeface="Arial"/>
                <a:cs typeface="Arial" panose="020B0604020202020204" pitchFamily="34" charset="0"/>
                <a:rtl val="0"/>
              </a:rPr>
              <a:t>– in $ Mil </a:t>
            </a:r>
            <a:r>
              <a:rPr lang="en-US" sz="182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ea typeface="Arial"/>
                <a:cs typeface="Arial" panose="020B0604020202020204" pitchFamily="34" charset="0"/>
                <a:rtl val="0"/>
              </a:rPr>
              <a:t>in constant currency  1 USD @ INR 65</a:t>
            </a:r>
          </a:p>
        </p:txBody>
      </p:sp>
      <p:pic>
        <p:nvPicPr>
          <p:cNvPr id="3" name="Picture 6" descr="http://skillwise.in/consulting/images_new/logo/sify.png">
            <a:extLst>
              <a:ext uri="{FF2B5EF4-FFF2-40B4-BE49-F238E27FC236}">
                <a16:creationId xmlns:a16="http://schemas.microsoft.com/office/drawing/2014/main" xmlns="" id="{56FE08DC-42DC-4881-994A-208DA7467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43251" y="-40752"/>
            <a:ext cx="1553117" cy="1553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14">
            <a:extLst>
              <a:ext uri="{FF2B5EF4-FFF2-40B4-BE49-F238E27FC236}">
                <a16:creationId xmlns:a16="http://schemas.microsoft.com/office/drawing/2014/main" xmlns="" id="{F600974D-AD29-4DC6-B350-9211594B3272}"/>
              </a:ext>
            </a:extLst>
          </p:cNvPr>
          <p:cNvSpPr/>
          <p:nvPr/>
        </p:nvSpPr>
        <p:spPr>
          <a:xfrm>
            <a:off x="791901" y="821422"/>
            <a:ext cx="2001905" cy="33326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3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Revenue</a:t>
            </a:r>
          </a:p>
        </p:txBody>
      </p:sp>
      <p:sp>
        <p:nvSpPr>
          <p:cNvPr id="8" name="Rounded Rectangle 18">
            <a:extLst>
              <a:ext uri="{FF2B5EF4-FFF2-40B4-BE49-F238E27FC236}">
                <a16:creationId xmlns:a16="http://schemas.microsoft.com/office/drawing/2014/main" xmlns="" id="{F0A11DBF-BD97-48C0-BD4E-98A48B68A05F}"/>
              </a:ext>
            </a:extLst>
          </p:cNvPr>
          <p:cNvSpPr/>
          <p:nvPr/>
        </p:nvSpPr>
        <p:spPr>
          <a:xfrm>
            <a:off x="6288604" y="848650"/>
            <a:ext cx="1609063" cy="33326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3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EBITDA</a:t>
            </a:r>
          </a:p>
        </p:txBody>
      </p:sp>
      <p:sp>
        <p:nvSpPr>
          <p:cNvPr id="9" name="Rounded Rectangle 21">
            <a:extLst>
              <a:ext uri="{FF2B5EF4-FFF2-40B4-BE49-F238E27FC236}">
                <a16:creationId xmlns:a16="http://schemas.microsoft.com/office/drawing/2014/main" xmlns="" id="{778CEB37-A11C-46C1-9AA2-773D625F7C81}"/>
              </a:ext>
            </a:extLst>
          </p:cNvPr>
          <p:cNvSpPr/>
          <p:nvPr/>
        </p:nvSpPr>
        <p:spPr>
          <a:xfrm>
            <a:off x="3644768" y="3957717"/>
            <a:ext cx="1985476" cy="38542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3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6AC330E-B8CF-49D9-AFEA-79847167BC58}"/>
              </a:ext>
            </a:extLst>
          </p:cNvPr>
          <p:cNvSpPr txBox="1"/>
          <p:nvPr/>
        </p:nvSpPr>
        <p:spPr>
          <a:xfrm>
            <a:off x="12700529" y="7282663"/>
            <a:ext cx="335940" cy="307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395" dirty="0">
                <a:latin typeface="Trebuchet MS" panose="020B0603020202020204" pitchFamily="34" charset="0"/>
              </a:rPr>
              <a:t>*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xmlns="" id="{62278E02-BA36-4306-A192-6ACFA1E5F89D}"/>
              </a:ext>
            </a:extLst>
          </p:cNvPr>
          <p:cNvCxnSpPr>
            <a:cxnSpLocks/>
          </p:cNvCxnSpPr>
          <p:nvPr/>
        </p:nvCxnSpPr>
        <p:spPr>
          <a:xfrm flipV="1">
            <a:off x="4514977" y="4528959"/>
            <a:ext cx="2772702" cy="978562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729D02BD-6099-4F85-BF67-B320F167C865}"/>
              </a:ext>
            </a:extLst>
          </p:cNvPr>
          <p:cNvSpPr txBox="1"/>
          <p:nvPr/>
        </p:nvSpPr>
        <p:spPr>
          <a:xfrm rot="20486791">
            <a:off x="4772899" y="4708102"/>
            <a:ext cx="20245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CAGR of 30%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xmlns="" id="{8825E7D7-83F9-4516-AFE7-390B96F15478}"/>
              </a:ext>
            </a:extLst>
          </p:cNvPr>
          <p:cNvCxnSpPr>
            <a:cxnSpLocks/>
          </p:cNvCxnSpPr>
          <p:nvPr/>
        </p:nvCxnSpPr>
        <p:spPr>
          <a:xfrm flipV="1">
            <a:off x="1723569" y="1264764"/>
            <a:ext cx="3058805" cy="646386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5F258223-6F08-477E-B83D-74429F513228}"/>
              </a:ext>
            </a:extLst>
          </p:cNvPr>
          <p:cNvSpPr txBox="1"/>
          <p:nvPr/>
        </p:nvSpPr>
        <p:spPr>
          <a:xfrm rot="20847555">
            <a:off x="2216438" y="1338133"/>
            <a:ext cx="15112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CAGR of 14%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xmlns="" id="{D74E5B9B-3F07-445C-B2D6-0F30ED5F89EF}"/>
              </a:ext>
            </a:extLst>
          </p:cNvPr>
          <p:cNvCxnSpPr>
            <a:cxnSpLocks/>
          </p:cNvCxnSpPr>
          <p:nvPr/>
        </p:nvCxnSpPr>
        <p:spPr>
          <a:xfrm flipV="1">
            <a:off x="7131754" y="1490784"/>
            <a:ext cx="3065327" cy="518657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22376FF-4885-43C1-B591-CAC5E74DAFEA}"/>
              </a:ext>
            </a:extLst>
          </p:cNvPr>
          <p:cNvSpPr txBox="1"/>
          <p:nvPr/>
        </p:nvSpPr>
        <p:spPr>
          <a:xfrm rot="21026654">
            <a:off x="7973426" y="1366466"/>
            <a:ext cx="14555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CAGR of 12%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9378F0C-0F23-437B-B5BB-C22F3A7C6127}"/>
              </a:ext>
            </a:extLst>
          </p:cNvPr>
          <p:cNvSpPr txBox="1"/>
          <p:nvPr/>
        </p:nvSpPr>
        <p:spPr>
          <a:xfrm>
            <a:off x="8610600" y="6379181"/>
            <a:ext cx="3124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1500" dirty="0"/>
              <a:t>* </a:t>
            </a:r>
            <a:r>
              <a:rPr lang="en-IN" sz="1500" dirty="0" err="1"/>
              <a:t>Yr</a:t>
            </a:r>
            <a:r>
              <a:rPr lang="en-IN" sz="1500" dirty="0"/>
              <a:t> 2018-19 – Figures are Unaudited</a:t>
            </a:r>
          </a:p>
        </p:txBody>
      </p:sp>
    </p:spTree>
    <p:extLst>
      <p:ext uri="{BB962C8B-B14F-4D97-AF65-F5344CB8AC3E}">
        <p14:creationId xmlns:p14="http://schemas.microsoft.com/office/powerpoint/2010/main" val="1896384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9BC7BC26-84CC-4CDE-B737-34922D40D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xmlns="" id="{C56B948A-46DB-4954-B79A-ABFC035A43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980245"/>
              </p:ext>
            </p:extLst>
          </p:nvPr>
        </p:nvGraphicFramePr>
        <p:xfrm>
          <a:off x="1323612" y="1628775"/>
          <a:ext cx="8810988" cy="4772025"/>
        </p:xfrm>
        <a:graphic>
          <a:graphicData uri="http://schemas.openxmlformats.org/drawingml/2006/table">
            <a:tbl>
              <a:tblPr/>
              <a:tblGrid>
                <a:gridCol w="4137699">
                  <a:extLst>
                    <a:ext uri="{9D8B030D-6E8A-4147-A177-3AD203B41FA5}">
                      <a16:colId xmlns:a16="http://schemas.microsoft.com/office/drawing/2014/main" xmlns="" val="96590555"/>
                    </a:ext>
                  </a:extLst>
                </a:gridCol>
                <a:gridCol w="1496503">
                  <a:extLst>
                    <a:ext uri="{9D8B030D-6E8A-4147-A177-3AD203B41FA5}">
                      <a16:colId xmlns:a16="http://schemas.microsoft.com/office/drawing/2014/main" xmlns="" val="616068095"/>
                    </a:ext>
                  </a:extLst>
                </a:gridCol>
                <a:gridCol w="1554262">
                  <a:extLst>
                    <a:ext uri="{9D8B030D-6E8A-4147-A177-3AD203B41FA5}">
                      <a16:colId xmlns:a16="http://schemas.microsoft.com/office/drawing/2014/main" xmlns="" val="1205384596"/>
                    </a:ext>
                  </a:extLst>
                </a:gridCol>
                <a:gridCol w="1622524">
                  <a:extLst>
                    <a:ext uri="{9D8B030D-6E8A-4147-A177-3AD203B41FA5}">
                      <a16:colId xmlns:a16="http://schemas.microsoft.com/office/drawing/2014/main" xmlns="" val="120026893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IN" sz="1500" b="1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0C8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1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Quarter ended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0C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Year ended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0C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Year ended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0C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79702558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500" b="1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0C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March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0C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March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0C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March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0C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871709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500" b="1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0C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2019</a:t>
                      </a:r>
                      <a:endParaRPr lang="en-IN" sz="1500" b="1" i="0" u="none" strike="noStrike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0C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2019</a:t>
                      </a:r>
                      <a:endParaRPr lang="en-IN" sz="1500" b="1" i="0" u="none" strike="noStrike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0C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2018</a:t>
                      </a:r>
                      <a:endParaRPr lang="en-IN" sz="1500" b="1" i="0" u="none" strike="noStrike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0C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375526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IN" sz="1500" b="1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0C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(Unaudited)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(Unaudited)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(Audited)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523736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500" b="0" i="0" u="none" strike="noStrike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500" b="0" i="0" u="none" strike="noStrike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421103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Revenue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              5,623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             21,547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               20,686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34341589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Cost of Revenues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             (3,546)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            (13,602)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              (13,435)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88144167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Selling, General and Administrative  Expenses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             (1,255)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              (4,823)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               (4,395)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06761997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500" b="0" i="0" u="none" strike="noStrike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500" b="0" i="0" u="none" strike="noStrike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8801546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1" i="0" u="none" strike="noStrike" dirty="0">
                          <a:effectLst/>
                          <a:latin typeface="Trebuchet MS" panose="020B0603020202020204" pitchFamily="34" charset="0"/>
                        </a:rPr>
                        <a:t>EBITDA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0C8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1" i="0" u="none" strike="noStrike" dirty="0">
                          <a:effectLst/>
                          <a:latin typeface="Trebuchet MS" panose="020B0603020202020204" pitchFamily="34" charset="0"/>
                        </a:rPr>
                        <a:t>                822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8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1" i="0" u="none" strike="noStrike" dirty="0">
                          <a:effectLst/>
                          <a:latin typeface="Trebuchet MS" panose="020B0603020202020204" pitchFamily="34" charset="0"/>
                        </a:rPr>
                        <a:t>              3,122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8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1" i="0" u="none" strike="noStrike" dirty="0">
                          <a:effectLst/>
                          <a:latin typeface="Trebuchet MS" panose="020B0603020202020204" pitchFamily="34" charset="0"/>
                        </a:rPr>
                        <a:t>               2,856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3170774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500" b="0" i="0" u="none" strike="noStrike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500" b="0" i="0" u="none" strike="noStrike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 dirty="0"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1862398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Depreciation and Amortisation expense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                (394)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              (1,533)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               (1,755)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27052676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Net Finance Expenses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                (199)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                (682)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                  (368)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355821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Other Income (including exchange gain)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                  77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                 217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                   190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628928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Other Expenses (including exchange loss)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        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                  (52)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          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8473180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1" i="0" u="none" strike="noStrike"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500" b="0" i="0" u="none" strike="noStrike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500" b="0" i="0" u="none" strike="noStrike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369275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1" i="0" u="none" strike="noStrike">
                          <a:effectLst/>
                          <a:latin typeface="Trebuchet MS" panose="020B0603020202020204" pitchFamily="34" charset="0"/>
                        </a:rPr>
                        <a:t>Profit before tax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                 306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               1,072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                   923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909646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1" i="0" u="none" strike="noStrike">
                          <a:effectLst/>
                          <a:latin typeface="Trebuchet MS" panose="020B0603020202020204" pitchFamily="34" charset="0"/>
                        </a:rPr>
                        <a:t>Income tax expense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                   (3)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 dirty="0">
                          <a:effectLst/>
                          <a:latin typeface="Trebuchet MS" panose="020B0603020202020204" pitchFamily="34" charset="0"/>
                        </a:rPr>
                        <a:t>                   (3)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                     (0)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0695224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1" i="0" u="none" strike="noStrike">
                          <a:effectLst/>
                          <a:latin typeface="Trebuchet MS" panose="020B0603020202020204" pitchFamily="34" charset="0"/>
                        </a:rPr>
                        <a:t>Profit for the period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0C8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1" i="0" u="none" strike="noStrike">
                          <a:effectLst/>
                          <a:latin typeface="Trebuchet MS" panose="020B0603020202020204" pitchFamily="34" charset="0"/>
                        </a:rPr>
                        <a:t>                303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8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1" i="0" u="none" strike="noStrike">
                          <a:effectLst/>
                          <a:latin typeface="Trebuchet MS" panose="020B0603020202020204" pitchFamily="34" charset="0"/>
                        </a:rPr>
                        <a:t>              1,069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8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1" i="0" u="none" strike="noStrike" dirty="0">
                          <a:effectLst/>
                          <a:latin typeface="Trebuchet MS" panose="020B0603020202020204" pitchFamily="34" charset="0"/>
                        </a:rPr>
                        <a:t>                  923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262648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1" i="0" u="none" strike="noStrike"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1" i="0" u="none" strike="noStrike"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500" b="0" i="0" u="none" strike="noStrike" dirty="0"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68303428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xmlns="" id="{006689B7-9232-4892-AB53-34F7308E47B0}"/>
              </a:ext>
            </a:extLst>
          </p:cNvPr>
          <p:cNvSpPr txBox="1">
            <a:spLocks/>
          </p:cNvSpPr>
          <p:nvPr/>
        </p:nvSpPr>
        <p:spPr>
          <a:xfrm>
            <a:off x="792480" y="270630"/>
            <a:ext cx="7076168" cy="44374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1800" kern="1200">
                <a:solidFill>
                  <a:schemeClr val="tx1"/>
                </a:solidFill>
                <a:latin typeface="TheSansOffice" panose="020B0503040302060204" pitchFamily="34" charset="0"/>
                <a:ea typeface="+mj-ea"/>
                <a:cs typeface="+mj-cs"/>
              </a:defRPr>
            </a:lvl1pPr>
          </a:lstStyle>
          <a:p>
            <a:r>
              <a:rPr lang="en-IN" sz="24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operating performance and</a:t>
            </a:r>
            <a:r>
              <a:rPr lang="en-IN" sz="2400" b="1" dirty="0">
                <a:latin typeface="Arial Narrow" panose="020B0606020202030204" pitchFamily="34" charset="0"/>
              </a:rPr>
              <a:t> </a:t>
            </a:r>
            <a:r>
              <a:rPr lang="en-IN" sz="2400" b="1" dirty="0">
                <a:solidFill>
                  <a:srgbClr val="99AD1E"/>
                </a:solidFill>
                <a:latin typeface="Arial Narrow" panose="020B0606020202030204" pitchFamily="34" charset="0"/>
              </a:rPr>
              <a:t>financial position</a:t>
            </a:r>
            <a:endParaRPr lang="en-IN" sz="2400" b="1" dirty="0">
              <a:solidFill>
                <a:srgbClr val="99AD1E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7A9777D-F0A4-4495-9701-D11ACDC53497}"/>
              </a:ext>
            </a:extLst>
          </p:cNvPr>
          <p:cNvSpPr txBox="1"/>
          <p:nvPr/>
        </p:nvSpPr>
        <p:spPr>
          <a:xfrm>
            <a:off x="875073" y="848018"/>
            <a:ext cx="3107920" cy="307777"/>
          </a:xfrm>
          <a:prstGeom prst="rect">
            <a:avLst/>
          </a:prstGeom>
          <a:solidFill>
            <a:srgbClr val="606A74"/>
          </a:solidFill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Operating Performance</a:t>
            </a:r>
          </a:p>
        </p:txBody>
      </p:sp>
      <p:pic>
        <p:nvPicPr>
          <p:cNvPr id="10" name="Picture 6" descr="http://skillwise.in/consulting/images_new/logo/sify.png">
            <a:extLst>
              <a:ext uri="{FF2B5EF4-FFF2-40B4-BE49-F238E27FC236}">
                <a16:creationId xmlns:a16="http://schemas.microsoft.com/office/drawing/2014/main" xmlns="" id="{3C1D85A2-F32E-4727-9DCF-C45EECE34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43251" y="-40752"/>
            <a:ext cx="1553117" cy="1553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C67813D-7467-4B36-AAE5-4DE210309EA0}"/>
              </a:ext>
            </a:extLst>
          </p:cNvPr>
          <p:cNvSpPr txBox="1"/>
          <p:nvPr/>
        </p:nvSpPr>
        <p:spPr>
          <a:xfrm>
            <a:off x="8608332" y="1320998"/>
            <a:ext cx="1410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ea typeface="Arial"/>
                <a:cs typeface="Arial" panose="020B0604020202020204" pitchFamily="34" charset="0"/>
                <a:rtl val="0"/>
              </a:rPr>
              <a:t>In INR Mil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865096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555466C7-A3FB-4BBC-AA07-78B6B0BE2052}"/>
              </a:ext>
            </a:extLst>
          </p:cNvPr>
          <p:cNvSpPr/>
          <p:nvPr/>
        </p:nvSpPr>
        <p:spPr>
          <a:xfrm>
            <a:off x="381000" y="457200"/>
            <a:ext cx="9757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cs typeface="Arial Narrow" panose="020B0604020202020204" pitchFamily="34" charset="0"/>
              </a:rPr>
              <a:t>Strategic </a:t>
            </a:r>
            <a:r>
              <a:rPr lang="en-IN" sz="2400" b="1" dirty="0">
                <a:solidFill>
                  <a:srgbClr val="99AD1E"/>
                </a:solidFill>
                <a:latin typeface="Trebuchet MS" panose="020B0603020202020204" pitchFamily="34" charset="0"/>
                <a:cs typeface="Arial Narrow" panose="020B0604020202020204" pitchFamily="34" charset="0"/>
              </a:rPr>
              <a:t>partnerships</a:t>
            </a:r>
            <a:r>
              <a:rPr lang="en-IN" sz="2400" b="1" dirty="0">
                <a:solidFill>
                  <a:srgbClr val="B0C800"/>
                </a:solidFill>
                <a:latin typeface="Trebuchet MS" panose="020B0603020202020204" pitchFamily="34" charset="0"/>
                <a:cs typeface="Arial Narrow" panose="020B0604020202020204" pitchFamily="34" charset="0"/>
              </a:rPr>
              <a:t> </a:t>
            </a:r>
          </a:p>
        </p:txBody>
      </p:sp>
      <p:sp>
        <p:nvSpPr>
          <p:cNvPr id="2" name="AutoShape 28" descr="Image result for mcafee"/>
          <p:cNvSpPr>
            <a:spLocks noChangeAspect="1" noChangeArrowheads="1"/>
          </p:cNvSpPr>
          <p:nvPr/>
        </p:nvSpPr>
        <p:spPr bwMode="auto">
          <a:xfrm>
            <a:off x="155575" y="-1012825"/>
            <a:ext cx="7620000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285621" y="1127076"/>
            <a:ext cx="9067800" cy="147706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66484" y="1098947"/>
            <a:ext cx="1682992" cy="147732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lnSpc>
                <a:spcPts val="2000"/>
              </a:lnSpc>
            </a:pPr>
            <a:endParaRPr lang="en-US" b="1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000"/>
              </a:lnSpc>
            </a:pPr>
            <a:r>
              <a:rPr lang="en-US" b="1">
                <a:solidFill>
                  <a:schemeClr val="bg1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Technology</a:t>
            </a:r>
            <a:r>
              <a:rPr lang="en-US" b="1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r>
              <a:rPr lang="en-US" b="1">
                <a:solidFill>
                  <a:schemeClr val="bg1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Partners</a:t>
            </a:r>
          </a:p>
          <a:p>
            <a:pPr algn="ctr">
              <a:lnSpc>
                <a:spcPts val="2000"/>
              </a:lnSpc>
            </a:pP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Picture 4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82619" y="1210530"/>
            <a:ext cx="1052640" cy="629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2" descr="G:\Marketing from 1st of June 2016\Alliance Details\Alliances Logos\HPE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53278" y="1878310"/>
            <a:ext cx="1200300" cy="637614"/>
          </a:xfrm>
          <a:prstGeom prst="rect">
            <a:avLst/>
          </a:prstGeom>
          <a:noFill/>
        </p:spPr>
      </p:pic>
      <p:pic>
        <p:nvPicPr>
          <p:cNvPr id="44" name="Picture 2" descr="Image result for dell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43243" y="1167797"/>
            <a:ext cx="794719" cy="74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Image result for ca technologies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3246" y="1943018"/>
            <a:ext cx="805394" cy="60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Image result for commvault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99417" y="1188867"/>
            <a:ext cx="1086761" cy="682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6" descr="Image result for actifio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5264" y="2039005"/>
            <a:ext cx="1022601" cy="471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8" descr="Image result for riverbed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75462" y="1280948"/>
            <a:ext cx="1112720" cy="58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10" descr="Image result for ibm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0421" y="2048730"/>
            <a:ext cx="1024186" cy="46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2" descr="Image result for service now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6714" y="1253255"/>
            <a:ext cx="2061764" cy="429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4" descr="Image result for bmc software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32117" y="1841976"/>
            <a:ext cx="2285159" cy="763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Rectangle 51"/>
          <p:cNvSpPr/>
          <p:nvPr/>
        </p:nvSpPr>
        <p:spPr>
          <a:xfrm>
            <a:off x="2285622" y="2804218"/>
            <a:ext cx="9067799" cy="923071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66484" y="2776089"/>
            <a:ext cx="1682992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lnSpc>
                <a:spcPts val="2000"/>
              </a:lnSpc>
            </a:pPr>
            <a:r>
              <a:rPr lang="en-US" b="1">
                <a:solidFill>
                  <a:schemeClr val="bg1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Cloud and Acceleration Partners</a:t>
            </a:r>
            <a:endParaRPr lang="en-US" b="1" dirty="0">
              <a:solidFill>
                <a:schemeClr val="bg1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2285623" y="3909622"/>
            <a:ext cx="9067798" cy="1200070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66484" y="3881492"/>
            <a:ext cx="1682992" cy="1200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lnSpc>
                <a:spcPts val="2000"/>
              </a:lnSpc>
            </a:pPr>
            <a:r>
              <a:rPr lang="en-US" b="1">
                <a:solidFill>
                  <a:schemeClr val="bg1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Application</a:t>
            </a:r>
            <a:r>
              <a:rPr lang="en-US" b="1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r>
              <a:rPr lang="en-US" b="1">
                <a:solidFill>
                  <a:schemeClr val="bg1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Partners</a:t>
            </a:r>
          </a:p>
          <a:p>
            <a:pPr algn="ctr">
              <a:lnSpc>
                <a:spcPts val="2000"/>
              </a:lnSpc>
            </a:pP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6" name="Picture 2" descr="C:\Users\013146\Desktop\Untitled.png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08175" y="3034998"/>
            <a:ext cx="820024" cy="57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10" descr="Image result for nutanix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19485" y="3166244"/>
            <a:ext cx="1432349" cy="23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15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06736" y="2946132"/>
            <a:ext cx="1145707" cy="635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16" descr="Image result for akamai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81338" y="3002354"/>
            <a:ext cx="1248077" cy="462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18" descr="Image result for windows azure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16878" y="2980956"/>
            <a:ext cx="1998910" cy="609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11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9045" y="4006903"/>
            <a:ext cx="1499792" cy="371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10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69722" y="3961661"/>
            <a:ext cx="1152407" cy="519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17" descr="Image result for oracle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73520" y="3899965"/>
            <a:ext cx="1384783" cy="450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20" descr="Image result for saba technologies"/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20382" y="4509526"/>
            <a:ext cx="1167383" cy="55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2" descr="Image result for livewire for live careers"/>
          <p:cNvPicPr>
            <a:picLocks noChangeAspect="1" noChangeArrowheads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62985" y="4035892"/>
            <a:ext cx="1337673" cy="436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4" descr="Image result for sumtotal"/>
          <p:cNvPicPr>
            <a:picLocks noChangeAspect="1" noChangeArrowheads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05670" y="4550268"/>
            <a:ext cx="1281334" cy="493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6" descr="Image result for litmos"/>
          <p:cNvPicPr>
            <a:picLocks noChangeAspect="1" noChangeArrowheads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8325" y="4544124"/>
            <a:ext cx="1287583" cy="493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Rectangle 67"/>
          <p:cNvSpPr/>
          <p:nvPr/>
        </p:nvSpPr>
        <p:spPr>
          <a:xfrm>
            <a:off x="2282506" y="5325330"/>
            <a:ext cx="9071294" cy="92307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66483" y="5297200"/>
            <a:ext cx="1682991" cy="9233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lnSpc>
                <a:spcPts val="2000"/>
              </a:lnSpc>
            </a:pPr>
            <a:r>
              <a:rPr lang="en-US" b="1">
                <a:solidFill>
                  <a:schemeClr val="bg1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Security Partners</a:t>
            </a:r>
            <a:endParaRPr lang="en-US" b="1" dirty="0">
              <a:solidFill>
                <a:schemeClr val="bg1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0" name="Picture 4" descr="Check Point Software Technologies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5999" y="5614924"/>
            <a:ext cx="1773035" cy="34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6" descr="Image result for symantec"/>
          <p:cNvPicPr>
            <a:picLocks noChangeAspect="1" noChangeArrowheads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3858" y="5553777"/>
            <a:ext cx="1547665" cy="376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30" descr="Image result for mcafee"/>
          <p:cNvPicPr>
            <a:picLocks noChangeAspect="1" noChangeArrowheads="1"/>
          </p:cNvPicPr>
          <p:nvPr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09309" y="5604944"/>
            <a:ext cx="1127069" cy="366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32" descr="Image result for trend micro"/>
          <p:cNvPicPr>
            <a:picLocks noChangeAspect="1" noChangeArrowheads="1"/>
          </p:cNvPicPr>
          <p:nvPr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04073" y="5550363"/>
            <a:ext cx="1165969" cy="436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34" descr="Image result for fortinet"/>
          <p:cNvPicPr>
            <a:picLocks noChangeAspect="1" noChangeArrowheads="1"/>
          </p:cNvPicPr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51171" y="5514742"/>
            <a:ext cx="1768975" cy="519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672AB6E5-18D5-4097-8E2C-925EA0CFEE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A528DF-D215-450C-9DB5-2AB96B301B6B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333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DAF2692-5F9D-4EB4-9ED7-0FA1B3504397}"/>
              </a:ext>
            </a:extLst>
          </p:cNvPr>
          <p:cNvSpPr/>
          <p:nvPr/>
        </p:nvSpPr>
        <p:spPr>
          <a:xfrm>
            <a:off x="0" y="0"/>
            <a:ext cx="4724400" cy="6858000"/>
          </a:xfrm>
          <a:prstGeom prst="rect">
            <a:avLst/>
          </a:prstGeom>
          <a:solidFill>
            <a:schemeClr val="bg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6BE5279-328F-4177-A44F-7D5579859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xmlns="" id="{76A6FD32-7510-4661-B7AC-98380426A3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5528" y="2177689"/>
            <a:ext cx="2045188" cy="632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891540" rtl="0" eaLnBrk="1" fontAlgn="base" latinLnBrk="0" hangingPunct="1">
              <a:lnSpc>
                <a:spcPts val="5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itchFamily="34" charset="0"/>
              </a:rPr>
              <a:t>thank you</a:t>
            </a:r>
          </a:p>
        </p:txBody>
      </p:sp>
      <p:grpSp>
        <p:nvGrpSpPr>
          <p:cNvPr id="17" name="Group 29">
            <a:extLst>
              <a:ext uri="{FF2B5EF4-FFF2-40B4-BE49-F238E27FC236}">
                <a16:creationId xmlns:a16="http://schemas.microsoft.com/office/drawing/2014/main" xmlns="" id="{4FD2CC9A-EB0E-42FA-AC67-E7605201FFA7}"/>
              </a:ext>
            </a:extLst>
          </p:cNvPr>
          <p:cNvGrpSpPr/>
          <p:nvPr/>
        </p:nvGrpSpPr>
        <p:grpSpPr>
          <a:xfrm>
            <a:off x="762000" y="2493706"/>
            <a:ext cx="3533336" cy="1870588"/>
            <a:chOff x="10675938" y="355600"/>
            <a:chExt cx="1133476" cy="600075"/>
          </a:xfrm>
        </p:grpSpPr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xmlns="" id="{48039BDF-D99E-436B-B52A-D5E2C1996E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22026" y="355600"/>
              <a:ext cx="546100" cy="600075"/>
            </a:xfrm>
            <a:custGeom>
              <a:avLst/>
              <a:gdLst/>
              <a:ahLst/>
              <a:cxnLst>
                <a:cxn ang="0">
                  <a:pos x="727" y="1051"/>
                </a:cxn>
                <a:cxn ang="0">
                  <a:pos x="674" y="1103"/>
                </a:cxn>
                <a:cxn ang="0">
                  <a:pos x="615" y="1128"/>
                </a:cxn>
                <a:cxn ang="0">
                  <a:pos x="524" y="1135"/>
                </a:cxn>
                <a:cxn ang="0">
                  <a:pos x="482" y="1057"/>
                </a:cxn>
                <a:cxn ang="0">
                  <a:pos x="503" y="1004"/>
                </a:cxn>
                <a:cxn ang="0">
                  <a:pos x="576" y="997"/>
                </a:cxn>
                <a:cxn ang="0">
                  <a:pos x="618" y="975"/>
                </a:cxn>
                <a:cxn ang="0">
                  <a:pos x="641" y="943"/>
                </a:cxn>
                <a:cxn ang="0">
                  <a:pos x="648" y="904"/>
                </a:cxn>
                <a:cxn ang="0">
                  <a:pos x="639" y="854"/>
                </a:cxn>
                <a:cxn ang="0">
                  <a:pos x="612" y="772"/>
                </a:cxn>
                <a:cxn ang="0">
                  <a:pos x="503" y="493"/>
                </a:cxn>
                <a:cxn ang="0">
                  <a:pos x="470" y="411"/>
                </a:cxn>
                <a:cxn ang="0">
                  <a:pos x="458" y="392"/>
                </a:cxn>
                <a:cxn ang="0">
                  <a:pos x="434" y="382"/>
                </a:cxn>
                <a:cxn ang="0">
                  <a:pos x="274" y="382"/>
                </a:cxn>
                <a:cxn ang="0">
                  <a:pos x="271" y="763"/>
                </a:cxn>
                <a:cxn ang="0">
                  <a:pos x="271" y="886"/>
                </a:cxn>
                <a:cxn ang="0">
                  <a:pos x="128" y="887"/>
                </a:cxn>
                <a:cxn ang="0">
                  <a:pos x="125" y="506"/>
                </a:cxn>
                <a:cxn ang="0">
                  <a:pos x="125" y="383"/>
                </a:cxn>
                <a:cxn ang="0">
                  <a:pos x="3" y="382"/>
                </a:cxn>
                <a:cxn ang="0">
                  <a:pos x="0" y="264"/>
                </a:cxn>
                <a:cxn ang="0">
                  <a:pos x="124" y="262"/>
                </a:cxn>
                <a:cxn ang="0">
                  <a:pos x="137" y="185"/>
                </a:cxn>
                <a:cxn ang="0">
                  <a:pos x="179" y="92"/>
                </a:cxn>
                <a:cxn ang="0">
                  <a:pos x="248" y="29"/>
                </a:cxn>
                <a:cxn ang="0">
                  <a:pos x="333" y="2"/>
                </a:cxn>
                <a:cxn ang="0">
                  <a:pos x="448" y="15"/>
                </a:cxn>
                <a:cxn ang="0">
                  <a:pos x="441" y="134"/>
                </a:cxn>
                <a:cxn ang="0">
                  <a:pos x="383" y="121"/>
                </a:cxn>
                <a:cxn ang="0">
                  <a:pos x="340" y="126"/>
                </a:cxn>
                <a:cxn ang="0">
                  <a:pos x="307" y="149"/>
                </a:cxn>
                <a:cxn ang="0">
                  <a:pos x="282" y="185"/>
                </a:cxn>
                <a:cxn ang="0">
                  <a:pos x="271" y="231"/>
                </a:cxn>
                <a:cxn ang="0">
                  <a:pos x="347" y="262"/>
                </a:cxn>
                <a:cxn ang="0">
                  <a:pos x="493" y="262"/>
                </a:cxn>
                <a:cxn ang="0">
                  <a:pos x="517" y="262"/>
                </a:cxn>
                <a:cxn ang="0">
                  <a:pos x="559" y="277"/>
                </a:cxn>
                <a:cxn ang="0">
                  <a:pos x="628" y="432"/>
                </a:cxn>
                <a:cxn ang="0">
                  <a:pos x="721" y="673"/>
                </a:cxn>
                <a:cxn ang="0">
                  <a:pos x="766" y="591"/>
                </a:cxn>
                <a:cxn ang="0">
                  <a:pos x="835" y="398"/>
                </a:cxn>
                <a:cxn ang="0">
                  <a:pos x="783" y="382"/>
                </a:cxn>
                <a:cxn ang="0">
                  <a:pos x="742" y="313"/>
                </a:cxn>
                <a:cxn ang="0">
                  <a:pos x="838" y="262"/>
                </a:cxn>
                <a:cxn ang="0">
                  <a:pos x="1018" y="262"/>
                </a:cxn>
                <a:cxn ang="0">
                  <a:pos x="996" y="357"/>
                </a:cxn>
                <a:cxn ang="0">
                  <a:pos x="845" y="762"/>
                </a:cxn>
              </a:cxnLst>
              <a:rect l="0" t="0" r="r" b="b"/>
              <a:pathLst>
                <a:path w="1032" h="1135">
                  <a:moveTo>
                    <a:pt x="760" y="987"/>
                  </a:moveTo>
                  <a:lnTo>
                    <a:pt x="750" y="1011"/>
                  </a:lnTo>
                  <a:lnTo>
                    <a:pt x="739" y="1033"/>
                  </a:lnTo>
                  <a:lnTo>
                    <a:pt x="727" y="1051"/>
                  </a:lnTo>
                  <a:lnTo>
                    <a:pt x="714" y="1069"/>
                  </a:lnTo>
                  <a:lnTo>
                    <a:pt x="701" y="1082"/>
                  </a:lnTo>
                  <a:lnTo>
                    <a:pt x="688" y="1094"/>
                  </a:lnTo>
                  <a:lnTo>
                    <a:pt x="674" y="1103"/>
                  </a:lnTo>
                  <a:lnTo>
                    <a:pt x="660" y="1112"/>
                  </a:lnTo>
                  <a:lnTo>
                    <a:pt x="645" y="1118"/>
                  </a:lnTo>
                  <a:lnTo>
                    <a:pt x="629" y="1123"/>
                  </a:lnTo>
                  <a:lnTo>
                    <a:pt x="615" y="1128"/>
                  </a:lnTo>
                  <a:lnTo>
                    <a:pt x="599" y="1130"/>
                  </a:lnTo>
                  <a:lnTo>
                    <a:pt x="567" y="1133"/>
                  </a:lnTo>
                  <a:lnTo>
                    <a:pt x="537" y="1135"/>
                  </a:lnTo>
                  <a:lnTo>
                    <a:pt x="524" y="1135"/>
                  </a:lnTo>
                  <a:lnTo>
                    <a:pt x="510" y="1133"/>
                  </a:lnTo>
                  <a:lnTo>
                    <a:pt x="497" y="1132"/>
                  </a:lnTo>
                  <a:lnTo>
                    <a:pt x="482" y="1132"/>
                  </a:lnTo>
                  <a:lnTo>
                    <a:pt x="482" y="1057"/>
                  </a:lnTo>
                  <a:lnTo>
                    <a:pt x="482" y="1020"/>
                  </a:lnTo>
                  <a:lnTo>
                    <a:pt x="482" y="1005"/>
                  </a:lnTo>
                  <a:lnTo>
                    <a:pt x="482" y="1004"/>
                  </a:lnTo>
                  <a:lnTo>
                    <a:pt x="503" y="1004"/>
                  </a:lnTo>
                  <a:lnTo>
                    <a:pt x="523" y="1004"/>
                  </a:lnTo>
                  <a:lnTo>
                    <a:pt x="543" y="1004"/>
                  </a:lnTo>
                  <a:lnTo>
                    <a:pt x="562" y="1001"/>
                  </a:lnTo>
                  <a:lnTo>
                    <a:pt x="576" y="997"/>
                  </a:lnTo>
                  <a:lnTo>
                    <a:pt x="589" y="992"/>
                  </a:lnTo>
                  <a:lnTo>
                    <a:pt x="599" y="987"/>
                  </a:lnTo>
                  <a:lnTo>
                    <a:pt x="609" y="981"/>
                  </a:lnTo>
                  <a:lnTo>
                    <a:pt x="618" y="975"/>
                  </a:lnTo>
                  <a:lnTo>
                    <a:pt x="625" y="968"/>
                  </a:lnTo>
                  <a:lnTo>
                    <a:pt x="632" y="961"/>
                  </a:lnTo>
                  <a:lnTo>
                    <a:pt x="637" y="952"/>
                  </a:lnTo>
                  <a:lnTo>
                    <a:pt x="641" y="943"/>
                  </a:lnTo>
                  <a:lnTo>
                    <a:pt x="644" y="935"/>
                  </a:lnTo>
                  <a:lnTo>
                    <a:pt x="647" y="925"/>
                  </a:lnTo>
                  <a:lnTo>
                    <a:pt x="647" y="915"/>
                  </a:lnTo>
                  <a:lnTo>
                    <a:pt x="648" y="904"/>
                  </a:lnTo>
                  <a:lnTo>
                    <a:pt x="647" y="893"/>
                  </a:lnTo>
                  <a:lnTo>
                    <a:pt x="645" y="880"/>
                  </a:lnTo>
                  <a:lnTo>
                    <a:pt x="642" y="868"/>
                  </a:lnTo>
                  <a:lnTo>
                    <a:pt x="639" y="854"/>
                  </a:lnTo>
                  <a:lnTo>
                    <a:pt x="635" y="838"/>
                  </a:lnTo>
                  <a:lnTo>
                    <a:pt x="628" y="817"/>
                  </a:lnTo>
                  <a:lnTo>
                    <a:pt x="621" y="795"/>
                  </a:lnTo>
                  <a:lnTo>
                    <a:pt x="612" y="772"/>
                  </a:lnTo>
                  <a:lnTo>
                    <a:pt x="603" y="749"/>
                  </a:lnTo>
                  <a:lnTo>
                    <a:pt x="559" y="637"/>
                  </a:lnTo>
                  <a:lnTo>
                    <a:pt x="526" y="553"/>
                  </a:lnTo>
                  <a:lnTo>
                    <a:pt x="503" y="493"/>
                  </a:lnTo>
                  <a:lnTo>
                    <a:pt x="485" y="452"/>
                  </a:lnTo>
                  <a:lnTo>
                    <a:pt x="477" y="428"/>
                  </a:lnTo>
                  <a:lnTo>
                    <a:pt x="471" y="415"/>
                  </a:lnTo>
                  <a:lnTo>
                    <a:pt x="470" y="411"/>
                  </a:lnTo>
                  <a:lnTo>
                    <a:pt x="470" y="411"/>
                  </a:lnTo>
                  <a:lnTo>
                    <a:pt x="465" y="402"/>
                  </a:lnTo>
                  <a:lnTo>
                    <a:pt x="462" y="396"/>
                  </a:lnTo>
                  <a:lnTo>
                    <a:pt x="458" y="392"/>
                  </a:lnTo>
                  <a:lnTo>
                    <a:pt x="452" y="388"/>
                  </a:lnTo>
                  <a:lnTo>
                    <a:pt x="448" y="385"/>
                  </a:lnTo>
                  <a:lnTo>
                    <a:pt x="441" y="383"/>
                  </a:lnTo>
                  <a:lnTo>
                    <a:pt x="434" y="382"/>
                  </a:lnTo>
                  <a:lnTo>
                    <a:pt x="425" y="382"/>
                  </a:lnTo>
                  <a:lnTo>
                    <a:pt x="336" y="382"/>
                  </a:lnTo>
                  <a:lnTo>
                    <a:pt x="290" y="382"/>
                  </a:lnTo>
                  <a:lnTo>
                    <a:pt x="274" y="382"/>
                  </a:lnTo>
                  <a:lnTo>
                    <a:pt x="271" y="382"/>
                  </a:lnTo>
                  <a:lnTo>
                    <a:pt x="271" y="549"/>
                  </a:lnTo>
                  <a:lnTo>
                    <a:pt x="271" y="674"/>
                  </a:lnTo>
                  <a:lnTo>
                    <a:pt x="271" y="763"/>
                  </a:lnTo>
                  <a:lnTo>
                    <a:pt x="271" y="824"/>
                  </a:lnTo>
                  <a:lnTo>
                    <a:pt x="271" y="861"/>
                  </a:lnTo>
                  <a:lnTo>
                    <a:pt x="271" y="880"/>
                  </a:lnTo>
                  <a:lnTo>
                    <a:pt x="271" y="886"/>
                  </a:lnTo>
                  <a:lnTo>
                    <a:pt x="271" y="887"/>
                  </a:lnTo>
                  <a:lnTo>
                    <a:pt x="187" y="887"/>
                  </a:lnTo>
                  <a:lnTo>
                    <a:pt x="144" y="887"/>
                  </a:lnTo>
                  <a:lnTo>
                    <a:pt x="128" y="887"/>
                  </a:lnTo>
                  <a:lnTo>
                    <a:pt x="125" y="887"/>
                  </a:lnTo>
                  <a:lnTo>
                    <a:pt x="125" y="720"/>
                  </a:lnTo>
                  <a:lnTo>
                    <a:pt x="125" y="595"/>
                  </a:lnTo>
                  <a:lnTo>
                    <a:pt x="125" y="506"/>
                  </a:lnTo>
                  <a:lnTo>
                    <a:pt x="125" y="445"/>
                  </a:lnTo>
                  <a:lnTo>
                    <a:pt x="125" y="408"/>
                  </a:lnTo>
                  <a:lnTo>
                    <a:pt x="125" y="389"/>
                  </a:lnTo>
                  <a:lnTo>
                    <a:pt x="125" y="383"/>
                  </a:lnTo>
                  <a:lnTo>
                    <a:pt x="125" y="382"/>
                  </a:lnTo>
                  <a:lnTo>
                    <a:pt x="53" y="382"/>
                  </a:lnTo>
                  <a:lnTo>
                    <a:pt x="16" y="382"/>
                  </a:lnTo>
                  <a:lnTo>
                    <a:pt x="3" y="382"/>
                  </a:lnTo>
                  <a:lnTo>
                    <a:pt x="0" y="382"/>
                  </a:lnTo>
                  <a:lnTo>
                    <a:pt x="0" y="313"/>
                  </a:lnTo>
                  <a:lnTo>
                    <a:pt x="0" y="277"/>
                  </a:lnTo>
                  <a:lnTo>
                    <a:pt x="0" y="264"/>
                  </a:lnTo>
                  <a:lnTo>
                    <a:pt x="0" y="262"/>
                  </a:lnTo>
                  <a:lnTo>
                    <a:pt x="74" y="262"/>
                  </a:lnTo>
                  <a:lnTo>
                    <a:pt x="110" y="262"/>
                  </a:lnTo>
                  <a:lnTo>
                    <a:pt x="124" y="262"/>
                  </a:lnTo>
                  <a:lnTo>
                    <a:pt x="125" y="262"/>
                  </a:lnTo>
                  <a:lnTo>
                    <a:pt x="128" y="236"/>
                  </a:lnTo>
                  <a:lnTo>
                    <a:pt x="131" y="211"/>
                  </a:lnTo>
                  <a:lnTo>
                    <a:pt x="137" y="185"/>
                  </a:lnTo>
                  <a:lnTo>
                    <a:pt x="144" y="160"/>
                  </a:lnTo>
                  <a:lnTo>
                    <a:pt x="153" y="136"/>
                  </a:lnTo>
                  <a:lnTo>
                    <a:pt x="164" y="114"/>
                  </a:lnTo>
                  <a:lnTo>
                    <a:pt x="179" y="92"/>
                  </a:lnTo>
                  <a:lnTo>
                    <a:pt x="193" y="72"/>
                  </a:lnTo>
                  <a:lnTo>
                    <a:pt x="210" y="55"/>
                  </a:lnTo>
                  <a:lnTo>
                    <a:pt x="229" y="41"/>
                  </a:lnTo>
                  <a:lnTo>
                    <a:pt x="248" y="29"/>
                  </a:lnTo>
                  <a:lnTo>
                    <a:pt x="268" y="19"/>
                  </a:lnTo>
                  <a:lnTo>
                    <a:pt x="290" y="10"/>
                  </a:lnTo>
                  <a:lnTo>
                    <a:pt x="311" y="5"/>
                  </a:lnTo>
                  <a:lnTo>
                    <a:pt x="333" y="2"/>
                  </a:lnTo>
                  <a:lnTo>
                    <a:pt x="357" y="0"/>
                  </a:lnTo>
                  <a:lnTo>
                    <a:pt x="385" y="3"/>
                  </a:lnTo>
                  <a:lnTo>
                    <a:pt x="415" y="8"/>
                  </a:lnTo>
                  <a:lnTo>
                    <a:pt x="448" y="15"/>
                  </a:lnTo>
                  <a:lnTo>
                    <a:pt x="485" y="23"/>
                  </a:lnTo>
                  <a:lnTo>
                    <a:pt x="459" y="90"/>
                  </a:lnTo>
                  <a:lnTo>
                    <a:pt x="446" y="123"/>
                  </a:lnTo>
                  <a:lnTo>
                    <a:pt x="441" y="134"/>
                  </a:lnTo>
                  <a:lnTo>
                    <a:pt x="441" y="136"/>
                  </a:lnTo>
                  <a:lnTo>
                    <a:pt x="418" y="128"/>
                  </a:lnTo>
                  <a:lnTo>
                    <a:pt x="399" y="124"/>
                  </a:lnTo>
                  <a:lnTo>
                    <a:pt x="383" y="121"/>
                  </a:lnTo>
                  <a:lnTo>
                    <a:pt x="370" y="120"/>
                  </a:lnTo>
                  <a:lnTo>
                    <a:pt x="359" y="121"/>
                  </a:lnTo>
                  <a:lnTo>
                    <a:pt x="349" y="123"/>
                  </a:lnTo>
                  <a:lnTo>
                    <a:pt x="340" y="126"/>
                  </a:lnTo>
                  <a:lnTo>
                    <a:pt x="331" y="130"/>
                  </a:lnTo>
                  <a:lnTo>
                    <a:pt x="323" y="134"/>
                  </a:lnTo>
                  <a:lnTo>
                    <a:pt x="314" y="141"/>
                  </a:lnTo>
                  <a:lnTo>
                    <a:pt x="307" y="149"/>
                  </a:lnTo>
                  <a:lnTo>
                    <a:pt x="300" y="156"/>
                  </a:lnTo>
                  <a:lnTo>
                    <a:pt x="292" y="164"/>
                  </a:lnTo>
                  <a:lnTo>
                    <a:pt x="287" y="175"/>
                  </a:lnTo>
                  <a:lnTo>
                    <a:pt x="282" y="185"/>
                  </a:lnTo>
                  <a:lnTo>
                    <a:pt x="278" y="195"/>
                  </a:lnTo>
                  <a:lnTo>
                    <a:pt x="275" y="206"/>
                  </a:lnTo>
                  <a:lnTo>
                    <a:pt x="272" y="218"/>
                  </a:lnTo>
                  <a:lnTo>
                    <a:pt x="271" y="231"/>
                  </a:lnTo>
                  <a:lnTo>
                    <a:pt x="271" y="244"/>
                  </a:lnTo>
                  <a:lnTo>
                    <a:pt x="271" y="252"/>
                  </a:lnTo>
                  <a:lnTo>
                    <a:pt x="271" y="262"/>
                  </a:lnTo>
                  <a:lnTo>
                    <a:pt x="347" y="262"/>
                  </a:lnTo>
                  <a:lnTo>
                    <a:pt x="406" y="262"/>
                  </a:lnTo>
                  <a:lnTo>
                    <a:pt x="446" y="262"/>
                  </a:lnTo>
                  <a:lnTo>
                    <a:pt x="475" y="262"/>
                  </a:lnTo>
                  <a:lnTo>
                    <a:pt x="493" y="262"/>
                  </a:lnTo>
                  <a:lnTo>
                    <a:pt x="501" y="262"/>
                  </a:lnTo>
                  <a:lnTo>
                    <a:pt x="504" y="262"/>
                  </a:lnTo>
                  <a:lnTo>
                    <a:pt x="504" y="262"/>
                  </a:lnTo>
                  <a:lnTo>
                    <a:pt x="517" y="262"/>
                  </a:lnTo>
                  <a:lnTo>
                    <a:pt x="529" y="264"/>
                  </a:lnTo>
                  <a:lnTo>
                    <a:pt x="540" y="267"/>
                  </a:lnTo>
                  <a:lnTo>
                    <a:pt x="550" y="271"/>
                  </a:lnTo>
                  <a:lnTo>
                    <a:pt x="559" y="277"/>
                  </a:lnTo>
                  <a:lnTo>
                    <a:pt x="566" y="284"/>
                  </a:lnTo>
                  <a:lnTo>
                    <a:pt x="573" y="293"/>
                  </a:lnTo>
                  <a:lnTo>
                    <a:pt x="579" y="304"/>
                  </a:lnTo>
                  <a:lnTo>
                    <a:pt x="628" y="432"/>
                  </a:lnTo>
                  <a:lnTo>
                    <a:pt x="665" y="530"/>
                  </a:lnTo>
                  <a:lnTo>
                    <a:pt x="693" y="599"/>
                  </a:lnTo>
                  <a:lnTo>
                    <a:pt x="710" y="645"/>
                  </a:lnTo>
                  <a:lnTo>
                    <a:pt x="721" y="673"/>
                  </a:lnTo>
                  <a:lnTo>
                    <a:pt x="726" y="687"/>
                  </a:lnTo>
                  <a:lnTo>
                    <a:pt x="729" y="693"/>
                  </a:lnTo>
                  <a:lnTo>
                    <a:pt x="729" y="694"/>
                  </a:lnTo>
                  <a:lnTo>
                    <a:pt x="766" y="591"/>
                  </a:lnTo>
                  <a:lnTo>
                    <a:pt x="793" y="513"/>
                  </a:lnTo>
                  <a:lnTo>
                    <a:pt x="814" y="458"/>
                  </a:lnTo>
                  <a:lnTo>
                    <a:pt x="827" y="421"/>
                  </a:lnTo>
                  <a:lnTo>
                    <a:pt x="835" y="398"/>
                  </a:lnTo>
                  <a:lnTo>
                    <a:pt x="840" y="386"/>
                  </a:lnTo>
                  <a:lnTo>
                    <a:pt x="841" y="382"/>
                  </a:lnTo>
                  <a:lnTo>
                    <a:pt x="841" y="382"/>
                  </a:lnTo>
                  <a:lnTo>
                    <a:pt x="783" y="382"/>
                  </a:lnTo>
                  <a:lnTo>
                    <a:pt x="755" y="382"/>
                  </a:lnTo>
                  <a:lnTo>
                    <a:pt x="743" y="382"/>
                  </a:lnTo>
                  <a:lnTo>
                    <a:pt x="742" y="382"/>
                  </a:lnTo>
                  <a:lnTo>
                    <a:pt x="742" y="313"/>
                  </a:lnTo>
                  <a:lnTo>
                    <a:pt x="742" y="277"/>
                  </a:lnTo>
                  <a:lnTo>
                    <a:pt x="742" y="264"/>
                  </a:lnTo>
                  <a:lnTo>
                    <a:pt x="742" y="262"/>
                  </a:lnTo>
                  <a:lnTo>
                    <a:pt x="838" y="262"/>
                  </a:lnTo>
                  <a:lnTo>
                    <a:pt x="910" y="262"/>
                  </a:lnTo>
                  <a:lnTo>
                    <a:pt x="962" y="262"/>
                  </a:lnTo>
                  <a:lnTo>
                    <a:pt x="996" y="262"/>
                  </a:lnTo>
                  <a:lnTo>
                    <a:pt x="1018" y="262"/>
                  </a:lnTo>
                  <a:lnTo>
                    <a:pt x="1028" y="262"/>
                  </a:lnTo>
                  <a:lnTo>
                    <a:pt x="1032" y="262"/>
                  </a:lnTo>
                  <a:lnTo>
                    <a:pt x="1032" y="262"/>
                  </a:lnTo>
                  <a:lnTo>
                    <a:pt x="996" y="357"/>
                  </a:lnTo>
                  <a:lnTo>
                    <a:pt x="959" y="458"/>
                  </a:lnTo>
                  <a:lnTo>
                    <a:pt x="920" y="562"/>
                  </a:lnTo>
                  <a:lnTo>
                    <a:pt x="881" y="664"/>
                  </a:lnTo>
                  <a:lnTo>
                    <a:pt x="845" y="762"/>
                  </a:lnTo>
                  <a:lnTo>
                    <a:pt x="812" y="851"/>
                  </a:lnTo>
                  <a:lnTo>
                    <a:pt x="783" y="927"/>
                  </a:lnTo>
                  <a:lnTo>
                    <a:pt x="760" y="987"/>
                  </a:lnTo>
                  <a:close/>
                </a:path>
              </a:pathLst>
            </a:custGeom>
            <a:solidFill>
              <a:srgbClr val="BFD73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9154" tIns="44577" rIns="89154" bIns="4457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5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xmlns="" id="{4A864DAC-9188-429E-AA69-F79BED70B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39463" y="490538"/>
              <a:ext cx="134938" cy="330200"/>
            </a:xfrm>
            <a:custGeom>
              <a:avLst/>
              <a:gdLst/>
              <a:ahLst/>
              <a:cxnLst>
                <a:cxn ang="0">
                  <a:pos x="107" y="625"/>
                </a:cxn>
                <a:cxn ang="0">
                  <a:pos x="107" y="120"/>
                </a:cxn>
                <a:cxn ang="0">
                  <a:pos x="0" y="120"/>
                </a:cxn>
                <a:cxn ang="0">
                  <a:pos x="0" y="0"/>
                </a:cxn>
                <a:cxn ang="0">
                  <a:pos x="256" y="0"/>
                </a:cxn>
                <a:cxn ang="0">
                  <a:pos x="256" y="625"/>
                </a:cxn>
                <a:cxn ang="0">
                  <a:pos x="107" y="625"/>
                </a:cxn>
              </a:cxnLst>
              <a:rect l="0" t="0" r="r" b="b"/>
              <a:pathLst>
                <a:path w="256" h="625">
                  <a:moveTo>
                    <a:pt x="107" y="625"/>
                  </a:moveTo>
                  <a:lnTo>
                    <a:pt x="107" y="120"/>
                  </a:lnTo>
                  <a:lnTo>
                    <a:pt x="0" y="120"/>
                  </a:lnTo>
                  <a:lnTo>
                    <a:pt x="0" y="0"/>
                  </a:lnTo>
                  <a:lnTo>
                    <a:pt x="256" y="0"/>
                  </a:lnTo>
                  <a:lnTo>
                    <a:pt x="256" y="625"/>
                  </a:lnTo>
                  <a:lnTo>
                    <a:pt x="107" y="625"/>
                  </a:lnTo>
                  <a:close/>
                </a:path>
              </a:pathLst>
            </a:custGeom>
            <a:solidFill>
              <a:srgbClr val="BFD73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9154" tIns="44577" rIns="89154" bIns="4457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5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xmlns="" id="{3EF9E863-4BA9-4000-BB4F-9A95299D6D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75938" y="484188"/>
              <a:ext cx="236538" cy="344488"/>
            </a:xfrm>
            <a:custGeom>
              <a:avLst/>
              <a:gdLst/>
              <a:ahLst/>
              <a:cxnLst>
                <a:cxn ang="0">
                  <a:pos x="51" y="493"/>
                </a:cxn>
                <a:cxn ang="0">
                  <a:pos x="74" y="491"/>
                </a:cxn>
                <a:cxn ang="0">
                  <a:pos x="127" y="519"/>
                </a:cxn>
                <a:cxn ang="0">
                  <a:pos x="186" y="532"/>
                </a:cxn>
                <a:cxn ang="0">
                  <a:pos x="245" y="529"/>
                </a:cxn>
                <a:cxn ang="0">
                  <a:pos x="277" y="514"/>
                </a:cxn>
                <a:cxn ang="0">
                  <a:pos x="288" y="498"/>
                </a:cxn>
                <a:cxn ang="0">
                  <a:pos x="294" y="479"/>
                </a:cxn>
                <a:cxn ang="0">
                  <a:pos x="293" y="455"/>
                </a:cxn>
                <a:cxn ang="0">
                  <a:pos x="284" y="432"/>
                </a:cxn>
                <a:cxn ang="0">
                  <a:pos x="268" y="414"/>
                </a:cxn>
                <a:cxn ang="0">
                  <a:pos x="201" y="374"/>
                </a:cxn>
                <a:cxn ang="0">
                  <a:pos x="129" y="342"/>
                </a:cxn>
                <a:cxn ang="0">
                  <a:pos x="80" y="312"/>
                </a:cxn>
                <a:cxn ang="0">
                  <a:pos x="42" y="279"/>
                </a:cxn>
                <a:cxn ang="0">
                  <a:pos x="18" y="242"/>
                </a:cxn>
                <a:cxn ang="0">
                  <a:pos x="3" y="201"/>
                </a:cxn>
                <a:cxn ang="0">
                  <a:pos x="2" y="154"/>
                </a:cxn>
                <a:cxn ang="0">
                  <a:pos x="18" y="99"/>
                </a:cxn>
                <a:cxn ang="0">
                  <a:pos x="51" y="56"/>
                </a:cxn>
                <a:cxn ang="0">
                  <a:pos x="98" y="26"/>
                </a:cxn>
                <a:cxn ang="0">
                  <a:pos x="157" y="5"/>
                </a:cxn>
                <a:cxn ang="0">
                  <a:pos x="226" y="0"/>
                </a:cxn>
                <a:cxn ang="0">
                  <a:pos x="298" y="5"/>
                </a:cxn>
                <a:cxn ang="0">
                  <a:pos x="368" y="26"/>
                </a:cxn>
                <a:cxn ang="0">
                  <a:pos x="386" y="109"/>
                </a:cxn>
                <a:cxn ang="0">
                  <a:pos x="369" y="157"/>
                </a:cxn>
                <a:cxn ang="0">
                  <a:pos x="327" y="132"/>
                </a:cxn>
                <a:cxn ang="0">
                  <a:pos x="274" y="118"/>
                </a:cxn>
                <a:cxn ang="0">
                  <a:pos x="214" y="116"/>
                </a:cxn>
                <a:cxn ang="0">
                  <a:pos x="175" y="131"/>
                </a:cxn>
                <a:cxn ang="0">
                  <a:pos x="162" y="145"/>
                </a:cxn>
                <a:cxn ang="0">
                  <a:pos x="155" y="177"/>
                </a:cxn>
                <a:cxn ang="0">
                  <a:pos x="159" y="194"/>
                </a:cxn>
                <a:cxn ang="0">
                  <a:pos x="169" y="210"/>
                </a:cxn>
                <a:cxn ang="0">
                  <a:pos x="198" y="229"/>
                </a:cxn>
                <a:cxn ang="0">
                  <a:pos x="291" y="273"/>
                </a:cxn>
                <a:cxn ang="0">
                  <a:pos x="346" y="298"/>
                </a:cxn>
                <a:cxn ang="0">
                  <a:pos x="389" y="326"/>
                </a:cxn>
                <a:cxn ang="0">
                  <a:pos x="419" y="362"/>
                </a:cxn>
                <a:cxn ang="0">
                  <a:pos x="438" y="401"/>
                </a:cxn>
                <a:cxn ang="0">
                  <a:pos x="447" y="446"/>
                </a:cxn>
                <a:cxn ang="0">
                  <a:pos x="442" y="504"/>
                </a:cxn>
                <a:cxn ang="0">
                  <a:pos x="421" y="555"/>
                </a:cxn>
                <a:cxn ang="0">
                  <a:pos x="382" y="599"/>
                </a:cxn>
                <a:cxn ang="0">
                  <a:pos x="326" y="629"/>
                </a:cxn>
                <a:cxn ang="0">
                  <a:pos x="257" y="646"/>
                </a:cxn>
                <a:cxn ang="0">
                  <a:pos x="173" y="649"/>
                </a:cxn>
                <a:cxn ang="0">
                  <a:pos x="103" y="639"/>
                </a:cxn>
                <a:cxn ang="0">
                  <a:pos x="34" y="612"/>
                </a:cxn>
              </a:cxnLst>
              <a:rect l="0" t="0" r="r" b="b"/>
              <a:pathLst>
                <a:path w="447" h="649">
                  <a:moveTo>
                    <a:pt x="5" y="599"/>
                  </a:moveTo>
                  <a:lnTo>
                    <a:pt x="35" y="529"/>
                  </a:lnTo>
                  <a:lnTo>
                    <a:pt x="51" y="493"/>
                  </a:lnTo>
                  <a:lnTo>
                    <a:pt x="55" y="480"/>
                  </a:lnTo>
                  <a:lnTo>
                    <a:pt x="57" y="479"/>
                  </a:lnTo>
                  <a:lnTo>
                    <a:pt x="74" y="491"/>
                  </a:lnTo>
                  <a:lnTo>
                    <a:pt x="91" y="502"/>
                  </a:lnTo>
                  <a:lnTo>
                    <a:pt x="110" y="512"/>
                  </a:lnTo>
                  <a:lnTo>
                    <a:pt x="127" y="519"/>
                  </a:lnTo>
                  <a:lnTo>
                    <a:pt x="146" y="525"/>
                  </a:lnTo>
                  <a:lnTo>
                    <a:pt x="166" y="529"/>
                  </a:lnTo>
                  <a:lnTo>
                    <a:pt x="186" y="532"/>
                  </a:lnTo>
                  <a:lnTo>
                    <a:pt x="206" y="534"/>
                  </a:lnTo>
                  <a:lnTo>
                    <a:pt x="226" y="532"/>
                  </a:lnTo>
                  <a:lnTo>
                    <a:pt x="245" y="529"/>
                  </a:lnTo>
                  <a:lnTo>
                    <a:pt x="260" y="524"/>
                  </a:lnTo>
                  <a:lnTo>
                    <a:pt x="273" y="518"/>
                  </a:lnTo>
                  <a:lnTo>
                    <a:pt x="277" y="514"/>
                  </a:lnTo>
                  <a:lnTo>
                    <a:pt x="281" y="509"/>
                  </a:lnTo>
                  <a:lnTo>
                    <a:pt x="286" y="504"/>
                  </a:lnTo>
                  <a:lnTo>
                    <a:pt x="288" y="498"/>
                  </a:lnTo>
                  <a:lnTo>
                    <a:pt x="291" y="492"/>
                  </a:lnTo>
                  <a:lnTo>
                    <a:pt x="293" y="486"/>
                  </a:lnTo>
                  <a:lnTo>
                    <a:pt x="294" y="479"/>
                  </a:lnTo>
                  <a:lnTo>
                    <a:pt x="294" y="472"/>
                  </a:lnTo>
                  <a:lnTo>
                    <a:pt x="294" y="463"/>
                  </a:lnTo>
                  <a:lnTo>
                    <a:pt x="293" y="455"/>
                  </a:lnTo>
                  <a:lnTo>
                    <a:pt x="290" y="446"/>
                  </a:lnTo>
                  <a:lnTo>
                    <a:pt x="287" y="439"/>
                  </a:lnTo>
                  <a:lnTo>
                    <a:pt x="284" y="432"/>
                  </a:lnTo>
                  <a:lnTo>
                    <a:pt x="280" y="426"/>
                  </a:lnTo>
                  <a:lnTo>
                    <a:pt x="274" y="420"/>
                  </a:lnTo>
                  <a:lnTo>
                    <a:pt x="268" y="414"/>
                  </a:lnTo>
                  <a:lnTo>
                    <a:pt x="251" y="401"/>
                  </a:lnTo>
                  <a:lnTo>
                    <a:pt x="229" y="388"/>
                  </a:lnTo>
                  <a:lnTo>
                    <a:pt x="201" y="374"/>
                  </a:lnTo>
                  <a:lnTo>
                    <a:pt x="167" y="360"/>
                  </a:lnTo>
                  <a:lnTo>
                    <a:pt x="147" y="351"/>
                  </a:lnTo>
                  <a:lnTo>
                    <a:pt x="129" y="342"/>
                  </a:lnTo>
                  <a:lnTo>
                    <a:pt x="111" y="332"/>
                  </a:lnTo>
                  <a:lnTo>
                    <a:pt x="94" y="322"/>
                  </a:lnTo>
                  <a:lnTo>
                    <a:pt x="80" y="312"/>
                  </a:lnTo>
                  <a:lnTo>
                    <a:pt x="67" y="302"/>
                  </a:lnTo>
                  <a:lnTo>
                    <a:pt x="54" y="290"/>
                  </a:lnTo>
                  <a:lnTo>
                    <a:pt x="42" y="279"/>
                  </a:lnTo>
                  <a:lnTo>
                    <a:pt x="34" y="266"/>
                  </a:lnTo>
                  <a:lnTo>
                    <a:pt x="25" y="254"/>
                  </a:lnTo>
                  <a:lnTo>
                    <a:pt x="18" y="242"/>
                  </a:lnTo>
                  <a:lnTo>
                    <a:pt x="12" y="229"/>
                  </a:lnTo>
                  <a:lnTo>
                    <a:pt x="6" y="216"/>
                  </a:lnTo>
                  <a:lnTo>
                    <a:pt x="3" y="201"/>
                  </a:lnTo>
                  <a:lnTo>
                    <a:pt x="2" y="188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5" y="134"/>
                  </a:lnTo>
                  <a:lnTo>
                    <a:pt x="11" y="116"/>
                  </a:lnTo>
                  <a:lnTo>
                    <a:pt x="18" y="99"/>
                  </a:lnTo>
                  <a:lnTo>
                    <a:pt x="26" y="83"/>
                  </a:lnTo>
                  <a:lnTo>
                    <a:pt x="38" y="69"/>
                  </a:lnTo>
                  <a:lnTo>
                    <a:pt x="51" y="56"/>
                  </a:lnTo>
                  <a:lnTo>
                    <a:pt x="67" y="44"/>
                  </a:lnTo>
                  <a:lnTo>
                    <a:pt x="81" y="34"/>
                  </a:lnTo>
                  <a:lnTo>
                    <a:pt x="98" y="26"/>
                  </a:lnTo>
                  <a:lnTo>
                    <a:pt x="117" y="17"/>
                  </a:lnTo>
                  <a:lnTo>
                    <a:pt x="136" y="11"/>
                  </a:lnTo>
                  <a:lnTo>
                    <a:pt x="157" y="5"/>
                  </a:lnTo>
                  <a:lnTo>
                    <a:pt x="179" y="3"/>
                  </a:lnTo>
                  <a:lnTo>
                    <a:pt x="202" y="0"/>
                  </a:lnTo>
                  <a:lnTo>
                    <a:pt x="226" y="0"/>
                  </a:lnTo>
                  <a:lnTo>
                    <a:pt x="251" y="0"/>
                  </a:lnTo>
                  <a:lnTo>
                    <a:pt x="274" y="3"/>
                  </a:lnTo>
                  <a:lnTo>
                    <a:pt x="298" y="5"/>
                  </a:lnTo>
                  <a:lnTo>
                    <a:pt x="322" y="11"/>
                  </a:lnTo>
                  <a:lnTo>
                    <a:pt x="345" y="17"/>
                  </a:lnTo>
                  <a:lnTo>
                    <a:pt x="368" y="26"/>
                  </a:lnTo>
                  <a:lnTo>
                    <a:pt x="389" y="34"/>
                  </a:lnTo>
                  <a:lnTo>
                    <a:pt x="412" y="44"/>
                  </a:lnTo>
                  <a:lnTo>
                    <a:pt x="386" y="109"/>
                  </a:lnTo>
                  <a:lnTo>
                    <a:pt x="375" y="142"/>
                  </a:lnTo>
                  <a:lnTo>
                    <a:pt x="369" y="155"/>
                  </a:lnTo>
                  <a:lnTo>
                    <a:pt x="369" y="157"/>
                  </a:lnTo>
                  <a:lnTo>
                    <a:pt x="356" y="148"/>
                  </a:lnTo>
                  <a:lnTo>
                    <a:pt x="342" y="139"/>
                  </a:lnTo>
                  <a:lnTo>
                    <a:pt x="327" y="132"/>
                  </a:lnTo>
                  <a:lnTo>
                    <a:pt x="310" y="126"/>
                  </a:lnTo>
                  <a:lnTo>
                    <a:pt x="293" y="122"/>
                  </a:lnTo>
                  <a:lnTo>
                    <a:pt x="274" y="118"/>
                  </a:lnTo>
                  <a:lnTo>
                    <a:pt x="254" y="116"/>
                  </a:lnTo>
                  <a:lnTo>
                    <a:pt x="232" y="115"/>
                  </a:lnTo>
                  <a:lnTo>
                    <a:pt x="214" y="116"/>
                  </a:lnTo>
                  <a:lnTo>
                    <a:pt x="198" y="119"/>
                  </a:lnTo>
                  <a:lnTo>
                    <a:pt x="185" y="125"/>
                  </a:lnTo>
                  <a:lnTo>
                    <a:pt x="175" y="131"/>
                  </a:lnTo>
                  <a:lnTo>
                    <a:pt x="169" y="135"/>
                  </a:lnTo>
                  <a:lnTo>
                    <a:pt x="166" y="141"/>
                  </a:lnTo>
                  <a:lnTo>
                    <a:pt x="162" y="145"/>
                  </a:lnTo>
                  <a:lnTo>
                    <a:pt x="159" y="151"/>
                  </a:lnTo>
                  <a:lnTo>
                    <a:pt x="156" y="162"/>
                  </a:lnTo>
                  <a:lnTo>
                    <a:pt x="155" y="177"/>
                  </a:lnTo>
                  <a:lnTo>
                    <a:pt x="155" y="182"/>
                  </a:lnTo>
                  <a:lnTo>
                    <a:pt x="156" y="188"/>
                  </a:lnTo>
                  <a:lnTo>
                    <a:pt x="159" y="194"/>
                  </a:lnTo>
                  <a:lnTo>
                    <a:pt x="162" y="200"/>
                  </a:lnTo>
                  <a:lnTo>
                    <a:pt x="165" y="206"/>
                  </a:lnTo>
                  <a:lnTo>
                    <a:pt x="169" y="210"/>
                  </a:lnTo>
                  <a:lnTo>
                    <a:pt x="175" y="214"/>
                  </a:lnTo>
                  <a:lnTo>
                    <a:pt x="180" y="218"/>
                  </a:lnTo>
                  <a:lnTo>
                    <a:pt x="198" y="229"/>
                  </a:lnTo>
                  <a:lnTo>
                    <a:pt x="222" y="242"/>
                  </a:lnTo>
                  <a:lnTo>
                    <a:pt x="254" y="257"/>
                  </a:lnTo>
                  <a:lnTo>
                    <a:pt x="291" y="273"/>
                  </a:lnTo>
                  <a:lnTo>
                    <a:pt x="311" y="280"/>
                  </a:lnTo>
                  <a:lnTo>
                    <a:pt x="330" y="289"/>
                  </a:lnTo>
                  <a:lnTo>
                    <a:pt x="346" y="298"/>
                  </a:lnTo>
                  <a:lnTo>
                    <a:pt x="362" y="306"/>
                  </a:lnTo>
                  <a:lnTo>
                    <a:pt x="376" y="316"/>
                  </a:lnTo>
                  <a:lnTo>
                    <a:pt x="389" y="326"/>
                  </a:lnTo>
                  <a:lnTo>
                    <a:pt x="401" y="338"/>
                  </a:lnTo>
                  <a:lnTo>
                    <a:pt x="412" y="351"/>
                  </a:lnTo>
                  <a:lnTo>
                    <a:pt x="419" y="362"/>
                  </a:lnTo>
                  <a:lnTo>
                    <a:pt x="427" y="375"/>
                  </a:lnTo>
                  <a:lnTo>
                    <a:pt x="432" y="388"/>
                  </a:lnTo>
                  <a:lnTo>
                    <a:pt x="438" y="401"/>
                  </a:lnTo>
                  <a:lnTo>
                    <a:pt x="441" y="416"/>
                  </a:lnTo>
                  <a:lnTo>
                    <a:pt x="444" y="430"/>
                  </a:lnTo>
                  <a:lnTo>
                    <a:pt x="447" y="446"/>
                  </a:lnTo>
                  <a:lnTo>
                    <a:pt x="447" y="463"/>
                  </a:lnTo>
                  <a:lnTo>
                    <a:pt x="445" y="483"/>
                  </a:lnTo>
                  <a:lnTo>
                    <a:pt x="442" y="504"/>
                  </a:lnTo>
                  <a:lnTo>
                    <a:pt x="438" y="522"/>
                  </a:lnTo>
                  <a:lnTo>
                    <a:pt x="431" y="540"/>
                  </a:lnTo>
                  <a:lnTo>
                    <a:pt x="421" y="555"/>
                  </a:lnTo>
                  <a:lnTo>
                    <a:pt x="411" y="571"/>
                  </a:lnTo>
                  <a:lnTo>
                    <a:pt x="398" y="586"/>
                  </a:lnTo>
                  <a:lnTo>
                    <a:pt x="382" y="599"/>
                  </a:lnTo>
                  <a:lnTo>
                    <a:pt x="365" y="610"/>
                  </a:lnTo>
                  <a:lnTo>
                    <a:pt x="346" y="620"/>
                  </a:lnTo>
                  <a:lnTo>
                    <a:pt x="326" y="629"/>
                  </a:lnTo>
                  <a:lnTo>
                    <a:pt x="304" y="636"/>
                  </a:lnTo>
                  <a:lnTo>
                    <a:pt x="281" y="642"/>
                  </a:lnTo>
                  <a:lnTo>
                    <a:pt x="257" y="646"/>
                  </a:lnTo>
                  <a:lnTo>
                    <a:pt x="231" y="647"/>
                  </a:lnTo>
                  <a:lnTo>
                    <a:pt x="203" y="649"/>
                  </a:lnTo>
                  <a:lnTo>
                    <a:pt x="173" y="649"/>
                  </a:lnTo>
                  <a:lnTo>
                    <a:pt x="147" y="646"/>
                  </a:lnTo>
                  <a:lnTo>
                    <a:pt x="123" y="643"/>
                  </a:lnTo>
                  <a:lnTo>
                    <a:pt x="103" y="639"/>
                  </a:lnTo>
                  <a:lnTo>
                    <a:pt x="81" y="633"/>
                  </a:lnTo>
                  <a:lnTo>
                    <a:pt x="58" y="623"/>
                  </a:lnTo>
                  <a:lnTo>
                    <a:pt x="34" y="612"/>
                  </a:lnTo>
                  <a:lnTo>
                    <a:pt x="5" y="599"/>
                  </a:lnTo>
                  <a:close/>
                </a:path>
              </a:pathLst>
            </a:custGeom>
            <a:solidFill>
              <a:srgbClr val="BFD73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9154" tIns="44577" rIns="89154" bIns="4457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5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Rectangle 12">
              <a:extLst>
                <a:ext uri="{FF2B5EF4-FFF2-40B4-BE49-F238E27FC236}">
                  <a16:creationId xmlns:a16="http://schemas.microsoft.com/office/drawing/2014/main" xmlns="" id="{05F321F2-47EC-4A1A-9486-76A789B9AA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15751" y="355600"/>
              <a:ext cx="93663" cy="95250"/>
            </a:xfrm>
            <a:prstGeom prst="rect">
              <a:avLst/>
            </a:prstGeom>
            <a:solidFill>
              <a:srgbClr val="BFD73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89154" tIns="44577" rIns="89154" bIns="4457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5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98596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B55A4D40518D4FBB55420FDE4C23D7" ma:contentTypeVersion="4" ma:contentTypeDescription="Create a new document." ma:contentTypeScope="" ma:versionID="fef511eff70cc488c56cbdf0a1be5d53">
  <xsd:schema xmlns:xsd="http://www.w3.org/2001/XMLSchema" xmlns:xs="http://www.w3.org/2001/XMLSchema" xmlns:p="http://schemas.microsoft.com/office/2006/metadata/properties" xmlns:ns2="7f56671b-1312-4c70-b2ba-a6399f17d5ce" xmlns:ns3="f88915e0-1670-401d-a4a3-4cd49bc9dada" targetNamespace="http://schemas.microsoft.com/office/2006/metadata/properties" ma:root="true" ma:fieldsID="6735a6cc0ac043b8c457a6134fe89b2e" ns2:_="" ns3:_="">
    <xsd:import namespace="7f56671b-1312-4c70-b2ba-a6399f17d5ce"/>
    <xsd:import namespace="f88915e0-1670-401d-a4a3-4cd49bc9da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56671b-1312-4c70-b2ba-a6399f17d5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8915e0-1670-401d-a4a3-4cd49bc9dad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f88915e0-1670-401d-a4a3-4cd49bc9dada">
      <UserInfo>
        <DisplayName>Kamal  Nath</DisplayName>
        <AccountId>1572</AccountId>
        <AccountType/>
      </UserInfo>
      <UserInfo>
        <DisplayName>David Nishball</DisplayName>
        <AccountId>8753</AccountId>
        <AccountType/>
      </UserInfo>
      <UserInfo>
        <DisplayName>Praveen  Krishna</DisplayName>
        <AccountId>264</AccountId>
        <AccountType/>
      </UserInfo>
      <UserInfo>
        <DisplayName>M P Vijay Kumar</DisplayName>
        <AccountId>422</AccountId>
        <AccountType/>
      </UserInfo>
      <UserInfo>
        <DisplayName>Ashish Kumar</DisplayName>
        <AccountId>8464</AccountId>
        <AccountType/>
      </UserInfo>
      <UserInfo>
        <DisplayName>Anushka Mital</DisplayName>
        <AccountId>6747</AccountId>
        <AccountType/>
      </UserInfo>
      <UserInfo>
        <DisplayName>Sakshm Vashist</DisplayName>
        <AccountId>4171</AccountId>
        <AccountType/>
      </UserInfo>
      <UserInfo>
        <DisplayName>Abhijit Mukherjee</DisplayName>
        <AccountId>6577</AccountId>
        <AccountType/>
      </UserInfo>
      <UserInfo>
        <DisplayName>Macneal Cardoza</DisplayName>
        <AccountId>6578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83B34FEA-2E02-4D29-BC2B-A18B28A429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f56671b-1312-4c70-b2ba-a6399f17d5ce"/>
    <ds:schemaRef ds:uri="f88915e0-1670-401d-a4a3-4cd49bc9da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F8A0BBC-880A-470D-8DF4-BC2BD8C1437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6B29264-5D5C-4434-8974-9BBB1311902F}">
  <ds:schemaRefs>
    <ds:schemaRef ds:uri="http://purl.org/dc/dcmitype/"/>
    <ds:schemaRef ds:uri="http://schemas.microsoft.com/office/2006/documentManagement/types"/>
    <ds:schemaRef ds:uri="http://purl.org/dc/elements/1.1/"/>
    <ds:schemaRef ds:uri="http://www.w3.org/XML/1998/namespace"/>
    <ds:schemaRef ds:uri="7f56671b-1312-4c70-b2ba-a6399f17d5ce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f88915e0-1670-401d-a4a3-4cd49bc9dada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9890</TotalTime>
  <Words>1090</Words>
  <Application>Microsoft Office PowerPoint</Application>
  <PresentationFormat>Custom</PresentationFormat>
  <Paragraphs>301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ＭＳ Ｐゴシック</vt:lpstr>
      <vt:lpstr>Arial</vt:lpstr>
      <vt:lpstr>Arial Narrow</vt:lpstr>
      <vt:lpstr>Calibri</vt:lpstr>
      <vt:lpstr>Century Gothic</vt:lpstr>
      <vt:lpstr>Impact</vt:lpstr>
      <vt:lpstr>Trebuchet MS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Shanker Sareen</dc:creator>
  <cp:lastModifiedBy>Raji  Ramalingam</cp:lastModifiedBy>
  <cp:revision>440</cp:revision>
  <dcterms:created xsi:type="dcterms:W3CDTF">2006-08-16T00:00:00Z</dcterms:created>
  <dcterms:modified xsi:type="dcterms:W3CDTF">2019-05-13T13:24:30Z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0x01010058B55A4D40518D4FBB55420FDE4C23D7</vt:lpwstr>
  </property>
</Properties>
</file>