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76" r:id="rId2"/>
  </p:sldMasterIdLst>
  <p:notesMasterIdLst>
    <p:notesMasterId r:id="rId34"/>
  </p:notesMasterIdLst>
  <p:handoutMasterIdLst>
    <p:handoutMasterId r:id="rId35"/>
  </p:handoutMasterIdLst>
  <p:sldIdLst>
    <p:sldId id="282" r:id="rId3"/>
    <p:sldId id="552" r:id="rId4"/>
    <p:sldId id="521" r:id="rId5"/>
    <p:sldId id="504" r:id="rId6"/>
    <p:sldId id="565" r:id="rId7"/>
    <p:sldId id="575" r:id="rId8"/>
    <p:sldId id="577" r:id="rId9"/>
    <p:sldId id="579" r:id="rId10"/>
    <p:sldId id="566" r:id="rId11"/>
    <p:sldId id="475" r:id="rId12"/>
    <p:sldId id="558" r:id="rId13"/>
    <p:sldId id="536" r:id="rId14"/>
    <p:sldId id="559" r:id="rId15"/>
    <p:sldId id="545" r:id="rId16"/>
    <p:sldId id="551" r:id="rId17"/>
    <p:sldId id="583" r:id="rId18"/>
    <p:sldId id="541" r:id="rId19"/>
    <p:sldId id="557" r:id="rId20"/>
    <p:sldId id="556" r:id="rId21"/>
    <p:sldId id="580" r:id="rId22"/>
    <p:sldId id="546" r:id="rId23"/>
    <p:sldId id="522" r:id="rId24"/>
    <p:sldId id="547" r:id="rId25"/>
    <p:sldId id="573" r:id="rId26"/>
    <p:sldId id="476" r:id="rId27"/>
    <p:sldId id="567" r:id="rId28"/>
    <p:sldId id="581" r:id="rId29"/>
    <p:sldId id="582" r:id="rId30"/>
    <p:sldId id="568" r:id="rId31"/>
    <p:sldId id="569" r:id="rId32"/>
    <p:sldId id="399" r:id="rId33"/>
  </p:sldIdLst>
  <p:sldSz cx="9144000" cy="5143500" type="screen16x9"/>
  <p:notesSz cx="6797675" cy="992822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8" userDrawn="1">
          <p15:clr>
            <a:srgbClr val="A4A3A4"/>
          </p15:clr>
        </p15:guide>
        <p15:guide id="2" pos="111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dhi Bidani" initials="NB" lastIdx="6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AD1E"/>
    <a:srgbClr val="7F7F7F"/>
    <a:srgbClr val="AEAEAE"/>
    <a:srgbClr val="606A74"/>
    <a:srgbClr val="F6FF32"/>
    <a:srgbClr val="18A900"/>
    <a:srgbClr val="C0D72F"/>
    <a:srgbClr val="C5D83A"/>
    <a:srgbClr val="BDCF55"/>
    <a:srgbClr val="ABC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 autoAdjust="0"/>
    <p:restoredTop sz="93911" autoAdjust="0"/>
  </p:normalViewPr>
  <p:slideViewPr>
    <p:cSldViewPr snapToGrid="0">
      <p:cViewPr varScale="1">
        <p:scale>
          <a:sx n="92" d="100"/>
          <a:sy n="92" d="100"/>
        </p:scale>
        <p:origin x="678" y="66"/>
      </p:cViewPr>
      <p:guideLst>
        <p:guide orient="horz" pos="218"/>
        <p:guide pos="111"/>
        <p:guide pos="2880"/>
        <p:guide pos="5664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02137\Desktop\ANALYST%20DAY%20MAY%202018\IR%20Film\Revenue,%20EBITDA,%20PA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02137\Desktop\ANALYST%20DAY%20MAY%202018\IR%20Film\Revenue,%20EBITDA,%20PA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02137\Desktop\ANALYST%20DAY%20MAY%202018\IR%20Film\Revenue,%20EBITDA,%20PA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02137\Desktop\ANALYST%20DAY%20MAY%202018\PRESENTATIONS\Workings_%20Revenue%20EBITDA%20PAT_Capex%20and%20revenue%20contri_Ratings%20scal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02137\Desktop\ANALYST%20DAY%20MAY%202018\PRESENTATIONS\Workings_%20Revenue%20EBITDA%20PAT_Capex%20and%20revenue%20contri_Ratings%20scal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'Revenue, EBITDA, PAT'!$C$4</c:f>
              <c:strCache>
                <c:ptCount val="1"/>
                <c:pt idx="0">
                  <c:v>(in USD Mil)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'Revenue, EBITDA, PAT'!$B$5:$B$9</c:f>
              <c:strCache>
                <c:ptCount val="5"/>
                <c:pt idx="0">
                  <c:v>Yr 13-14</c:v>
                </c:pt>
                <c:pt idx="1">
                  <c:v>Yr 14-15</c:v>
                </c:pt>
                <c:pt idx="2">
                  <c:v>Yr 15-16</c:v>
                </c:pt>
                <c:pt idx="3">
                  <c:v>Yr 16-17</c:v>
                </c:pt>
                <c:pt idx="4">
                  <c:v>Yr 17-18*</c:v>
                </c:pt>
              </c:strCache>
            </c:strRef>
          </c:cat>
          <c:val>
            <c:numRef>
              <c:f>'Revenue, EBITDA, PAT'!$C$5:$C$9</c:f>
              <c:numCache>
                <c:formatCode>General</c:formatCode>
                <c:ptCount val="5"/>
                <c:pt idx="0">
                  <c:v>161</c:v>
                </c:pt>
                <c:pt idx="1">
                  <c:v>198</c:v>
                </c:pt>
                <c:pt idx="2">
                  <c:v>231</c:v>
                </c:pt>
                <c:pt idx="3">
                  <c:v>284</c:v>
                </c:pt>
                <c:pt idx="4">
                  <c:v>318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10-4BE5-A465-7F8DB0893F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60400032"/>
        <c:axId val="660398944"/>
        <c:axId val="0"/>
      </c:bar3DChart>
      <c:catAx>
        <c:axId val="66040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398944"/>
        <c:crosses val="autoZero"/>
        <c:auto val="1"/>
        <c:lblAlgn val="ctr"/>
        <c:lblOffset val="100"/>
        <c:noMultiLvlLbl val="0"/>
      </c:catAx>
      <c:valAx>
        <c:axId val="66039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40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'Revenue, EBITDA, PAT'!$C$21</c:f>
              <c:strCache>
                <c:ptCount val="1"/>
                <c:pt idx="0">
                  <c:v>(in USD Mil)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'Revenue, EBITDA, PAT'!$B$22:$B$26</c:f>
              <c:strCache>
                <c:ptCount val="5"/>
                <c:pt idx="0">
                  <c:v>Yr 13-14</c:v>
                </c:pt>
                <c:pt idx="1">
                  <c:v>Yr 14-15</c:v>
                </c:pt>
                <c:pt idx="2">
                  <c:v>Yr 15-16</c:v>
                </c:pt>
                <c:pt idx="3">
                  <c:v>Yr 16-17</c:v>
                </c:pt>
                <c:pt idx="4">
                  <c:v>Yr 17-18*</c:v>
                </c:pt>
              </c:strCache>
            </c:strRef>
          </c:cat>
          <c:val>
            <c:numRef>
              <c:f>'Revenue, EBITDA, PAT'!$C$22:$C$26</c:f>
              <c:numCache>
                <c:formatCode>General</c:formatCode>
                <c:ptCount val="5"/>
                <c:pt idx="0">
                  <c:v>24</c:v>
                </c:pt>
                <c:pt idx="1">
                  <c:v>31</c:v>
                </c:pt>
                <c:pt idx="2">
                  <c:v>38</c:v>
                </c:pt>
                <c:pt idx="3">
                  <c:v>40</c:v>
                </c:pt>
                <c:pt idx="4">
                  <c:v>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89-4B71-9329-A5ADE3BF65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60396768"/>
        <c:axId val="660389152"/>
        <c:axId val="0"/>
      </c:bar3DChart>
      <c:catAx>
        <c:axId val="66039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389152"/>
        <c:crosses val="autoZero"/>
        <c:auto val="1"/>
        <c:lblAlgn val="ctr"/>
        <c:lblOffset val="100"/>
        <c:noMultiLvlLbl val="0"/>
      </c:catAx>
      <c:valAx>
        <c:axId val="66038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396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142061281337018E-2"/>
                  <c:y val="-0.252014593864706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95A-4A75-A4A2-01ABF556A0C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856081708449397E-2"/>
                  <c:y val="-0.263736202881669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95A-4A75-A4A2-01ABF556A0C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142061281337051E-2"/>
                  <c:y val="-0.369230684034337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95A-4A75-A4A2-01ABF556A0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142061281337051E-2"/>
                  <c:y val="-0.410256315593708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95A-4A75-A4A2-01ABF556A0C8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1142061281337051E-2"/>
                  <c:y val="-0.42197792461067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95A-4A75-A4A2-01ABF556A0C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'Capex and revenue contribution'!$B$5:$B$9</c:f>
              <c:strCache>
                <c:ptCount val="5"/>
                <c:pt idx="0">
                  <c:v>Yr 13-14</c:v>
                </c:pt>
                <c:pt idx="1">
                  <c:v>Yr 14-15</c:v>
                </c:pt>
                <c:pt idx="2">
                  <c:v>Yr 15-16</c:v>
                </c:pt>
                <c:pt idx="3">
                  <c:v>Yr 16-17</c:v>
                </c:pt>
                <c:pt idx="4">
                  <c:v>Yr 17-18</c:v>
                </c:pt>
              </c:strCache>
            </c:strRef>
          </c:cat>
          <c:val>
            <c:numRef>
              <c:f>'Capex and revenue contribution'!$C$5:$C$9</c:f>
              <c:numCache>
                <c:formatCode>General</c:formatCode>
                <c:ptCount val="5"/>
                <c:pt idx="0">
                  <c:v>14.3</c:v>
                </c:pt>
                <c:pt idx="1">
                  <c:v>14.5</c:v>
                </c:pt>
                <c:pt idx="2">
                  <c:v>24.8</c:v>
                </c:pt>
                <c:pt idx="3">
                  <c:v>25.7</c:v>
                </c:pt>
                <c:pt idx="4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95A-4A75-A4A2-01ABF556A0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60386432"/>
        <c:axId val="660397312"/>
        <c:axId val="0"/>
      </c:bar3DChart>
      <c:catAx>
        <c:axId val="66038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397312"/>
        <c:crosses val="autoZero"/>
        <c:auto val="1"/>
        <c:lblAlgn val="ctr"/>
        <c:lblOffset val="100"/>
        <c:noMultiLvlLbl val="0"/>
      </c:catAx>
      <c:valAx>
        <c:axId val="66039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386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'Revenue, EBITDA, PAT'!$C$36</c:f>
              <c:strCache>
                <c:ptCount val="1"/>
                <c:pt idx="0">
                  <c:v>(in USD Mil)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666666666666646E-2"/>
                  <c:y val="-0.194444444444444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F88-4C0A-9B0A-096045A6B87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66666666666667E-2"/>
                  <c:y val="-0.208333333333333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F88-4C0A-9B0A-096045A6B87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111111111111011E-2"/>
                  <c:y val="-0.263888888888889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F88-4C0A-9B0A-096045A6B87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888888888888892E-2"/>
                  <c:y val="-0.31018518518518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F88-4C0A-9B0A-096045A6B87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5555555555555558E-3"/>
                  <c:y val="-0.40740740740740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F88-4C0A-9B0A-096045A6B87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'Revenue, EBITDA, PAT'!$B$37:$B$41</c:f>
              <c:strCache>
                <c:ptCount val="5"/>
                <c:pt idx="0">
                  <c:v>Yr 13-14</c:v>
                </c:pt>
                <c:pt idx="1">
                  <c:v>Yr 14-15</c:v>
                </c:pt>
                <c:pt idx="2">
                  <c:v>Yr 15-16</c:v>
                </c:pt>
                <c:pt idx="3">
                  <c:v>Yr 16-17</c:v>
                </c:pt>
                <c:pt idx="4">
                  <c:v>Yr 17-18*</c:v>
                </c:pt>
              </c:strCache>
            </c:strRef>
          </c:cat>
          <c:val>
            <c:numRef>
              <c:f>'Revenue, EBITDA, PAT'!$C$37:$C$41</c:f>
              <c:numCache>
                <c:formatCode>General</c:formatCode>
                <c:ptCount val="5"/>
                <c:pt idx="0">
                  <c:v>4.9000000000000004</c:v>
                </c:pt>
                <c:pt idx="1">
                  <c:v>5.8</c:v>
                </c:pt>
                <c:pt idx="2">
                  <c:v>6.7</c:v>
                </c:pt>
                <c:pt idx="3">
                  <c:v>9.9</c:v>
                </c:pt>
                <c:pt idx="4">
                  <c:v>14.2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F88-4C0A-9B0A-096045A6B8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60393504"/>
        <c:axId val="660398400"/>
        <c:axId val="0"/>
      </c:bar3DChart>
      <c:catAx>
        <c:axId val="66039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398400"/>
        <c:crosses val="autoZero"/>
        <c:auto val="1"/>
        <c:lblAlgn val="ctr"/>
        <c:lblOffset val="100"/>
        <c:noMultiLvlLbl val="0"/>
      </c:catAx>
      <c:valAx>
        <c:axId val="66039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39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Revenue $ Mn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'Capex and revenue contribution'!$B$17</c:f>
              <c:strCache>
                <c:ptCount val="1"/>
                <c:pt idx="0">
                  <c:v>13-14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'Capex and revenue contribution'!$C$16:$D$16</c:f>
              <c:strCache>
                <c:ptCount val="2"/>
                <c:pt idx="0">
                  <c:v>Telecom centric </c:v>
                </c:pt>
                <c:pt idx="1">
                  <c:v>DC centric</c:v>
                </c:pt>
              </c:strCache>
            </c:strRef>
          </c:cat>
          <c:val>
            <c:numRef>
              <c:f>'Capex and revenue contribution'!$C$17:$D$17</c:f>
              <c:numCache>
                <c:formatCode>General</c:formatCode>
                <c:ptCount val="2"/>
                <c:pt idx="0">
                  <c:v>106</c:v>
                </c:pt>
                <c:pt idx="1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71-4E5D-B2DF-8604A29BA888}"/>
            </c:ext>
          </c:extLst>
        </c:ser>
        <c:ser>
          <c:idx val="1"/>
          <c:order val="1"/>
          <c:tx>
            <c:strRef>
              <c:f>'Capex and revenue contribution'!$B$18</c:f>
              <c:strCache>
                <c:ptCount val="1"/>
                <c:pt idx="0">
                  <c:v>14-15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'Capex and revenue contribution'!$C$16:$D$16</c:f>
              <c:strCache>
                <c:ptCount val="2"/>
                <c:pt idx="0">
                  <c:v>Telecom centric </c:v>
                </c:pt>
                <c:pt idx="1">
                  <c:v>DC centric</c:v>
                </c:pt>
              </c:strCache>
            </c:strRef>
          </c:cat>
          <c:val>
            <c:numRef>
              <c:f>'Capex and revenue contribution'!$C$18:$D$18</c:f>
              <c:numCache>
                <c:formatCode>General</c:formatCode>
                <c:ptCount val="2"/>
                <c:pt idx="0">
                  <c:v>131</c:v>
                </c:pt>
                <c:pt idx="1">
                  <c:v>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271-4E5D-B2DF-8604A29BA888}"/>
            </c:ext>
          </c:extLst>
        </c:ser>
        <c:ser>
          <c:idx val="2"/>
          <c:order val="2"/>
          <c:tx>
            <c:strRef>
              <c:f>'Capex and revenue contribution'!$B$19</c:f>
              <c:strCache>
                <c:ptCount val="1"/>
                <c:pt idx="0">
                  <c:v>15-16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'Capex and revenue contribution'!$C$16:$D$16</c:f>
              <c:strCache>
                <c:ptCount val="2"/>
                <c:pt idx="0">
                  <c:v>Telecom centric </c:v>
                </c:pt>
                <c:pt idx="1">
                  <c:v>DC centric</c:v>
                </c:pt>
              </c:strCache>
            </c:strRef>
          </c:cat>
          <c:val>
            <c:numRef>
              <c:f>'Capex and revenue contribution'!$C$19:$D$19</c:f>
              <c:numCache>
                <c:formatCode>General</c:formatCode>
                <c:ptCount val="2"/>
                <c:pt idx="0">
                  <c:v>147</c:v>
                </c:pt>
                <c:pt idx="1">
                  <c:v>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271-4E5D-B2DF-8604A29BA888}"/>
            </c:ext>
          </c:extLst>
        </c:ser>
        <c:ser>
          <c:idx val="3"/>
          <c:order val="3"/>
          <c:tx>
            <c:strRef>
              <c:f>'Capex and revenue contribution'!$B$20</c:f>
              <c:strCache>
                <c:ptCount val="1"/>
                <c:pt idx="0">
                  <c:v>16-17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'Capex and revenue contribution'!$C$16:$D$16</c:f>
              <c:strCache>
                <c:ptCount val="2"/>
                <c:pt idx="0">
                  <c:v>Telecom centric </c:v>
                </c:pt>
                <c:pt idx="1">
                  <c:v>DC centric</c:v>
                </c:pt>
              </c:strCache>
            </c:strRef>
          </c:cat>
          <c:val>
            <c:numRef>
              <c:f>'Capex and revenue contribution'!$C$20:$D$20</c:f>
              <c:numCache>
                <c:formatCode>General</c:formatCode>
                <c:ptCount val="2"/>
                <c:pt idx="0">
                  <c:v>157</c:v>
                </c:pt>
                <c:pt idx="1">
                  <c:v>127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271-4E5D-B2DF-8604A29BA888}"/>
            </c:ext>
          </c:extLst>
        </c:ser>
        <c:ser>
          <c:idx val="4"/>
          <c:order val="4"/>
          <c:tx>
            <c:strRef>
              <c:f>'Capex and revenue contribution'!$B$21</c:f>
              <c:strCache>
                <c:ptCount val="1"/>
                <c:pt idx="0">
                  <c:v>17-18*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'Capex and revenue contribution'!$C$16:$D$16</c:f>
              <c:strCache>
                <c:ptCount val="2"/>
                <c:pt idx="0">
                  <c:v>Telecom centric </c:v>
                </c:pt>
                <c:pt idx="1">
                  <c:v>DC centric</c:v>
                </c:pt>
              </c:strCache>
            </c:strRef>
          </c:cat>
          <c:val>
            <c:numRef>
              <c:f>'Capex and revenue contribution'!$C$21:$D$21</c:f>
              <c:numCache>
                <c:formatCode>General</c:formatCode>
                <c:ptCount val="2"/>
                <c:pt idx="0">
                  <c:v>154</c:v>
                </c:pt>
                <c:pt idx="1">
                  <c:v>164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271-4E5D-B2DF-8604A29BA8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60397856"/>
        <c:axId val="660394048"/>
      </c:barChart>
      <c:catAx>
        <c:axId val="66039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394048"/>
        <c:crosses val="autoZero"/>
        <c:auto val="1"/>
        <c:lblAlgn val="ctr"/>
        <c:lblOffset val="100"/>
        <c:noMultiLvlLbl val="0"/>
      </c:catAx>
      <c:valAx>
        <c:axId val="66039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39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Headcount!$C$3</c:f>
              <c:strCache>
                <c:ptCount val="1"/>
                <c:pt idx="0">
                  <c:v>Headcount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Headcount!$B$4:$B$8</c:f>
              <c:strCache>
                <c:ptCount val="5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</c:strCache>
            </c:strRef>
          </c:cat>
          <c:val>
            <c:numRef>
              <c:f>Headcount!$C$4:$C$8</c:f>
              <c:numCache>
                <c:formatCode>General</c:formatCode>
                <c:ptCount val="5"/>
                <c:pt idx="0">
                  <c:v>1782</c:v>
                </c:pt>
                <c:pt idx="1">
                  <c:v>2104</c:v>
                </c:pt>
                <c:pt idx="2">
                  <c:v>2175</c:v>
                </c:pt>
                <c:pt idx="3">
                  <c:v>2318</c:v>
                </c:pt>
                <c:pt idx="4">
                  <c:v>2608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415-45A4-BE7F-53A1CC85FAB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12833616"/>
        <c:axId val="812836336"/>
        <c:axId val="0"/>
      </c:bar3DChart>
      <c:catAx>
        <c:axId val="81283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2836336"/>
        <c:crosses val="autoZero"/>
        <c:auto val="1"/>
        <c:lblAlgn val="ctr"/>
        <c:lblOffset val="100"/>
        <c:noMultiLvlLbl val="0"/>
      </c:catAx>
      <c:valAx>
        <c:axId val="81283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2833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DBA3A284-EC31-47C4-B307-38E806CDA8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472F599-C546-4CB6-8C6C-A964123614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12A8A-BC48-4AE8-B5CD-44C052733A78}" type="datetimeFigureOut">
              <a:rPr lang="en-IN" smtClean="0"/>
              <a:pPr/>
              <a:t>20-08-2018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FC01E3E-BFCF-4109-9058-80CD3236D2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87C1261-F02A-4BF5-9AD1-01DDAB0A7D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5C1C6-B100-4B71-9C57-DCFFEF5488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89850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39" cy="44677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856865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IN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874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IN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53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6525" y="1346200"/>
            <a:ext cx="6465888" cy="36385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16576" y="10238852"/>
            <a:ext cx="2919748" cy="5408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D3B302B-2E52-4D63-B2EB-99A98702C762}" type="slidenum">
              <a:rPr lang="en-IN" smtClean="0"/>
              <a:pPr>
                <a:defRPr/>
              </a:pPr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7519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4824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IN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1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39" cy="44677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sz="1100" b="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783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022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67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1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5974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IN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692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baseline="0" dirty="0"/>
          </a:p>
        </p:txBody>
      </p:sp>
    </p:spTree>
    <p:extLst>
      <p:ext uri="{BB962C8B-B14F-4D97-AF65-F5344CB8AC3E}">
        <p14:creationId xmlns:p14="http://schemas.microsoft.com/office/powerpoint/2010/main" val="2274336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5200"/>
            </a:lvl1pPr>
            <a:lvl2pPr lvl="1" algn="ctr" rtl="0">
              <a:spcBef>
                <a:spcPts val="0"/>
              </a:spcBef>
              <a:buSzPct val="100000"/>
              <a:defRPr sz="5200"/>
            </a:lvl2pPr>
            <a:lvl3pPr lvl="2" algn="ctr" rtl="0">
              <a:spcBef>
                <a:spcPts val="0"/>
              </a:spcBef>
              <a:buSzPct val="100000"/>
              <a:defRPr sz="5200"/>
            </a:lvl3pPr>
            <a:lvl4pPr lvl="3" algn="ctr" rtl="0">
              <a:spcBef>
                <a:spcPts val="0"/>
              </a:spcBef>
              <a:buSzPct val="100000"/>
              <a:defRPr sz="5200"/>
            </a:lvl4pPr>
            <a:lvl5pPr lvl="4" algn="ctr" rtl="0">
              <a:spcBef>
                <a:spcPts val="0"/>
              </a:spcBef>
              <a:buSzPct val="100000"/>
              <a:defRPr sz="5200"/>
            </a:lvl5pPr>
            <a:lvl6pPr lvl="5" algn="ctr" rtl="0">
              <a:spcBef>
                <a:spcPts val="0"/>
              </a:spcBef>
              <a:buSzPct val="100000"/>
              <a:defRPr sz="5200"/>
            </a:lvl6pPr>
            <a:lvl7pPr lvl="6" algn="ctr" rtl="0">
              <a:spcBef>
                <a:spcPts val="0"/>
              </a:spcBef>
              <a:buSzPct val="100000"/>
              <a:defRPr sz="5200"/>
            </a:lvl7pPr>
            <a:lvl8pPr lvl="7" algn="ctr" rtl="0">
              <a:spcBef>
                <a:spcPts val="0"/>
              </a:spcBef>
              <a:buSzPct val="100000"/>
              <a:defRPr sz="5200"/>
            </a:lvl8pPr>
            <a:lvl9pPr lvl="8" algn="ctr" rtl="0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SzPct val="100000"/>
              <a:defRPr sz="4800"/>
            </a:lvl1pPr>
            <a:lvl2pPr lvl="1" rtl="0">
              <a:spcBef>
                <a:spcPts val="0"/>
              </a:spcBef>
              <a:buSzPct val="100000"/>
              <a:defRPr sz="4800"/>
            </a:lvl2pPr>
            <a:lvl3pPr lvl="2" rtl="0">
              <a:spcBef>
                <a:spcPts val="0"/>
              </a:spcBef>
              <a:buSzPct val="100000"/>
              <a:defRPr sz="4800"/>
            </a:lvl3pPr>
            <a:lvl4pPr lvl="3" rtl="0">
              <a:spcBef>
                <a:spcPts val="0"/>
              </a:spcBef>
              <a:buSzPct val="100000"/>
              <a:defRPr sz="4800"/>
            </a:lvl4pPr>
            <a:lvl5pPr lvl="4" rtl="0">
              <a:spcBef>
                <a:spcPts val="0"/>
              </a:spcBef>
              <a:buSzPct val="100000"/>
              <a:defRPr sz="4800"/>
            </a:lvl5pPr>
            <a:lvl6pPr lvl="5" rtl="0">
              <a:spcBef>
                <a:spcPts val="0"/>
              </a:spcBef>
              <a:buSzPct val="100000"/>
              <a:defRPr sz="4800"/>
            </a:lvl6pPr>
            <a:lvl7pPr lvl="6" rtl="0">
              <a:spcBef>
                <a:spcPts val="0"/>
              </a:spcBef>
              <a:buSzPct val="100000"/>
              <a:defRPr sz="4800"/>
            </a:lvl7pPr>
            <a:lvl8pPr lvl="7" rtl="0">
              <a:spcBef>
                <a:spcPts val="0"/>
              </a:spcBef>
              <a:buSzPct val="100000"/>
              <a:defRPr sz="4800"/>
            </a:lvl8pPr>
            <a:lvl9pPr lvl="8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4200"/>
            </a:lvl1pPr>
            <a:lvl2pPr lvl="1" algn="ctr" rtl="0">
              <a:spcBef>
                <a:spcPts val="0"/>
              </a:spcBef>
              <a:buSzPct val="100000"/>
              <a:defRPr sz="4200"/>
            </a:lvl2pPr>
            <a:lvl3pPr lvl="2" algn="ctr" rtl="0">
              <a:spcBef>
                <a:spcPts val="0"/>
              </a:spcBef>
              <a:buSzPct val="100000"/>
              <a:defRPr sz="4200"/>
            </a:lvl3pPr>
            <a:lvl4pPr lvl="3" algn="ctr" rtl="0">
              <a:spcBef>
                <a:spcPts val="0"/>
              </a:spcBef>
              <a:buSzPct val="100000"/>
              <a:defRPr sz="4200"/>
            </a:lvl4pPr>
            <a:lvl5pPr lvl="4" algn="ctr" rtl="0">
              <a:spcBef>
                <a:spcPts val="0"/>
              </a:spcBef>
              <a:buSzPct val="100000"/>
              <a:defRPr sz="4200"/>
            </a:lvl5pPr>
            <a:lvl6pPr lvl="5" algn="ctr" rtl="0">
              <a:spcBef>
                <a:spcPts val="0"/>
              </a:spcBef>
              <a:buSzPct val="100000"/>
              <a:defRPr sz="4200"/>
            </a:lvl6pPr>
            <a:lvl7pPr lvl="6" algn="ctr" rtl="0">
              <a:spcBef>
                <a:spcPts val="0"/>
              </a:spcBef>
              <a:buSzPct val="100000"/>
              <a:defRPr sz="4200"/>
            </a:lvl7pPr>
            <a:lvl8pPr lvl="7" algn="ctr" rtl="0">
              <a:spcBef>
                <a:spcPts val="0"/>
              </a:spcBef>
              <a:buSzPct val="100000"/>
              <a:defRPr sz="4200"/>
            </a:lvl8pPr>
            <a:lvl9pPr lvl="8" algn="ctr" rtl="0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12000"/>
            </a:lvl1pPr>
            <a:lvl2pPr lvl="1" algn="ctr" rtl="0">
              <a:spcBef>
                <a:spcPts val="0"/>
              </a:spcBef>
              <a:buSzPct val="100000"/>
              <a:defRPr sz="12000"/>
            </a:lvl2pPr>
            <a:lvl3pPr lvl="2" algn="ctr" rtl="0">
              <a:spcBef>
                <a:spcPts val="0"/>
              </a:spcBef>
              <a:buSzPct val="100000"/>
              <a:defRPr sz="12000"/>
            </a:lvl3pPr>
            <a:lvl4pPr lvl="3" algn="ctr" rtl="0">
              <a:spcBef>
                <a:spcPts val="0"/>
              </a:spcBef>
              <a:buSzPct val="100000"/>
              <a:defRPr sz="12000"/>
            </a:lvl4pPr>
            <a:lvl5pPr lvl="4" algn="ctr" rtl="0">
              <a:spcBef>
                <a:spcPts val="0"/>
              </a:spcBef>
              <a:buSzPct val="100000"/>
              <a:defRPr sz="12000"/>
            </a:lvl5pPr>
            <a:lvl6pPr lvl="5" algn="ctr" rtl="0">
              <a:spcBef>
                <a:spcPts val="0"/>
              </a:spcBef>
              <a:buSzPct val="100000"/>
              <a:defRPr sz="12000"/>
            </a:lvl6pPr>
            <a:lvl7pPr lvl="6" algn="ctr" rtl="0">
              <a:spcBef>
                <a:spcPts val="0"/>
              </a:spcBef>
              <a:buSzPct val="100000"/>
              <a:defRPr sz="12000"/>
            </a:lvl7pPr>
            <a:lvl8pPr lvl="7" algn="ctr" rtl="0">
              <a:spcBef>
                <a:spcPts val="0"/>
              </a:spcBef>
              <a:buSzPct val="100000"/>
              <a:defRPr sz="12000"/>
            </a:lvl8pPr>
            <a:lvl9pPr lvl="8" algn="ctr" rtl="0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5537200" y="0"/>
            <a:ext cx="3606800" cy="5003800"/>
          </a:xfrm>
          <a:prstGeom prst="rect">
            <a:avLst/>
          </a:prstGeom>
          <a:solidFill>
            <a:srgbClr val="AB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364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041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7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5"/>
          <p:cNvSpPr/>
          <p:nvPr userDrawn="1"/>
        </p:nvSpPr>
        <p:spPr>
          <a:xfrm>
            <a:off x="-12699" y="-4618"/>
            <a:ext cx="4584699" cy="4924504"/>
          </a:xfrm>
          <a:custGeom>
            <a:avLst/>
            <a:gdLst>
              <a:gd name="connsiteX0" fmla="*/ 0 w 9055100"/>
              <a:gd name="connsiteY0" fmla="*/ 0 h 5143499"/>
              <a:gd name="connsiteX1" fmla="*/ 9055100 w 9055100"/>
              <a:gd name="connsiteY1" fmla="*/ 0 h 5143499"/>
              <a:gd name="connsiteX2" fmla="*/ 9055100 w 9055100"/>
              <a:gd name="connsiteY2" fmla="*/ 5143499 h 5143499"/>
              <a:gd name="connsiteX3" fmla="*/ 0 w 9055100"/>
              <a:gd name="connsiteY3" fmla="*/ 5143499 h 5143499"/>
              <a:gd name="connsiteX4" fmla="*/ 0 w 9055100"/>
              <a:gd name="connsiteY4" fmla="*/ 0 h 5143499"/>
              <a:gd name="connsiteX0" fmla="*/ 0 w 9055100"/>
              <a:gd name="connsiteY0" fmla="*/ 0 h 5143499"/>
              <a:gd name="connsiteX1" fmla="*/ 9055100 w 9055100"/>
              <a:gd name="connsiteY1" fmla="*/ 5143499 h 5143499"/>
              <a:gd name="connsiteX2" fmla="*/ 0 w 9055100"/>
              <a:gd name="connsiteY2" fmla="*/ 5143499 h 5143499"/>
              <a:gd name="connsiteX3" fmla="*/ 0 w 9055100"/>
              <a:gd name="connsiteY3" fmla="*/ 0 h 5143499"/>
              <a:gd name="connsiteX0" fmla="*/ 0 w 7721600"/>
              <a:gd name="connsiteY0" fmla="*/ 0 h 5143499"/>
              <a:gd name="connsiteX1" fmla="*/ 7721600 w 7721600"/>
              <a:gd name="connsiteY1" fmla="*/ 5143499 h 5143499"/>
              <a:gd name="connsiteX2" fmla="*/ 0 w 7721600"/>
              <a:gd name="connsiteY2" fmla="*/ 5143499 h 5143499"/>
              <a:gd name="connsiteX3" fmla="*/ 0 w 7721600"/>
              <a:gd name="connsiteY3" fmla="*/ 0 h 5143499"/>
              <a:gd name="connsiteX0" fmla="*/ 0 w 7734300"/>
              <a:gd name="connsiteY0" fmla="*/ 0 h 4394199"/>
              <a:gd name="connsiteX1" fmla="*/ 7734300 w 7734300"/>
              <a:gd name="connsiteY1" fmla="*/ 4394199 h 4394199"/>
              <a:gd name="connsiteX2" fmla="*/ 12700 w 7734300"/>
              <a:gd name="connsiteY2" fmla="*/ 4394199 h 4394199"/>
              <a:gd name="connsiteX3" fmla="*/ 0 w 7734300"/>
              <a:gd name="connsiteY3" fmla="*/ 0 h 4394199"/>
              <a:gd name="connsiteX0" fmla="*/ 0 w 9207500"/>
              <a:gd name="connsiteY0" fmla="*/ 0 h 4419599"/>
              <a:gd name="connsiteX1" fmla="*/ 9207500 w 9207500"/>
              <a:gd name="connsiteY1" fmla="*/ 4419599 h 4419599"/>
              <a:gd name="connsiteX2" fmla="*/ 12700 w 9207500"/>
              <a:gd name="connsiteY2" fmla="*/ 4394199 h 4419599"/>
              <a:gd name="connsiteX3" fmla="*/ 0 w 9207500"/>
              <a:gd name="connsiteY3" fmla="*/ 0 h 4419599"/>
              <a:gd name="connsiteX0" fmla="*/ 0 w 9207500"/>
              <a:gd name="connsiteY0" fmla="*/ 0 h 4419599"/>
              <a:gd name="connsiteX1" fmla="*/ 2657353 w 9207500"/>
              <a:gd name="connsiteY1" fmla="*/ 1261164 h 4419599"/>
              <a:gd name="connsiteX2" fmla="*/ 9207500 w 9207500"/>
              <a:gd name="connsiteY2" fmla="*/ 4419599 h 4419599"/>
              <a:gd name="connsiteX3" fmla="*/ 12700 w 9207500"/>
              <a:gd name="connsiteY3" fmla="*/ 4394199 h 4419599"/>
              <a:gd name="connsiteX4" fmla="*/ 0 w 9207500"/>
              <a:gd name="connsiteY4" fmla="*/ 0 h 4419599"/>
              <a:gd name="connsiteX0" fmla="*/ 0 w 9207500"/>
              <a:gd name="connsiteY0" fmla="*/ 7272 h 4426871"/>
              <a:gd name="connsiteX1" fmla="*/ 3030315 w 9207500"/>
              <a:gd name="connsiteY1" fmla="*/ 0 h 4426871"/>
              <a:gd name="connsiteX2" fmla="*/ 9207500 w 9207500"/>
              <a:gd name="connsiteY2" fmla="*/ 4426871 h 4426871"/>
              <a:gd name="connsiteX3" fmla="*/ 12700 w 9207500"/>
              <a:gd name="connsiteY3" fmla="*/ 4401471 h 4426871"/>
              <a:gd name="connsiteX4" fmla="*/ 0 w 9207500"/>
              <a:gd name="connsiteY4" fmla="*/ 7272 h 4426871"/>
              <a:gd name="connsiteX0" fmla="*/ 0 w 9207500"/>
              <a:gd name="connsiteY0" fmla="*/ 7272 h 4426871"/>
              <a:gd name="connsiteX1" fmla="*/ 3030315 w 9207500"/>
              <a:gd name="connsiteY1" fmla="*/ 0 h 4426871"/>
              <a:gd name="connsiteX2" fmla="*/ 9207500 w 9207500"/>
              <a:gd name="connsiteY2" fmla="*/ 4426871 h 4426871"/>
              <a:gd name="connsiteX3" fmla="*/ 12700 w 9207500"/>
              <a:gd name="connsiteY3" fmla="*/ 4401471 h 4426871"/>
              <a:gd name="connsiteX4" fmla="*/ 0 w 9207500"/>
              <a:gd name="connsiteY4" fmla="*/ 7272 h 4426871"/>
              <a:gd name="connsiteX0" fmla="*/ 0 w 9207500"/>
              <a:gd name="connsiteY0" fmla="*/ 0 h 4431026"/>
              <a:gd name="connsiteX1" fmla="*/ 3030315 w 9207500"/>
              <a:gd name="connsiteY1" fmla="*/ 4155 h 4431026"/>
              <a:gd name="connsiteX2" fmla="*/ 9207500 w 9207500"/>
              <a:gd name="connsiteY2" fmla="*/ 4431026 h 4431026"/>
              <a:gd name="connsiteX3" fmla="*/ 12700 w 9207500"/>
              <a:gd name="connsiteY3" fmla="*/ 4405626 h 4431026"/>
              <a:gd name="connsiteX4" fmla="*/ 0 w 9207500"/>
              <a:gd name="connsiteY4" fmla="*/ 0 h 443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7500" h="4431026">
                <a:moveTo>
                  <a:pt x="0" y="0"/>
                </a:moveTo>
                <a:lnTo>
                  <a:pt x="3030315" y="4155"/>
                </a:lnTo>
                <a:lnTo>
                  <a:pt x="9207500" y="4431026"/>
                </a:lnTo>
                <a:lnTo>
                  <a:pt x="12700" y="4405626"/>
                </a:lnTo>
                <a:cubicBezTo>
                  <a:pt x="8467" y="2940893"/>
                  <a:pt x="4233" y="1464733"/>
                  <a:pt x="0" y="0"/>
                </a:cubicBezTo>
                <a:close/>
              </a:path>
            </a:pathLst>
          </a:custGeom>
          <a:solidFill>
            <a:srgbClr val="AB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366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 userDrawn="1"/>
        </p:nvSpPr>
        <p:spPr>
          <a:xfrm>
            <a:off x="0" y="0"/>
            <a:ext cx="9144000" cy="25642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320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7" y="0"/>
            <a:ext cx="9144793" cy="489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5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4841"/>
            <a:ext cx="9144793" cy="490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8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2564271"/>
          </a:xfrm>
          <a:prstGeom prst="rect">
            <a:avLst/>
          </a:prstGeom>
          <a:solidFill>
            <a:srgbClr val="C0D7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401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4550"/>
            <a:ext cx="8229600" cy="2457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937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6A7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8226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55205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08A3319-5104-4E46-B7BB-4F68F196E486}" type="slidenum">
              <a:rPr/>
              <a:pPr/>
              <a:t>‹#›</a:t>
            </a:fld>
            <a:endParaRPr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58" y="0"/>
              <a:ext cx="9138242" cy="5143500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/>
            <p:cNvSpPr/>
            <p:nvPr userDrawn="1"/>
          </p:nvSpPr>
          <p:spPr>
            <a:xfrm>
              <a:off x="0" y="0"/>
              <a:ext cx="9144000" cy="1979271"/>
            </a:xfrm>
            <a:prstGeom prst="rect">
              <a:avLst/>
            </a:prstGeom>
            <a:solidFill>
              <a:srgbClr val="BFD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 kern="1200" dirty="0">
                <a:solidFill>
                  <a:prstClr val="white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14146" y="21552"/>
              <a:ext cx="2729853" cy="9391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1" name="Group 10"/>
          <p:cNvGrpSpPr/>
          <p:nvPr userDrawn="1"/>
        </p:nvGrpSpPr>
        <p:grpSpPr>
          <a:xfrm>
            <a:off x="6401871" y="194877"/>
            <a:ext cx="2542104" cy="1757108"/>
            <a:chOff x="5309692" y="108000"/>
            <a:chExt cx="3389472" cy="234281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09692" y="120180"/>
              <a:ext cx="3389472" cy="233063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64732" y="108000"/>
              <a:ext cx="1961654" cy="1473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6703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184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095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5848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3596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570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989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6460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882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5983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6601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606A7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9715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4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606A7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IN" sz="135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5114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5"/>
          <p:cNvSpPr/>
          <p:nvPr userDrawn="1"/>
        </p:nvSpPr>
        <p:spPr>
          <a:xfrm>
            <a:off x="-12699" y="-4618"/>
            <a:ext cx="4584699" cy="4924504"/>
          </a:xfrm>
          <a:custGeom>
            <a:avLst/>
            <a:gdLst>
              <a:gd name="connsiteX0" fmla="*/ 0 w 9055100"/>
              <a:gd name="connsiteY0" fmla="*/ 0 h 5143499"/>
              <a:gd name="connsiteX1" fmla="*/ 9055100 w 9055100"/>
              <a:gd name="connsiteY1" fmla="*/ 0 h 5143499"/>
              <a:gd name="connsiteX2" fmla="*/ 9055100 w 9055100"/>
              <a:gd name="connsiteY2" fmla="*/ 5143499 h 5143499"/>
              <a:gd name="connsiteX3" fmla="*/ 0 w 9055100"/>
              <a:gd name="connsiteY3" fmla="*/ 5143499 h 5143499"/>
              <a:gd name="connsiteX4" fmla="*/ 0 w 9055100"/>
              <a:gd name="connsiteY4" fmla="*/ 0 h 5143499"/>
              <a:gd name="connsiteX0" fmla="*/ 0 w 9055100"/>
              <a:gd name="connsiteY0" fmla="*/ 0 h 5143499"/>
              <a:gd name="connsiteX1" fmla="*/ 9055100 w 9055100"/>
              <a:gd name="connsiteY1" fmla="*/ 5143499 h 5143499"/>
              <a:gd name="connsiteX2" fmla="*/ 0 w 9055100"/>
              <a:gd name="connsiteY2" fmla="*/ 5143499 h 5143499"/>
              <a:gd name="connsiteX3" fmla="*/ 0 w 9055100"/>
              <a:gd name="connsiteY3" fmla="*/ 0 h 5143499"/>
              <a:gd name="connsiteX0" fmla="*/ 0 w 7721600"/>
              <a:gd name="connsiteY0" fmla="*/ 0 h 5143499"/>
              <a:gd name="connsiteX1" fmla="*/ 7721600 w 7721600"/>
              <a:gd name="connsiteY1" fmla="*/ 5143499 h 5143499"/>
              <a:gd name="connsiteX2" fmla="*/ 0 w 7721600"/>
              <a:gd name="connsiteY2" fmla="*/ 5143499 h 5143499"/>
              <a:gd name="connsiteX3" fmla="*/ 0 w 7721600"/>
              <a:gd name="connsiteY3" fmla="*/ 0 h 5143499"/>
              <a:gd name="connsiteX0" fmla="*/ 0 w 7734300"/>
              <a:gd name="connsiteY0" fmla="*/ 0 h 4394199"/>
              <a:gd name="connsiteX1" fmla="*/ 7734300 w 7734300"/>
              <a:gd name="connsiteY1" fmla="*/ 4394199 h 4394199"/>
              <a:gd name="connsiteX2" fmla="*/ 12700 w 7734300"/>
              <a:gd name="connsiteY2" fmla="*/ 4394199 h 4394199"/>
              <a:gd name="connsiteX3" fmla="*/ 0 w 7734300"/>
              <a:gd name="connsiteY3" fmla="*/ 0 h 4394199"/>
              <a:gd name="connsiteX0" fmla="*/ 0 w 9207500"/>
              <a:gd name="connsiteY0" fmla="*/ 0 h 4419599"/>
              <a:gd name="connsiteX1" fmla="*/ 9207500 w 9207500"/>
              <a:gd name="connsiteY1" fmla="*/ 4419599 h 4419599"/>
              <a:gd name="connsiteX2" fmla="*/ 12700 w 9207500"/>
              <a:gd name="connsiteY2" fmla="*/ 4394199 h 4419599"/>
              <a:gd name="connsiteX3" fmla="*/ 0 w 9207500"/>
              <a:gd name="connsiteY3" fmla="*/ 0 h 4419599"/>
              <a:gd name="connsiteX0" fmla="*/ 0 w 9207500"/>
              <a:gd name="connsiteY0" fmla="*/ 0 h 4419599"/>
              <a:gd name="connsiteX1" fmla="*/ 2657353 w 9207500"/>
              <a:gd name="connsiteY1" fmla="*/ 1261164 h 4419599"/>
              <a:gd name="connsiteX2" fmla="*/ 9207500 w 9207500"/>
              <a:gd name="connsiteY2" fmla="*/ 4419599 h 4419599"/>
              <a:gd name="connsiteX3" fmla="*/ 12700 w 9207500"/>
              <a:gd name="connsiteY3" fmla="*/ 4394199 h 4419599"/>
              <a:gd name="connsiteX4" fmla="*/ 0 w 9207500"/>
              <a:gd name="connsiteY4" fmla="*/ 0 h 4419599"/>
              <a:gd name="connsiteX0" fmla="*/ 0 w 9207500"/>
              <a:gd name="connsiteY0" fmla="*/ 7272 h 4426871"/>
              <a:gd name="connsiteX1" fmla="*/ 3030315 w 9207500"/>
              <a:gd name="connsiteY1" fmla="*/ 0 h 4426871"/>
              <a:gd name="connsiteX2" fmla="*/ 9207500 w 9207500"/>
              <a:gd name="connsiteY2" fmla="*/ 4426871 h 4426871"/>
              <a:gd name="connsiteX3" fmla="*/ 12700 w 9207500"/>
              <a:gd name="connsiteY3" fmla="*/ 4401471 h 4426871"/>
              <a:gd name="connsiteX4" fmla="*/ 0 w 9207500"/>
              <a:gd name="connsiteY4" fmla="*/ 7272 h 4426871"/>
              <a:gd name="connsiteX0" fmla="*/ 0 w 9207500"/>
              <a:gd name="connsiteY0" fmla="*/ 7272 h 4426871"/>
              <a:gd name="connsiteX1" fmla="*/ 3030315 w 9207500"/>
              <a:gd name="connsiteY1" fmla="*/ 0 h 4426871"/>
              <a:gd name="connsiteX2" fmla="*/ 9207500 w 9207500"/>
              <a:gd name="connsiteY2" fmla="*/ 4426871 h 4426871"/>
              <a:gd name="connsiteX3" fmla="*/ 12700 w 9207500"/>
              <a:gd name="connsiteY3" fmla="*/ 4401471 h 4426871"/>
              <a:gd name="connsiteX4" fmla="*/ 0 w 9207500"/>
              <a:gd name="connsiteY4" fmla="*/ 7272 h 4426871"/>
              <a:gd name="connsiteX0" fmla="*/ 0 w 9207500"/>
              <a:gd name="connsiteY0" fmla="*/ 0 h 4431026"/>
              <a:gd name="connsiteX1" fmla="*/ 3030315 w 9207500"/>
              <a:gd name="connsiteY1" fmla="*/ 4155 h 4431026"/>
              <a:gd name="connsiteX2" fmla="*/ 9207500 w 9207500"/>
              <a:gd name="connsiteY2" fmla="*/ 4431026 h 4431026"/>
              <a:gd name="connsiteX3" fmla="*/ 12700 w 9207500"/>
              <a:gd name="connsiteY3" fmla="*/ 4405626 h 4431026"/>
              <a:gd name="connsiteX4" fmla="*/ 0 w 9207500"/>
              <a:gd name="connsiteY4" fmla="*/ 0 h 443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7500" h="4431026">
                <a:moveTo>
                  <a:pt x="0" y="0"/>
                </a:moveTo>
                <a:lnTo>
                  <a:pt x="3030315" y="4155"/>
                </a:lnTo>
                <a:lnTo>
                  <a:pt x="9207500" y="4431026"/>
                </a:lnTo>
                <a:lnTo>
                  <a:pt x="12700" y="4405626"/>
                </a:lnTo>
                <a:cubicBezTo>
                  <a:pt x="8467" y="2940893"/>
                  <a:pt x="4233" y="1464733"/>
                  <a:pt x="0" y="0"/>
                </a:cubicBezTo>
                <a:close/>
              </a:path>
            </a:pathLst>
          </a:custGeom>
          <a:solidFill>
            <a:srgbClr val="ABC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529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8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8E337D0-A082-4397-9063-E2242E92B073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D1BE4F8-095A-42EE-B222-A1207A37E595}"/>
              </a:ext>
            </a:extLst>
          </p:cNvPr>
          <p:cNvGrpSpPr/>
          <p:nvPr userDrawn="1"/>
        </p:nvGrpSpPr>
        <p:grpSpPr>
          <a:xfrm>
            <a:off x="0" y="4883691"/>
            <a:ext cx="8870756" cy="262480"/>
            <a:chOff x="0" y="6362700"/>
            <a:chExt cx="12192000" cy="495300"/>
          </a:xfrm>
        </p:grpSpPr>
        <p:sp>
          <p:nvSpPr>
            <p:cNvPr id="9" name="Flowchart: Process 8">
              <a:extLst>
                <a:ext uri="{FF2B5EF4-FFF2-40B4-BE49-F238E27FC236}">
                  <a16:creationId xmlns="" xmlns:a16="http://schemas.microsoft.com/office/drawing/2014/main" id="{9DB96C93-8968-49D6-BB62-3320C06EC39C}"/>
                </a:ext>
              </a:extLst>
            </p:cNvPr>
            <p:cNvSpPr/>
            <p:nvPr/>
          </p:nvSpPr>
          <p:spPr>
            <a:xfrm>
              <a:off x="0" y="6362700"/>
              <a:ext cx="12192000" cy="495300"/>
            </a:xfrm>
            <a:prstGeom prst="flowChartProcess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>
                <a:solidFill>
                  <a:prstClr val="white"/>
                </a:solidFill>
              </a:endParaRPr>
            </a:p>
          </p:txBody>
        </p:sp>
        <p:pic>
          <p:nvPicPr>
            <p:cNvPr id="10" name="Picture 6">
              <a:extLst>
                <a:ext uri="{FF2B5EF4-FFF2-40B4-BE49-F238E27FC236}">
                  <a16:creationId xmlns="" xmlns:a16="http://schemas.microsoft.com/office/drawing/2014/main" id="{2F17286A-69C4-41B8-95A9-D57648A96A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 cstate="email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362700"/>
              <a:ext cx="12191999" cy="495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C0065747-6892-4D1F-9381-E992571E634B}"/>
              </a:ext>
            </a:extLst>
          </p:cNvPr>
          <p:cNvGrpSpPr/>
          <p:nvPr userDrawn="1"/>
        </p:nvGrpSpPr>
        <p:grpSpPr>
          <a:xfrm>
            <a:off x="6046835" y="4883688"/>
            <a:ext cx="3128712" cy="264716"/>
            <a:chOff x="7298200" y="4883687"/>
            <a:chExt cx="2398459" cy="264716"/>
          </a:xfrm>
        </p:grpSpPr>
        <p:sp>
          <p:nvSpPr>
            <p:cNvPr id="12" name="Trapezoid 11">
              <a:extLst>
                <a:ext uri="{FF2B5EF4-FFF2-40B4-BE49-F238E27FC236}">
                  <a16:creationId xmlns="" xmlns:a16="http://schemas.microsoft.com/office/drawing/2014/main" id="{F7F1DB25-E337-450F-8174-87F52E817231}"/>
                </a:ext>
              </a:extLst>
            </p:cNvPr>
            <p:cNvSpPr/>
            <p:nvPr userDrawn="1"/>
          </p:nvSpPr>
          <p:spPr>
            <a:xfrm>
              <a:off x="7298200" y="4883687"/>
              <a:ext cx="2398459" cy="264716"/>
            </a:xfrm>
            <a:prstGeom prst="trapezoid">
              <a:avLst>
                <a:gd name="adj" fmla="val 112517"/>
              </a:avLst>
            </a:prstGeom>
            <a:solidFill>
              <a:srgbClr val="AB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C34A833F-0B68-4841-8DC3-5DCB4F90348B}"/>
                </a:ext>
              </a:extLst>
            </p:cNvPr>
            <p:cNvSpPr/>
            <p:nvPr userDrawn="1"/>
          </p:nvSpPr>
          <p:spPr>
            <a:xfrm>
              <a:off x="7503198" y="4923413"/>
              <a:ext cx="1712289" cy="176972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/>
            <a:p>
              <a:r>
                <a:rPr lang="en-US" sz="700" kern="1200" spc="300" dirty="0">
                  <a:solidFill>
                    <a:prstClr val="black"/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www.sifytechnologies.com</a:t>
              </a:r>
              <a:endParaRPr lang="en-US" sz="600" kern="1200" spc="3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71" r:id="rId7"/>
    <p:sldLayoutId id="2147483670" r:id="rId8"/>
    <p:sldLayoutId id="2147483669" r:id="rId9"/>
    <p:sldLayoutId id="2147483668" r:id="rId10"/>
    <p:sldLayoutId id="2147483666" r:id="rId11"/>
    <p:sldLayoutId id="2147483664" r:id="rId12"/>
    <p:sldLayoutId id="2147483665" r:id="rId13"/>
    <p:sldLayoutId id="2147483663" r:id="rId14"/>
    <p:sldLayoutId id="2147483674" r:id="rId15"/>
    <p:sldLayoutId id="2147483675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3757" y="0"/>
            <a:ext cx="7886700" cy="539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TITLE STYLE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CD7E110-A3AF-44F1-9884-5DEDA6CF6642}"/>
              </a:ext>
            </a:extLst>
          </p:cNvPr>
          <p:cNvGrpSpPr/>
          <p:nvPr userDrawn="1"/>
        </p:nvGrpSpPr>
        <p:grpSpPr>
          <a:xfrm>
            <a:off x="0" y="4883691"/>
            <a:ext cx="8870756" cy="262480"/>
            <a:chOff x="0" y="6362700"/>
            <a:chExt cx="12192000" cy="495300"/>
          </a:xfrm>
        </p:grpSpPr>
        <p:sp>
          <p:nvSpPr>
            <p:cNvPr id="4" name="Flowchart: Process 3">
              <a:extLst>
                <a:ext uri="{FF2B5EF4-FFF2-40B4-BE49-F238E27FC236}">
                  <a16:creationId xmlns="" xmlns:a16="http://schemas.microsoft.com/office/drawing/2014/main" id="{FA50F658-706D-40AA-B237-8F9FA1CC3ACA}"/>
                </a:ext>
              </a:extLst>
            </p:cNvPr>
            <p:cNvSpPr/>
            <p:nvPr/>
          </p:nvSpPr>
          <p:spPr>
            <a:xfrm>
              <a:off x="0" y="6362700"/>
              <a:ext cx="12192000" cy="495300"/>
            </a:xfrm>
            <a:prstGeom prst="flowChartProcess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kern="1200">
                <a:solidFill>
                  <a:prstClr val="white"/>
                </a:solidFill>
              </a:endParaRPr>
            </a:p>
          </p:txBody>
        </p:sp>
        <p:pic>
          <p:nvPicPr>
            <p:cNvPr id="5" name="Picture 6">
              <a:extLst>
                <a:ext uri="{FF2B5EF4-FFF2-40B4-BE49-F238E27FC236}">
                  <a16:creationId xmlns="" xmlns:a16="http://schemas.microsoft.com/office/drawing/2014/main" id="{4961E042-C3AC-4475-ACF2-F4D2EC5BA9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 cstate="email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362700"/>
              <a:ext cx="12191999" cy="495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2F23F3-A087-4659-A0ED-528F03E2391C}"/>
              </a:ext>
            </a:extLst>
          </p:cNvPr>
          <p:cNvGrpSpPr/>
          <p:nvPr userDrawn="1"/>
        </p:nvGrpSpPr>
        <p:grpSpPr>
          <a:xfrm>
            <a:off x="6046835" y="4883688"/>
            <a:ext cx="3128712" cy="264716"/>
            <a:chOff x="7298200" y="4883687"/>
            <a:chExt cx="2398459" cy="264716"/>
          </a:xfrm>
        </p:grpSpPr>
        <p:sp>
          <p:nvSpPr>
            <p:cNvPr id="7" name="Trapezoid 6">
              <a:extLst>
                <a:ext uri="{FF2B5EF4-FFF2-40B4-BE49-F238E27FC236}">
                  <a16:creationId xmlns="" xmlns:a16="http://schemas.microsoft.com/office/drawing/2014/main" id="{C890190A-C68B-4EEB-9ADF-089E3AF84D7A}"/>
                </a:ext>
              </a:extLst>
            </p:cNvPr>
            <p:cNvSpPr/>
            <p:nvPr userDrawn="1"/>
          </p:nvSpPr>
          <p:spPr>
            <a:xfrm>
              <a:off x="7298200" y="4883687"/>
              <a:ext cx="2398459" cy="264716"/>
            </a:xfrm>
            <a:prstGeom prst="trapezoid">
              <a:avLst>
                <a:gd name="adj" fmla="val 112517"/>
              </a:avLst>
            </a:prstGeom>
            <a:solidFill>
              <a:srgbClr val="ABC1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4EC3BD9B-A150-4F8A-B8C2-E34F38D28D74}"/>
                </a:ext>
              </a:extLst>
            </p:cNvPr>
            <p:cNvSpPr/>
            <p:nvPr userDrawn="1"/>
          </p:nvSpPr>
          <p:spPr>
            <a:xfrm>
              <a:off x="7503198" y="4923413"/>
              <a:ext cx="1712289" cy="176972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/>
            <a:p>
              <a:r>
                <a:rPr lang="en-US" sz="700" kern="1200" spc="300" dirty="0">
                  <a:solidFill>
                    <a:prstClr val="black"/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www.sifytechnologies.com</a:t>
              </a:r>
              <a:endParaRPr lang="en-US" sz="600" kern="1200" spc="3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645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90" r:id="rId13"/>
    <p:sldLayoutId id="2147483692" r:id="rId14"/>
    <p:sldLayoutId id="2147483698" r:id="rId15"/>
    <p:sldLayoutId id="2147483699" r:id="rId1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IN" sz="1800" kern="1200">
          <a:solidFill>
            <a:schemeClr val="tx1"/>
          </a:solidFill>
          <a:latin typeface="TheSansOffice" panose="020B050304030206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chart" Target="../charts/chart5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11" Type="http://schemas.openxmlformats.org/officeDocument/2006/relationships/image" Target="../media/image1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12" Type="http://schemas.openxmlformats.org/officeDocument/2006/relationships/image" Target="../media/image1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emf"/><Relationship Id="rId11" Type="http://schemas.openxmlformats.org/officeDocument/2006/relationships/image" Target="../media/image38.emf"/><Relationship Id="rId5" Type="http://schemas.openxmlformats.org/officeDocument/2006/relationships/image" Target="../media/image32.emf"/><Relationship Id="rId10" Type="http://schemas.openxmlformats.org/officeDocument/2006/relationships/image" Target="../media/image37.emf"/><Relationship Id="rId4" Type="http://schemas.openxmlformats.org/officeDocument/2006/relationships/image" Target="../media/image31.emf"/><Relationship Id="rId9" Type="http://schemas.openxmlformats.org/officeDocument/2006/relationships/image" Target="../media/image3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26" Type="http://schemas.openxmlformats.org/officeDocument/2006/relationships/image" Target="../media/image66.png"/><Relationship Id="rId3" Type="http://schemas.openxmlformats.org/officeDocument/2006/relationships/image" Target="../media/image43.jpe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jpe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2" Type="http://schemas.openxmlformats.org/officeDocument/2006/relationships/image" Target="../media/image42.png"/><Relationship Id="rId16" Type="http://schemas.openxmlformats.org/officeDocument/2006/relationships/image" Target="../media/image56.jpe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jpeg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jpe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jpeg"/><Relationship Id="rId27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.jpeg"/><Relationship Id="rId18" Type="http://schemas.openxmlformats.org/officeDocument/2006/relationships/image" Target="../media/image93.jpeg"/><Relationship Id="rId26" Type="http://schemas.openxmlformats.org/officeDocument/2006/relationships/image" Target="../media/image101.png"/><Relationship Id="rId39" Type="http://schemas.openxmlformats.org/officeDocument/2006/relationships/image" Target="../media/image114.png"/><Relationship Id="rId21" Type="http://schemas.openxmlformats.org/officeDocument/2006/relationships/image" Target="../media/image96.png"/><Relationship Id="rId34" Type="http://schemas.openxmlformats.org/officeDocument/2006/relationships/image" Target="../media/image109.png"/><Relationship Id="rId42" Type="http://schemas.openxmlformats.org/officeDocument/2006/relationships/image" Target="../media/image117.png"/><Relationship Id="rId47" Type="http://schemas.openxmlformats.org/officeDocument/2006/relationships/image" Target="../media/image122.png"/><Relationship Id="rId50" Type="http://schemas.openxmlformats.org/officeDocument/2006/relationships/image" Target="../media/image125.jpeg"/><Relationship Id="rId55" Type="http://schemas.openxmlformats.org/officeDocument/2006/relationships/image" Target="../media/image1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6" Type="http://schemas.openxmlformats.org/officeDocument/2006/relationships/image" Target="../media/image91.jpeg"/><Relationship Id="rId29" Type="http://schemas.openxmlformats.org/officeDocument/2006/relationships/image" Target="../media/image104.png"/><Relationship Id="rId11" Type="http://schemas.openxmlformats.org/officeDocument/2006/relationships/image" Target="../media/image86.png"/><Relationship Id="rId24" Type="http://schemas.openxmlformats.org/officeDocument/2006/relationships/image" Target="../media/image99.png"/><Relationship Id="rId32" Type="http://schemas.openxmlformats.org/officeDocument/2006/relationships/image" Target="../media/image107.jpeg"/><Relationship Id="rId37" Type="http://schemas.openxmlformats.org/officeDocument/2006/relationships/image" Target="../media/image112.jpeg"/><Relationship Id="rId40" Type="http://schemas.openxmlformats.org/officeDocument/2006/relationships/image" Target="../media/image115.png"/><Relationship Id="rId45" Type="http://schemas.openxmlformats.org/officeDocument/2006/relationships/image" Target="../media/image120.png"/><Relationship Id="rId53" Type="http://schemas.openxmlformats.org/officeDocument/2006/relationships/image" Target="../media/image128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19" Type="http://schemas.openxmlformats.org/officeDocument/2006/relationships/image" Target="../media/image94.png"/><Relationship Id="rId31" Type="http://schemas.openxmlformats.org/officeDocument/2006/relationships/image" Target="../media/image106.jpeg"/><Relationship Id="rId44" Type="http://schemas.openxmlformats.org/officeDocument/2006/relationships/image" Target="../media/image119.png"/><Relationship Id="rId52" Type="http://schemas.openxmlformats.org/officeDocument/2006/relationships/image" Target="../media/image127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Relationship Id="rId22" Type="http://schemas.openxmlformats.org/officeDocument/2006/relationships/image" Target="../media/image97.png"/><Relationship Id="rId27" Type="http://schemas.openxmlformats.org/officeDocument/2006/relationships/image" Target="../media/image102.png"/><Relationship Id="rId30" Type="http://schemas.openxmlformats.org/officeDocument/2006/relationships/image" Target="../media/image105.jpeg"/><Relationship Id="rId35" Type="http://schemas.openxmlformats.org/officeDocument/2006/relationships/image" Target="../media/image110.gif"/><Relationship Id="rId43" Type="http://schemas.openxmlformats.org/officeDocument/2006/relationships/image" Target="../media/image118.png"/><Relationship Id="rId48" Type="http://schemas.openxmlformats.org/officeDocument/2006/relationships/image" Target="../media/image123.png"/><Relationship Id="rId8" Type="http://schemas.openxmlformats.org/officeDocument/2006/relationships/image" Target="../media/image83.jpeg"/><Relationship Id="rId51" Type="http://schemas.openxmlformats.org/officeDocument/2006/relationships/image" Target="../media/image126.jpeg"/><Relationship Id="rId3" Type="http://schemas.openxmlformats.org/officeDocument/2006/relationships/image" Target="../media/image78.png"/><Relationship Id="rId12" Type="http://schemas.openxmlformats.org/officeDocument/2006/relationships/image" Target="../media/image87.png"/><Relationship Id="rId17" Type="http://schemas.openxmlformats.org/officeDocument/2006/relationships/image" Target="../media/image92.jpeg"/><Relationship Id="rId25" Type="http://schemas.openxmlformats.org/officeDocument/2006/relationships/image" Target="../media/image100.png"/><Relationship Id="rId33" Type="http://schemas.openxmlformats.org/officeDocument/2006/relationships/image" Target="../media/image108.png"/><Relationship Id="rId38" Type="http://schemas.openxmlformats.org/officeDocument/2006/relationships/image" Target="../media/image113.png"/><Relationship Id="rId46" Type="http://schemas.openxmlformats.org/officeDocument/2006/relationships/image" Target="../media/image121.gif"/><Relationship Id="rId20" Type="http://schemas.openxmlformats.org/officeDocument/2006/relationships/image" Target="../media/image95.png"/><Relationship Id="rId41" Type="http://schemas.openxmlformats.org/officeDocument/2006/relationships/image" Target="../media/image116.png"/><Relationship Id="rId54" Type="http://schemas.openxmlformats.org/officeDocument/2006/relationships/image" Target="../media/image12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1.png"/><Relationship Id="rId15" Type="http://schemas.openxmlformats.org/officeDocument/2006/relationships/image" Target="../media/image90.png"/><Relationship Id="rId23" Type="http://schemas.openxmlformats.org/officeDocument/2006/relationships/image" Target="../media/image98.jpeg"/><Relationship Id="rId28" Type="http://schemas.openxmlformats.org/officeDocument/2006/relationships/image" Target="../media/image103.png"/><Relationship Id="rId36" Type="http://schemas.openxmlformats.org/officeDocument/2006/relationships/image" Target="../media/image111.jpeg"/><Relationship Id="rId49" Type="http://schemas.openxmlformats.org/officeDocument/2006/relationships/image" Target="../media/image1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1.emf"/><Relationship Id="rId4" Type="http://schemas.openxmlformats.org/officeDocument/2006/relationships/package" Target="../embeddings/Microsoft_Excel_Worksheet2.xlsx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4.jpeg"/><Relationship Id="rId7" Type="http://schemas.openxmlformats.org/officeDocument/2006/relationships/image" Target="../media/image1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7.jpe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tatic.panoramio.com.storage.googleapis.com/photos/large/50822382.jpg">
            <a:extLst>
              <a:ext uri="{FF2B5EF4-FFF2-40B4-BE49-F238E27FC236}">
                <a16:creationId xmlns="" xmlns:a16="http://schemas.microsoft.com/office/drawing/2014/main" id="{FA249BDF-2118-408F-906E-0986D174E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88" y="-1"/>
            <a:ext cx="9144887" cy="557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02" y="4369910"/>
            <a:ext cx="9143886" cy="781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D72F"/>
                </a:solidFill>
                <a:latin typeface="Arial Narrow" panose="020B0606020202030204" pitchFamily="34" charset="0"/>
              </a:rPr>
              <a:t>investor</a:t>
            </a:r>
            <a:r>
              <a:rPr lang="en-US" sz="2800" b="1" dirty="0">
                <a:latin typeface="Arial Narrow" panose="020B0606020202030204" pitchFamily="34" charset="0"/>
              </a:rPr>
              <a:t> presentation – </a:t>
            </a:r>
            <a:r>
              <a:rPr lang="en-US" sz="2800" b="1" dirty="0">
                <a:solidFill>
                  <a:srgbClr val="C5D83A"/>
                </a:solidFill>
                <a:latin typeface="Arial Narrow" panose="020B0606020202030204" pitchFamily="34" charset="0"/>
              </a:rPr>
              <a:t> FY 2017 - 18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5C1A29D-C0C4-4769-AD37-C18CCFDA784E}"/>
              </a:ext>
            </a:extLst>
          </p:cNvPr>
          <p:cNvSpPr txBox="1"/>
          <p:nvPr/>
        </p:nvSpPr>
        <p:spPr>
          <a:xfrm>
            <a:off x="2753839" y="723628"/>
            <a:ext cx="935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b="1" dirty="0">
                <a:solidFill>
                  <a:schemeClr val="bg1"/>
                </a:solidFill>
              </a:rPr>
              <a:t>we are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32A4CC5-CDA1-4D53-972A-6B914C516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444" y="723628"/>
            <a:ext cx="1746032" cy="92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evolution">
            <a:extLst>
              <a:ext uri="{FF2B5EF4-FFF2-40B4-BE49-F238E27FC236}">
                <a16:creationId xmlns="" xmlns:a16="http://schemas.microsoft.com/office/drawing/2014/main" id="{4C9ED42D-5F7B-4B95-84CD-ACDD1B589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783" y="1144163"/>
            <a:ext cx="6520070" cy="354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5">
            <a:extLst>
              <a:ext uri="{FF2B5EF4-FFF2-40B4-BE49-F238E27FC236}">
                <a16:creationId xmlns="" xmlns:a16="http://schemas.microsoft.com/office/drawing/2014/main" id="{CE849881-18B2-4462-AFF4-3A16ED131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8853" y="4436164"/>
            <a:ext cx="99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B2B2B2"/>
                </a:solidFill>
                <a:latin typeface="Trebuchet MS" pitchFamily="34" charset="0"/>
              </a:rPr>
              <a:t>yr 1999</a:t>
            </a:r>
          </a:p>
        </p:txBody>
      </p:sp>
      <p:sp>
        <p:nvSpPr>
          <p:cNvPr id="4" name="Text Box 6">
            <a:extLst>
              <a:ext uri="{FF2B5EF4-FFF2-40B4-BE49-F238E27FC236}">
                <a16:creationId xmlns="" xmlns:a16="http://schemas.microsoft.com/office/drawing/2014/main" id="{D6EFC758-2BFA-4640-81F1-1CE4D031D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8853" y="3185214"/>
            <a:ext cx="99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B2B2B2"/>
                </a:solidFill>
                <a:latin typeface="Trebuchet MS" pitchFamily="34" charset="0"/>
              </a:rPr>
              <a:t>yr 2006</a:t>
            </a:r>
          </a:p>
        </p:txBody>
      </p:sp>
      <p:sp>
        <p:nvSpPr>
          <p:cNvPr id="5" name="Text Box 8">
            <a:extLst>
              <a:ext uri="{FF2B5EF4-FFF2-40B4-BE49-F238E27FC236}">
                <a16:creationId xmlns="" xmlns:a16="http://schemas.microsoft.com/office/drawing/2014/main" id="{03EAFA25-2EFA-4773-8CA1-DFD33BB2C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8853" y="1737414"/>
            <a:ext cx="99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B2B2B2"/>
                </a:solidFill>
                <a:latin typeface="Trebuchet MS" pitchFamily="34" charset="0"/>
              </a:rPr>
              <a:t>yr 2012</a:t>
            </a:r>
          </a:p>
        </p:txBody>
      </p:sp>
      <p:sp>
        <p:nvSpPr>
          <p:cNvPr id="6" name="AutoShape 10">
            <a:extLst>
              <a:ext uri="{FF2B5EF4-FFF2-40B4-BE49-F238E27FC236}">
                <a16:creationId xmlns="" xmlns:a16="http://schemas.microsoft.com/office/drawing/2014/main" id="{BB4EAE07-2913-49A0-8A8A-E3A258AF4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3653" y="3902764"/>
            <a:ext cx="304800" cy="381000"/>
          </a:xfrm>
          <a:prstGeom prst="upArrow">
            <a:avLst>
              <a:gd name="adj1" fmla="val 50000"/>
              <a:gd name="adj2" fmla="val 31250"/>
            </a:avLst>
          </a:prstGeom>
          <a:solidFill>
            <a:srgbClr val="C0D72F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>
              <a:latin typeface="Trebuchet MS" pitchFamily="34" charset="0"/>
            </a:endParaRPr>
          </a:p>
        </p:txBody>
      </p:sp>
      <p:sp>
        <p:nvSpPr>
          <p:cNvPr id="7" name="AutoShape 11">
            <a:extLst>
              <a:ext uri="{FF2B5EF4-FFF2-40B4-BE49-F238E27FC236}">
                <a16:creationId xmlns="" xmlns:a16="http://schemas.microsoft.com/office/drawing/2014/main" id="{0B921D29-7D07-4EA7-88F9-0A0A06EAE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3653" y="2454964"/>
            <a:ext cx="304800" cy="381000"/>
          </a:xfrm>
          <a:prstGeom prst="upArrow">
            <a:avLst>
              <a:gd name="adj1" fmla="val 50000"/>
              <a:gd name="adj2" fmla="val 31250"/>
            </a:avLst>
          </a:prstGeom>
          <a:solidFill>
            <a:srgbClr val="C0D72F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>
              <a:latin typeface="Trebuchet MS" pitchFamily="34" charset="0"/>
            </a:endParaRPr>
          </a:p>
        </p:txBody>
      </p:sp>
      <p:sp>
        <p:nvSpPr>
          <p:cNvPr id="8" name="AutoShape 12">
            <a:extLst>
              <a:ext uri="{FF2B5EF4-FFF2-40B4-BE49-F238E27FC236}">
                <a16:creationId xmlns="" xmlns:a16="http://schemas.microsoft.com/office/drawing/2014/main" id="{CE31DF0B-219D-47CB-9C1F-54E830442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3653" y="1007164"/>
            <a:ext cx="304800" cy="381000"/>
          </a:xfrm>
          <a:prstGeom prst="upArrow">
            <a:avLst>
              <a:gd name="adj1" fmla="val 50000"/>
              <a:gd name="adj2" fmla="val 31250"/>
            </a:avLst>
          </a:prstGeom>
          <a:solidFill>
            <a:srgbClr val="C0D72F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>
              <a:latin typeface="Trebuchet MS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86AC0C1C-B4E0-4D70-AE1B-BE1CA48E4189}"/>
              </a:ext>
            </a:extLst>
          </p:cNvPr>
          <p:cNvSpPr txBox="1">
            <a:spLocks/>
          </p:cNvSpPr>
          <p:nvPr/>
        </p:nvSpPr>
        <p:spPr>
          <a:xfrm>
            <a:off x="163757" y="0"/>
            <a:ext cx="7886700" cy="53974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1800" kern="1200">
                <a:solidFill>
                  <a:schemeClr val="tx1"/>
                </a:solidFill>
                <a:latin typeface="TheSansOffice" panose="020B0503040302060204" pitchFamily="34" charset="0"/>
                <a:ea typeface="+mj-ea"/>
                <a:cs typeface="+mj-cs"/>
              </a:defRPr>
            </a:lvl1pPr>
          </a:lstStyle>
          <a:p>
            <a:r>
              <a:rPr lang="en-IN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  <a:r>
              <a:rPr lang="en-IN" sz="2100" b="1" dirty="0"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lang="en-IN" sz="2100" b="1" dirty="0">
                <a:solidFill>
                  <a:srgbClr val="C0D72F"/>
                </a:solidFill>
                <a:latin typeface="Arial Narrow" panose="020B0606020202030204" pitchFamily="34" charset="0"/>
                <a:ea typeface="+mn-ea"/>
                <a:cs typeface="+mn-cs"/>
              </a:rPr>
              <a:t>maturity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="" xmlns:a16="http://schemas.microsoft.com/office/drawing/2014/main" id="{528270C2-842E-47A9-AE17-39D70C5857F2}"/>
              </a:ext>
            </a:extLst>
          </p:cNvPr>
          <p:cNvSpPr txBox="1">
            <a:spLocks/>
          </p:cNvSpPr>
          <p:nvPr/>
        </p:nvSpPr>
        <p:spPr>
          <a:xfrm>
            <a:off x="171930" y="4891405"/>
            <a:ext cx="283084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2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1469F3E-D64F-4032-961A-FCCD80E433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56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44060" y="1362808"/>
            <a:ext cx="7411915" cy="2066192"/>
          </a:xfrm>
          <a:prstGeom prst="roundRect">
            <a:avLst>
              <a:gd name="adj" fmla="val 560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/>
          <p:cNvSpPr txBox="1"/>
          <p:nvPr/>
        </p:nvSpPr>
        <p:spPr>
          <a:xfrm>
            <a:off x="1523703" y="1617513"/>
            <a:ext cx="61326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“We are building a world in which our </a:t>
            </a:r>
            <a:r>
              <a:rPr lang="en-US" sz="2400" u="sng" dirty="0">
                <a:solidFill>
                  <a:srgbClr val="99AD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converged ICT ecosystem</a:t>
            </a:r>
            <a:r>
              <a:rPr lang="en-US" sz="2400" dirty="0">
                <a:solidFill>
                  <a:srgbClr val="99AD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our 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u="sng" dirty="0">
                <a:solidFill>
                  <a:srgbClr val="99AD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‘bring it on’</a:t>
            </a:r>
            <a:r>
              <a:rPr lang="en-US" sz="2400" dirty="0">
                <a:solidFill>
                  <a:srgbClr val="99AD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attitude will be the competitive advantage to our customers”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95707" y="3502477"/>
            <a:ext cx="33710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Raju Vegesna</a:t>
            </a:r>
            <a:br>
              <a:rPr lang="en-US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Chairman, Sify Technologies Limited</a:t>
            </a:r>
          </a:p>
        </p:txBody>
      </p:sp>
      <p:sp>
        <p:nvSpPr>
          <p:cNvPr id="6" name="Rectangle 5"/>
          <p:cNvSpPr/>
          <p:nvPr/>
        </p:nvSpPr>
        <p:spPr>
          <a:xfrm>
            <a:off x="97083" y="33926"/>
            <a:ext cx="82266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vision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="" xmlns:a16="http://schemas.microsoft.com/office/drawing/2014/main" id="{37AA61F9-0BC8-47CE-9827-931C0E809CBE}"/>
              </a:ext>
            </a:extLst>
          </p:cNvPr>
          <p:cNvSpPr txBox="1">
            <a:spLocks/>
          </p:cNvSpPr>
          <p:nvPr/>
        </p:nvSpPr>
        <p:spPr>
          <a:xfrm>
            <a:off x="171930" y="4891405"/>
            <a:ext cx="283084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3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9DFA6F7-4E87-430F-904F-DDE28D56CE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60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291" y="38715"/>
            <a:ext cx="1402948" cy="415498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buClr>
                <a:srgbClr val="000000"/>
              </a:buClr>
              <a:buSzPct val="100000"/>
              <a:defRPr sz="2100" b="1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rgbClr val="ABC125"/>
                </a:solidFill>
              </a:rPr>
              <a:t>we</a:t>
            </a:r>
            <a:r>
              <a:rPr lang="en-US" dirty="0"/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are here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="" xmlns:a16="http://schemas.microsoft.com/office/drawing/2014/main" id="{F8A30772-D2CF-4DBE-87A8-931BC7A1505C}"/>
              </a:ext>
            </a:extLst>
          </p:cNvPr>
          <p:cNvSpPr txBox="1">
            <a:spLocks/>
          </p:cNvSpPr>
          <p:nvPr/>
        </p:nvSpPr>
        <p:spPr>
          <a:xfrm>
            <a:off x="171930" y="4891405"/>
            <a:ext cx="283084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4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AA3CC47-2114-4B71-98FF-53E284BE80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D24BAE3-8C25-4F50-AA14-3E6CD17C0A04}"/>
              </a:ext>
            </a:extLst>
          </p:cNvPr>
          <p:cNvSpPr txBox="1"/>
          <p:nvPr/>
        </p:nvSpPr>
        <p:spPr>
          <a:xfrm>
            <a:off x="171930" y="699715"/>
            <a:ext cx="8660369" cy="393614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557213" marR="0" lvl="1" indent="-21431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rgbClr val="11111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Revenue crosses </a:t>
            </a:r>
            <a:r>
              <a:rPr lang="en-US" sz="1200" b="1" kern="1200" dirty="0">
                <a:solidFill>
                  <a:srgbClr val="99AD1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US$ 300 Mn + </a:t>
            </a:r>
            <a:r>
              <a:rPr lang="en-US" sz="1200" kern="1200" dirty="0">
                <a:solidFill>
                  <a:srgbClr val="11111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(INR </a:t>
            </a:r>
            <a:r>
              <a:rPr lang="en-US" sz="12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2000 + Cr) </a:t>
            </a:r>
            <a:r>
              <a:rPr lang="en-US" sz="1200" kern="1200" dirty="0">
                <a:solidFill>
                  <a:srgbClr val="11111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FY 2017 - 18</a:t>
            </a:r>
            <a:endParaRPr lang="en-IN" sz="1200" kern="1200" dirty="0">
              <a:solidFill>
                <a:srgbClr val="11111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 centric IT Services </a:t>
            </a:r>
            <a:r>
              <a:rPr lang="en-US" sz="1200" b="1" dirty="0">
                <a:solidFill>
                  <a:srgbClr val="99AD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contributes more than 50% </a:t>
            </a:r>
            <a:r>
              <a:rPr lang="en-US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overall revenue (</a:t>
            </a:r>
            <a:r>
              <a:rPr lang="en-US" sz="1200" b="1" dirty="0">
                <a:solidFill>
                  <a:srgbClr val="99AD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CAGR of 31% </a:t>
            </a:r>
            <a:r>
              <a:rPr lang="en-US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last 5 years).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1200" b="1" dirty="0">
                <a:solidFill>
                  <a:srgbClr val="99AD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Growth	: CAGR 19% over last 5 years.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1200" b="1" dirty="0">
                <a:solidFill>
                  <a:srgbClr val="99AD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EBITDA Growth	: CAGR 16% over last 5 years.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1200" b="1" dirty="0">
                <a:solidFill>
                  <a:srgbClr val="99AD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		: CAGR 30% over last 5 years</a:t>
            </a:r>
            <a:r>
              <a:rPr lang="en-IN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1200" kern="1200" dirty="0">
                <a:solidFill>
                  <a:srgbClr val="11111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Cash balance at the end of the year US $ 35 Mn (INR 227+ Cr)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Consistently generating Profit for </a:t>
            </a:r>
            <a:r>
              <a:rPr lang="en-IN" sz="1200" b="1" kern="1200" dirty="0">
                <a:solidFill>
                  <a:srgbClr val="99AD1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 quarters</a:t>
            </a:r>
            <a:r>
              <a:rPr lang="en-IN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kern="1200" dirty="0">
                <a:solidFill>
                  <a:srgbClr val="11111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Board has recommended Dividend distribution to shareholders for </a:t>
            </a:r>
            <a:r>
              <a:rPr lang="en-US" sz="1200" b="1" kern="1200" dirty="0">
                <a:solidFill>
                  <a:srgbClr val="99AD1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consecutive year </a:t>
            </a:r>
            <a:r>
              <a:rPr lang="en-US" sz="12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FY 17 - 18</a:t>
            </a:r>
            <a:r>
              <a:rPr lang="en-US" sz="1200" kern="1200" dirty="0">
                <a:solidFill>
                  <a:srgbClr val="11111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lang="en-IN" sz="1200" kern="1200" dirty="0">
              <a:solidFill>
                <a:srgbClr val="11111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kern="1200" dirty="0">
                <a:solidFill>
                  <a:srgbClr val="11111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Continued investment to support growth in</a:t>
            </a:r>
          </a:p>
          <a:p>
            <a:pPr marL="1014413" lvl="2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1200" kern="1200" dirty="0">
                <a:solidFill>
                  <a:srgbClr val="11111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Infrastructure and tools (Capital expenditure) and </a:t>
            </a:r>
          </a:p>
          <a:p>
            <a:pPr marL="1014413" lvl="2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 development of associates (Revenue expenditure)</a:t>
            </a:r>
            <a:r>
              <a:rPr lang="en-IN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sz="1200" kern="1200" dirty="0">
              <a:solidFill>
                <a:srgbClr val="11111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 Rating	:  Long term A+, Short term A1+</a:t>
            </a:r>
          </a:p>
          <a:p>
            <a:pPr marL="1014413" lvl="2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 to 2018 : BBB- to  A+ (</a:t>
            </a:r>
            <a:r>
              <a:rPr lang="en-IN" sz="1200" b="1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200" b="1" dirty="0">
                <a:solidFill>
                  <a:srgbClr val="99AD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levels improvement in 6 years</a:t>
            </a:r>
            <a:r>
              <a:rPr lang="en-IN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18 continuous years of listing on the NASDAQ stock market.</a:t>
            </a:r>
          </a:p>
        </p:txBody>
      </p:sp>
    </p:spTree>
    <p:extLst>
      <p:ext uri="{BB962C8B-B14F-4D97-AF65-F5344CB8AC3E}">
        <p14:creationId xmlns:p14="http://schemas.microsoft.com/office/powerpoint/2010/main" val="3880676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.panoramio.com.storage.googleapis.com/photos/large/50822382.jpg">
            <a:extLst>
              <a:ext uri="{FF2B5EF4-FFF2-40B4-BE49-F238E27FC236}">
                <a16:creationId xmlns="" xmlns:a16="http://schemas.microsoft.com/office/drawing/2014/main" id="{C9D82A53-C5D2-4C7E-AD5A-0A834FBC2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5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02" y="4316745"/>
            <a:ext cx="9143886" cy="781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D72F"/>
                </a:solidFill>
                <a:latin typeface="Arial Narrow" panose="020B0606020202030204" pitchFamily="34" charset="0"/>
              </a:rPr>
              <a:t>part 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CA7BEFD-6BD5-4AFF-8EB3-7D526BC9AFE0}"/>
              </a:ext>
            </a:extLst>
          </p:cNvPr>
          <p:cNvSpPr txBox="1"/>
          <p:nvPr/>
        </p:nvSpPr>
        <p:spPr>
          <a:xfrm>
            <a:off x="2147772" y="670464"/>
            <a:ext cx="935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we have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716B82C-ACE1-443E-8016-E72D6982F63B}"/>
              </a:ext>
            </a:extLst>
          </p:cNvPr>
          <p:cNvSpPr txBox="1"/>
          <p:nvPr/>
        </p:nvSpPr>
        <p:spPr>
          <a:xfrm>
            <a:off x="2786598" y="821823"/>
            <a:ext cx="366430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500" b="1" dirty="0">
                <a:solidFill>
                  <a:srgbClr val="99AD1E"/>
                </a:solidFill>
              </a:rPr>
              <a:t>good results to show</a:t>
            </a:r>
          </a:p>
        </p:txBody>
      </p:sp>
    </p:spTree>
    <p:extLst>
      <p:ext uri="{BB962C8B-B14F-4D97-AF65-F5344CB8AC3E}">
        <p14:creationId xmlns:p14="http://schemas.microsoft.com/office/powerpoint/2010/main" val="409109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Chart 31">
            <a:extLst>
              <a:ext uri="{FF2B5EF4-FFF2-40B4-BE49-F238E27FC236}">
                <a16:creationId xmlns="" xmlns:a16="http://schemas.microsoft.com/office/drawing/2014/main" id="{24927712-E012-466E-BE0A-1DEBCB0941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3954302"/>
              </p:ext>
            </p:extLst>
          </p:nvPr>
        </p:nvGraphicFramePr>
        <p:xfrm>
          <a:off x="484994" y="924745"/>
          <a:ext cx="3586611" cy="206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615" y="22234"/>
            <a:ext cx="2920992" cy="630942"/>
          </a:xfrm>
        </p:spPr>
        <p:txBody>
          <a:bodyPr vert="horz" wrap="none" lIns="91440" tIns="45720" rIns="91440" bIns="4572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2100" b="1" dirty="0">
                <a:solidFill>
                  <a:srgbClr val="ABC125"/>
                </a:solidFill>
                <a:latin typeface="Arial Narrow" panose="020B0606020202030204" pitchFamily="34" charset="0"/>
                <a:ea typeface="Arial"/>
                <a:cs typeface="Arial" panose="020B0604020202020204" pitchFamily="34" charset="0"/>
              </a:rPr>
              <a:t>financial metrics 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Arial"/>
                <a:cs typeface="Arial" panose="020B0604020202020204" pitchFamily="34" charset="0"/>
              </a:rPr>
              <a:t>– in $ Mil</a:t>
            </a:r>
            <a:b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Arial"/>
                <a:cs typeface="Arial" panose="020B0604020202020204" pitchFamily="34" charset="0"/>
              </a:rPr>
            </a:b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Arial"/>
                <a:cs typeface="Arial" panose="020B0604020202020204" pitchFamily="34" charset="0"/>
              </a:rPr>
              <a:t>in constant currency  1 USD @ INR 65</a:t>
            </a:r>
            <a:endParaRPr lang="en-IN" sz="14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ea typeface="Arial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37F9C1BF-A4C0-4C93-A08E-90E8CF9D0C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sp>
        <p:nvSpPr>
          <p:cNvPr id="13" name="Rounded Rectangle 14">
            <a:extLst>
              <a:ext uri="{FF2B5EF4-FFF2-40B4-BE49-F238E27FC236}">
                <a16:creationId xmlns="" xmlns:a16="http://schemas.microsoft.com/office/drawing/2014/main" id="{8D695348-3CE9-4F5C-9974-129CF2926085}"/>
              </a:ext>
            </a:extLst>
          </p:cNvPr>
          <p:cNvSpPr/>
          <p:nvPr/>
        </p:nvSpPr>
        <p:spPr>
          <a:xfrm>
            <a:off x="223919" y="635352"/>
            <a:ext cx="4103151" cy="313353"/>
          </a:xfrm>
          <a:prstGeom prst="roundRect">
            <a:avLst/>
          </a:prstGeom>
          <a:solidFill>
            <a:srgbClr val="606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</a:t>
            </a:r>
          </a:p>
        </p:txBody>
      </p:sp>
      <p:sp>
        <p:nvSpPr>
          <p:cNvPr id="16" name="Rounded Rectangle 21">
            <a:extLst>
              <a:ext uri="{FF2B5EF4-FFF2-40B4-BE49-F238E27FC236}">
                <a16:creationId xmlns="" xmlns:a16="http://schemas.microsoft.com/office/drawing/2014/main" id="{EA534C4B-9195-4B71-B489-41740ED08ABE}"/>
              </a:ext>
            </a:extLst>
          </p:cNvPr>
          <p:cNvSpPr/>
          <p:nvPr/>
        </p:nvSpPr>
        <p:spPr>
          <a:xfrm>
            <a:off x="223919" y="2905535"/>
            <a:ext cx="4103151" cy="302548"/>
          </a:xfrm>
          <a:prstGeom prst="roundRect">
            <a:avLst/>
          </a:prstGeom>
          <a:solidFill>
            <a:srgbClr val="606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</a:t>
            </a:r>
          </a:p>
        </p:txBody>
      </p:sp>
      <p:sp>
        <p:nvSpPr>
          <p:cNvPr id="17" name="Rounded Rectangle 22">
            <a:extLst>
              <a:ext uri="{FF2B5EF4-FFF2-40B4-BE49-F238E27FC236}">
                <a16:creationId xmlns="" xmlns:a16="http://schemas.microsoft.com/office/drawing/2014/main" id="{578C16FA-52F4-4CFD-BDC5-71AF6EF8808F}"/>
              </a:ext>
            </a:extLst>
          </p:cNvPr>
          <p:cNvSpPr/>
          <p:nvPr/>
        </p:nvSpPr>
        <p:spPr>
          <a:xfrm>
            <a:off x="4865914" y="2995255"/>
            <a:ext cx="3804557" cy="200626"/>
          </a:xfrm>
          <a:prstGeom prst="roundRect">
            <a:avLst/>
          </a:prstGeom>
          <a:solidFill>
            <a:srgbClr val="606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Capex Spent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335409F8-9B89-4AAF-8B4D-EB3D4034F90C}"/>
              </a:ext>
            </a:extLst>
          </p:cNvPr>
          <p:cNvCxnSpPr>
            <a:cxnSpLocks/>
          </p:cNvCxnSpPr>
          <p:nvPr/>
        </p:nvCxnSpPr>
        <p:spPr>
          <a:xfrm flipV="1">
            <a:off x="1063578" y="1032901"/>
            <a:ext cx="2408614" cy="756447"/>
          </a:xfrm>
          <a:prstGeom prst="straightConnector1">
            <a:avLst/>
          </a:prstGeom>
          <a:ln w="38100">
            <a:solidFill>
              <a:srgbClr val="B0C8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37CBEB3-3F14-4EB3-B553-6CF718089C86}"/>
              </a:ext>
            </a:extLst>
          </p:cNvPr>
          <p:cNvSpPr txBox="1"/>
          <p:nvPr/>
        </p:nvSpPr>
        <p:spPr>
          <a:xfrm rot="20511063">
            <a:off x="1489670" y="1189745"/>
            <a:ext cx="11413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CAGR of 19%</a:t>
            </a:r>
          </a:p>
        </p:txBody>
      </p:sp>
      <p:sp>
        <p:nvSpPr>
          <p:cNvPr id="14" name="Rounded Rectangle 18">
            <a:extLst>
              <a:ext uri="{FF2B5EF4-FFF2-40B4-BE49-F238E27FC236}">
                <a16:creationId xmlns="" xmlns:a16="http://schemas.microsoft.com/office/drawing/2014/main" id="{791E90AA-579D-4135-9F70-F012FCF13CBE}"/>
              </a:ext>
            </a:extLst>
          </p:cNvPr>
          <p:cNvSpPr/>
          <p:nvPr/>
        </p:nvSpPr>
        <p:spPr>
          <a:xfrm>
            <a:off x="4865914" y="697079"/>
            <a:ext cx="3966385" cy="209022"/>
          </a:xfrm>
          <a:prstGeom prst="roundRect">
            <a:avLst/>
          </a:prstGeom>
          <a:solidFill>
            <a:srgbClr val="606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EBITDA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73639918-2EBD-4B5F-BB8F-95664EAF06B8}"/>
              </a:ext>
            </a:extLst>
          </p:cNvPr>
          <p:cNvCxnSpPr/>
          <p:nvPr/>
        </p:nvCxnSpPr>
        <p:spPr>
          <a:xfrm>
            <a:off x="4572000" y="821036"/>
            <a:ext cx="20782" cy="3962898"/>
          </a:xfrm>
          <a:prstGeom prst="line">
            <a:avLst/>
          </a:prstGeom>
          <a:ln w="28575">
            <a:solidFill>
              <a:srgbClr val="99AD1E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">
            <a:extLst>
              <a:ext uri="{FF2B5EF4-FFF2-40B4-BE49-F238E27FC236}">
                <a16:creationId xmlns="" xmlns:a16="http://schemas.microsoft.com/office/drawing/2014/main" id="{158FC1A5-3376-440D-8095-512AF6A07877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6</a:t>
            </a:fld>
            <a:endParaRPr lang="en" sz="900" dirty="0">
              <a:solidFill>
                <a:schemeClr val="bg1"/>
              </a:solidFill>
            </a:endParaRPr>
          </a:p>
        </p:txBody>
      </p:sp>
      <p:graphicFrame>
        <p:nvGraphicFramePr>
          <p:cNvPr id="33" name="Chart 32">
            <a:extLst>
              <a:ext uri="{FF2B5EF4-FFF2-40B4-BE49-F238E27FC236}">
                <a16:creationId xmlns="" xmlns:a16="http://schemas.microsoft.com/office/drawing/2014/main" id="{4C8DDFFA-62D0-4627-BF7D-0E2E69207F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486862"/>
              </p:ext>
            </p:extLst>
          </p:nvPr>
        </p:nvGraphicFramePr>
        <p:xfrm>
          <a:off x="5053361" y="935378"/>
          <a:ext cx="3452687" cy="2061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4DC4141A-7327-4A15-97EE-285B8EA9CF57}"/>
              </a:ext>
            </a:extLst>
          </p:cNvPr>
          <p:cNvCxnSpPr>
            <a:cxnSpLocks/>
          </p:cNvCxnSpPr>
          <p:nvPr/>
        </p:nvCxnSpPr>
        <p:spPr>
          <a:xfrm flipV="1">
            <a:off x="5582093" y="938072"/>
            <a:ext cx="2126512" cy="699344"/>
          </a:xfrm>
          <a:prstGeom prst="straightConnector1">
            <a:avLst/>
          </a:prstGeom>
          <a:ln w="38100">
            <a:solidFill>
              <a:srgbClr val="B0C8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225998C9-C484-4F7A-BFAF-D41694A92A8E}"/>
              </a:ext>
            </a:extLst>
          </p:cNvPr>
          <p:cNvSpPr txBox="1"/>
          <p:nvPr/>
        </p:nvSpPr>
        <p:spPr>
          <a:xfrm rot="20511063">
            <a:off x="5930012" y="1078915"/>
            <a:ext cx="11413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CAGR of 16%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="" xmlns:a16="http://schemas.microsoft.com/office/drawing/2014/main" id="{B9D52027-CE08-4174-9072-863962FE542A}"/>
              </a:ext>
            </a:extLst>
          </p:cNvPr>
          <p:cNvCxnSpPr>
            <a:cxnSpLocks/>
          </p:cNvCxnSpPr>
          <p:nvPr/>
        </p:nvCxnSpPr>
        <p:spPr>
          <a:xfrm flipV="1">
            <a:off x="1244009" y="3312280"/>
            <a:ext cx="2026106" cy="621767"/>
          </a:xfrm>
          <a:prstGeom prst="straightConnector1">
            <a:avLst/>
          </a:prstGeom>
          <a:ln w="38100">
            <a:solidFill>
              <a:srgbClr val="B0C8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24696E2A-8E2D-4346-AA41-6F2FDEEAEDB3}"/>
              </a:ext>
            </a:extLst>
          </p:cNvPr>
          <p:cNvSpPr txBox="1"/>
          <p:nvPr/>
        </p:nvSpPr>
        <p:spPr>
          <a:xfrm>
            <a:off x="3374495" y="4870837"/>
            <a:ext cx="13942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dirty="0">
                <a:solidFill>
                  <a:schemeClr val="bg1"/>
                </a:solidFill>
              </a:rPr>
              <a:t>*Unaudited 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="" xmlns:a16="http://schemas.microsoft.com/office/drawing/2014/main" id="{A17E43D3-2A3E-4619-9EBF-76D60E310F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7111371"/>
              </p:ext>
            </p:extLst>
          </p:nvPr>
        </p:nvGraphicFramePr>
        <p:xfrm>
          <a:off x="5013645" y="3208083"/>
          <a:ext cx="3492403" cy="1683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="" xmlns:a16="http://schemas.microsoft.com/office/drawing/2014/main" id="{25668CB9-6698-45B3-9227-C02BEE165C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4659485"/>
              </p:ext>
            </p:extLst>
          </p:nvPr>
        </p:nvGraphicFramePr>
        <p:xfrm>
          <a:off x="484993" y="3091104"/>
          <a:ext cx="3666143" cy="1857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273BA0E4-D27A-41DE-A31A-1381166A7296}"/>
              </a:ext>
            </a:extLst>
          </p:cNvPr>
          <p:cNvSpPr txBox="1"/>
          <p:nvPr/>
        </p:nvSpPr>
        <p:spPr>
          <a:xfrm rot="20587930">
            <a:off x="1399722" y="3438817"/>
            <a:ext cx="11413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CAGR of 30%</a:t>
            </a:r>
          </a:p>
        </p:txBody>
      </p:sp>
    </p:spTree>
    <p:extLst>
      <p:ext uri="{BB962C8B-B14F-4D97-AF65-F5344CB8AC3E}">
        <p14:creationId xmlns:p14="http://schemas.microsoft.com/office/powerpoint/2010/main" val="316151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/>
    </mc:Choice>
    <mc:Fallback xmlns="">
      <p:transition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7A9A4EF-4F6E-420B-ABC2-DF5190DA5A28}"/>
              </a:ext>
            </a:extLst>
          </p:cNvPr>
          <p:cNvSpPr/>
          <p:nvPr/>
        </p:nvSpPr>
        <p:spPr>
          <a:xfrm>
            <a:off x="43985" y="3384514"/>
            <a:ext cx="41522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Revenue from IT Services has grown over the past 5 Years at a CAGR of 31%			</a:t>
            </a:r>
            <a:b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IT Services revenue accounts for 52% of the revenue of the company			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017F62C-A543-4806-BF82-A81FDE3E8117}"/>
              </a:ext>
            </a:extLst>
          </p:cNvPr>
          <p:cNvSpPr txBox="1"/>
          <p:nvPr/>
        </p:nvSpPr>
        <p:spPr>
          <a:xfrm>
            <a:off x="147396" y="92483"/>
            <a:ext cx="40948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IN" sz="2100" dirty="0">
                <a:solidFill>
                  <a:schemeClr val="bg1">
                    <a:lumMod val="50000"/>
                  </a:schemeClr>
                </a:solidFill>
              </a:rPr>
              <a:t>segment-wise </a:t>
            </a:r>
            <a:r>
              <a:rPr lang="en-IN" sz="2100" dirty="0">
                <a:solidFill>
                  <a:srgbClr val="B0C800"/>
                </a:solidFill>
              </a:rPr>
              <a:t>performance </a:t>
            </a:r>
            <a:r>
              <a:rPr lang="en-IN" sz="2600" dirty="0">
                <a:solidFill>
                  <a:srgbClr val="B0C800"/>
                </a:solidFill>
              </a:rPr>
              <a:t/>
            </a:r>
            <a:br>
              <a:rPr lang="en-IN" sz="2600" dirty="0">
                <a:solidFill>
                  <a:srgbClr val="B0C800"/>
                </a:solidFill>
              </a:rPr>
            </a:b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constant currency  1 USD @ INR 65</a:t>
            </a:r>
          </a:p>
        </p:txBody>
      </p:sp>
      <p:sp>
        <p:nvSpPr>
          <p:cNvPr id="8" name="Title 2">
            <a:extLst>
              <a:ext uri="{FF2B5EF4-FFF2-40B4-BE49-F238E27FC236}">
                <a16:creationId xmlns="" xmlns:a16="http://schemas.microsoft.com/office/drawing/2014/main" id="{C2F3C01C-7497-4A73-AE54-D5E6C8FE3772}"/>
              </a:ext>
            </a:extLst>
          </p:cNvPr>
          <p:cNvSpPr txBox="1">
            <a:spLocks/>
          </p:cNvSpPr>
          <p:nvPr/>
        </p:nvSpPr>
        <p:spPr>
          <a:xfrm>
            <a:off x="559551" y="6434362"/>
            <a:ext cx="6341333" cy="41549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2100" b="1" dirty="0">
                <a:solidFill>
                  <a:schemeClr val="bg1"/>
                </a:solidFill>
                <a:latin typeface="Arial Narrow" panose="020B0606020202030204" pitchFamily="34" charset="0"/>
                <a:ea typeface="Arial"/>
                <a:cs typeface="Arial" panose="020B0604020202020204" pitchFamily="34" charset="0"/>
              </a:rPr>
              <a:t>in $ Mil </a:t>
            </a:r>
            <a:r>
              <a:rPr lang="en-US" sz="1400" b="1" dirty="0">
                <a:solidFill>
                  <a:schemeClr val="bg1"/>
                </a:solidFill>
                <a:latin typeface="Arial Narrow" panose="020B0606020202030204" pitchFamily="34" charset="0"/>
                <a:ea typeface="Arial"/>
                <a:cs typeface="Arial" panose="020B0604020202020204" pitchFamily="34" charset="0"/>
              </a:rPr>
              <a:t>in constant currency  1 USD @ INR 65</a:t>
            </a:r>
            <a:endParaRPr lang="en-IN" sz="1400" b="1" dirty="0">
              <a:solidFill>
                <a:schemeClr val="bg1"/>
              </a:solidFill>
              <a:latin typeface="Arial Narrow" panose="020B0606020202030204" pitchFamily="34" charset="0"/>
              <a:ea typeface="Arial"/>
              <a:cs typeface="Arial" panose="020B06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BD9F9013-D29B-4161-8F03-A5631D55BC6C}"/>
              </a:ext>
            </a:extLst>
          </p:cNvPr>
          <p:cNvCxnSpPr/>
          <p:nvPr/>
        </p:nvCxnSpPr>
        <p:spPr>
          <a:xfrm>
            <a:off x="4120019" y="814226"/>
            <a:ext cx="20782" cy="3962898"/>
          </a:xfrm>
          <a:prstGeom prst="line">
            <a:avLst/>
          </a:prstGeom>
          <a:ln w="28575">
            <a:solidFill>
              <a:srgbClr val="99AD1E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2">
            <a:extLst>
              <a:ext uri="{FF2B5EF4-FFF2-40B4-BE49-F238E27FC236}">
                <a16:creationId xmlns="" xmlns:a16="http://schemas.microsoft.com/office/drawing/2014/main" id="{7185D1C1-22B2-43A4-8F21-240B2044762E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7</a:t>
            </a:fld>
            <a:endParaRPr lang="en" sz="900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2F245BAB-D9A8-480B-86DD-D944E367D8A7}"/>
              </a:ext>
            </a:extLst>
          </p:cNvPr>
          <p:cNvSpPr txBox="1"/>
          <p:nvPr/>
        </p:nvSpPr>
        <p:spPr>
          <a:xfrm>
            <a:off x="4564908" y="2025785"/>
            <a:ext cx="1233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FY 16-17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4821C963-647A-4551-955B-55F2984F6E90}"/>
              </a:ext>
            </a:extLst>
          </p:cNvPr>
          <p:cNvSpPr txBox="1"/>
          <p:nvPr/>
        </p:nvSpPr>
        <p:spPr>
          <a:xfrm>
            <a:off x="7146917" y="739768"/>
            <a:ext cx="1192127" cy="32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FY17-18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="" xmlns:a16="http://schemas.microsoft.com/office/drawing/2014/main" id="{B14BA58A-942F-4931-8B52-AAB5AEC78D3F}"/>
              </a:ext>
            </a:extLst>
          </p:cNvPr>
          <p:cNvSpPr/>
          <p:nvPr/>
        </p:nvSpPr>
        <p:spPr>
          <a:xfrm>
            <a:off x="6850663" y="4028615"/>
            <a:ext cx="173214" cy="235565"/>
          </a:xfrm>
          <a:prstGeom prst="rect">
            <a:avLst/>
          </a:prstGeom>
          <a:solidFill>
            <a:srgbClr val="E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900"/>
          </a:p>
        </p:txBody>
      </p:sp>
      <p:sp>
        <p:nvSpPr>
          <p:cNvPr id="49" name="Rectangle 48">
            <a:extLst>
              <a:ext uri="{FF2B5EF4-FFF2-40B4-BE49-F238E27FC236}">
                <a16:creationId xmlns="" xmlns:a16="http://schemas.microsoft.com/office/drawing/2014/main" id="{6EF1A3A1-4736-4ED6-A05C-858A16EE0CB1}"/>
              </a:ext>
            </a:extLst>
          </p:cNvPr>
          <p:cNvSpPr/>
          <p:nvPr/>
        </p:nvSpPr>
        <p:spPr>
          <a:xfrm>
            <a:off x="6858970" y="4305394"/>
            <a:ext cx="173214" cy="235565"/>
          </a:xfrm>
          <a:prstGeom prst="rect">
            <a:avLst/>
          </a:prstGeom>
          <a:solidFill>
            <a:srgbClr val="FF91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90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6F4333D3-870C-4C30-B36D-8A46B92E60DC}"/>
              </a:ext>
            </a:extLst>
          </p:cNvPr>
          <p:cNvSpPr txBox="1"/>
          <p:nvPr/>
        </p:nvSpPr>
        <p:spPr>
          <a:xfrm>
            <a:off x="6937270" y="4036789"/>
            <a:ext cx="1652795" cy="235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 b="1" dirty="0"/>
              <a:t>Telecom centric services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03F8374B-354F-425D-87F2-57077252B92F}"/>
              </a:ext>
            </a:extLst>
          </p:cNvPr>
          <p:cNvSpPr txBox="1"/>
          <p:nvPr/>
        </p:nvSpPr>
        <p:spPr>
          <a:xfrm>
            <a:off x="6960105" y="4301710"/>
            <a:ext cx="1928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 b="1" dirty="0"/>
              <a:t>Data </a:t>
            </a:r>
            <a:r>
              <a:rPr lang="en-IN" sz="900" b="1" dirty="0" err="1"/>
              <a:t>Center</a:t>
            </a:r>
            <a:r>
              <a:rPr lang="en-IN" sz="900" b="1" dirty="0"/>
              <a:t> centric IT services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E84F1586-6B94-4A17-A03D-AB3D9C0940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459" y="1010958"/>
            <a:ext cx="2193815" cy="242747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7E52DA9C-126C-4741-9DC4-570E56CE5D40}"/>
              </a:ext>
            </a:extLst>
          </p:cNvPr>
          <p:cNvSpPr txBox="1"/>
          <p:nvPr/>
        </p:nvSpPr>
        <p:spPr>
          <a:xfrm>
            <a:off x="2847995" y="4867925"/>
            <a:ext cx="13942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dirty="0">
                <a:solidFill>
                  <a:schemeClr val="bg1"/>
                </a:solidFill>
              </a:rPr>
              <a:t>*Unaudited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2FBCC54-35F8-45B0-BBBD-8A71313250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459" r="22201" b="2159"/>
          <a:stretch/>
        </p:blipFill>
        <p:spPr>
          <a:xfrm>
            <a:off x="4168106" y="2367047"/>
            <a:ext cx="2326027" cy="2219998"/>
          </a:xfrm>
          <a:prstGeom prst="rect">
            <a:avLst/>
          </a:prstGeom>
        </p:spPr>
      </p:pic>
      <p:sp>
        <p:nvSpPr>
          <p:cNvPr id="46" name="Arrow: Right 45">
            <a:extLst>
              <a:ext uri="{FF2B5EF4-FFF2-40B4-BE49-F238E27FC236}">
                <a16:creationId xmlns="" xmlns:a16="http://schemas.microsoft.com/office/drawing/2014/main" id="{E9457E06-918E-4242-BD4C-366940D7AB3D}"/>
              </a:ext>
            </a:extLst>
          </p:cNvPr>
          <p:cNvSpPr/>
          <p:nvPr/>
        </p:nvSpPr>
        <p:spPr>
          <a:xfrm rot="20741262">
            <a:off x="6211791" y="2081823"/>
            <a:ext cx="607975" cy="460440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19" name="Chart 18">
            <a:extLst>
              <a:ext uri="{FF2B5EF4-FFF2-40B4-BE49-F238E27FC236}">
                <a16:creationId xmlns="" xmlns:a16="http://schemas.microsoft.com/office/drawing/2014/main" id="{DEA21999-1CAE-4419-BD52-91A23CDE9F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2315480"/>
              </p:ext>
            </p:extLst>
          </p:nvPr>
        </p:nvGraphicFramePr>
        <p:xfrm>
          <a:off x="127003" y="931226"/>
          <a:ext cx="3829050" cy="2462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27538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1E29073B-A76A-4F36-8A74-20D1A2B5D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90" y="24644"/>
            <a:ext cx="7076168" cy="618385"/>
          </a:xfrm>
        </p:spPr>
        <p:txBody>
          <a:bodyPr>
            <a:normAutofit/>
          </a:bodyPr>
          <a:lstStyle/>
          <a:p>
            <a:r>
              <a:rPr lang="en-IN" sz="21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operating performance and</a:t>
            </a:r>
            <a:r>
              <a:rPr lang="en-IN" sz="2100" b="1" dirty="0">
                <a:latin typeface="Arial Narrow" panose="020B0606020202030204" pitchFamily="34" charset="0"/>
              </a:rPr>
              <a:t> </a:t>
            </a:r>
            <a:r>
              <a:rPr lang="en-IN" sz="2100" b="1" dirty="0">
                <a:solidFill>
                  <a:srgbClr val="B0C800"/>
                </a:solidFill>
                <a:latin typeface="Arial Narrow" panose="020B0606020202030204" pitchFamily="34" charset="0"/>
              </a:rPr>
              <a:t>financial position</a:t>
            </a:r>
            <a:br>
              <a:rPr lang="en-IN" sz="2100" b="1" dirty="0">
                <a:solidFill>
                  <a:srgbClr val="B0C800"/>
                </a:solidFill>
                <a:latin typeface="Arial Narrow" panose="020B0606020202030204" pitchFamily="34" charset="0"/>
              </a:rPr>
            </a:b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 constant currency  1 USD @ INR 65</a:t>
            </a:r>
            <a:endParaRPr lang="en-IN" sz="1400" b="1" dirty="0">
              <a:solidFill>
                <a:srgbClr val="B0C8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97ED83C-610C-4FBB-83BA-366261526777}"/>
              </a:ext>
            </a:extLst>
          </p:cNvPr>
          <p:cNvSpPr txBox="1"/>
          <p:nvPr/>
        </p:nvSpPr>
        <p:spPr>
          <a:xfrm>
            <a:off x="260923" y="728154"/>
            <a:ext cx="3107920" cy="307777"/>
          </a:xfrm>
          <a:prstGeom prst="rect">
            <a:avLst/>
          </a:prstGeom>
          <a:solidFill>
            <a:srgbClr val="606A74"/>
          </a:solidFill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Performance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="" xmlns:a16="http://schemas.microsoft.com/office/drawing/2014/main" id="{9F08BFAA-7844-4F5B-BE51-6D1F3A21E3A9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8</a:t>
            </a:fld>
            <a:endParaRPr lang="en" sz="9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59CFAB-F4CE-4F24-B541-AE4CDAA9F0D9}"/>
              </a:ext>
            </a:extLst>
          </p:cNvPr>
          <p:cNvSpPr txBox="1"/>
          <p:nvPr/>
        </p:nvSpPr>
        <p:spPr>
          <a:xfrm>
            <a:off x="3374495" y="4870837"/>
            <a:ext cx="13942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dirty="0">
                <a:solidFill>
                  <a:schemeClr val="bg1"/>
                </a:solidFill>
              </a:rPr>
              <a:t>*Unaudited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B6BA734C-DF54-475A-9126-3FA75D475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250615"/>
              </p:ext>
            </p:extLst>
          </p:nvPr>
        </p:nvGraphicFramePr>
        <p:xfrm>
          <a:off x="1365111" y="1121056"/>
          <a:ext cx="5847347" cy="3514800"/>
        </p:xfrm>
        <a:graphic>
          <a:graphicData uri="http://schemas.openxmlformats.org/drawingml/2006/table">
            <a:tbl>
              <a:tblPr/>
              <a:tblGrid>
                <a:gridCol w="2207429">
                  <a:extLst>
                    <a:ext uri="{9D8B030D-6E8A-4147-A177-3AD203B41FA5}">
                      <a16:colId xmlns="" xmlns:a16="http://schemas.microsoft.com/office/drawing/2014/main" val="3952620871"/>
                    </a:ext>
                  </a:extLst>
                </a:gridCol>
                <a:gridCol w="793864">
                  <a:extLst>
                    <a:ext uri="{9D8B030D-6E8A-4147-A177-3AD203B41FA5}">
                      <a16:colId xmlns="" xmlns:a16="http://schemas.microsoft.com/office/drawing/2014/main" val="1182681374"/>
                    </a:ext>
                  </a:extLst>
                </a:gridCol>
                <a:gridCol w="918499">
                  <a:extLst>
                    <a:ext uri="{9D8B030D-6E8A-4147-A177-3AD203B41FA5}">
                      <a16:colId xmlns="" xmlns:a16="http://schemas.microsoft.com/office/drawing/2014/main" val="2976010128"/>
                    </a:ext>
                  </a:extLst>
                </a:gridCol>
                <a:gridCol w="918499">
                  <a:extLst>
                    <a:ext uri="{9D8B030D-6E8A-4147-A177-3AD203B41FA5}">
                      <a16:colId xmlns="" xmlns:a16="http://schemas.microsoft.com/office/drawing/2014/main" val="135533258"/>
                    </a:ext>
                  </a:extLst>
                </a:gridCol>
                <a:gridCol w="1009056">
                  <a:extLst>
                    <a:ext uri="{9D8B030D-6E8A-4147-A177-3AD203B41FA5}">
                      <a16:colId xmlns="" xmlns:a16="http://schemas.microsoft.com/office/drawing/2014/main" val="1208758282"/>
                    </a:ext>
                  </a:extLst>
                </a:gridCol>
              </a:tblGrid>
              <a:tr h="427427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49" marR="7749" marT="77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49" marR="7749" marT="77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49" marR="7749" marT="77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USD in Mn </a:t>
                      </a:r>
                    </a:p>
                  </a:txBody>
                  <a:tcPr marL="7749" marR="7749" marT="774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51944870"/>
                  </a:ext>
                </a:extLst>
              </a:tr>
              <a:tr h="262273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Details 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2014 - 15 </a:t>
                      </a:r>
                    </a:p>
                  </a:txBody>
                  <a:tcPr marL="7749" marR="7749" marT="77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2015 - 16 </a:t>
                      </a:r>
                    </a:p>
                  </a:txBody>
                  <a:tcPr marL="7749" marR="7749" marT="77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2016 - 17 </a:t>
                      </a:r>
                    </a:p>
                  </a:txBody>
                  <a:tcPr marL="7749" marR="7749" marT="77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2017 - 18* </a:t>
                      </a:r>
                    </a:p>
                  </a:txBody>
                  <a:tcPr marL="7749" marR="7749" marT="774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0537030"/>
                  </a:ext>
                </a:extLst>
              </a:tr>
              <a:tr h="262273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Revenue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198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231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284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318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02622513"/>
                  </a:ext>
                </a:extLst>
              </a:tr>
              <a:tr h="359216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36200087"/>
                  </a:ext>
                </a:extLst>
              </a:tr>
              <a:tr h="262273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Direct costs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119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183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207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63638461"/>
                  </a:ext>
                </a:extLst>
              </a:tr>
              <a:tr h="262273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SG&amp;A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48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54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61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68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48678106"/>
                  </a:ext>
                </a:extLst>
              </a:tr>
              <a:tr h="359216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57980017"/>
                  </a:ext>
                </a:extLst>
              </a:tr>
              <a:tr h="262273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EBITDA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31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38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44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8285371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Depreciation and amortisation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27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17908841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Net Finance Expenses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13216293"/>
                  </a:ext>
                </a:extLst>
              </a:tr>
              <a:tr h="262273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Other Income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(1)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(2)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(2)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(3)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96157564"/>
                  </a:ext>
                </a:extLst>
              </a:tr>
              <a:tr h="262273"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Profit after tax</a:t>
                      </a:r>
                    </a:p>
                  </a:txBody>
                  <a:tcPr marL="7749" marR="7749" marT="77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14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1365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038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static.panoramio.com.storage.googleapis.com/photos/large/50822382.jpg">
            <a:extLst>
              <a:ext uri="{FF2B5EF4-FFF2-40B4-BE49-F238E27FC236}">
                <a16:creationId xmlns="" xmlns:a16="http://schemas.microsoft.com/office/drawing/2014/main" id="{DDD385DD-A1F0-4B8C-9D19-FCE94DF467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392311"/>
            <a:ext cx="9149788" cy="555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02" y="4316745"/>
            <a:ext cx="9143886" cy="781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D72F"/>
                </a:solidFill>
                <a:latin typeface="Arial Narrow" panose="020B0606020202030204" pitchFamily="34" charset="0"/>
              </a:rPr>
              <a:t>part 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CA7BEFD-6BD5-4AFF-8EB3-7D526BC9AFE0}"/>
              </a:ext>
            </a:extLst>
          </p:cNvPr>
          <p:cNvSpPr txBox="1"/>
          <p:nvPr/>
        </p:nvSpPr>
        <p:spPr>
          <a:xfrm>
            <a:off x="2083974" y="362127"/>
            <a:ext cx="935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b="1" dirty="0">
                <a:solidFill>
                  <a:schemeClr val="bg1"/>
                </a:solidFill>
              </a:rPr>
              <a:t>we have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716B82C-ACE1-443E-8016-E72D6982F63B}"/>
              </a:ext>
            </a:extLst>
          </p:cNvPr>
          <p:cNvSpPr txBox="1"/>
          <p:nvPr/>
        </p:nvSpPr>
        <p:spPr>
          <a:xfrm>
            <a:off x="2732566" y="576116"/>
            <a:ext cx="474212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b="1" dirty="0">
                <a:solidFill>
                  <a:srgbClr val="99AD1E"/>
                </a:solidFill>
              </a:rPr>
              <a:t>the complete ICT ecosystem</a:t>
            </a:r>
          </a:p>
        </p:txBody>
      </p:sp>
    </p:spTree>
    <p:extLst>
      <p:ext uri="{BB962C8B-B14F-4D97-AF65-F5344CB8AC3E}">
        <p14:creationId xmlns:p14="http://schemas.microsoft.com/office/powerpoint/2010/main" val="203675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Rectangle 1432"/>
          <p:cNvSpPr/>
          <p:nvPr/>
        </p:nvSpPr>
        <p:spPr>
          <a:xfrm>
            <a:off x="135403" y="104108"/>
            <a:ext cx="3632832" cy="31854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IN" sz="2100" b="1" dirty="0">
                <a:solidFill>
                  <a:srgbClr val="B9D300"/>
                </a:solidFill>
                <a:latin typeface="Arial Narrow" panose="020B0606020202030204" pitchFamily="34" charset="0"/>
              </a:rPr>
              <a:t>our </a:t>
            </a:r>
            <a:r>
              <a:rPr lang="en-IN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business units</a:t>
            </a:r>
          </a:p>
        </p:txBody>
      </p:sp>
      <p:pic>
        <p:nvPicPr>
          <p:cNvPr id="188" name="Picture 187">
            <a:extLst>
              <a:ext uri="{FF2B5EF4-FFF2-40B4-BE49-F238E27FC236}">
                <a16:creationId xmlns="" xmlns:a16="http://schemas.microsoft.com/office/drawing/2014/main" id="{AECAF2F3-F0C6-4ED0-B999-C6CE89025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sp>
        <p:nvSpPr>
          <p:cNvPr id="1416" name="Block Arc 1415">
            <a:extLst>
              <a:ext uri="{FF2B5EF4-FFF2-40B4-BE49-F238E27FC236}">
                <a16:creationId xmlns="" xmlns:a16="http://schemas.microsoft.com/office/drawing/2014/main" id="{23D81B46-5400-4FB2-A421-3B9CA0538F4E}"/>
              </a:ext>
            </a:extLst>
          </p:cNvPr>
          <p:cNvSpPr/>
          <p:nvPr/>
        </p:nvSpPr>
        <p:spPr>
          <a:xfrm rot="7786021">
            <a:off x="1934790" y="535081"/>
            <a:ext cx="4042764" cy="3352895"/>
          </a:xfrm>
          <a:prstGeom prst="blockArc">
            <a:avLst>
              <a:gd name="adj1" fmla="val 10800000"/>
              <a:gd name="adj2" fmla="val 21231472"/>
              <a:gd name="adj3" fmla="val 25044"/>
            </a:avLst>
          </a:prstGeom>
          <a:noFill/>
          <a:ln w="28575">
            <a:solidFill>
              <a:srgbClr val="99AD1E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 dirty="0">
              <a:solidFill>
                <a:schemeClr val="tx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A9BBE938-429A-4B9C-B0AC-78159E5F609F}"/>
              </a:ext>
            </a:extLst>
          </p:cNvPr>
          <p:cNvGrpSpPr/>
          <p:nvPr/>
        </p:nvGrpSpPr>
        <p:grpSpPr>
          <a:xfrm>
            <a:off x="135403" y="657875"/>
            <a:ext cx="8599980" cy="4029512"/>
            <a:chOff x="135403" y="657875"/>
            <a:chExt cx="8599980" cy="4029512"/>
          </a:xfrm>
        </p:grpSpPr>
        <p:pic>
          <p:nvPicPr>
            <p:cNvPr id="186" name="Picture 1305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0000" contrast="-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278" y="1070461"/>
              <a:ext cx="2072303" cy="2072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4825938" y="3928205"/>
              <a:ext cx="2297668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IaaS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PaaS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SaaS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Managed DC services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Managed Security Services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Managed Network Services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25938" y="3657573"/>
              <a:ext cx="22484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Cloud &amp; Managed Services</a:t>
              </a:r>
            </a:p>
          </p:txBody>
        </p:sp>
        <p:sp>
          <p:nvSpPr>
            <p:cNvPr id="2" name="Oval 1"/>
            <p:cNvSpPr/>
            <p:nvPr/>
          </p:nvSpPr>
          <p:spPr>
            <a:xfrm>
              <a:off x="3147742" y="1381083"/>
              <a:ext cx="1451522" cy="143257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 rot="11090896">
              <a:off x="3126588" y="2525649"/>
              <a:ext cx="490183" cy="368054"/>
            </a:xfrm>
            <a:custGeom>
              <a:avLst/>
              <a:gdLst>
                <a:gd name="T0" fmla="*/ 8 w 248"/>
                <a:gd name="T1" fmla="*/ 0 h 186"/>
                <a:gd name="T2" fmla="*/ 0 w 248"/>
                <a:gd name="T3" fmla="*/ 44 h 186"/>
                <a:gd name="T4" fmla="*/ 211 w 248"/>
                <a:gd name="T5" fmla="*/ 186 h 186"/>
                <a:gd name="T6" fmla="*/ 248 w 248"/>
                <a:gd name="T7" fmla="*/ 162 h 186"/>
                <a:gd name="T8" fmla="*/ 8 w 248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86">
                  <a:moveTo>
                    <a:pt x="8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5" y="67"/>
                    <a:pt x="158" y="118"/>
                    <a:pt x="211" y="186"/>
                  </a:cubicBezTo>
                  <a:cubicBezTo>
                    <a:pt x="248" y="162"/>
                    <a:pt x="248" y="162"/>
                    <a:pt x="248" y="162"/>
                  </a:cubicBezTo>
                  <a:cubicBezTo>
                    <a:pt x="189" y="84"/>
                    <a:pt x="105" y="26"/>
                    <a:pt x="8" y="0"/>
                  </a:cubicBezTo>
                  <a:close/>
                </a:path>
              </a:pathLst>
            </a:custGeom>
            <a:solidFill>
              <a:srgbClr val="C0D72F"/>
            </a:solidFill>
            <a:ln w="1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 rot="11090896">
              <a:off x="3689240" y="2803834"/>
              <a:ext cx="547900" cy="185700"/>
            </a:xfrm>
            <a:custGeom>
              <a:avLst/>
              <a:gdLst>
                <a:gd name="T0" fmla="*/ 24 w 277"/>
                <a:gd name="T1" fmla="*/ 94 h 94"/>
                <a:gd name="T2" fmla="*/ 218 w 277"/>
                <a:gd name="T3" fmla="*/ 44 h 94"/>
                <a:gd name="T4" fmla="*/ 272 w 277"/>
                <a:gd name="T5" fmla="*/ 48 h 94"/>
                <a:gd name="T6" fmla="*/ 277 w 277"/>
                <a:gd name="T7" fmla="*/ 4 h 94"/>
                <a:gd name="T8" fmla="*/ 218 w 277"/>
                <a:gd name="T9" fmla="*/ 0 h 94"/>
                <a:gd name="T10" fmla="*/ 0 w 277"/>
                <a:gd name="T11" fmla="*/ 56 h 94"/>
                <a:gd name="T12" fmla="*/ 24 w 277"/>
                <a:gd name="T13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" h="94">
                  <a:moveTo>
                    <a:pt x="24" y="94"/>
                  </a:moveTo>
                  <a:cubicBezTo>
                    <a:pt x="81" y="62"/>
                    <a:pt x="148" y="44"/>
                    <a:pt x="218" y="44"/>
                  </a:cubicBezTo>
                  <a:cubicBezTo>
                    <a:pt x="236" y="44"/>
                    <a:pt x="254" y="45"/>
                    <a:pt x="272" y="48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58" y="1"/>
                    <a:pt x="238" y="0"/>
                    <a:pt x="218" y="0"/>
                  </a:cubicBezTo>
                  <a:cubicBezTo>
                    <a:pt x="139" y="0"/>
                    <a:pt x="65" y="20"/>
                    <a:pt x="0" y="56"/>
                  </a:cubicBezTo>
                  <a:lnTo>
                    <a:pt x="24" y="94"/>
                  </a:lnTo>
                  <a:close/>
                </a:path>
              </a:pathLst>
            </a:custGeom>
            <a:solidFill>
              <a:srgbClr val="C0D72F"/>
            </a:solidFill>
            <a:ln w="1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 rot="11090896">
              <a:off x="4577548" y="1743712"/>
              <a:ext cx="184027" cy="565465"/>
            </a:xfrm>
            <a:custGeom>
              <a:avLst/>
              <a:gdLst>
                <a:gd name="T0" fmla="*/ 44 w 93"/>
                <a:gd name="T1" fmla="*/ 71 h 286"/>
                <a:gd name="T2" fmla="*/ 50 w 93"/>
                <a:gd name="T3" fmla="*/ 4 h 286"/>
                <a:gd name="T4" fmla="*/ 6 w 93"/>
                <a:gd name="T5" fmla="*/ 0 h 286"/>
                <a:gd name="T6" fmla="*/ 0 w 93"/>
                <a:gd name="T7" fmla="*/ 71 h 286"/>
                <a:gd name="T8" fmla="*/ 55 w 93"/>
                <a:gd name="T9" fmla="*/ 286 h 286"/>
                <a:gd name="T10" fmla="*/ 93 w 93"/>
                <a:gd name="T11" fmla="*/ 263 h 286"/>
                <a:gd name="T12" fmla="*/ 44 w 93"/>
                <a:gd name="T13" fmla="*/ 7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86">
                  <a:moveTo>
                    <a:pt x="44" y="71"/>
                  </a:moveTo>
                  <a:cubicBezTo>
                    <a:pt x="44" y="48"/>
                    <a:pt x="46" y="26"/>
                    <a:pt x="50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23"/>
                    <a:pt x="0" y="47"/>
                    <a:pt x="0" y="71"/>
                  </a:cubicBezTo>
                  <a:cubicBezTo>
                    <a:pt x="0" y="149"/>
                    <a:pt x="20" y="222"/>
                    <a:pt x="55" y="286"/>
                  </a:cubicBezTo>
                  <a:cubicBezTo>
                    <a:pt x="93" y="263"/>
                    <a:pt x="93" y="263"/>
                    <a:pt x="93" y="263"/>
                  </a:cubicBezTo>
                  <a:cubicBezTo>
                    <a:pt x="62" y="206"/>
                    <a:pt x="44" y="141"/>
                    <a:pt x="44" y="71"/>
                  </a:cubicBezTo>
                  <a:close/>
                </a:path>
              </a:pathLst>
            </a:custGeom>
            <a:solidFill>
              <a:srgbClr val="C0D72F"/>
            </a:solidFill>
            <a:ln w="1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 rot="11090896">
              <a:off x="4307302" y="2389170"/>
              <a:ext cx="369728" cy="468434"/>
            </a:xfrm>
            <a:custGeom>
              <a:avLst/>
              <a:gdLst>
                <a:gd name="T0" fmla="*/ 45 w 187"/>
                <a:gd name="T1" fmla="*/ 237 h 237"/>
                <a:gd name="T2" fmla="*/ 187 w 187"/>
                <a:gd name="T3" fmla="*/ 36 h 237"/>
                <a:gd name="T4" fmla="*/ 161 w 187"/>
                <a:gd name="T5" fmla="*/ 0 h 237"/>
                <a:gd name="T6" fmla="*/ 0 w 187"/>
                <a:gd name="T7" fmla="*/ 232 h 237"/>
                <a:gd name="T8" fmla="*/ 45 w 187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37">
                  <a:moveTo>
                    <a:pt x="45" y="237"/>
                  </a:moveTo>
                  <a:cubicBezTo>
                    <a:pt x="70" y="156"/>
                    <a:pt x="121" y="86"/>
                    <a:pt x="187" y="36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85" y="57"/>
                    <a:pt x="27" y="138"/>
                    <a:pt x="0" y="232"/>
                  </a:cubicBezTo>
                  <a:lnTo>
                    <a:pt x="45" y="237"/>
                  </a:lnTo>
                  <a:close/>
                </a:path>
              </a:pathLst>
            </a:custGeom>
            <a:solidFill>
              <a:srgbClr val="C0D72F"/>
            </a:solidFill>
            <a:ln w="1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 rot="11090896">
              <a:off x="4140228" y="1297396"/>
              <a:ext cx="499384" cy="381438"/>
            </a:xfrm>
            <a:custGeom>
              <a:avLst/>
              <a:gdLst>
                <a:gd name="T0" fmla="*/ 36 w 253"/>
                <a:gd name="T1" fmla="*/ 0 h 193"/>
                <a:gd name="T2" fmla="*/ 0 w 253"/>
                <a:gd name="T3" fmla="*/ 26 h 193"/>
                <a:gd name="T4" fmla="*/ 237 w 253"/>
                <a:gd name="T5" fmla="*/ 193 h 193"/>
                <a:gd name="T6" fmla="*/ 253 w 253"/>
                <a:gd name="T7" fmla="*/ 151 h 193"/>
                <a:gd name="T8" fmla="*/ 36 w 253"/>
                <a:gd name="T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93">
                  <a:moveTo>
                    <a:pt x="36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58" y="105"/>
                    <a:pt x="140" y="165"/>
                    <a:pt x="237" y="193"/>
                  </a:cubicBezTo>
                  <a:cubicBezTo>
                    <a:pt x="253" y="151"/>
                    <a:pt x="253" y="151"/>
                    <a:pt x="253" y="151"/>
                  </a:cubicBezTo>
                  <a:cubicBezTo>
                    <a:pt x="165" y="127"/>
                    <a:pt x="89" y="73"/>
                    <a:pt x="36" y="0"/>
                  </a:cubicBezTo>
                  <a:close/>
                </a:path>
              </a:pathLst>
            </a:custGeom>
            <a:solidFill>
              <a:srgbClr val="C0D72F"/>
            </a:solidFill>
            <a:ln w="1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 rot="11090896" flipH="1" flipV="1">
              <a:off x="4285404" y="2775941"/>
              <a:ext cx="142204" cy="201594"/>
            </a:xfrm>
            <a:prstGeom prst="line">
              <a:avLst/>
            </a:prstGeom>
            <a:noFill/>
            <a:ln w="28575" cap="flat">
              <a:solidFill>
                <a:srgbClr val="C0D72F"/>
              </a:solidFill>
              <a:prstDash val="solid"/>
              <a:miter lim="800000"/>
              <a:headEnd type="none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 rot="11090896" flipV="1">
              <a:off x="3655961" y="2870834"/>
              <a:ext cx="35133" cy="220833"/>
            </a:xfrm>
            <a:prstGeom prst="line">
              <a:avLst/>
            </a:prstGeom>
            <a:noFill/>
            <a:ln w="28575" cap="flat">
              <a:solidFill>
                <a:srgbClr val="C0D72F"/>
              </a:solidFill>
              <a:prstDash val="solid"/>
              <a:miter lim="800000"/>
              <a:headEnd type="none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Line 13"/>
            <p:cNvSpPr>
              <a:spLocks noChangeShapeType="1"/>
            </p:cNvSpPr>
            <p:nvPr/>
          </p:nvSpPr>
          <p:spPr bwMode="auto">
            <a:xfrm rot="11090896" flipV="1">
              <a:off x="2990649" y="2502223"/>
              <a:ext cx="219160" cy="144713"/>
            </a:xfrm>
            <a:prstGeom prst="line">
              <a:avLst/>
            </a:prstGeom>
            <a:noFill/>
            <a:ln w="28575" cap="flat">
              <a:solidFill>
                <a:srgbClr val="C0D72F"/>
              </a:solidFill>
              <a:prstDash val="solid"/>
              <a:miter lim="800000"/>
              <a:headEnd type="none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 rot="11090896" flipH="1">
              <a:off x="4556764" y="1574868"/>
              <a:ext cx="182355" cy="126310"/>
            </a:xfrm>
            <a:prstGeom prst="line">
              <a:avLst/>
            </a:prstGeom>
            <a:noFill/>
            <a:ln w="28575" cap="flat">
              <a:solidFill>
                <a:srgbClr val="C0D72F"/>
              </a:solidFill>
              <a:prstDash val="solid"/>
              <a:miter lim="800000"/>
              <a:headEnd type="none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Line 15"/>
            <p:cNvSpPr>
              <a:spLocks noChangeShapeType="1"/>
            </p:cNvSpPr>
            <p:nvPr/>
          </p:nvSpPr>
          <p:spPr bwMode="auto">
            <a:xfrm rot="11090896" flipH="1" flipV="1">
              <a:off x="4637902" y="2310060"/>
              <a:ext cx="256802" cy="31786"/>
            </a:xfrm>
            <a:prstGeom prst="line">
              <a:avLst/>
            </a:prstGeom>
            <a:noFill/>
            <a:ln w="28575" cap="flat">
              <a:solidFill>
                <a:srgbClr val="C0D72F"/>
              </a:solidFill>
              <a:prstDash val="solid"/>
              <a:miter lim="800000"/>
              <a:headEnd type="none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9178" y="2315943"/>
              <a:ext cx="1702881" cy="59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India Data Business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Global Data Business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Wholesale Voice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29177" y="2080725"/>
              <a:ext cx="13756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Telecom Services</a:t>
              </a:r>
              <a:endParaRPr lang="en-IN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70637" y="2457388"/>
              <a:ext cx="275406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iTest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eLearning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App Testing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Portal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App Development &amp; Maintenance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Managed SAP, Oracle &amp; Microsoft Services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70635" y="2133138"/>
              <a:ext cx="286474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Applications Integration Services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27532" y="3721608"/>
              <a:ext cx="1923611" cy="59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Colocation Services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White Labelling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Hosting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459806" y="3432168"/>
              <a:ext cx="159530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Data Center Services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94125" y="988576"/>
              <a:ext cx="2253044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Data Center Transformation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Network Integration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Information Security Services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Collaboration Services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End User Computing Services</a:t>
              </a:r>
            </a:p>
            <a:p>
              <a:pPr marL="112710" indent="-112710">
                <a:lnSpc>
                  <a:spcPts val="1300"/>
                </a:lnSpc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Collaboration Tools</a:t>
              </a:r>
              <a:endParaRPr lang="en-IN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49124" y="717944"/>
              <a:ext cx="236314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Technology Integration Services</a:t>
              </a:r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171" y="1883721"/>
              <a:ext cx="858308" cy="45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408" name="Group 1407"/>
            <p:cNvGrpSpPr/>
            <p:nvPr/>
          </p:nvGrpSpPr>
          <p:grpSpPr>
            <a:xfrm>
              <a:off x="4301309" y="3039226"/>
              <a:ext cx="519273" cy="519273"/>
              <a:chOff x="3414009" y="3200894"/>
              <a:chExt cx="429151" cy="429151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3414009" y="3200894"/>
                <a:ext cx="429151" cy="429151"/>
              </a:xfrm>
              <a:prstGeom prst="ellipse">
                <a:avLst/>
              </a:prstGeom>
              <a:solidFill>
                <a:srgbClr val="C0D72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0" name="Group 3719"/>
              <p:cNvGrpSpPr>
                <a:grpSpLocks/>
              </p:cNvGrpSpPr>
              <p:nvPr/>
            </p:nvGrpSpPr>
            <p:grpSpPr bwMode="auto">
              <a:xfrm>
                <a:off x="3487848" y="3312484"/>
                <a:ext cx="271485" cy="169061"/>
                <a:chOff x="4310063" y="1130297"/>
                <a:chExt cx="3119439" cy="1943100"/>
              </a:xfrm>
              <a:solidFill>
                <a:schemeClr val="bg1"/>
              </a:solidFill>
            </p:grpSpPr>
            <p:sp>
              <p:nvSpPr>
                <p:cNvPr id="41" name="Freeform 333"/>
                <p:cNvSpPr>
                  <a:spLocks noEditPoints="1"/>
                </p:cNvSpPr>
                <p:nvPr/>
              </p:nvSpPr>
              <p:spPr bwMode="auto">
                <a:xfrm>
                  <a:off x="5214938" y="2389192"/>
                  <a:ext cx="388938" cy="387351"/>
                </a:xfrm>
                <a:custGeom>
                  <a:avLst/>
                  <a:gdLst>
                    <a:gd name="T0" fmla="*/ 2147483647 w 245"/>
                    <a:gd name="T1" fmla="*/ 2147483647 h 244"/>
                    <a:gd name="T2" fmla="*/ 0 w 245"/>
                    <a:gd name="T3" fmla="*/ 2147483647 h 244"/>
                    <a:gd name="T4" fmla="*/ 0 w 245"/>
                    <a:gd name="T5" fmla="*/ 0 h 244"/>
                    <a:gd name="T6" fmla="*/ 2147483647 w 245"/>
                    <a:gd name="T7" fmla="*/ 0 h 244"/>
                    <a:gd name="T8" fmla="*/ 2147483647 w 245"/>
                    <a:gd name="T9" fmla="*/ 2147483647 h 244"/>
                    <a:gd name="T10" fmla="*/ 2147483647 w 245"/>
                    <a:gd name="T11" fmla="*/ 2147483647 h 244"/>
                    <a:gd name="T12" fmla="*/ 2147483647 w 245"/>
                    <a:gd name="T13" fmla="*/ 0 h 244"/>
                    <a:gd name="T14" fmla="*/ 2147483647 w 245"/>
                    <a:gd name="T15" fmla="*/ 0 h 244"/>
                    <a:gd name="T16" fmla="*/ 2147483647 w 245"/>
                    <a:gd name="T17" fmla="*/ 2147483647 h 244"/>
                    <a:gd name="T18" fmla="*/ 2147483647 w 245"/>
                    <a:gd name="T19" fmla="*/ 2147483647 h 244"/>
                    <a:gd name="T20" fmla="*/ 2147483647 w 245"/>
                    <a:gd name="T21" fmla="*/ 2147483647 h 244"/>
                    <a:gd name="T22" fmla="*/ 2147483647 w 245"/>
                    <a:gd name="T23" fmla="*/ 2147483647 h 244"/>
                    <a:gd name="T24" fmla="*/ 2147483647 w 245"/>
                    <a:gd name="T25" fmla="*/ 2147483647 h 244"/>
                    <a:gd name="T26" fmla="*/ 2147483647 w 245"/>
                    <a:gd name="T27" fmla="*/ 2147483647 h 244"/>
                    <a:gd name="T28" fmla="*/ 2147483647 w 245"/>
                    <a:gd name="T29" fmla="*/ 2147483647 h 244"/>
                    <a:gd name="T30" fmla="*/ 2147483647 w 245"/>
                    <a:gd name="T31" fmla="*/ 2147483647 h 244"/>
                    <a:gd name="T32" fmla="*/ 2147483647 w 245"/>
                    <a:gd name="T33" fmla="*/ 2147483647 h 244"/>
                    <a:gd name="T34" fmla="*/ 2147483647 w 245"/>
                    <a:gd name="T35" fmla="*/ 2147483647 h 24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5" h="244">
                      <a:moveTo>
                        <a:pt x="245" y="244"/>
                      </a:moveTo>
                      <a:lnTo>
                        <a:pt x="0" y="244"/>
                      </a:lnTo>
                      <a:lnTo>
                        <a:pt x="0" y="0"/>
                      </a:lnTo>
                      <a:lnTo>
                        <a:pt x="96" y="0"/>
                      </a:lnTo>
                      <a:lnTo>
                        <a:pt x="96" y="54"/>
                      </a:lnTo>
                      <a:lnTo>
                        <a:pt x="147" y="54"/>
                      </a:lnTo>
                      <a:lnTo>
                        <a:pt x="147" y="0"/>
                      </a:lnTo>
                      <a:lnTo>
                        <a:pt x="245" y="0"/>
                      </a:lnTo>
                      <a:lnTo>
                        <a:pt x="245" y="244"/>
                      </a:lnTo>
                      <a:close/>
                      <a:moveTo>
                        <a:pt x="16" y="228"/>
                      </a:moveTo>
                      <a:lnTo>
                        <a:pt x="229" y="228"/>
                      </a:lnTo>
                      <a:lnTo>
                        <a:pt x="229" y="14"/>
                      </a:lnTo>
                      <a:lnTo>
                        <a:pt x="163" y="14"/>
                      </a:lnTo>
                      <a:lnTo>
                        <a:pt x="163" y="69"/>
                      </a:lnTo>
                      <a:lnTo>
                        <a:pt x="82" y="69"/>
                      </a:lnTo>
                      <a:lnTo>
                        <a:pt x="82" y="14"/>
                      </a:lnTo>
                      <a:lnTo>
                        <a:pt x="16" y="14"/>
                      </a:lnTo>
                      <a:lnTo>
                        <a:pt x="16" y="2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Freeform 334"/>
                <p:cNvSpPr>
                  <a:spLocks noEditPoints="1"/>
                </p:cNvSpPr>
                <p:nvPr/>
              </p:nvSpPr>
              <p:spPr bwMode="auto">
                <a:xfrm>
                  <a:off x="5278438" y="2530480"/>
                  <a:ext cx="217488" cy="204788"/>
                </a:xfrm>
                <a:custGeom>
                  <a:avLst/>
                  <a:gdLst>
                    <a:gd name="T0" fmla="*/ 2147483647 w 68"/>
                    <a:gd name="T1" fmla="*/ 0 h 64"/>
                    <a:gd name="T2" fmla="*/ 2147483647 w 68"/>
                    <a:gd name="T3" fmla="*/ 2147483647 h 64"/>
                    <a:gd name="T4" fmla="*/ 2147483647 w 68"/>
                    <a:gd name="T5" fmla="*/ 2147483647 h 64"/>
                    <a:gd name="T6" fmla="*/ 2147483647 w 68"/>
                    <a:gd name="T7" fmla="*/ 2147483647 h 64"/>
                    <a:gd name="T8" fmla="*/ 2147483647 w 68"/>
                    <a:gd name="T9" fmla="*/ 2147483647 h 64"/>
                    <a:gd name="T10" fmla="*/ 2147483647 w 68"/>
                    <a:gd name="T11" fmla="*/ 2147483647 h 64"/>
                    <a:gd name="T12" fmla="*/ 2147483647 w 68"/>
                    <a:gd name="T13" fmla="*/ 2147483647 h 64"/>
                    <a:gd name="T14" fmla="*/ 2147483647 w 68"/>
                    <a:gd name="T15" fmla="*/ 2147483647 h 64"/>
                    <a:gd name="T16" fmla="*/ 2147483647 w 68"/>
                    <a:gd name="T17" fmla="*/ 2147483647 h 64"/>
                    <a:gd name="T18" fmla="*/ 2147483647 w 68"/>
                    <a:gd name="T19" fmla="*/ 2147483647 h 64"/>
                    <a:gd name="T20" fmla="*/ 2147483647 w 68"/>
                    <a:gd name="T21" fmla="*/ 2147483647 h 64"/>
                    <a:gd name="T22" fmla="*/ 2147483647 w 68"/>
                    <a:gd name="T23" fmla="*/ 2147483647 h 64"/>
                    <a:gd name="T24" fmla="*/ 2147483647 w 68"/>
                    <a:gd name="T25" fmla="*/ 2147483647 h 64"/>
                    <a:gd name="T26" fmla="*/ 2147483647 w 68"/>
                    <a:gd name="T27" fmla="*/ 2147483647 h 64"/>
                    <a:gd name="T28" fmla="*/ 2147483647 w 68"/>
                    <a:gd name="T29" fmla="*/ 2147483647 h 64"/>
                    <a:gd name="T30" fmla="*/ 2147483647 w 68"/>
                    <a:gd name="T31" fmla="*/ 2147483647 h 64"/>
                    <a:gd name="T32" fmla="*/ 2147483647 w 68"/>
                    <a:gd name="T33" fmla="*/ 2147483647 h 64"/>
                    <a:gd name="T34" fmla="*/ 2147483647 w 68"/>
                    <a:gd name="T35" fmla="*/ 2147483647 h 64"/>
                    <a:gd name="T36" fmla="*/ 2147483647 w 68"/>
                    <a:gd name="T37" fmla="*/ 2147483647 h 64"/>
                    <a:gd name="T38" fmla="*/ 2147483647 w 68"/>
                    <a:gd name="T39" fmla="*/ 2147483647 h 64"/>
                    <a:gd name="T40" fmla="*/ 2147483647 w 68"/>
                    <a:gd name="T41" fmla="*/ 0 h 64"/>
                    <a:gd name="T42" fmla="*/ 2147483647 w 68"/>
                    <a:gd name="T43" fmla="*/ 2147483647 h 64"/>
                    <a:gd name="T44" fmla="*/ 2147483647 w 68"/>
                    <a:gd name="T45" fmla="*/ 2147483647 h 64"/>
                    <a:gd name="T46" fmla="*/ 2147483647 w 68"/>
                    <a:gd name="T47" fmla="*/ 2147483647 h 64"/>
                    <a:gd name="T48" fmla="*/ 2147483647 w 68"/>
                    <a:gd name="T49" fmla="*/ 2147483647 h 64"/>
                    <a:gd name="T50" fmla="*/ 2147483647 w 68"/>
                    <a:gd name="T51" fmla="*/ 2147483647 h 64"/>
                    <a:gd name="T52" fmla="*/ 2147483647 w 68"/>
                    <a:gd name="T53" fmla="*/ 2147483647 h 64"/>
                    <a:gd name="T54" fmla="*/ 2147483647 w 68"/>
                    <a:gd name="T55" fmla="*/ 2147483647 h 64"/>
                    <a:gd name="T56" fmla="*/ 2147483647 w 68"/>
                    <a:gd name="T57" fmla="*/ 2147483647 h 64"/>
                    <a:gd name="T58" fmla="*/ 2147483647 w 68"/>
                    <a:gd name="T59" fmla="*/ 2147483647 h 64"/>
                    <a:gd name="T60" fmla="*/ 2147483647 w 68"/>
                    <a:gd name="T61" fmla="*/ 2147483647 h 64"/>
                    <a:gd name="T62" fmla="*/ 2147483647 w 68"/>
                    <a:gd name="T63" fmla="*/ 2147483647 h 64"/>
                    <a:gd name="T64" fmla="*/ 2147483647 w 68"/>
                    <a:gd name="T65" fmla="*/ 2147483647 h 64"/>
                    <a:gd name="T66" fmla="*/ 2147483647 w 68"/>
                    <a:gd name="T67" fmla="*/ 2147483647 h 64"/>
                    <a:gd name="T68" fmla="*/ 2147483647 w 68"/>
                    <a:gd name="T69" fmla="*/ 2147483647 h 64"/>
                    <a:gd name="T70" fmla="*/ 2147483647 w 68"/>
                    <a:gd name="T71" fmla="*/ 2147483647 h 64"/>
                    <a:gd name="T72" fmla="*/ 2147483647 w 68"/>
                    <a:gd name="T73" fmla="*/ 2147483647 h 64"/>
                    <a:gd name="T74" fmla="*/ 2147483647 w 68"/>
                    <a:gd name="T75" fmla="*/ 2147483647 h 64"/>
                    <a:gd name="T76" fmla="*/ 2147483647 w 68"/>
                    <a:gd name="T77" fmla="*/ 2147483647 h 64"/>
                    <a:gd name="T78" fmla="*/ 2147483647 w 68"/>
                    <a:gd name="T79" fmla="*/ 2147483647 h 64"/>
                    <a:gd name="T80" fmla="*/ 2147483647 w 68"/>
                    <a:gd name="T81" fmla="*/ 2147483647 h 64"/>
                    <a:gd name="T82" fmla="*/ 2147483647 w 68"/>
                    <a:gd name="T83" fmla="*/ 2147483647 h 64"/>
                    <a:gd name="T84" fmla="*/ 2147483647 w 68"/>
                    <a:gd name="T85" fmla="*/ 2147483647 h 64"/>
                    <a:gd name="T86" fmla="*/ 2147483647 w 68"/>
                    <a:gd name="T87" fmla="*/ 2147483647 h 64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68" h="64">
                      <a:moveTo>
                        <a:pt x="42" y="0"/>
                      </a:moveTo>
                      <a:cubicBezTo>
                        <a:pt x="27" y="0"/>
                        <a:pt x="16" y="12"/>
                        <a:pt x="16" y="26"/>
                      </a:cubicBezTo>
                      <a:cubicBezTo>
                        <a:pt x="16" y="29"/>
                        <a:pt x="16" y="31"/>
                        <a:pt x="17" y="33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2" y="54"/>
                        <a:pt x="12" y="54"/>
                        <a:pt x="12" y="54"/>
                      </a:cubicBezTo>
                      <a:cubicBezTo>
                        <a:pt x="11" y="53"/>
                        <a:pt x="8" y="53"/>
                        <a:pt x="6" y="54"/>
                      </a:cubicBezTo>
                      <a:cubicBezTo>
                        <a:pt x="2" y="55"/>
                        <a:pt x="0" y="58"/>
                        <a:pt x="1" y="61"/>
                      </a:cubicBezTo>
                      <a:cubicBezTo>
                        <a:pt x="2" y="63"/>
                        <a:pt x="5" y="64"/>
                        <a:pt x="9" y="62"/>
                      </a:cubicBezTo>
                      <a:cubicBezTo>
                        <a:pt x="12" y="61"/>
                        <a:pt x="14" y="59"/>
                        <a:pt x="14" y="56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19" y="39"/>
                        <a:pt x="19" y="39"/>
                        <a:pt x="19" y="39"/>
                      </a:cubicBezTo>
                      <a:cubicBezTo>
                        <a:pt x="22" y="44"/>
                        <a:pt x="26" y="47"/>
                        <a:pt x="30" y="50"/>
                      </a:cubicBezTo>
                      <a:cubicBezTo>
                        <a:pt x="29" y="49"/>
                        <a:pt x="27" y="50"/>
                        <a:pt x="25" y="50"/>
                      </a:cubicBezTo>
                      <a:cubicBezTo>
                        <a:pt x="22" y="52"/>
                        <a:pt x="19" y="55"/>
                        <a:pt x="20" y="57"/>
                      </a:cubicBezTo>
                      <a:cubicBezTo>
                        <a:pt x="21" y="59"/>
                        <a:pt x="25" y="60"/>
                        <a:pt x="28" y="59"/>
                      </a:cubicBezTo>
                      <a:cubicBezTo>
                        <a:pt x="32" y="58"/>
                        <a:pt x="34" y="55"/>
                        <a:pt x="34" y="53"/>
                      </a:cubicBezTo>
                      <a:cubicBezTo>
                        <a:pt x="34" y="51"/>
                        <a:pt x="34" y="51"/>
                        <a:pt x="34" y="51"/>
                      </a:cubicBezTo>
                      <a:cubicBezTo>
                        <a:pt x="36" y="52"/>
                        <a:pt x="39" y="53"/>
                        <a:pt x="42" y="53"/>
                      </a:cubicBezTo>
                      <a:cubicBezTo>
                        <a:pt x="56" y="53"/>
                        <a:pt x="68" y="41"/>
                        <a:pt x="68" y="26"/>
                      </a:cubicBezTo>
                      <a:cubicBezTo>
                        <a:pt x="68" y="12"/>
                        <a:pt x="56" y="0"/>
                        <a:pt x="42" y="0"/>
                      </a:cubicBezTo>
                      <a:close/>
                      <a:moveTo>
                        <a:pt x="22" y="39"/>
                      </a:moveTo>
                      <a:cubicBezTo>
                        <a:pt x="31" y="37"/>
                        <a:pt x="31" y="37"/>
                        <a:pt x="31" y="37"/>
                      </a:cubicBezTo>
                      <a:cubicBezTo>
                        <a:pt x="31" y="37"/>
                        <a:pt x="32" y="38"/>
                        <a:pt x="32" y="38"/>
                      </a:cubicBezTo>
                      <a:cubicBezTo>
                        <a:pt x="32" y="47"/>
                        <a:pt x="32" y="47"/>
                        <a:pt x="32" y="47"/>
                      </a:cubicBezTo>
                      <a:cubicBezTo>
                        <a:pt x="28" y="46"/>
                        <a:pt x="24" y="43"/>
                        <a:pt x="22" y="39"/>
                      </a:cubicBezTo>
                      <a:close/>
                      <a:moveTo>
                        <a:pt x="42" y="50"/>
                      </a:moveTo>
                      <a:cubicBezTo>
                        <a:pt x="39" y="50"/>
                        <a:pt x="36" y="49"/>
                        <a:pt x="34" y="4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6" y="41"/>
                        <a:pt x="39" y="42"/>
                        <a:pt x="42" y="42"/>
                      </a:cubicBezTo>
                      <a:cubicBezTo>
                        <a:pt x="50" y="42"/>
                        <a:pt x="57" y="35"/>
                        <a:pt x="57" y="26"/>
                      </a:cubicBezTo>
                      <a:cubicBezTo>
                        <a:pt x="57" y="18"/>
                        <a:pt x="50" y="11"/>
                        <a:pt x="42" y="11"/>
                      </a:cubicBezTo>
                      <a:cubicBezTo>
                        <a:pt x="33" y="11"/>
                        <a:pt x="27" y="18"/>
                        <a:pt x="27" y="26"/>
                      </a:cubicBezTo>
                      <a:cubicBezTo>
                        <a:pt x="27" y="28"/>
                        <a:pt x="27" y="30"/>
                        <a:pt x="27" y="31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19" y="31"/>
                        <a:pt x="18" y="29"/>
                        <a:pt x="18" y="26"/>
                      </a:cubicBezTo>
                      <a:cubicBezTo>
                        <a:pt x="18" y="13"/>
                        <a:pt x="29" y="3"/>
                        <a:pt x="42" y="3"/>
                      </a:cubicBezTo>
                      <a:cubicBezTo>
                        <a:pt x="55" y="3"/>
                        <a:pt x="65" y="13"/>
                        <a:pt x="65" y="26"/>
                      </a:cubicBezTo>
                      <a:cubicBezTo>
                        <a:pt x="65" y="39"/>
                        <a:pt x="55" y="50"/>
                        <a:pt x="42" y="50"/>
                      </a:cubicBezTo>
                      <a:close/>
                      <a:moveTo>
                        <a:pt x="35" y="26"/>
                      </a:moveTo>
                      <a:cubicBezTo>
                        <a:pt x="35" y="23"/>
                        <a:pt x="38" y="19"/>
                        <a:pt x="42" y="19"/>
                      </a:cubicBezTo>
                      <a:cubicBezTo>
                        <a:pt x="46" y="19"/>
                        <a:pt x="49" y="23"/>
                        <a:pt x="49" y="26"/>
                      </a:cubicBezTo>
                      <a:cubicBezTo>
                        <a:pt x="49" y="30"/>
                        <a:pt x="46" y="33"/>
                        <a:pt x="42" y="33"/>
                      </a:cubicBezTo>
                      <a:cubicBezTo>
                        <a:pt x="38" y="33"/>
                        <a:pt x="35" y="30"/>
                        <a:pt x="35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Freeform 393"/>
                <p:cNvSpPr>
                  <a:spLocks noEditPoints="1"/>
                </p:cNvSpPr>
                <p:nvPr/>
              </p:nvSpPr>
              <p:spPr bwMode="auto">
                <a:xfrm>
                  <a:off x="4310063" y="1130297"/>
                  <a:ext cx="3119439" cy="1943100"/>
                </a:xfrm>
                <a:custGeom>
                  <a:avLst/>
                  <a:gdLst>
                    <a:gd name="T0" fmla="*/ 2147483647 w 976"/>
                    <a:gd name="T1" fmla="*/ 2147483647 h 608"/>
                    <a:gd name="T2" fmla="*/ 2147483647 w 976"/>
                    <a:gd name="T3" fmla="*/ 2147483647 h 608"/>
                    <a:gd name="T4" fmla="*/ 2147483647 w 976"/>
                    <a:gd name="T5" fmla="*/ 2147483647 h 608"/>
                    <a:gd name="T6" fmla="*/ 2147483647 w 976"/>
                    <a:gd name="T7" fmla="*/ 2147483647 h 608"/>
                    <a:gd name="T8" fmla="*/ 2147483647 w 976"/>
                    <a:gd name="T9" fmla="*/ 2147483647 h 608"/>
                    <a:gd name="T10" fmla="*/ 2147483647 w 976"/>
                    <a:gd name="T11" fmla="*/ 2147483647 h 608"/>
                    <a:gd name="T12" fmla="*/ 2147483647 w 976"/>
                    <a:gd name="T13" fmla="*/ 2147483647 h 608"/>
                    <a:gd name="T14" fmla="*/ 2147483647 w 976"/>
                    <a:gd name="T15" fmla="*/ 2147483647 h 608"/>
                    <a:gd name="T16" fmla="*/ 2147483647 w 976"/>
                    <a:gd name="T17" fmla="*/ 2147483647 h 608"/>
                    <a:gd name="T18" fmla="*/ 2147483647 w 976"/>
                    <a:gd name="T19" fmla="*/ 2147483647 h 608"/>
                    <a:gd name="T20" fmla="*/ 2147483647 w 976"/>
                    <a:gd name="T21" fmla="*/ 2147483647 h 608"/>
                    <a:gd name="T22" fmla="*/ 2147483647 w 976"/>
                    <a:gd name="T23" fmla="*/ 2147483647 h 608"/>
                    <a:gd name="T24" fmla="*/ 2147483647 w 976"/>
                    <a:gd name="T25" fmla="*/ 2147483647 h 608"/>
                    <a:gd name="T26" fmla="*/ 0 w 976"/>
                    <a:gd name="T27" fmla="*/ 2147483647 h 608"/>
                    <a:gd name="T28" fmla="*/ 2147483647 w 976"/>
                    <a:gd name="T29" fmla="*/ 2147483647 h 608"/>
                    <a:gd name="T30" fmla="*/ 2147483647 w 976"/>
                    <a:gd name="T31" fmla="*/ 2147483647 h 608"/>
                    <a:gd name="T32" fmla="*/ 2147483647 w 976"/>
                    <a:gd name="T33" fmla="*/ 2147483647 h 608"/>
                    <a:gd name="T34" fmla="*/ 2147483647 w 976"/>
                    <a:gd name="T35" fmla="*/ 2147483647 h 608"/>
                    <a:gd name="T36" fmla="*/ 2147483647 w 976"/>
                    <a:gd name="T37" fmla="*/ 2147483647 h 608"/>
                    <a:gd name="T38" fmla="*/ 2147483647 w 976"/>
                    <a:gd name="T39" fmla="*/ 2147483647 h 608"/>
                    <a:gd name="T40" fmla="*/ 2147483647 w 976"/>
                    <a:gd name="T41" fmla="*/ 2147483647 h 608"/>
                    <a:gd name="T42" fmla="*/ 2147483647 w 976"/>
                    <a:gd name="T43" fmla="*/ 2147483647 h 608"/>
                    <a:gd name="T44" fmla="*/ 2147483647 w 976"/>
                    <a:gd name="T45" fmla="*/ 2147483647 h 608"/>
                    <a:gd name="T46" fmla="*/ 2147483647 w 976"/>
                    <a:gd name="T47" fmla="*/ 0 h 608"/>
                    <a:gd name="T48" fmla="*/ 2147483647 w 976"/>
                    <a:gd name="T49" fmla="*/ 2147483647 h 608"/>
                    <a:gd name="T50" fmla="*/ 2147483647 w 976"/>
                    <a:gd name="T51" fmla="*/ 2147483647 h 608"/>
                    <a:gd name="T52" fmla="*/ 2147483647 w 976"/>
                    <a:gd name="T53" fmla="*/ 2147483647 h 608"/>
                    <a:gd name="T54" fmla="*/ 2147483647 w 976"/>
                    <a:gd name="T55" fmla="*/ 2147483647 h 608"/>
                    <a:gd name="T56" fmla="*/ 2147483647 w 976"/>
                    <a:gd name="T57" fmla="*/ 2147483647 h 608"/>
                    <a:gd name="T58" fmla="*/ 2147483647 w 976"/>
                    <a:gd name="T59" fmla="*/ 2147483647 h 608"/>
                    <a:gd name="T60" fmla="*/ 2147483647 w 976"/>
                    <a:gd name="T61" fmla="*/ 2147483647 h 608"/>
                    <a:gd name="T62" fmla="*/ 2147483647 w 976"/>
                    <a:gd name="T63" fmla="*/ 2147483647 h 608"/>
                    <a:gd name="T64" fmla="*/ 2147483647 w 976"/>
                    <a:gd name="T65" fmla="*/ 2147483647 h 608"/>
                    <a:gd name="T66" fmla="*/ 2147483647 w 976"/>
                    <a:gd name="T67" fmla="*/ 2147483647 h 608"/>
                    <a:gd name="T68" fmla="*/ 2147483647 w 976"/>
                    <a:gd name="T69" fmla="*/ 2147483647 h 608"/>
                    <a:gd name="T70" fmla="*/ 2147483647 w 976"/>
                    <a:gd name="T71" fmla="*/ 2147483647 h 608"/>
                    <a:gd name="T72" fmla="*/ 2147483647 w 976"/>
                    <a:gd name="T73" fmla="*/ 2147483647 h 608"/>
                    <a:gd name="T74" fmla="*/ 2147483647 w 976"/>
                    <a:gd name="T75" fmla="*/ 2147483647 h 608"/>
                    <a:gd name="T76" fmla="*/ 2147483647 w 976"/>
                    <a:gd name="T77" fmla="*/ 2147483647 h 608"/>
                    <a:gd name="T78" fmla="*/ 2147483647 w 976"/>
                    <a:gd name="T79" fmla="*/ 2147483647 h 608"/>
                    <a:gd name="T80" fmla="*/ 2147483647 w 976"/>
                    <a:gd name="T81" fmla="*/ 2147483647 h 608"/>
                    <a:gd name="T82" fmla="*/ 2147483647 w 976"/>
                    <a:gd name="T83" fmla="*/ 2147483647 h 608"/>
                    <a:gd name="T84" fmla="*/ 2147483647 w 976"/>
                    <a:gd name="T85" fmla="*/ 2147483647 h 608"/>
                    <a:gd name="T86" fmla="*/ 2147483647 w 976"/>
                    <a:gd name="T87" fmla="*/ 2147483647 h 608"/>
                    <a:gd name="T88" fmla="*/ 2147483647 w 976"/>
                    <a:gd name="T89" fmla="*/ 2147483647 h 608"/>
                    <a:gd name="T90" fmla="*/ 2147483647 w 976"/>
                    <a:gd name="T91" fmla="*/ 2147483647 h 608"/>
                    <a:gd name="T92" fmla="*/ 2147483647 w 976"/>
                    <a:gd name="T93" fmla="*/ 2147483647 h 608"/>
                    <a:gd name="T94" fmla="*/ 2147483647 w 976"/>
                    <a:gd name="T95" fmla="*/ 2147483647 h 608"/>
                    <a:gd name="T96" fmla="*/ 2147483647 w 976"/>
                    <a:gd name="T97" fmla="*/ 2147483647 h 608"/>
                    <a:gd name="T98" fmla="*/ 2147483647 w 976"/>
                    <a:gd name="T99" fmla="*/ 2147483647 h 608"/>
                    <a:gd name="T100" fmla="*/ 2147483647 w 976"/>
                    <a:gd name="T101" fmla="*/ 2147483647 h 608"/>
                    <a:gd name="T102" fmla="*/ 2147483647 w 976"/>
                    <a:gd name="T103" fmla="*/ 2147483647 h 608"/>
                    <a:gd name="T104" fmla="*/ 2147483647 w 976"/>
                    <a:gd name="T105" fmla="*/ 2147483647 h 608"/>
                    <a:gd name="T106" fmla="*/ 2147483647 w 976"/>
                    <a:gd name="T107" fmla="*/ 2147483647 h 608"/>
                    <a:gd name="T108" fmla="*/ 2147483647 w 976"/>
                    <a:gd name="T109" fmla="*/ 2147483647 h 608"/>
                    <a:gd name="T110" fmla="*/ 2147483647 w 976"/>
                    <a:gd name="T111" fmla="*/ 2147483647 h 608"/>
                    <a:gd name="T112" fmla="*/ 2147483647 w 976"/>
                    <a:gd name="T113" fmla="*/ 2147483647 h 608"/>
                    <a:gd name="T114" fmla="*/ 2147483647 w 976"/>
                    <a:gd name="T115" fmla="*/ 2147483647 h 608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976" h="608">
                      <a:moveTo>
                        <a:pt x="766" y="608"/>
                      </a:moveTo>
                      <a:cubicBezTo>
                        <a:pt x="734" y="608"/>
                        <a:pt x="703" y="601"/>
                        <a:pt x="674" y="587"/>
                      </a:cubicBezTo>
                      <a:cubicBezTo>
                        <a:pt x="668" y="584"/>
                        <a:pt x="668" y="584"/>
                        <a:pt x="668" y="584"/>
                      </a:cubicBezTo>
                      <a:cubicBezTo>
                        <a:pt x="663" y="587"/>
                        <a:pt x="663" y="587"/>
                        <a:pt x="663" y="587"/>
                      </a:cubicBezTo>
                      <a:cubicBezTo>
                        <a:pt x="638" y="601"/>
                        <a:pt x="609" y="608"/>
                        <a:pt x="580" y="608"/>
                      </a:cubicBezTo>
                      <a:cubicBezTo>
                        <a:pt x="542" y="608"/>
                        <a:pt x="505" y="595"/>
                        <a:pt x="474" y="572"/>
                      </a:cubicBezTo>
                      <a:cubicBezTo>
                        <a:pt x="467" y="566"/>
                        <a:pt x="467" y="566"/>
                        <a:pt x="467" y="566"/>
                      </a:cubicBezTo>
                      <a:cubicBezTo>
                        <a:pt x="459" y="572"/>
                        <a:pt x="459" y="572"/>
                        <a:pt x="459" y="572"/>
                      </a:cubicBezTo>
                      <a:cubicBezTo>
                        <a:pt x="428" y="595"/>
                        <a:pt x="392" y="608"/>
                        <a:pt x="353" y="608"/>
                      </a:cubicBezTo>
                      <a:cubicBezTo>
                        <a:pt x="317" y="608"/>
                        <a:pt x="282" y="597"/>
                        <a:pt x="253" y="576"/>
                      </a:cubicBezTo>
                      <a:cubicBezTo>
                        <a:pt x="245" y="570"/>
                        <a:pt x="245" y="570"/>
                        <a:pt x="245" y="570"/>
                      </a:cubicBezTo>
                      <a:cubicBezTo>
                        <a:pt x="237" y="576"/>
                        <a:pt x="237" y="576"/>
                        <a:pt x="237" y="576"/>
                      </a:cubicBezTo>
                      <a:cubicBezTo>
                        <a:pt x="211" y="597"/>
                        <a:pt x="180" y="608"/>
                        <a:pt x="146" y="608"/>
                      </a:cubicBezTo>
                      <a:cubicBezTo>
                        <a:pt x="66" y="608"/>
                        <a:pt x="0" y="542"/>
                        <a:pt x="0" y="461"/>
                      </a:cubicBezTo>
                      <a:cubicBezTo>
                        <a:pt x="0" y="381"/>
                        <a:pt x="66" y="315"/>
                        <a:pt x="146" y="315"/>
                      </a:cubicBezTo>
                      <a:cubicBezTo>
                        <a:pt x="149" y="315"/>
                        <a:pt x="152" y="315"/>
                        <a:pt x="154" y="315"/>
                      </a:cubicBezTo>
                      <a:cubicBezTo>
                        <a:pt x="170" y="316"/>
                        <a:pt x="170" y="316"/>
                        <a:pt x="170" y="316"/>
                      </a:cubicBezTo>
                      <a:cubicBezTo>
                        <a:pt x="167" y="301"/>
                        <a:pt x="167" y="301"/>
                        <a:pt x="167" y="301"/>
                      </a:cubicBezTo>
                      <a:cubicBezTo>
                        <a:pt x="166" y="294"/>
                        <a:pt x="166" y="288"/>
                        <a:pt x="166" y="281"/>
                      </a:cubicBezTo>
                      <a:cubicBezTo>
                        <a:pt x="166" y="211"/>
                        <a:pt x="223" y="154"/>
                        <a:pt x="293" y="154"/>
                      </a:cubicBezTo>
                      <a:cubicBezTo>
                        <a:pt x="309" y="154"/>
                        <a:pt x="324" y="157"/>
                        <a:pt x="339" y="163"/>
                      </a:cubicBezTo>
                      <a:cubicBezTo>
                        <a:pt x="352" y="168"/>
                        <a:pt x="352" y="168"/>
                        <a:pt x="352" y="168"/>
                      </a:cubicBezTo>
                      <a:cubicBezTo>
                        <a:pt x="356" y="154"/>
                        <a:pt x="356" y="154"/>
                        <a:pt x="356" y="154"/>
                      </a:cubicBezTo>
                      <a:cubicBezTo>
                        <a:pt x="379" y="64"/>
                        <a:pt x="461" y="0"/>
                        <a:pt x="554" y="0"/>
                      </a:cubicBezTo>
                      <a:cubicBezTo>
                        <a:pt x="656" y="0"/>
                        <a:pt x="744" y="76"/>
                        <a:pt x="758" y="177"/>
                      </a:cubicBezTo>
                      <a:cubicBezTo>
                        <a:pt x="759" y="188"/>
                        <a:pt x="759" y="188"/>
                        <a:pt x="759" y="188"/>
                      </a:cubicBezTo>
                      <a:cubicBezTo>
                        <a:pt x="770" y="188"/>
                        <a:pt x="770" y="188"/>
                        <a:pt x="770" y="188"/>
                      </a:cubicBezTo>
                      <a:cubicBezTo>
                        <a:pt x="884" y="190"/>
                        <a:pt x="976" y="284"/>
                        <a:pt x="976" y="398"/>
                      </a:cubicBezTo>
                      <a:cubicBezTo>
                        <a:pt x="976" y="514"/>
                        <a:pt x="882" y="608"/>
                        <a:pt x="766" y="608"/>
                      </a:cubicBezTo>
                      <a:close/>
                      <a:moveTo>
                        <a:pt x="668" y="563"/>
                      </a:moveTo>
                      <a:cubicBezTo>
                        <a:pt x="682" y="570"/>
                        <a:pt x="682" y="570"/>
                        <a:pt x="682" y="570"/>
                      </a:cubicBezTo>
                      <a:cubicBezTo>
                        <a:pt x="709" y="583"/>
                        <a:pt x="737" y="589"/>
                        <a:pt x="766" y="589"/>
                      </a:cubicBezTo>
                      <a:cubicBezTo>
                        <a:pt x="872" y="589"/>
                        <a:pt x="958" y="504"/>
                        <a:pt x="958" y="398"/>
                      </a:cubicBezTo>
                      <a:cubicBezTo>
                        <a:pt x="958" y="294"/>
                        <a:pt x="873" y="208"/>
                        <a:pt x="770" y="206"/>
                      </a:cubicBezTo>
                      <a:cubicBezTo>
                        <a:pt x="743" y="206"/>
                        <a:pt x="743" y="206"/>
                        <a:pt x="743" y="206"/>
                      </a:cubicBezTo>
                      <a:cubicBezTo>
                        <a:pt x="739" y="180"/>
                        <a:pt x="739" y="180"/>
                        <a:pt x="739" y="180"/>
                      </a:cubicBezTo>
                      <a:cubicBezTo>
                        <a:pt x="727" y="88"/>
                        <a:pt x="647" y="19"/>
                        <a:pt x="554" y="19"/>
                      </a:cubicBezTo>
                      <a:cubicBezTo>
                        <a:pt x="469" y="19"/>
                        <a:pt x="395" y="76"/>
                        <a:pt x="373" y="159"/>
                      </a:cubicBezTo>
                      <a:cubicBezTo>
                        <a:pt x="365" y="193"/>
                        <a:pt x="365" y="193"/>
                        <a:pt x="365" y="193"/>
                      </a:cubicBezTo>
                      <a:cubicBezTo>
                        <a:pt x="332" y="180"/>
                        <a:pt x="332" y="180"/>
                        <a:pt x="332" y="180"/>
                      </a:cubicBezTo>
                      <a:cubicBezTo>
                        <a:pt x="320" y="175"/>
                        <a:pt x="306" y="173"/>
                        <a:pt x="293" y="173"/>
                      </a:cubicBezTo>
                      <a:cubicBezTo>
                        <a:pt x="233" y="173"/>
                        <a:pt x="184" y="221"/>
                        <a:pt x="184" y="281"/>
                      </a:cubicBezTo>
                      <a:cubicBezTo>
                        <a:pt x="184" y="287"/>
                        <a:pt x="185" y="292"/>
                        <a:pt x="186" y="298"/>
                      </a:cubicBezTo>
                      <a:cubicBezTo>
                        <a:pt x="192" y="336"/>
                        <a:pt x="192" y="336"/>
                        <a:pt x="192" y="336"/>
                      </a:cubicBezTo>
                      <a:cubicBezTo>
                        <a:pt x="153" y="334"/>
                        <a:pt x="153" y="334"/>
                        <a:pt x="153" y="334"/>
                      </a:cubicBezTo>
                      <a:cubicBezTo>
                        <a:pt x="151" y="334"/>
                        <a:pt x="149" y="333"/>
                        <a:pt x="146" y="333"/>
                      </a:cubicBezTo>
                      <a:cubicBezTo>
                        <a:pt x="76" y="333"/>
                        <a:pt x="19" y="391"/>
                        <a:pt x="19" y="461"/>
                      </a:cubicBezTo>
                      <a:cubicBezTo>
                        <a:pt x="19" y="532"/>
                        <a:pt x="76" y="589"/>
                        <a:pt x="146" y="589"/>
                      </a:cubicBezTo>
                      <a:cubicBezTo>
                        <a:pt x="176" y="589"/>
                        <a:pt x="203" y="580"/>
                        <a:pt x="226" y="562"/>
                      </a:cubicBezTo>
                      <a:cubicBezTo>
                        <a:pt x="244" y="547"/>
                        <a:pt x="244" y="547"/>
                        <a:pt x="244" y="547"/>
                      </a:cubicBezTo>
                      <a:cubicBezTo>
                        <a:pt x="263" y="561"/>
                        <a:pt x="263" y="561"/>
                        <a:pt x="263" y="561"/>
                      </a:cubicBezTo>
                      <a:cubicBezTo>
                        <a:pt x="290" y="580"/>
                        <a:pt x="321" y="589"/>
                        <a:pt x="353" y="589"/>
                      </a:cubicBezTo>
                      <a:cubicBezTo>
                        <a:pt x="388" y="589"/>
                        <a:pt x="420" y="578"/>
                        <a:pt x="448" y="557"/>
                      </a:cubicBezTo>
                      <a:cubicBezTo>
                        <a:pt x="467" y="542"/>
                        <a:pt x="467" y="542"/>
                        <a:pt x="467" y="542"/>
                      </a:cubicBezTo>
                      <a:cubicBezTo>
                        <a:pt x="486" y="557"/>
                        <a:pt x="486" y="557"/>
                        <a:pt x="486" y="557"/>
                      </a:cubicBezTo>
                      <a:cubicBezTo>
                        <a:pt x="513" y="578"/>
                        <a:pt x="546" y="589"/>
                        <a:pt x="580" y="589"/>
                      </a:cubicBezTo>
                      <a:cubicBezTo>
                        <a:pt x="606" y="589"/>
                        <a:pt x="632" y="583"/>
                        <a:pt x="654" y="571"/>
                      </a:cubicBezTo>
                      <a:lnTo>
                        <a:pt x="668" y="563"/>
                      </a:lnTo>
                      <a:close/>
                    </a:path>
                  </a:pathLst>
                </a:custGeom>
                <a:grp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Freeform 445"/>
                <p:cNvSpPr>
                  <a:spLocks noEditPoints="1"/>
                </p:cNvSpPr>
                <p:nvPr/>
              </p:nvSpPr>
              <p:spPr bwMode="auto">
                <a:xfrm>
                  <a:off x="6562725" y="2389192"/>
                  <a:ext cx="390525" cy="387351"/>
                </a:xfrm>
                <a:custGeom>
                  <a:avLst/>
                  <a:gdLst>
                    <a:gd name="T0" fmla="*/ 2147483647 w 246"/>
                    <a:gd name="T1" fmla="*/ 2147483647 h 244"/>
                    <a:gd name="T2" fmla="*/ 0 w 246"/>
                    <a:gd name="T3" fmla="*/ 2147483647 h 244"/>
                    <a:gd name="T4" fmla="*/ 0 w 246"/>
                    <a:gd name="T5" fmla="*/ 0 h 244"/>
                    <a:gd name="T6" fmla="*/ 2147483647 w 246"/>
                    <a:gd name="T7" fmla="*/ 0 h 244"/>
                    <a:gd name="T8" fmla="*/ 2147483647 w 246"/>
                    <a:gd name="T9" fmla="*/ 2147483647 h 244"/>
                    <a:gd name="T10" fmla="*/ 2147483647 w 246"/>
                    <a:gd name="T11" fmla="*/ 2147483647 h 244"/>
                    <a:gd name="T12" fmla="*/ 2147483647 w 246"/>
                    <a:gd name="T13" fmla="*/ 0 h 244"/>
                    <a:gd name="T14" fmla="*/ 2147483647 w 246"/>
                    <a:gd name="T15" fmla="*/ 0 h 244"/>
                    <a:gd name="T16" fmla="*/ 2147483647 w 246"/>
                    <a:gd name="T17" fmla="*/ 2147483647 h 244"/>
                    <a:gd name="T18" fmla="*/ 2147483647 w 246"/>
                    <a:gd name="T19" fmla="*/ 2147483647 h 244"/>
                    <a:gd name="T20" fmla="*/ 2147483647 w 246"/>
                    <a:gd name="T21" fmla="*/ 2147483647 h 244"/>
                    <a:gd name="T22" fmla="*/ 2147483647 w 246"/>
                    <a:gd name="T23" fmla="*/ 2147483647 h 244"/>
                    <a:gd name="T24" fmla="*/ 2147483647 w 246"/>
                    <a:gd name="T25" fmla="*/ 2147483647 h 244"/>
                    <a:gd name="T26" fmla="*/ 2147483647 w 246"/>
                    <a:gd name="T27" fmla="*/ 2147483647 h 244"/>
                    <a:gd name="T28" fmla="*/ 2147483647 w 246"/>
                    <a:gd name="T29" fmla="*/ 2147483647 h 244"/>
                    <a:gd name="T30" fmla="*/ 2147483647 w 246"/>
                    <a:gd name="T31" fmla="*/ 2147483647 h 244"/>
                    <a:gd name="T32" fmla="*/ 2147483647 w 246"/>
                    <a:gd name="T33" fmla="*/ 2147483647 h 244"/>
                    <a:gd name="T34" fmla="*/ 2147483647 w 246"/>
                    <a:gd name="T35" fmla="*/ 2147483647 h 24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6" h="244">
                      <a:moveTo>
                        <a:pt x="246" y="244"/>
                      </a:moveTo>
                      <a:lnTo>
                        <a:pt x="0" y="244"/>
                      </a:ln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54"/>
                      </a:lnTo>
                      <a:lnTo>
                        <a:pt x="149" y="54"/>
                      </a:lnTo>
                      <a:lnTo>
                        <a:pt x="149" y="0"/>
                      </a:lnTo>
                      <a:lnTo>
                        <a:pt x="246" y="0"/>
                      </a:lnTo>
                      <a:lnTo>
                        <a:pt x="246" y="244"/>
                      </a:lnTo>
                      <a:close/>
                      <a:moveTo>
                        <a:pt x="16" y="228"/>
                      </a:moveTo>
                      <a:lnTo>
                        <a:pt x="230" y="228"/>
                      </a:lnTo>
                      <a:lnTo>
                        <a:pt x="230" y="14"/>
                      </a:lnTo>
                      <a:lnTo>
                        <a:pt x="163" y="14"/>
                      </a:lnTo>
                      <a:lnTo>
                        <a:pt x="163" y="69"/>
                      </a:lnTo>
                      <a:lnTo>
                        <a:pt x="83" y="69"/>
                      </a:lnTo>
                      <a:lnTo>
                        <a:pt x="83" y="14"/>
                      </a:lnTo>
                      <a:lnTo>
                        <a:pt x="16" y="14"/>
                      </a:lnTo>
                      <a:lnTo>
                        <a:pt x="16" y="2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Freeform 446"/>
                <p:cNvSpPr>
                  <a:spLocks/>
                </p:cNvSpPr>
                <p:nvPr/>
              </p:nvSpPr>
              <p:spPr bwMode="auto">
                <a:xfrm>
                  <a:off x="6688138" y="2549530"/>
                  <a:ext cx="195263" cy="149225"/>
                </a:xfrm>
                <a:custGeom>
                  <a:avLst/>
                  <a:gdLst>
                    <a:gd name="T0" fmla="*/ 2147483647 w 61"/>
                    <a:gd name="T1" fmla="*/ 2147483647 h 47"/>
                    <a:gd name="T2" fmla="*/ 2147483647 w 61"/>
                    <a:gd name="T3" fmla="*/ 2147483647 h 47"/>
                    <a:gd name="T4" fmla="*/ 2147483647 w 61"/>
                    <a:gd name="T5" fmla="*/ 2147483647 h 47"/>
                    <a:gd name="T6" fmla="*/ 2147483647 w 61"/>
                    <a:gd name="T7" fmla="*/ 0 h 47"/>
                    <a:gd name="T8" fmla="*/ 2147483647 w 61"/>
                    <a:gd name="T9" fmla="*/ 0 h 47"/>
                    <a:gd name="T10" fmla="*/ 2147483647 w 61"/>
                    <a:gd name="T11" fmla="*/ 2147483647 h 47"/>
                    <a:gd name="T12" fmla="*/ 2147483647 w 61"/>
                    <a:gd name="T13" fmla="*/ 2147483647 h 47"/>
                    <a:gd name="T14" fmla="*/ 2147483647 w 61"/>
                    <a:gd name="T15" fmla="*/ 2147483647 h 47"/>
                    <a:gd name="T16" fmla="*/ 0 w 61"/>
                    <a:gd name="T17" fmla="*/ 2147483647 h 47"/>
                    <a:gd name="T18" fmla="*/ 0 w 61"/>
                    <a:gd name="T19" fmla="*/ 2147483647 h 47"/>
                    <a:gd name="T20" fmla="*/ 2147483647 w 61"/>
                    <a:gd name="T21" fmla="*/ 2147483647 h 47"/>
                    <a:gd name="T22" fmla="*/ 2147483647 w 61"/>
                    <a:gd name="T23" fmla="*/ 2147483647 h 47"/>
                    <a:gd name="T24" fmla="*/ 2147483647 w 61"/>
                    <a:gd name="T25" fmla="*/ 2147483647 h 47"/>
                    <a:gd name="T26" fmla="*/ 2147483647 w 61"/>
                    <a:gd name="T27" fmla="*/ 2147483647 h 47"/>
                    <a:gd name="T28" fmla="*/ 2147483647 w 61"/>
                    <a:gd name="T29" fmla="*/ 2147483647 h 47"/>
                    <a:gd name="T30" fmla="*/ 2147483647 w 61"/>
                    <a:gd name="T31" fmla="*/ 2147483647 h 47"/>
                    <a:gd name="T32" fmla="*/ 2147483647 w 61"/>
                    <a:gd name="T33" fmla="*/ 2147483647 h 47"/>
                    <a:gd name="T34" fmla="*/ 2147483647 w 61"/>
                    <a:gd name="T35" fmla="*/ 2147483647 h 47"/>
                    <a:gd name="T36" fmla="*/ 2147483647 w 61"/>
                    <a:gd name="T37" fmla="*/ 2147483647 h 47"/>
                    <a:gd name="T38" fmla="*/ 2147483647 w 61"/>
                    <a:gd name="T39" fmla="*/ 2147483647 h 47"/>
                    <a:gd name="T40" fmla="*/ 2147483647 w 61"/>
                    <a:gd name="T41" fmla="*/ 2147483647 h 47"/>
                    <a:gd name="T42" fmla="*/ 2147483647 w 61"/>
                    <a:gd name="T43" fmla="*/ 2147483647 h 47"/>
                    <a:gd name="T44" fmla="*/ 2147483647 w 61"/>
                    <a:gd name="T45" fmla="*/ 2147483647 h 4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61" h="47">
                      <a:moveTo>
                        <a:pt x="58" y="3"/>
                      </a:moveTo>
                      <a:cubicBezTo>
                        <a:pt x="38" y="3"/>
                        <a:pt x="38" y="3"/>
                        <a:pt x="38" y="3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0"/>
                        <a:pt x="26" y="0"/>
                        <a:pt x="26" y="1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3"/>
                        <a:pt x="0" y="4"/>
                        <a:pt x="0" y="6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5"/>
                        <a:pt x="13" y="5"/>
                        <a:pt x="13" y="5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4" y="5"/>
                        <a:pt x="24" y="5"/>
                        <a:pt x="24" y="6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57" y="8"/>
                        <a:pt x="59" y="9"/>
                        <a:pt x="59" y="11"/>
                      </a:cubicBezTo>
                      <a:cubicBezTo>
                        <a:pt x="59" y="47"/>
                        <a:pt x="59" y="47"/>
                        <a:pt x="59" y="47"/>
                      </a:cubicBezTo>
                      <a:cubicBezTo>
                        <a:pt x="60" y="46"/>
                        <a:pt x="61" y="45"/>
                        <a:pt x="61" y="44"/>
                      </a:cubicBezTo>
                      <a:cubicBezTo>
                        <a:pt x="61" y="6"/>
                        <a:pt x="61" y="6"/>
                        <a:pt x="61" y="6"/>
                      </a:cubicBezTo>
                      <a:cubicBezTo>
                        <a:pt x="61" y="4"/>
                        <a:pt x="60" y="3"/>
                        <a:pt x="58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Freeform 447"/>
                <p:cNvSpPr>
                  <a:spLocks/>
                </p:cNvSpPr>
                <p:nvPr/>
              </p:nvSpPr>
              <p:spPr bwMode="auto">
                <a:xfrm>
                  <a:off x="6675438" y="2581280"/>
                  <a:ext cx="192088" cy="150813"/>
                </a:xfrm>
                <a:custGeom>
                  <a:avLst/>
                  <a:gdLst>
                    <a:gd name="T0" fmla="*/ 2147483647 w 60"/>
                    <a:gd name="T1" fmla="*/ 2147483647 h 47"/>
                    <a:gd name="T2" fmla="*/ 2147483647 w 60"/>
                    <a:gd name="T3" fmla="*/ 2147483647 h 47"/>
                    <a:gd name="T4" fmla="*/ 2147483647 w 60"/>
                    <a:gd name="T5" fmla="*/ 2147483647 h 47"/>
                    <a:gd name="T6" fmla="*/ 2147483647 w 60"/>
                    <a:gd name="T7" fmla="*/ 0 h 47"/>
                    <a:gd name="T8" fmla="*/ 2147483647 w 60"/>
                    <a:gd name="T9" fmla="*/ 0 h 47"/>
                    <a:gd name="T10" fmla="*/ 2147483647 w 60"/>
                    <a:gd name="T11" fmla="*/ 2147483647 h 47"/>
                    <a:gd name="T12" fmla="*/ 2147483647 w 60"/>
                    <a:gd name="T13" fmla="*/ 2147483647 h 47"/>
                    <a:gd name="T14" fmla="*/ 0 w 60"/>
                    <a:gd name="T15" fmla="*/ 2147483647 h 47"/>
                    <a:gd name="T16" fmla="*/ 0 w 60"/>
                    <a:gd name="T17" fmla="*/ 2147483647 h 47"/>
                    <a:gd name="T18" fmla="*/ 2147483647 w 60"/>
                    <a:gd name="T19" fmla="*/ 2147483647 h 47"/>
                    <a:gd name="T20" fmla="*/ 2147483647 w 60"/>
                    <a:gd name="T21" fmla="*/ 2147483647 h 47"/>
                    <a:gd name="T22" fmla="*/ 2147483647 w 60"/>
                    <a:gd name="T23" fmla="*/ 2147483647 h 47"/>
                    <a:gd name="T24" fmla="*/ 2147483647 w 60"/>
                    <a:gd name="T25" fmla="*/ 2147483647 h 47"/>
                    <a:gd name="T26" fmla="*/ 2147483647 w 60"/>
                    <a:gd name="T27" fmla="*/ 2147483647 h 4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0" h="47">
                      <a:moveTo>
                        <a:pt x="57" y="4"/>
                      </a:move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2" y="1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5"/>
                        <a:pt x="0" y="6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46"/>
                        <a:pt x="1" y="47"/>
                        <a:pt x="2" y="47"/>
                      </a:cubicBezTo>
                      <a:cubicBezTo>
                        <a:pt x="57" y="47"/>
                        <a:pt x="57" y="47"/>
                        <a:pt x="57" y="47"/>
                      </a:cubicBezTo>
                      <a:cubicBezTo>
                        <a:pt x="59" y="47"/>
                        <a:pt x="60" y="46"/>
                        <a:pt x="60" y="44"/>
                      </a:cubicBezTo>
                      <a:cubicBezTo>
                        <a:pt x="60" y="6"/>
                        <a:pt x="60" y="6"/>
                        <a:pt x="60" y="6"/>
                      </a:cubicBezTo>
                      <a:cubicBezTo>
                        <a:pt x="60" y="5"/>
                        <a:pt x="59" y="4"/>
                        <a:pt x="57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Freeform 448"/>
                <p:cNvSpPr>
                  <a:spLocks noEditPoints="1"/>
                </p:cNvSpPr>
                <p:nvPr/>
              </p:nvSpPr>
              <p:spPr bwMode="auto">
                <a:xfrm>
                  <a:off x="6105525" y="2389192"/>
                  <a:ext cx="387350" cy="387351"/>
                </a:xfrm>
                <a:custGeom>
                  <a:avLst/>
                  <a:gdLst>
                    <a:gd name="T0" fmla="*/ 2147483647 w 244"/>
                    <a:gd name="T1" fmla="*/ 2147483647 h 244"/>
                    <a:gd name="T2" fmla="*/ 0 w 244"/>
                    <a:gd name="T3" fmla="*/ 2147483647 h 244"/>
                    <a:gd name="T4" fmla="*/ 0 w 244"/>
                    <a:gd name="T5" fmla="*/ 0 h 244"/>
                    <a:gd name="T6" fmla="*/ 2147483647 w 244"/>
                    <a:gd name="T7" fmla="*/ 0 h 244"/>
                    <a:gd name="T8" fmla="*/ 2147483647 w 244"/>
                    <a:gd name="T9" fmla="*/ 2147483647 h 244"/>
                    <a:gd name="T10" fmla="*/ 2147483647 w 244"/>
                    <a:gd name="T11" fmla="*/ 2147483647 h 244"/>
                    <a:gd name="T12" fmla="*/ 2147483647 w 244"/>
                    <a:gd name="T13" fmla="*/ 0 h 244"/>
                    <a:gd name="T14" fmla="*/ 2147483647 w 244"/>
                    <a:gd name="T15" fmla="*/ 0 h 244"/>
                    <a:gd name="T16" fmla="*/ 2147483647 w 244"/>
                    <a:gd name="T17" fmla="*/ 2147483647 h 244"/>
                    <a:gd name="T18" fmla="*/ 2147483647 w 244"/>
                    <a:gd name="T19" fmla="*/ 2147483647 h 244"/>
                    <a:gd name="T20" fmla="*/ 2147483647 w 244"/>
                    <a:gd name="T21" fmla="*/ 2147483647 h 244"/>
                    <a:gd name="T22" fmla="*/ 2147483647 w 244"/>
                    <a:gd name="T23" fmla="*/ 2147483647 h 244"/>
                    <a:gd name="T24" fmla="*/ 2147483647 w 244"/>
                    <a:gd name="T25" fmla="*/ 2147483647 h 244"/>
                    <a:gd name="T26" fmla="*/ 2147483647 w 244"/>
                    <a:gd name="T27" fmla="*/ 2147483647 h 244"/>
                    <a:gd name="T28" fmla="*/ 2147483647 w 244"/>
                    <a:gd name="T29" fmla="*/ 2147483647 h 244"/>
                    <a:gd name="T30" fmla="*/ 2147483647 w 244"/>
                    <a:gd name="T31" fmla="*/ 2147483647 h 244"/>
                    <a:gd name="T32" fmla="*/ 2147483647 w 244"/>
                    <a:gd name="T33" fmla="*/ 2147483647 h 244"/>
                    <a:gd name="T34" fmla="*/ 2147483647 w 244"/>
                    <a:gd name="T35" fmla="*/ 2147483647 h 24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4" h="244">
                      <a:moveTo>
                        <a:pt x="244" y="244"/>
                      </a:moveTo>
                      <a:lnTo>
                        <a:pt x="0" y="244"/>
                      </a:lnTo>
                      <a:lnTo>
                        <a:pt x="0" y="0"/>
                      </a:lnTo>
                      <a:lnTo>
                        <a:pt x="97" y="0"/>
                      </a:lnTo>
                      <a:lnTo>
                        <a:pt x="97" y="54"/>
                      </a:lnTo>
                      <a:lnTo>
                        <a:pt x="147" y="54"/>
                      </a:lnTo>
                      <a:lnTo>
                        <a:pt x="147" y="0"/>
                      </a:lnTo>
                      <a:lnTo>
                        <a:pt x="244" y="0"/>
                      </a:lnTo>
                      <a:lnTo>
                        <a:pt x="244" y="244"/>
                      </a:lnTo>
                      <a:close/>
                      <a:moveTo>
                        <a:pt x="14" y="228"/>
                      </a:moveTo>
                      <a:lnTo>
                        <a:pt x="230" y="228"/>
                      </a:lnTo>
                      <a:lnTo>
                        <a:pt x="230" y="14"/>
                      </a:lnTo>
                      <a:lnTo>
                        <a:pt x="163" y="14"/>
                      </a:lnTo>
                      <a:lnTo>
                        <a:pt x="163" y="69"/>
                      </a:lnTo>
                      <a:lnTo>
                        <a:pt x="81" y="69"/>
                      </a:lnTo>
                      <a:lnTo>
                        <a:pt x="81" y="14"/>
                      </a:lnTo>
                      <a:lnTo>
                        <a:pt x="14" y="14"/>
                      </a:lnTo>
                      <a:lnTo>
                        <a:pt x="14" y="2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Freeform 449"/>
                <p:cNvSpPr>
                  <a:spLocks/>
                </p:cNvSpPr>
                <p:nvPr/>
              </p:nvSpPr>
              <p:spPr bwMode="auto">
                <a:xfrm>
                  <a:off x="6234113" y="2597155"/>
                  <a:ext cx="63500" cy="38100"/>
                </a:xfrm>
                <a:custGeom>
                  <a:avLst/>
                  <a:gdLst>
                    <a:gd name="T0" fmla="*/ 2147483647 w 20"/>
                    <a:gd name="T1" fmla="*/ 2147483647 h 12"/>
                    <a:gd name="T2" fmla="*/ 2147483647 w 20"/>
                    <a:gd name="T3" fmla="*/ 2147483647 h 12"/>
                    <a:gd name="T4" fmla="*/ 2147483647 w 20"/>
                    <a:gd name="T5" fmla="*/ 2147483647 h 12"/>
                    <a:gd name="T6" fmla="*/ 2147483647 w 20"/>
                    <a:gd name="T7" fmla="*/ 2147483647 h 12"/>
                    <a:gd name="T8" fmla="*/ 2147483647 w 20"/>
                    <a:gd name="T9" fmla="*/ 0 h 12"/>
                    <a:gd name="T10" fmla="*/ 2147483647 w 20"/>
                    <a:gd name="T11" fmla="*/ 2147483647 h 12"/>
                    <a:gd name="T12" fmla="*/ 2147483647 w 20"/>
                    <a:gd name="T13" fmla="*/ 2147483647 h 12"/>
                    <a:gd name="T14" fmla="*/ 2147483647 w 20"/>
                    <a:gd name="T15" fmla="*/ 2147483647 h 12"/>
                    <a:gd name="T16" fmla="*/ 2147483647 w 20"/>
                    <a:gd name="T17" fmla="*/ 2147483647 h 12"/>
                    <a:gd name="T18" fmla="*/ 2147483647 w 20"/>
                    <a:gd name="T19" fmla="*/ 2147483647 h 12"/>
                    <a:gd name="T20" fmla="*/ 2147483647 w 20"/>
                    <a:gd name="T21" fmla="*/ 2147483647 h 12"/>
                    <a:gd name="T22" fmla="*/ 2147483647 w 20"/>
                    <a:gd name="T23" fmla="*/ 2147483647 h 12"/>
                    <a:gd name="T24" fmla="*/ 2147483647 w 20"/>
                    <a:gd name="T25" fmla="*/ 2147483647 h 12"/>
                    <a:gd name="T26" fmla="*/ 2147483647 w 20"/>
                    <a:gd name="T27" fmla="*/ 2147483647 h 12"/>
                    <a:gd name="T28" fmla="*/ 2147483647 w 20"/>
                    <a:gd name="T29" fmla="*/ 0 h 12"/>
                    <a:gd name="T30" fmla="*/ 2147483647 w 20"/>
                    <a:gd name="T31" fmla="*/ 2147483647 h 12"/>
                    <a:gd name="T32" fmla="*/ 0 w 20"/>
                    <a:gd name="T33" fmla="*/ 2147483647 h 12"/>
                    <a:gd name="T34" fmla="*/ 0 w 20"/>
                    <a:gd name="T35" fmla="*/ 2147483647 h 12"/>
                    <a:gd name="T36" fmla="*/ 0 w 20"/>
                    <a:gd name="T37" fmla="*/ 2147483647 h 12"/>
                    <a:gd name="T38" fmla="*/ 2147483647 w 20"/>
                    <a:gd name="T39" fmla="*/ 2147483647 h 12"/>
                    <a:gd name="T40" fmla="*/ 2147483647 w 20"/>
                    <a:gd name="T41" fmla="*/ 2147483647 h 12"/>
                    <a:gd name="T42" fmla="*/ 2147483647 w 20"/>
                    <a:gd name="T43" fmla="*/ 2147483647 h 12"/>
                    <a:gd name="T44" fmla="*/ 2147483647 w 20"/>
                    <a:gd name="T45" fmla="*/ 2147483647 h 12"/>
                    <a:gd name="T46" fmla="*/ 2147483647 w 20"/>
                    <a:gd name="T47" fmla="*/ 2147483647 h 12"/>
                    <a:gd name="T48" fmla="*/ 2147483647 w 20"/>
                    <a:gd name="T49" fmla="*/ 2147483647 h 12"/>
                    <a:gd name="T50" fmla="*/ 2147483647 w 20"/>
                    <a:gd name="T51" fmla="*/ 2147483647 h 12"/>
                    <a:gd name="T52" fmla="*/ 2147483647 w 20"/>
                    <a:gd name="T53" fmla="*/ 2147483647 h 12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20" h="12">
                      <a:moveTo>
                        <a:pt x="19" y="10"/>
                      </a:move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8"/>
                        <a:pt x="19" y="6"/>
                        <a:pt x="18" y="4"/>
                      </a:cubicBezTo>
                      <a:cubicBezTo>
                        <a:pt x="17" y="2"/>
                        <a:pt x="15" y="1"/>
                        <a:pt x="12" y="0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5" y="1"/>
                        <a:pt x="3" y="2"/>
                        <a:pt x="2" y="4"/>
                      </a:cubicBezTo>
                      <a:cubicBezTo>
                        <a:pt x="1" y="6"/>
                        <a:pt x="0" y="8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2" y="11"/>
                        <a:pt x="3" y="11"/>
                        <a:pt x="4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2"/>
                        <a:pt x="6" y="12"/>
                        <a:pt x="7" y="12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4" y="12"/>
                        <a:pt x="15" y="12"/>
                        <a:pt x="16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7" y="11"/>
                        <a:pt x="18" y="11"/>
                        <a:pt x="19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Freeform 450"/>
                <p:cNvSpPr>
                  <a:spLocks/>
                </p:cNvSpPr>
                <p:nvPr/>
              </p:nvSpPr>
              <p:spPr bwMode="auto">
                <a:xfrm>
                  <a:off x="6262688" y="2600330"/>
                  <a:ext cx="6350" cy="6350"/>
                </a:xfrm>
                <a:custGeom>
                  <a:avLst/>
                  <a:gdLst>
                    <a:gd name="T0" fmla="*/ 0 w 2"/>
                    <a:gd name="T1" fmla="*/ 2147483647 h 2"/>
                    <a:gd name="T2" fmla="*/ 2147483647 w 2"/>
                    <a:gd name="T3" fmla="*/ 2147483647 h 2"/>
                    <a:gd name="T4" fmla="*/ 2147483647 w 2"/>
                    <a:gd name="T5" fmla="*/ 2147483647 h 2"/>
                    <a:gd name="T6" fmla="*/ 2147483647 w 2"/>
                    <a:gd name="T7" fmla="*/ 0 h 2"/>
                    <a:gd name="T8" fmla="*/ 0 w 2"/>
                    <a:gd name="T9" fmla="*/ 2147483647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" name="Freeform 451"/>
                <p:cNvSpPr>
                  <a:spLocks noEditPoints="1"/>
                </p:cNvSpPr>
                <p:nvPr/>
              </p:nvSpPr>
              <p:spPr bwMode="auto">
                <a:xfrm>
                  <a:off x="6249988" y="2565405"/>
                  <a:ext cx="31750" cy="34925"/>
                </a:xfrm>
                <a:custGeom>
                  <a:avLst/>
                  <a:gdLst>
                    <a:gd name="T0" fmla="*/ 0 w 10"/>
                    <a:gd name="T1" fmla="*/ 2147483647 h 11"/>
                    <a:gd name="T2" fmla="*/ 2147483647 w 10"/>
                    <a:gd name="T3" fmla="*/ 2147483647 h 11"/>
                    <a:gd name="T4" fmla="*/ 2147483647 w 10"/>
                    <a:gd name="T5" fmla="*/ 2147483647 h 11"/>
                    <a:gd name="T6" fmla="*/ 2147483647 w 10"/>
                    <a:gd name="T7" fmla="*/ 2147483647 h 11"/>
                    <a:gd name="T8" fmla="*/ 2147483647 w 10"/>
                    <a:gd name="T9" fmla="*/ 2147483647 h 11"/>
                    <a:gd name="T10" fmla="*/ 2147483647 w 10"/>
                    <a:gd name="T11" fmla="*/ 2147483647 h 11"/>
                    <a:gd name="T12" fmla="*/ 2147483647 w 10"/>
                    <a:gd name="T13" fmla="*/ 2147483647 h 11"/>
                    <a:gd name="T14" fmla="*/ 2147483647 w 10"/>
                    <a:gd name="T15" fmla="*/ 2147483647 h 11"/>
                    <a:gd name="T16" fmla="*/ 2147483647 w 10"/>
                    <a:gd name="T17" fmla="*/ 0 h 11"/>
                    <a:gd name="T18" fmla="*/ 0 w 10"/>
                    <a:gd name="T19" fmla="*/ 2147483647 h 11"/>
                    <a:gd name="T20" fmla="*/ 0 w 10"/>
                    <a:gd name="T21" fmla="*/ 2147483647 h 11"/>
                    <a:gd name="T22" fmla="*/ 0 w 10"/>
                    <a:gd name="T23" fmla="*/ 2147483647 h 11"/>
                    <a:gd name="T24" fmla="*/ 0 w 10"/>
                    <a:gd name="T25" fmla="*/ 2147483647 h 11"/>
                    <a:gd name="T26" fmla="*/ 2147483647 w 10"/>
                    <a:gd name="T27" fmla="*/ 2147483647 h 11"/>
                    <a:gd name="T28" fmla="*/ 2147483647 w 10"/>
                    <a:gd name="T29" fmla="*/ 2147483647 h 11"/>
                    <a:gd name="T30" fmla="*/ 2147483647 w 10"/>
                    <a:gd name="T31" fmla="*/ 2147483647 h 11"/>
                    <a:gd name="T32" fmla="*/ 2147483647 w 10"/>
                    <a:gd name="T33" fmla="*/ 2147483647 h 11"/>
                    <a:gd name="T34" fmla="*/ 2147483647 w 10"/>
                    <a:gd name="T35" fmla="*/ 2147483647 h 11"/>
                    <a:gd name="T36" fmla="*/ 2147483647 w 10"/>
                    <a:gd name="T37" fmla="*/ 2147483647 h 11"/>
                    <a:gd name="T38" fmla="*/ 2147483647 w 10"/>
                    <a:gd name="T39" fmla="*/ 2147483647 h 11"/>
                    <a:gd name="T40" fmla="*/ 2147483647 w 10"/>
                    <a:gd name="T41" fmla="*/ 2147483647 h 11"/>
                    <a:gd name="T42" fmla="*/ 2147483647 w 10"/>
                    <a:gd name="T43" fmla="*/ 2147483647 h 11"/>
                    <a:gd name="T44" fmla="*/ 2147483647 w 10"/>
                    <a:gd name="T45" fmla="*/ 2147483647 h 11"/>
                    <a:gd name="T46" fmla="*/ 2147483647 w 10"/>
                    <a:gd name="T47" fmla="*/ 2147483647 h 11"/>
                    <a:gd name="T48" fmla="*/ 2147483647 w 10"/>
                    <a:gd name="T49" fmla="*/ 2147483647 h 11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0" h="11">
                      <a:moveTo>
                        <a:pt x="0" y="6"/>
                      </a:moveTo>
                      <a:cubicBezTo>
                        <a:pt x="0" y="7"/>
                        <a:pt x="1" y="7"/>
                        <a:pt x="1" y="7"/>
                      </a:cubicBezTo>
                      <a:cubicBezTo>
                        <a:pt x="1" y="9"/>
                        <a:pt x="3" y="11"/>
                        <a:pt x="5" y="11"/>
                      </a:cubicBezTo>
                      <a:cubicBezTo>
                        <a:pt x="7" y="11"/>
                        <a:pt x="8" y="9"/>
                        <a:pt x="9" y="7"/>
                      </a:cubicBezTo>
                      <a:cubicBezTo>
                        <a:pt x="9" y="7"/>
                        <a:pt x="9" y="7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10" y="3"/>
                        <a:pt x="8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lose/>
                      <a:moveTo>
                        <a:pt x="1" y="5"/>
                      </a:moveTo>
                      <a:cubicBezTo>
                        <a:pt x="2" y="5"/>
                        <a:pt x="3" y="5"/>
                        <a:pt x="4" y="5"/>
                      </a:cubicBezTo>
                      <a:cubicBezTo>
                        <a:pt x="5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7" y="5"/>
                      </a:cubicBezTo>
                      <a:cubicBezTo>
                        <a:pt x="8" y="5"/>
                        <a:pt x="8" y="5"/>
                        <a:pt x="9" y="5"/>
                      </a:cubicBezTo>
                      <a:cubicBezTo>
                        <a:pt x="9" y="5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8" y="9"/>
                        <a:pt x="6" y="11"/>
                        <a:pt x="5" y="11"/>
                      </a:cubicBezTo>
                      <a:cubicBezTo>
                        <a:pt x="3" y="11"/>
                        <a:pt x="2" y="9"/>
                        <a:pt x="1" y="7"/>
                      </a:cubicBezTo>
                      <a:cubicBezTo>
                        <a:pt x="1" y="7"/>
                        <a:pt x="1" y="5"/>
                        <a:pt x="1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Freeform 452"/>
                <p:cNvSpPr>
                  <a:spLocks noEditPoints="1"/>
                </p:cNvSpPr>
                <p:nvPr/>
              </p:nvSpPr>
              <p:spPr bwMode="auto">
                <a:xfrm>
                  <a:off x="6192838" y="2533655"/>
                  <a:ext cx="239713" cy="177800"/>
                </a:xfrm>
                <a:custGeom>
                  <a:avLst/>
                  <a:gdLst>
                    <a:gd name="T0" fmla="*/ 2147483647 w 75"/>
                    <a:gd name="T1" fmla="*/ 2147483647 h 56"/>
                    <a:gd name="T2" fmla="*/ 2147483647 w 75"/>
                    <a:gd name="T3" fmla="*/ 2147483647 h 56"/>
                    <a:gd name="T4" fmla="*/ 0 w 75"/>
                    <a:gd name="T5" fmla="*/ 2147483647 h 56"/>
                    <a:gd name="T6" fmla="*/ 0 w 75"/>
                    <a:gd name="T7" fmla="*/ 2147483647 h 56"/>
                    <a:gd name="T8" fmla="*/ 2147483647 w 75"/>
                    <a:gd name="T9" fmla="*/ 0 h 56"/>
                    <a:gd name="T10" fmla="*/ 2147483647 w 75"/>
                    <a:gd name="T11" fmla="*/ 0 h 56"/>
                    <a:gd name="T12" fmla="*/ 2147483647 w 75"/>
                    <a:gd name="T13" fmla="*/ 2147483647 h 56"/>
                    <a:gd name="T14" fmla="*/ 2147483647 w 75"/>
                    <a:gd name="T15" fmla="*/ 2147483647 h 56"/>
                    <a:gd name="T16" fmla="*/ 2147483647 w 75"/>
                    <a:gd name="T17" fmla="*/ 2147483647 h 56"/>
                    <a:gd name="T18" fmla="*/ 2147483647 w 75"/>
                    <a:gd name="T19" fmla="*/ 2147483647 h 56"/>
                    <a:gd name="T20" fmla="*/ 2147483647 w 75"/>
                    <a:gd name="T21" fmla="*/ 2147483647 h 56"/>
                    <a:gd name="T22" fmla="*/ 2147483647 w 75"/>
                    <a:gd name="T23" fmla="*/ 2147483647 h 56"/>
                    <a:gd name="T24" fmla="*/ 2147483647 w 75"/>
                    <a:gd name="T25" fmla="*/ 2147483647 h 56"/>
                    <a:gd name="T26" fmla="*/ 2147483647 w 75"/>
                    <a:gd name="T27" fmla="*/ 2147483647 h 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75" h="56">
                      <a:moveTo>
                        <a:pt x="72" y="56"/>
                      </a:moveTo>
                      <a:cubicBezTo>
                        <a:pt x="4" y="56"/>
                        <a:pt x="4" y="56"/>
                        <a:pt x="4" y="56"/>
                      </a:cubicBezTo>
                      <a:cubicBezTo>
                        <a:pt x="2" y="56"/>
                        <a:pt x="0" y="55"/>
                        <a:pt x="0" y="5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3" y="0"/>
                        <a:pt x="75" y="2"/>
                        <a:pt x="75" y="3"/>
                      </a:cubicBezTo>
                      <a:cubicBezTo>
                        <a:pt x="75" y="53"/>
                        <a:pt x="75" y="53"/>
                        <a:pt x="75" y="53"/>
                      </a:cubicBezTo>
                      <a:cubicBezTo>
                        <a:pt x="75" y="55"/>
                        <a:pt x="73" y="56"/>
                        <a:pt x="72" y="56"/>
                      </a:cubicBezTo>
                      <a:close/>
                      <a:moveTo>
                        <a:pt x="4" y="53"/>
                      </a:moveTo>
                      <a:cubicBezTo>
                        <a:pt x="71" y="53"/>
                        <a:pt x="71" y="53"/>
                        <a:pt x="71" y="53"/>
                      </a:cubicBezTo>
                      <a:cubicBezTo>
                        <a:pt x="71" y="4"/>
                        <a:pt x="71" y="4"/>
                        <a:pt x="71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4" y="5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Rectangle 453"/>
                <p:cNvSpPr>
                  <a:spLocks noChangeArrowheads="1"/>
                </p:cNvSpPr>
                <p:nvPr/>
              </p:nvSpPr>
              <p:spPr bwMode="auto">
                <a:xfrm>
                  <a:off x="6319838" y="2581280"/>
                  <a:ext cx="80963" cy="635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Rectangle 454"/>
                <p:cNvSpPr>
                  <a:spLocks noChangeArrowheads="1"/>
                </p:cNvSpPr>
                <p:nvPr/>
              </p:nvSpPr>
              <p:spPr bwMode="auto">
                <a:xfrm>
                  <a:off x="6319838" y="2603505"/>
                  <a:ext cx="80963" cy="952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Rectangle 455"/>
                <p:cNvSpPr>
                  <a:spLocks noChangeArrowheads="1"/>
                </p:cNvSpPr>
                <p:nvPr/>
              </p:nvSpPr>
              <p:spPr bwMode="auto">
                <a:xfrm>
                  <a:off x="6319838" y="2628905"/>
                  <a:ext cx="80963" cy="635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" name="Freeform 456"/>
                <p:cNvSpPr>
                  <a:spLocks noEditPoints="1"/>
                </p:cNvSpPr>
                <p:nvPr/>
              </p:nvSpPr>
              <p:spPr bwMode="auto">
                <a:xfrm>
                  <a:off x="6246813" y="2660655"/>
                  <a:ext cx="25400" cy="25400"/>
                </a:xfrm>
                <a:custGeom>
                  <a:avLst/>
                  <a:gdLst>
                    <a:gd name="T0" fmla="*/ 2147483647 w 16"/>
                    <a:gd name="T1" fmla="*/ 2147483647 h 16"/>
                    <a:gd name="T2" fmla="*/ 0 w 16"/>
                    <a:gd name="T3" fmla="*/ 2147483647 h 16"/>
                    <a:gd name="T4" fmla="*/ 0 w 16"/>
                    <a:gd name="T5" fmla="*/ 0 h 16"/>
                    <a:gd name="T6" fmla="*/ 2147483647 w 16"/>
                    <a:gd name="T7" fmla="*/ 0 h 16"/>
                    <a:gd name="T8" fmla="*/ 2147483647 w 16"/>
                    <a:gd name="T9" fmla="*/ 2147483647 h 16"/>
                    <a:gd name="T10" fmla="*/ 2147483647 w 16"/>
                    <a:gd name="T11" fmla="*/ 2147483647 h 16"/>
                    <a:gd name="T12" fmla="*/ 2147483647 w 16"/>
                    <a:gd name="T13" fmla="*/ 2147483647 h 16"/>
                    <a:gd name="T14" fmla="*/ 2147483647 w 16"/>
                    <a:gd name="T15" fmla="*/ 2147483647 h 16"/>
                    <a:gd name="T16" fmla="*/ 2147483647 w 16"/>
                    <a:gd name="T17" fmla="*/ 2147483647 h 16"/>
                    <a:gd name="T18" fmla="*/ 2147483647 w 16"/>
                    <a:gd name="T19" fmla="*/ 2147483647 h 1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6" h="16">
                      <a:moveTo>
                        <a:pt x="16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16"/>
                      </a:lnTo>
                      <a:close/>
                      <a:moveTo>
                        <a:pt x="2" y="16"/>
                      </a:moveTo>
                      <a:lnTo>
                        <a:pt x="14" y="16"/>
                      </a:lnTo>
                      <a:lnTo>
                        <a:pt x="14" y="2"/>
                      </a:lnTo>
                      <a:lnTo>
                        <a:pt x="2" y="2"/>
                      </a:lnTo>
                      <a:lnTo>
                        <a:pt x="2" y="1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Freeform 457"/>
                <p:cNvSpPr>
                  <a:spLocks noEditPoints="1"/>
                </p:cNvSpPr>
                <p:nvPr/>
              </p:nvSpPr>
              <p:spPr bwMode="auto">
                <a:xfrm>
                  <a:off x="6281738" y="2660655"/>
                  <a:ext cx="25400" cy="25400"/>
                </a:xfrm>
                <a:custGeom>
                  <a:avLst/>
                  <a:gdLst>
                    <a:gd name="T0" fmla="*/ 2147483647 w 16"/>
                    <a:gd name="T1" fmla="*/ 2147483647 h 16"/>
                    <a:gd name="T2" fmla="*/ 0 w 16"/>
                    <a:gd name="T3" fmla="*/ 2147483647 h 16"/>
                    <a:gd name="T4" fmla="*/ 0 w 16"/>
                    <a:gd name="T5" fmla="*/ 0 h 16"/>
                    <a:gd name="T6" fmla="*/ 2147483647 w 16"/>
                    <a:gd name="T7" fmla="*/ 0 h 16"/>
                    <a:gd name="T8" fmla="*/ 2147483647 w 16"/>
                    <a:gd name="T9" fmla="*/ 2147483647 h 16"/>
                    <a:gd name="T10" fmla="*/ 2147483647 w 16"/>
                    <a:gd name="T11" fmla="*/ 2147483647 h 16"/>
                    <a:gd name="T12" fmla="*/ 2147483647 w 16"/>
                    <a:gd name="T13" fmla="*/ 2147483647 h 16"/>
                    <a:gd name="T14" fmla="*/ 2147483647 w 16"/>
                    <a:gd name="T15" fmla="*/ 2147483647 h 16"/>
                    <a:gd name="T16" fmla="*/ 2147483647 w 16"/>
                    <a:gd name="T17" fmla="*/ 2147483647 h 16"/>
                    <a:gd name="T18" fmla="*/ 2147483647 w 16"/>
                    <a:gd name="T19" fmla="*/ 2147483647 h 1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6" h="16">
                      <a:moveTo>
                        <a:pt x="16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16"/>
                      </a:lnTo>
                      <a:close/>
                      <a:moveTo>
                        <a:pt x="2" y="16"/>
                      </a:moveTo>
                      <a:lnTo>
                        <a:pt x="16" y="16"/>
                      </a:lnTo>
                      <a:lnTo>
                        <a:pt x="16" y="2"/>
                      </a:lnTo>
                      <a:lnTo>
                        <a:pt x="2" y="2"/>
                      </a:lnTo>
                      <a:lnTo>
                        <a:pt x="2" y="1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" name="Freeform 458"/>
                <p:cNvSpPr>
                  <a:spLocks noEditPoints="1"/>
                </p:cNvSpPr>
                <p:nvPr/>
              </p:nvSpPr>
              <p:spPr bwMode="auto">
                <a:xfrm>
                  <a:off x="6319838" y="2660655"/>
                  <a:ext cx="25400" cy="25400"/>
                </a:xfrm>
                <a:custGeom>
                  <a:avLst/>
                  <a:gdLst>
                    <a:gd name="T0" fmla="*/ 2147483647 w 16"/>
                    <a:gd name="T1" fmla="*/ 2147483647 h 16"/>
                    <a:gd name="T2" fmla="*/ 0 w 16"/>
                    <a:gd name="T3" fmla="*/ 2147483647 h 16"/>
                    <a:gd name="T4" fmla="*/ 0 w 16"/>
                    <a:gd name="T5" fmla="*/ 0 h 16"/>
                    <a:gd name="T6" fmla="*/ 2147483647 w 16"/>
                    <a:gd name="T7" fmla="*/ 0 h 16"/>
                    <a:gd name="T8" fmla="*/ 2147483647 w 16"/>
                    <a:gd name="T9" fmla="*/ 2147483647 h 16"/>
                    <a:gd name="T10" fmla="*/ 2147483647 w 16"/>
                    <a:gd name="T11" fmla="*/ 2147483647 h 16"/>
                    <a:gd name="T12" fmla="*/ 2147483647 w 16"/>
                    <a:gd name="T13" fmla="*/ 2147483647 h 16"/>
                    <a:gd name="T14" fmla="*/ 2147483647 w 16"/>
                    <a:gd name="T15" fmla="*/ 2147483647 h 16"/>
                    <a:gd name="T16" fmla="*/ 2147483647 w 16"/>
                    <a:gd name="T17" fmla="*/ 2147483647 h 16"/>
                    <a:gd name="T18" fmla="*/ 2147483647 w 16"/>
                    <a:gd name="T19" fmla="*/ 2147483647 h 1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6" h="16">
                      <a:moveTo>
                        <a:pt x="16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16"/>
                      </a:lnTo>
                      <a:close/>
                      <a:moveTo>
                        <a:pt x="2" y="16"/>
                      </a:moveTo>
                      <a:lnTo>
                        <a:pt x="14" y="16"/>
                      </a:lnTo>
                      <a:lnTo>
                        <a:pt x="14" y="2"/>
                      </a:lnTo>
                      <a:lnTo>
                        <a:pt x="2" y="2"/>
                      </a:lnTo>
                      <a:lnTo>
                        <a:pt x="2" y="1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Freeform 459"/>
                <p:cNvSpPr>
                  <a:spLocks noEditPoints="1"/>
                </p:cNvSpPr>
                <p:nvPr/>
              </p:nvSpPr>
              <p:spPr bwMode="auto">
                <a:xfrm>
                  <a:off x="6354763" y="2660655"/>
                  <a:ext cx="25400" cy="25400"/>
                </a:xfrm>
                <a:custGeom>
                  <a:avLst/>
                  <a:gdLst>
                    <a:gd name="T0" fmla="*/ 2147483647 w 16"/>
                    <a:gd name="T1" fmla="*/ 2147483647 h 16"/>
                    <a:gd name="T2" fmla="*/ 0 w 16"/>
                    <a:gd name="T3" fmla="*/ 2147483647 h 16"/>
                    <a:gd name="T4" fmla="*/ 0 w 16"/>
                    <a:gd name="T5" fmla="*/ 0 h 16"/>
                    <a:gd name="T6" fmla="*/ 2147483647 w 16"/>
                    <a:gd name="T7" fmla="*/ 0 h 16"/>
                    <a:gd name="T8" fmla="*/ 2147483647 w 16"/>
                    <a:gd name="T9" fmla="*/ 2147483647 h 16"/>
                    <a:gd name="T10" fmla="*/ 2147483647 w 16"/>
                    <a:gd name="T11" fmla="*/ 2147483647 h 16"/>
                    <a:gd name="T12" fmla="*/ 2147483647 w 16"/>
                    <a:gd name="T13" fmla="*/ 2147483647 h 16"/>
                    <a:gd name="T14" fmla="*/ 2147483647 w 16"/>
                    <a:gd name="T15" fmla="*/ 2147483647 h 16"/>
                    <a:gd name="T16" fmla="*/ 2147483647 w 16"/>
                    <a:gd name="T17" fmla="*/ 2147483647 h 16"/>
                    <a:gd name="T18" fmla="*/ 2147483647 w 16"/>
                    <a:gd name="T19" fmla="*/ 2147483647 h 1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6" h="16">
                      <a:moveTo>
                        <a:pt x="16" y="16"/>
                      </a:move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16"/>
                      </a:lnTo>
                      <a:close/>
                      <a:moveTo>
                        <a:pt x="2" y="16"/>
                      </a:moveTo>
                      <a:lnTo>
                        <a:pt x="14" y="16"/>
                      </a:lnTo>
                      <a:lnTo>
                        <a:pt x="14" y="2"/>
                      </a:lnTo>
                      <a:lnTo>
                        <a:pt x="2" y="2"/>
                      </a:lnTo>
                      <a:lnTo>
                        <a:pt x="2" y="1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Freeform 463"/>
                <p:cNvSpPr>
                  <a:spLocks noEditPoints="1"/>
                </p:cNvSpPr>
                <p:nvPr/>
              </p:nvSpPr>
              <p:spPr bwMode="auto">
                <a:xfrm>
                  <a:off x="6562725" y="1938341"/>
                  <a:ext cx="390525" cy="387351"/>
                </a:xfrm>
                <a:custGeom>
                  <a:avLst/>
                  <a:gdLst>
                    <a:gd name="T0" fmla="*/ 2147483647 w 246"/>
                    <a:gd name="T1" fmla="*/ 2147483647 h 244"/>
                    <a:gd name="T2" fmla="*/ 0 w 246"/>
                    <a:gd name="T3" fmla="*/ 2147483647 h 244"/>
                    <a:gd name="T4" fmla="*/ 0 w 246"/>
                    <a:gd name="T5" fmla="*/ 0 h 244"/>
                    <a:gd name="T6" fmla="*/ 2147483647 w 246"/>
                    <a:gd name="T7" fmla="*/ 0 h 244"/>
                    <a:gd name="T8" fmla="*/ 2147483647 w 246"/>
                    <a:gd name="T9" fmla="*/ 2147483647 h 244"/>
                    <a:gd name="T10" fmla="*/ 2147483647 w 246"/>
                    <a:gd name="T11" fmla="*/ 2147483647 h 244"/>
                    <a:gd name="T12" fmla="*/ 2147483647 w 246"/>
                    <a:gd name="T13" fmla="*/ 0 h 244"/>
                    <a:gd name="T14" fmla="*/ 2147483647 w 246"/>
                    <a:gd name="T15" fmla="*/ 0 h 244"/>
                    <a:gd name="T16" fmla="*/ 2147483647 w 246"/>
                    <a:gd name="T17" fmla="*/ 2147483647 h 244"/>
                    <a:gd name="T18" fmla="*/ 2147483647 w 246"/>
                    <a:gd name="T19" fmla="*/ 2147483647 h 244"/>
                    <a:gd name="T20" fmla="*/ 2147483647 w 246"/>
                    <a:gd name="T21" fmla="*/ 2147483647 h 244"/>
                    <a:gd name="T22" fmla="*/ 2147483647 w 246"/>
                    <a:gd name="T23" fmla="*/ 2147483647 h 244"/>
                    <a:gd name="T24" fmla="*/ 2147483647 w 246"/>
                    <a:gd name="T25" fmla="*/ 2147483647 h 244"/>
                    <a:gd name="T26" fmla="*/ 2147483647 w 246"/>
                    <a:gd name="T27" fmla="*/ 2147483647 h 244"/>
                    <a:gd name="T28" fmla="*/ 2147483647 w 246"/>
                    <a:gd name="T29" fmla="*/ 2147483647 h 244"/>
                    <a:gd name="T30" fmla="*/ 2147483647 w 246"/>
                    <a:gd name="T31" fmla="*/ 2147483647 h 244"/>
                    <a:gd name="T32" fmla="*/ 2147483647 w 246"/>
                    <a:gd name="T33" fmla="*/ 2147483647 h 244"/>
                    <a:gd name="T34" fmla="*/ 2147483647 w 246"/>
                    <a:gd name="T35" fmla="*/ 2147483647 h 24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6" h="244">
                      <a:moveTo>
                        <a:pt x="246" y="244"/>
                      </a:moveTo>
                      <a:lnTo>
                        <a:pt x="0" y="244"/>
                      </a:ln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55"/>
                      </a:lnTo>
                      <a:lnTo>
                        <a:pt x="149" y="55"/>
                      </a:lnTo>
                      <a:lnTo>
                        <a:pt x="149" y="0"/>
                      </a:lnTo>
                      <a:lnTo>
                        <a:pt x="246" y="0"/>
                      </a:lnTo>
                      <a:lnTo>
                        <a:pt x="246" y="244"/>
                      </a:lnTo>
                      <a:close/>
                      <a:moveTo>
                        <a:pt x="16" y="228"/>
                      </a:moveTo>
                      <a:lnTo>
                        <a:pt x="230" y="228"/>
                      </a:lnTo>
                      <a:lnTo>
                        <a:pt x="230" y="14"/>
                      </a:lnTo>
                      <a:lnTo>
                        <a:pt x="163" y="14"/>
                      </a:lnTo>
                      <a:lnTo>
                        <a:pt x="163" y="69"/>
                      </a:lnTo>
                      <a:lnTo>
                        <a:pt x="83" y="69"/>
                      </a:lnTo>
                      <a:lnTo>
                        <a:pt x="83" y="14"/>
                      </a:lnTo>
                      <a:lnTo>
                        <a:pt x="16" y="14"/>
                      </a:lnTo>
                      <a:lnTo>
                        <a:pt x="16" y="2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" name="Freeform 464"/>
                <p:cNvSpPr>
                  <a:spLocks noEditPoints="1"/>
                </p:cNvSpPr>
                <p:nvPr/>
              </p:nvSpPr>
              <p:spPr bwMode="auto">
                <a:xfrm>
                  <a:off x="6656388" y="2120904"/>
                  <a:ext cx="139700" cy="153988"/>
                </a:xfrm>
                <a:custGeom>
                  <a:avLst/>
                  <a:gdLst>
                    <a:gd name="T0" fmla="*/ 2147483647 w 44"/>
                    <a:gd name="T1" fmla="*/ 0 h 48"/>
                    <a:gd name="T2" fmla="*/ 2147483647 w 44"/>
                    <a:gd name="T3" fmla="*/ 0 h 48"/>
                    <a:gd name="T4" fmla="*/ 2147483647 w 44"/>
                    <a:gd name="T5" fmla="*/ 0 h 48"/>
                    <a:gd name="T6" fmla="*/ 0 w 44"/>
                    <a:gd name="T7" fmla="*/ 2147483647 h 48"/>
                    <a:gd name="T8" fmla="*/ 0 w 44"/>
                    <a:gd name="T9" fmla="*/ 2147483647 h 48"/>
                    <a:gd name="T10" fmla="*/ 2147483647 w 44"/>
                    <a:gd name="T11" fmla="*/ 2147483647 h 48"/>
                    <a:gd name="T12" fmla="*/ 2147483647 w 44"/>
                    <a:gd name="T13" fmla="*/ 2147483647 h 48"/>
                    <a:gd name="T14" fmla="*/ 2147483647 w 44"/>
                    <a:gd name="T15" fmla="*/ 2147483647 h 48"/>
                    <a:gd name="T16" fmla="*/ 2147483647 w 44"/>
                    <a:gd name="T17" fmla="*/ 2147483647 h 48"/>
                    <a:gd name="T18" fmla="*/ 2147483647 w 44"/>
                    <a:gd name="T19" fmla="*/ 2147483647 h 48"/>
                    <a:gd name="T20" fmla="*/ 2147483647 w 44"/>
                    <a:gd name="T21" fmla="*/ 0 h 48"/>
                    <a:gd name="T22" fmla="*/ 2147483647 w 44"/>
                    <a:gd name="T23" fmla="*/ 2147483647 h 48"/>
                    <a:gd name="T24" fmla="*/ 2147483647 w 44"/>
                    <a:gd name="T25" fmla="*/ 2147483647 h 48"/>
                    <a:gd name="T26" fmla="*/ 2147483647 w 44"/>
                    <a:gd name="T27" fmla="*/ 2147483647 h 48"/>
                    <a:gd name="T28" fmla="*/ 2147483647 w 44"/>
                    <a:gd name="T29" fmla="*/ 2147483647 h 48"/>
                    <a:gd name="T30" fmla="*/ 2147483647 w 44"/>
                    <a:gd name="T31" fmla="*/ 2147483647 h 4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4" h="48">
                      <a:moveTo>
                        <a:pt x="42" y="0"/>
                      </a:move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7"/>
                        <a:pt x="1" y="48"/>
                        <a:pt x="2" y="48"/>
                      </a:cubicBezTo>
                      <a:cubicBezTo>
                        <a:pt x="42" y="48"/>
                        <a:pt x="42" y="48"/>
                        <a:pt x="42" y="48"/>
                      </a:cubicBezTo>
                      <a:cubicBezTo>
                        <a:pt x="43" y="48"/>
                        <a:pt x="44" y="47"/>
                        <a:pt x="44" y="46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4" y="2"/>
                        <a:pt x="44" y="1"/>
                        <a:pt x="44" y="1"/>
                      </a:cubicBezTo>
                      <a:cubicBezTo>
                        <a:pt x="43" y="0"/>
                        <a:pt x="43" y="0"/>
                        <a:pt x="42" y="0"/>
                      </a:cubicBezTo>
                      <a:close/>
                      <a:moveTo>
                        <a:pt x="42" y="46"/>
                      </a:moveTo>
                      <a:cubicBezTo>
                        <a:pt x="2" y="46"/>
                        <a:pt x="2" y="46"/>
                        <a:pt x="2" y="46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42" y="8"/>
                        <a:pt x="42" y="8"/>
                        <a:pt x="42" y="8"/>
                      </a:cubicBezTo>
                      <a:lnTo>
                        <a:pt x="42" y="4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" name="Freeform 465"/>
                <p:cNvSpPr>
                  <a:spLocks/>
                </p:cNvSpPr>
                <p:nvPr/>
              </p:nvSpPr>
              <p:spPr bwMode="auto">
                <a:xfrm>
                  <a:off x="6684963" y="2076454"/>
                  <a:ext cx="142875" cy="152400"/>
                </a:xfrm>
                <a:custGeom>
                  <a:avLst/>
                  <a:gdLst>
                    <a:gd name="T0" fmla="*/ 2147483647 w 45"/>
                    <a:gd name="T1" fmla="*/ 0 h 48"/>
                    <a:gd name="T2" fmla="*/ 2147483647 w 45"/>
                    <a:gd name="T3" fmla="*/ 0 h 48"/>
                    <a:gd name="T4" fmla="*/ 0 w 45"/>
                    <a:gd name="T5" fmla="*/ 2147483647 h 48"/>
                    <a:gd name="T6" fmla="*/ 0 w 45"/>
                    <a:gd name="T7" fmla="*/ 2147483647 h 48"/>
                    <a:gd name="T8" fmla="*/ 2147483647 w 45"/>
                    <a:gd name="T9" fmla="*/ 2147483647 h 48"/>
                    <a:gd name="T10" fmla="*/ 2147483647 w 45"/>
                    <a:gd name="T11" fmla="*/ 2147483647 h 48"/>
                    <a:gd name="T12" fmla="*/ 2147483647 w 45"/>
                    <a:gd name="T13" fmla="*/ 2147483647 h 48"/>
                    <a:gd name="T14" fmla="*/ 2147483647 w 45"/>
                    <a:gd name="T15" fmla="*/ 2147483647 h 48"/>
                    <a:gd name="T16" fmla="*/ 2147483647 w 45"/>
                    <a:gd name="T17" fmla="*/ 2147483647 h 48"/>
                    <a:gd name="T18" fmla="*/ 2147483647 w 45"/>
                    <a:gd name="T19" fmla="*/ 2147483647 h 48"/>
                    <a:gd name="T20" fmla="*/ 2147483647 w 45"/>
                    <a:gd name="T21" fmla="*/ 2147483647 h 48"/>
                    <a:gd name="T22" fmla="*/ 2147483647 w 45"/>
                    <a:gd name="T23" fmla="*/ 2147483647 h 48"/>
                    <a:gd name="T24" fmla="*/ 2147483647 w 45"/>
                    <a:gd name="T25" fmla="*/ 2147483647 h 48"/>
                    <a:gd name="T26" fmla="*/ 2147483647 w 45"/>
                    <a:gd name="T27" fmla="*/ 0 h 4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45" h="48">
                      <a:moveTo>
                        <a:pt x="4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42" y="8"/>
                        <a:pt x="42" y="8"/>
                        <a:pt x="42" y="8"/>
                      </a:cubicBezTo>
                      <a:cubicBezTo>
                        <a:pt x="42" y="46"/>
                        <a:pt x="42" y="46"/>
                        <a:pt x="42" y="46"/>
                      </a:cubicBezTo>
                      <a:cubicBezTo>
                        <a:pt x="36" y="46"/>
                        <a:pt x="36" y="46"/>
                        <a:pt x="36" y="46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42" y="48"/>
                        <a:pt x="42" y="48"/>
                        <a:pt x="42" y="48"/>
                      </a:cubicBezTo>
                      <a:cubicBezTo>
                        <a:pt x="43" y="48"/>
                        <a:pt x="45" y="47"/>
                        <a:pt x="45" y="46"/>
                      </a:cubicBezTo>
                      <a:cubicBezTo>
                        <a:pt x="45" y="3"/>
                        <a:pt x="45" y="3"/>
                        <a:pt x="45" y="3"/>
                      </a:cubicBezTo>
                      <a:cubicBezTo>
                        <a:pt x="45" y="1"/>
                        <a:pt x="43" y="0"/>
                        <a:pt x="4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Rectangle 466"/>
                <p:cNvSpPr>
                  <a:spLocks noChangeArrowheads="1"/>
                </p:cNvSpPr>
                <p:nvPr/>
              </p:nvSpPr>
              <p:spPr bwMode="auto">
                <a:xfrm>
                  <a:off x="6675438" y="2159004"/>
                  <a:ext cx="104775" cy="635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" name="Rectangle 467"/>
                <p:cNvSpPr>
                  <a:spLocks noChangeArrowheads="1"/>
                </p:cNvSpPr>
                <p:nvPr/>
              </p:nvSpPr>
              <p:spPr bwMode="auto">
                <a:xfrm>
                  <a:off x="6675438" y="2181229"/>
                  <a:ext cx="104775" cy="635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" name="Rectangle 468"/>
                <p:cNvSpPr>
                  <a:spLocks noChangeArrowheads="1"/>
                </p:cNvSpPr>
                <p:nvPr/>
              </p:nvSpPr>
              <p:spPr bwMode="auto">
                <a:xfrm>
                  <a:off x="6675438" y="2200279"/>
                  <a:ext cx="104775" cy="952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Rectangle 469"/>
                <p:cNvSpPr>
                  <a:spLocks noChangeArrowheads="1"/>
                </p:cNvSpPr>
                <p:nvPr/>
              </p:nvSpPr>
              <p:spPr bwMode="auto">
                <a:xfrm>
                  <a:off x="6675438" y="2222504"/>
                  <a:ext cx="104775" cy="635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Rectangle 470"/>
                <p:cNvSpPr>
                  <a:spLocks noChangeArrowheads="1"/>
                </p:cNvSpPr>
                <p:nvPr/>
              </p:nvSpPr>
              <p:spPr bwMode="auto">
                <a:xfrm>
                  <a:off x="6675438" y="2246317"/>
                  <a:ext cx="104775" cy="635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" name="Freeform 471"/>
                <p:cNvSpPr>
                  <a:spLocks noEditPoints="1"/>
                </p:cNvSpPr>
                <p:nvPr/>
              </p:nvSpPr>
              <p:spPr bwMode="auto">
                <a:xfrm>
                  <a:off x="6105525" y="1938341"/>
                  <a:ext cx="387350" cy="387351"/>
                </a:xfrm>
                <a:custGeom>
                  <a:avLst/>
                  <a:gdLst>
                    <a:gd name="T0" fmla="*/ 2147483647 w 244"/>
                    <a:gd name="T1" fmla="*/ 2147483647 h 244"/>
                    <a:gd name="T2" fmla="*/ 0 w 244"/>
                    <a:gd name="T3" fmla="*/ 2147483647 h 244"/>
                    <a:gd name="T4" fmla="*/ 0 w 244"/>
                    <a:gd name="T5" fmla="*/ 0 h 244"/>
                    <a:gd name="T6" fmla="*/ 2147483647 w 244"/>
                    <a:gd name="T7" fmla="*/ 0 h 244"/>
                    <a:gd name="T8" fmla="*/ 2147483647 w 244"/>
                    <a:gd name="T9" fmla="*/ 2147483647 h 244"/>
                    <a:gd name="T10" fmla="*/ 2147483647 w 244"/>
                    <a:gd name="T11" fmla="*/ 2147483647 h 244"/>
                    <a:gd name="T12" fmla="*/ 2147483647 w 244"/>
                    <a:gd name="T13" fmla="*/ 0 h 244"/>
                    <a:gd name="T14" fmla="*/ 2147483647 w 244"/>
                    <a:gd name="T15" fmla="*/ 0 h 244"/>
                    <a:gd name="T16" fmla="*/ 2147483647 w 244"/>
                    <a:gd name="T17" fmla="*/ 2147483647 h 244"/>
                    <a:gd name="T18" fmla="*/ 2147483647 w 244"/>
                    <a:gd name="T19" fmla="*/ 2147483647 h 244"/>
                    <a:gd name="T20" fmla="*/ 2147483647 w 244"/>
                    <a:gd name="T21" fmla="*/ 2147483647 h 244"/>
                    <a:gd name="T22" fmla="*/ 2147483647 w 244"/>
                    <a:gd name="T23" fmla="*/ 2147483647 h 244"/>
                    <a:gd name="T24" fmla="*/ 2147483647 w 244"/>
                    <a:gd name="T25" fmla="*/ 2147483647 h 244"/>
                    <a:gd name="T26" fmla="*/ 2147483647 w 244"/>
                    <a:gd name="T27" fmla="*/ 2147483647 h 244"/>
                    <a:gd name="T28" fmla="*/ 2147483647 w 244"/>
                    <a:gd name="T29" fmla="*/ 2147483647 h 244"/>
                    <a:gd name="T30" fmla="*/ 2147483647 w 244"/>
                    <a:gd name="T31" fmla="*/ 2147483647 h 244"/>
                    <a:gd name="T32" fmla="*/ 2147483647 w 244"/>
                    <a:gd name="T33" fmla="*/ 2147483647 h 244"/>
                    <a:gd name="T34" fmla="*/ 2147483647 w 244"/>
                    <a:gd name="T35" fmla="*/ 2147483647 h 24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4" h="244">
                      <a:moveTo>
                        <a:pt x="244" y="244"/>
                      </a:moveTo>
                      <a:lnTo>
                        <a:pt x="0" y="244"/>
                      </a:lnTo>
                      <a:lnTo>
                        <a:pt x="0" y="0"/>
                      </a:lnTo>
                      <a:lnTo>
                        <a:pt x="97" y="0"/>
                      </a:lnTo>
                      <a:lnTo>
                        <a:pt x="97" y="55"/>
                      </a:lnTo>
                      <a:lnTo>
                        <a:pt x="147" y="55"/>
                      </a:lnTo>
                      <a:lnTo>
                        <a:pt x="147" y="0"/>
                      </a:lnTo>
                      <a:lnTo>
                        <a:pt x="244" y="0"/>
                      </a:lnTo>
                      <a:lnTo>
                        <a:pt x="244" y="244"/>
                      </a:lnTo>
                      <a:close/>
                      <a:moveTo>
                        <a:pt x="14" y="228"/>
                      </a:moveTo>
                      <a:lnTo>
                        <a:pt x="230" y="228"/>
                      </a:lnTo>
                      <a:lnTo>
                        <a:pt x="230" y="14"/>
                      </a:lnTo>
                      <a:lnTo>
                        <a:pt x="163" y="14"/>
                      </a:lnTo>
                      <a:lnTo>
                        <a:pt x="163" y="69"/>
                      </a:lnTo>
                      <a:lnTo>
                        <a:pt x="81" y="69"/>
                      </a:lnTo>
                      <a:lnTo>
                        <a:pt x="81" y="14"/>
                      </a:lnTo>
                      <a:lnTo>
                        <a:pt x="14" y="14"/>
                      </a:lnTo>
                      <a:lnTo>
                        <a:pt x="14" y="2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Freeform 472"/>
                <p:cNvSpPr>
                  <a:spLocks/>
                </p:cNvSpPr>
                <p:nvPr/>
              </p:nvSpPr>
              <p:spPr bwMode="auto">
                <a:xfrm>
                  <a:off x="6205538" y="2209804"/>
                  <a:ext cx="182563" cy="80963"/>
                </a:xfrm>
                <a:custGeom>
                  <a:avLst/>
                  <a:gdLst>
                    <a:gd name="T0" fmla="*/ 2147483647 w 57"/>
                    <a:gd name="T1" fmla="*/ 2147483647 h 25"/>
                    <a:gd name="T2" fmla="*/ 0 w 57"/>
                    <a:gd name="T3" fmla="*/ 0 h 25"/>
                    <a:gd name="T4" fmla="*/ 0 w 57"/>
                    <a:gd name="T5" fmla="*/ 2147483647 h 25"/>
                    <a:gd name="T6" fmla="*/ 2147483647 w 57"/>
                    <a:gd name="T7" fmla="*/ 2147483647 h 25"/>
                    <a:gd name="T8" fmla="*/ 2147483647 w 57"/>
                    <a:gd name="T9" fmla="*/ 2147483647 h 25"/>
                    <a:gd name="T10" fmla="*/ 2147483647 w 57"/>
                    <a:gd name="T11" fmla="*/ 0 h 25"/>
                    <a:gd name="T12" fmla="*/ 2147483647 w 57"/>
                    <a:gd name="T13" fmla="*/ 2147483647 h 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57" h="25">
                      <a:moveTo>
                        <a:pt x="29" y="11"/>
                      </a:moveTo>
                      <a:cubicBezTo>
                        <a:pt x="13" y="11"/>
                        <a:pt x="0" y="6"/>
                        <a:pt x="0" y="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20"/>
                        <a:pt x="13" y="25"/>
                        <a:pt x="29" y="25"/>
                      </a:cubicBezTo>
                      <a:cubicBezTo>
                        <a:pt x="44" y="25"/>
                        <a:pt x="57" y="20"/>
                        <a:pt x="57" y="14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7" y="6"/>
                        <a:pt x="44" y="11"/>
                        <a:pt x="29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Freeform 473"/>
                <p:cNvSpPr>
                  <a:spLocks/>
                </p:cNvSpPr>
                <p:nvPr/>
              </p:nvSpPr>
              <p:spPr bwMode="auto">
                <a:xfrm>
                  <a:off x="6205538" y="2155829"/>
                  <a:ext cx="182563" cy="79375"/>
                </a:xfrm>
                <a:custGeom>
                  <a:avLst/>
                  <a:gdLst>
                    <a:gd name="T0" fmla="*/ 2147483647 w 57"/>
                    <a:gd name="T1" fmla="*/ 2147483647 h 25"/>
                    <a:gd name="T2" fmla="*/ 0 w 57"/>
                    <a:gd name="T3" fmla="*/ 0 h 25"/>
                    <a:gd name="T4" fmla="*/ 0 w 57"/>
                    <a:gd name="T5" fmla="*/ 2147483647 h 25"/>
                    <a:gd name="T6" fmla="*/ 2147483647 w 57"/>
                    <a:gd name="T7" fmla="*/ 2147483647 h 25"/>
                    <a:gd name="T8" fmla="*/ 2147483647 w 57"/>
                    <a:gd name="T9" fmla="*/ 2147483647 h 25"/>
                    <a:gd name="T10" fmla="*/ 2147483647 w 57"/>
                    <a:gd name="T11" fmla="*/ 0 h 25"/>
                    <a:gd name="T12" fmla="*/ 2147483647 w 57"/>
                    <a:gd name="T13" fmla="*/ 2147483647 h 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57" h="25">
                      <a:moveTo>
                        <a:pt x="29" y="11"/>
                      </a:moveTo>
                      <a:cubicBezTo>
                        <a:pt x="13" y="11"/>
                        <a:pt x="0" y="6"/>
                        <a:pt x="0" y="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20"/>
                        <a:pt x="13" y="25"/>
                        <a:pt x="29" y="25"/>
                      </a:cubicBezTo>
                      <a:cubicBezTo>
                        <a:pt x="44" y="25"/>
                        <a:pt x="57" y="20"/>
                        <a:pt x="57" y="14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7" y="6"/>
                        <a:pt x="44" y="11"/>
                        <a:pt x="29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Freeform 474"/>
                <p:cNvSpPr>
                  <a:spLocks noEditPoints="1"/>
                </p:cNvSpPr>
                <p:nvPr/>
              </p:nvSpPr>
              <p:spPr bwMode="auto">
                <a:xfrm>
                  <a:off x="6205538" y="2063754"/>
                  <a:ext cx="182563" cy="117475"/>
                </a:xfrm>
                <a:custGeom>
                  <a:avLst/>
                  <a:gdLst>
                    <a:gd name="T0" fmla="*/ 2147483647 w 57"/>
                    <a:gd name="T1" fmla="*/ 0 h 37"/>
                    <a:gd name="T2" fmla="*/ 0 w 57"/>
                    <a:gd name="T3" fmla="*/ 2147483647 h 37"/>
                    <a:gd name="T4" fmla="*/ 0 w 57"/>
                    <a:gd name="T5" fmla="*/ 2147483647 h 37"/>
                    <a:gd name="T6" fmla="*/ 0 w 57"/>
                    <a:gd name="T7" fmla="*/ 2147483647 h 37"/>
                    <a:gd name="T8" fmla="*/ 2147483647 w 57"/>
                    <a:gd name="T9" fmla="*/ 2147483647 h 37"/>
                    <a:gd name="T10" fmla="*/ 2147483647 w 57"/>
                    <a:gd name="T11" fmla="*/ 2147483647 h 37"/>
                    <a:gd name="T12" fmla="*/ 2147483647 w 57"/>
                    <a:gd name="T13" fmla="*/ 2147483647 h 37"/>
                    <a:gd name="T14" fmla="*/ 2147483647 w 57"/>
                    <a:gd name="T15" fmla="*/ 0 h 37"/>
                    <a:gd name="T16" fmla="*/ 2147483647 w 57"/>
                    <a:gd name="T17" fmla="*/ 2147483647 h 37"/>
                    <a:gd name="T18" fmla="*/ 2147483647 w 57"/>
                    <a:gd name="T19" fmla="*/ 2147483647 h 37"/>
                    <a:gd name="T20" fmla="*/ 2147483647 w 57"/>
                    <a:gd name="T21" fmla="*/ 2147483647 h 37"/>
                    <a:gd name="T22" fmla="*/ 2147483647 w 57"/>
                    <a:gd name="T23" fmla="*/ 2147483647 h 37"/>
                    <a:gd name="T24" fmla="*/ 2147483647 w 57"/>
                    <a:gd name="T25" fmla="*/ 2147483647 h 3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57" h="37">
                      <a:moveTo>
                        <a:pt x="29" y="0"/>
                      </a:moveTo>
                      <a:cubicBezTo>
                        <a:pt x="13" y="0"/>
                        <a:pt x="0" y="5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2"/>
                        <a:pt x="13" y="37"/>
                        <a:pt x="29" y="37"/>
                      </a:cubicBezTo>
                      <a:cubicBezTo>
                        <a:pt x="44" y="37"/>
                        <a:pt x="57" y="32"/>
                        <a:pt x="57" y="26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ubicBezTo>
                        <a:pt x="57" y="5"/>
                        <a:pt x="44" y="0"/>
                        <a:pt x="29" y="0"/>
                      </a:cubicBezTo>
                      <a:close/>
                      <a:moveTo>
                        <a:pt x="29" y="23"/>
                      </a:moveTo>
                      <a:cubicBezTo>
                        <a:pt x="13" y="23"/>
                        <a:pt x="1" y="18"/>
                        <a:pt x="1" y="12"/>
                      </a:cubicBezTo>
                      <a:cubicBezTo>
                        <a:pt x="1" y="6"/>
                        <a:pt x="13" y="1"/>
                        <a:pt x="29" y="1"/>
                      </a:cubicBezTo>
                      <a:cubicBezTo>
                        <a:pt x="44" y="1"/>
                        <a:pt x="57" y="6"/>
                        <a:pt x="57" y="12"/>
                      </a:cubicBezTo>
                      <a:cubicBezTo>
                        <a:pt x="57" y="18"/>
                        <a:pt x="44" y="23"/>
                        <a:pt x="29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Freeform 475"/>
                <p:cNvSpPr>
                  <a:spLocks noEditPoints="1"/>
                </p:cNvSpPr>
                <p:nvPr/>
              </p:nvSpPr>
              <p:spPr bwMode="auto">
                <a:xfrm>
                  <a:off x="6215063" y="2066929"/>
                  <a:ext cx="165100" cy="66675"/>
                </a:xfrm>
                <a:custGeom>
                  <a:avLst/>
                  <a:gdLst>
                    <a:gd name="T0" fmla="*/ 2147483647 w 52"/>
                    <a:gd name="T1" fmla="*/ 0 h 21"/>
                    <a:gd name="T2" fmla="*/ 0 w 52"/>
                    <a:gd name="T3" fmla="*/ 2147483647 h 21"/>
                    <a:gd name="T4" fmla="*/ 2147483647 w 52"/>
                    <a:gd name="T5" fmla="*/ 2147483647 h 21"/>
                    <a:gd name="T6" fmla="*/ 2147483647 w 52"/>
                    <a:gd name="T7" fmla="*/ 2147483647 h 21"/>
                    <a:gd name="T8" fmla="*/ 2147483647 w 52"/>
                    <a:gd name="T9" fmla="*/ 0 h 21"/>
                    <a:gd name="T10" fmla="*/ 2147483647 w 52"/>
                    <a:gd name="T11" fmla="*/ 2147483647 h 21"/>
                    <a:gd name="T12" fmla="*/ 2147483647 w 52"/>
                    <a:gd name="T13" fmla="*/ 2147483647 h 21"/>
                    <a:gd name="T14" fmla="*/ 2147483647 w 52"/>
                    <a:gd name="T15" fmla="*/ 2147483647 h 21"/>
                    <a:gd name="T16" fmla="*/ 2147483647 w 52"/>
                    <a:gd name="T17" fmla="*/ 2147483647 h 21"/>
                    <a:gd name="T18" fmla="*/ 2147483647 w 52"/>
                    <a:gd name="T19" fmla="*/ 2147483647 h 2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52" h="21">
                      <a:moveTo>
                        <a:pt x="26" y="0"/>
                      </a:moveTo>
                      <a:cubicBezTo>
                        <a:pt x="11" y="0"/>
                        <a:pt x="0" y="5"/>
                        <a:pt x="0" y="10"/>
                      </a:cubicBezTo>
                      <a:cubicBezTo>
                        <a:pt x="0" y="16"/>
                        <a:pt x="11" y="21"/>
                        <a:pt x="26" y="21"/>
                      </a:cubicBezTo>
                      <a:cubicBezTo>
                        <a:pt x="40" y="21"/>
                        <a:pt x="52" y="16"/>
                        <a:pt x="52" y="10"/>
                      </a:cubicBezTo>
                      <a:cubicBezTo>
                        <a:pt x="52" y="5"/>
                        <a:pt x="40" y="0"/>
                        <a:pt x="26" y="0"/>
                      </a:cubicBezTo>
                      <a:close/>
                      <a:moveTo>
                        <a:pt x="26" y="19"/>
                      </a:moveTo>
                      <a:cubicBezTo>
                        <a:pt x="13" y="19"/>
                        <a:pt x="3" y="15"/>
                        <a:pt x="3" y="10"/>
                      </a:cubicBezTo>
                      <a:cubicBezTo>
                        <a:pt x="3" y="5"/>
                        <a:pt x="13" y="1"/>
                        <a:pt x="26" y="1"/>
                      </a:cubicBezTo>
                      <a:cubicBezTo>
                        <a:pt x="38" y="1"/>
                        <a:pt x="48" y="5"/>
                        <a:pt x="48" y="10"/>
                      </a:cubicBezTo>
                      <a:cubicBezTo>
                        <a:pt x="48" y="15"/>
                        <a:pt x="38" y="19"/>
                        <a:pt x="26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Freeform 476"/>
                <p:cNvSpPr>
                  <a:spLocks noEditPoints="1"/>
                </p:cNvSpPr>
                <p:nvPr/>
              </p:nvSpPr>
              <p:spPr bwMode="auto">
                <a:xfrm>
                  <a:off x="4767263" y="2389192"/>
                  <a:ext cx="385763" cy="387351"/>
                </a:xfrm>
                <a:custGeom>
                  <a:avLst/>
                  <a:gdLst>
                    <a:gd name="T0" fmla="*/ 2147483647 w 243"/>
                    <a:gd name="T1" fmla="*/ 2147483647 h 244"/>
                    <a:gd name="T2" fmla="*/ 0 w 243"/>
                    <a:gd name="T3" fmla="*/ 2147483647 h 244"/>
                    <a:gd name="T4" fmla="*/ 0 w 243"/>
                    <a:gd name="T5" fmla="*/ 0 h 244"/>
                    <a:gd name="T6" fmla="*/ 2147483647 w 243"/>
                    <a:gd name="T7" fmla="*/ 0 h 244"/>
                    <a:gd name="T8" fmla="*/ 2147483647 w 243"/>
                    <a:gd name="T9" fmla="*/ 2147483647 h 244"/>
                    <a:gd name="T10" fmla="*/ 2147483647 w 243"/>
                    <a:gd name="T11" fmla="*/ 2147483647 h 244"/>
                    <a:gd name="T12" fmla="*/ 2147483647 w 243"/>
                    <a:gd name="T13" fmla="*/ 0 h 244"/>
                    <a:gd name="T14" fmla="*/ 2147483647 w 243"/>
                    <a:gd name="T15" fmla="*/ 0 h 244"/>
                    <a:gd name="T16" fmla="*/ 2147483647 w 243"/>
                    <a:gd name="T17" fmla="*/ 2147483647 h 244"/>
                    <a:gd name="T18" fmla="*/ 2147483647 w 243"/>
                    <a:gd name="T19" fmla="*/ 2147483647 h 244"/>
                    <a:gd name="T20" fmla="*/ 2147483647 w 243"/>
                    <a:gd name="T21" fmla="*/ 2147483647 h 244"/>
                    <a:gd name="T22" fmla="*/ 2147483647 w 243"/>
                    <a:gd name="T23" fmla="*/ 2147483647 h 244"/>
                    <a:gd name="T24" fmla="*/ 2147483647 w 243"/>
                    <a:gd name="T25" fmla="*/ 2147483647 h 244"/>
                    <a:gd name="T26" fmla="*/ 2147483647 w 243"/>
                    <a:gd name="T27" fmla="*/ 2147483647 h 244"/>
                    <a:gd name="T28" fmla="*/ 2147483647 w 243"/>
                    <a:gd name="T29" fmla="*/ 2147483647 h 244"/>
                    <a:gd name="T30" fmla="*/ 2147483647 w 243"/>
                    <a:gd name="T31" fmla="*/ 2147483647 h 244"/>
                    <a:gd name="T32" fmla="*/ 2147483647 w 243"/>
                    <a:gd name="T33" fmla="*/ 2147483647 h 244"/>
                    <a:gd name="T34" fmla="*/ 2147483647 w 243"/>
                    <a:gd name="T35" fmla="*/ 2147483647 h 24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3" h="244">
                      <a:moveTo>
                        <a:pt x="243" y="244"/>
                      </a:moveTo>
                      <a:lnTo>
                        <a:pt x="0" y="244"/>
                      </a:lnTo>
                      <a:lnTo>
                        <a:pt x="0" y="0"/>
                      </a:lnTo>
                      <a:lnTo>
                        <a:pt x="96" y="0"/>
                      </a:lnTo>
                      <a:lnTo>
                        <a:pt x="96" y="54"/>
                      </a:lnTo>
                      <a:lnTo>
                        <a:pt x="147" y="54"/>
                      </a:lnTo>
                      <a:lnTo>
                        <a:pt x="147" y="0"/>
                      </a:lnTo>
                      <a:lnTo>
                        <a:pt x="243" y="0"/>
                      </a:lnTo>
                      <a:lnTo>
                        <a:pt x="243" y="244"/>
                      </a:lnTo>
                      <a:close/>
                      <a:moveTo>
                        <a:pt x="16" y="228"/>
                      </a:moveTo>
                      <a:lnTo>
                        <a:pt x="229" y="228"/>
                      </a:lnTo>
                      <a:lnTo>
                        <a:pt x="229" y="14"/>
                      </a:lnTo>
                      <a:lnTo>
                        <a:pt x="163" y="14"/>
                      </a:lnTo>
                      <a:lnTo>
                        <a:pt x="163" y="69"/>
                      </a:lnTo>
                      <a:lnTo>
                        <a:pt x="80" y="69"/>
                      </a:lnTo>
                      <a:lnTo>
                        <a:pt x="80" y="14"/>
                      </a:lnTo>
                      <a:lnTo>
                        <a:pt x="16" y="14"/>
                      </a:lnTo>
                      <a:lnTo>
                        <a:pt x="16" y="2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Freeform 477"/>
                <p:cNvSpPr>
                  <a:spLocks noEditPoints="1"/>
                </p:cNvSpPr>
                <p:nvPr/>
              </p:nvSpPr>
              <p:spPr bwMode="auto">
                <a:xfrm>
                  <a:off x="4875213" y="2517780"/>
                  <a:ext cx="185738" cy="142875"/>
                </a:xfrm>
                <a:custGeom>
                  <a:avLst/>
                  <a:gdLst>
                    <a:gd name="T0" fmla="*/ 2147483647 w 58"/>
                    <a:gd name="T1" fmla="*/ 0 h 45"/>
                    <a:gd name="T2" fmla="*/ 2147483647 w 58"/>
                    <a:gd name="T3" fmla="*/ 0 h 45"/>
                    <a:gd name="T4" fmla="*/ 0 w 58"/>
                    <a:gd name="T5" fmla="*/ 2147483647 h 45"/>
                    <a:gd name="T6" fmla="*/ 0 w 58"/>
                    <a:gd name="T7" fmla="*/ 2147483647 h 45"/>
                    <a:gd name="T8" fmla="*/ 2147483647 w 58"/>
                    <a:gd name="T9" fmla="*/ 2147483647 h 45"/>
                    <a:gd name="T10" fmla="*/ 2147483647 w 58"/>
                    <a:gd name="T11" fmla="*/ 2147483647 h 45"/>
                    <a:gd name="T12" fmla="*/ 2147483647 w 58"/>
                    <a:gd name="T13" fmla="*/ 2147483647 h 45"/>
                    <a:gd name="T14" fmla="*/ 2147483647 w 58"/>
                    <a:gd name="T15" fmla="*/ 2147483647 h 45"/>
                    <a:gd name="T16" fmla="*/ 2147483647 w 58"/>
                    <a:gd name="T17" fmla="*/ 0 h 45"/>
                    <a:gd name="T18" fmla="*/ 2147483647 w 58"/>
                    <a:gd name="T19" fmla="*/ 2147483647 h 45"/>
                    <a:gd name="T20" fmla="*/ 2147483647 w 58"/>
                    <a:gd name="T21" fmla="*/ 2147483647 h 45"/>
                    <a:gd name="T22" fmla="*/ 2147483647 w 58"/>
                    <a:gd name="T23" fmla="*/ 2147483647 h 45"/>
                    <a:gd name="T24" fmla="*/ 2147483647 w 58"/>
                    <a:gd name="T25" fmla="*/ 2147483647 h 45"/>
                    <a:gd name="T26" fmla="*/ 2147483647 w 58"/>
                    <a:gd name="T27" fmla="*/ 2147483647 h 45"/>
                    <a:gd name="T28" fmla="*/ 2147483647 w 58"/>
                    <a:gd name="T29" fmla="*/ 2147483647 h 45"/>
                    <a:gd name="T30" fmla="*/ 2147483647 w 58"/>
                    <a:gd name="T31" fmla="*/ 2147483647 h 45"/>
                    <a:gd name="T32" fmla="*/ 2147483647 w 58"/>
                    <a:gd name="T33" fmla="*/ 2147483647 h 45"/>
                    <a:gd name="T34" fmla="*/ 2147483647 w 58"/>
                    <a:gd name="T35" fmla="*/ 2147483647 h 4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58" h="45">
                      <a:moveTo>
                        <a:pt x="54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3"/>
                        <a:pt x="2" y="45"/>
                        <a:pt x="5" y="45"/>
                      </a:cubicBezTo>
                      <a:cubicBezTo>
                        <a:pt x="54" y="45"/>
                        <a:pt x="54" y="45"/>
                        <a:pt x="54" y="45"/>
                      </a:cubicBezTo>
                      <a:cubicBezTo>
                        <a:pt x="56" y="45"/>
                        <a:pt x="58" y="43"/>
                        <a:pt x="58" y="41"/>
                      </a:cubicBezTo>
                      <a:cubicBezTo>
                        <a:pt x="58" y="4"/>
                        <a:pt x="58" y="4"/>
                        <a:pt x="58" y="4"/>
                      </a:cubicBezTo>
                      <a:cubicBezTo>
                        <a:pt x="58" y="2"/>
                        <a:pt x="56" y="0"/>
                        <a:pt x="54" y="0"/>
                      </a:cubicBezTo>
                      <a:close/>
                      <a:moveTo>
                        <a:pt x="55" y="41"/>
                      </a:moveTo>
                      <a:cubicBezTo>
                        <a:pt x="55" y="42"/>
                        <a:pt x="55" y="42"/>
                        <a:pt x="54" y="42"/>
                      </a:cubicBezTo>
                      <a:cubicBezTo>
                        <a:pt x="5" y="42"/>
                        <a:pt x="5" y="42"/>
                        <a:pt x="5" y="42"/>
                      </a:cubicBezTo>
                      <a:cubicBezTo>
                        <a:pt x="4" y="42"/>
                        <a:pt x="3" y="42"/>
                        <a:pt x="3" y="41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3"/>
                        <a:pt x="4" y="3"/>
                        <a:pt x="5" y="3"/>
                      </a:cubicBezTo>
                      <a:cubicBezTo>
                        <a:pt x="54" y="3"/>
                        <a:pt x="54" y="3"/>
                        <a:pt x="54" y="3"/>
                      </a:cubicBezTo>
                      <a:cubicBezTo>
                        <a:pt x="55" y="3"/>
                        <a:pt x="55" y="3"/>
                        <a:pt x="55" y="4"/>
                      </a:cubicBezTo>
                      <a:lnTo>
                        <a:pt x="55" y="4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Rectangle 478"/>
                <p:cNvSpPr>
                  <a:spLocks noChangeArrowheads="1"/>
                </p:cNvSpPr>
                <p:nvPr/>
              </p:nvSpPr>
              <p:spPr bwMode="auto">
                <a:xfrm>
                  <a:off x="4941888" y="2663830"/>
                  <a:ext cx="52388" cy="952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Rectangle 479"/>
                <p:cNvSpPr>
                  <a:spLocks noChangeArrowheads="1"/>
                </p:cNvSpPr>
                <p:nvPr/>
              </p:nvSpPr>
              <p:spPr bwMode="auto">
                <a:xfrm>
                  <a:off x="4922838" y="2676530"/>
                  <a:ext cx="93663" cy="635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Rectangle 480"/>
                <p:cNvSpPr>
                  <a:spLocks noChangeArrowheads="1"/>
                </p:cNvSpPr>
                <p:nvPr/>
              </p:nvSpPr>
              <p:spPr bwMode="auto">
                <a:xfrm>
                  <a:off x="5003800" y="2714630"/>
                  <a:ext cx="50800" cy="1111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Freeform 481"/>
                <p:cNvSpPr>
                  <a:spLocks noEditPoints="1"/>
                </p:cNvSpPr>
                <p:nvPr/>
              </p:nvSpPr>
              <p:spPr bwMode="auto">
                <a:xfrm>
                  <a:off x="4872038" y="2686055"/>
                  <a:ext cx="195263" cy="58738"/>
                </a:xfrm>
                <a:custGeom>
                  <a:avLst/>
                  <a:gdLst>
                    <a:gd name="T0" fmla="*/ 2147483647 w 61"/>
                    <a:gd name="T1" fmla="*/ 0 h 18"/>
                    <a:gd name="T2" fmla="*/ 0 w 61"/>
                    <a:gd name="T3" fmla="*/ 2147483647 h 18"/>
                    <a:gd name="T4" fmla="*/ 2147483647 w 61"/>
                    <a:gd name="T5" fmla="*/ 2147483647 h 18"/>
                    <a:gd name="T6" fmla="*/ 2147483647 w 61"/>
                    <a:gd name="T7" fmla="*/ 2147483647 h 18"/>
                    <a:gd name="T8" fmla="*/ 2147483647 w 61"/>
                    <a:gd name="T9" fmla="*/ 2147483647 h 18"/>
                    <a:gd name="T10" fmla="*/ 2147483647 w 61"/>
                    <a:gd name="T11" fmla="*/ 2147483647 h 18"/>
                    <a:gd name="T12" fmla="*/ 2147483647 w 61"/>
                    <a:gd name="T13" fmla="*/ 2147483647 h 18"/>
                    <a:gd name="T14" fmla="*/ 2147483647 w 61"/>
                    <a:gd name="T15" fmla="*/ 2147483647 h 18"/>
                    <a:gd name="T16" fmla="*/ 2147483647 w 61"/>
                    <a:gd name="T17" fmla="*/ 2147483647 h 18"/>
                    <a:gd name="T18" fmla="*/ 2147483647 w 61"/>
                    <a:gd name="T19" fmla="*/ 2147483647 h 18"/>
                    <a:gd name="T20" fmla="*/ 2147483647 w 61"/>
                    <a:gd name="T21" fmla="*/ 2147483647 h 18"/>
                    <a:gd name="T22" fmla="*/ 2147483647 w 61"/>
                    <a:gd name="T23" fmla="*/ 2147483647 h 18"/>
                    <a:gd name="T24" fmla="*/ 2147483647 w 61"/>
                    <a:gd name="T25" fmla="*/ 2147483647 h 18"/>
                    <a:gd name="T26" fmla="*/ 2147483647 w 61"/>
                    <a:gd name="T27" fmla="*/ 2147483647 h 18"/>
                    <a:gd name="T28" fmla="*/ 2147483647 w 61"/>
                    <a:gd name="T29" fmla="*/ 2147483647 h 18"/>
                    <a:gd name="T30" fmla="*/ 2147483647 w 61"/>
                    <a:gd name="T31" fmla="*/ 2147483647 h 18"/>
                    <a:gd name="T32" fmla="*/ 2147483647 w 61"/>
                    <a:gd name="T33" fmla="*/ 2147483647 h 18"/>
                    <a:gd name="T34" fmla="*/ 2147483647 w 61"/>
                    <a:gd name="T35" fmla="*/ 2147483647 h 18"/>
                    <a:gd name="T36" fmla="*/ 2147483647 w 61"/>
                    <a:gd name="T37" fmla="*/ 2147483647 h 18"/>
                    <a:gd name="T38" fmla="*/ 2147483647 w 61"/>
                    <a:gd name="T39" fmla="*/ 2147483647 h 18"/>
                    <a:gd name="T40" fmla="*/ 2147483647 w 61"/>
                    <a:gd name="T41" fmla="*/ 2147483647 h 18"/>
                    <a:gd name="T42" fmla="*/ 2147483647 w 61"/>
                    <a:gd name="T43" fmla="*/ 2147483647 h 18"/>
                    <a:gd name="T44" fmla="*/ 2147483647 w 61"/>
                    <a:gd name="T45" fmla="*/ 2147483647 h 18"/>
                    <a:gd name="T46" fmla="*/ 2147483647 w 61"/>
                    <a:gd name="T47" fmla="*/ 2147483647 h 18"/>
                    <a:gd name="T48" fmla="*/ 2147483647 w 61"/>
                    <a:gd name="T49" fmla="*/ 2147483647 h 18"/>
                    <a:gd name="T50" fmla="*/ 2147483647 w 61"/>
                    <a:gd name="T51" fmla="*/ 2147483647 h 18"/>
                    <a:gd name="T52" fmla="*/ 2147483647 w 61"/>
                    <a:gd name="T53" fmla="*/ 2147483647 h 18"/>
                    <a:gd name="T54" fmla="*/ 2147483647 w 61"/>
                    <a:gd name="T55" fmla="*/ 2147483647 h 18"/>
                    <a:gd name="T56" fmla="*/ 2147483647 w 61"/>
                    <a:gd name="T57" fmla="*/ 2147483647 h 18"/>
                    <a:gd name="T58" fmla="*/ 2147483647 w 61"/>
                    <a:gd name="T59" fmla="*/ 2147483647 h 18"/>
                    <a:gd name="T60" fmla="*/ 2147483647 w 61"/>
                    <a:gd name="T61" fmla="*/ 2147483647 h 18"/>
                    <a:gd name="T62" fmla="*/ 2147483647 w 61"/>
                    <a:gd name="T63" fmla="*/ 2147483647 h 18"/>
                    <a:gd name="T64" fmla="*/ 2147483647 w 61"/>
                    <a:gd name="T65" fmla="*/ 2147483647 h 18"/>
                    <a:gd name="T66" fmla="*/ 2147483647 w 61"/>
                    <a:gd name="T67" fmla="*/ 2147483647 h 1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61" h="18">
                      <a:moveTo>
                        <a:pt x="59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7"/>
                        <a:pt x="0" y="18"/>
                        <a:pt x="2" y="18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60" y="18"/>
                        <a:pt x="61" y="17"/>
                        <a:pt x="61" y="16"/>
                      </a:cubicBezTo>
                      <a:cubicBezTo>
                        <a:pt x="61" y="2"/>
                        <a:pt x="61" y="2"/>
                        <a:pt x="61" y="2"/>
                      </a:cubicBezTo>
                      <a:cubicBezTo>
                        <a:pt x="61" y="1"/>
                        <a:pt x="60" y="0"/>
                        <a:pt x="59" y="0"/>
                      </a:cubicBezTo>
                      <a:close/>
                      <a:moveTo>
                        <a:pt x="21" y="15"/>
                      </a:move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lnTo>
                        <a:pt x="21" y="15"/>
                      </a:lnTo>
                      <a:close/>
                      <a:moveTo>
                        <a:pt x="21" y="12"/>
                      </a:move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lnTo>
                        <a:pt x="21" y="12"/>
                      </a:lnTo>
                      <a:close/>
                      <a:moveTo>
                        <a:pt x="21" y="10"/>
                      </a:move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lnTo>
                        <a:pt x="21" y="10"/>
                      </a:lnTo>
                      <a:close/>
                      <a:moveTo>
                        <a:pt x="21" y="7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lnTo>
                        <a:pt x="21" y="7"/>
                      </a:lnTo>
                      <a:close/>
                      <a:moveTo>
                        <a:pt x="21" y="4"/>
                      </a:move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1" y="3"/>
                        <a:pt x="21" y="3"/>
                        <a:pt x="21" y="3"/>
                      </a:cubicBezTo>
                      <a:lnTo>
                        <a:pt x="21" y="4"/>
                      </a:lnTo>
                      <a:close/>
                      <a:moveTo>
                        <a:pt x="32" y="11"/>
                      </a:move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32" y="9"/>
                        <a:pt x="32" y="9"/>
                        <a:pt x="32" y="9"/>
                      </a:cubicBezTo>
                      <a:lnTo>
                        <a:pt x="32" y="11"/>
                      </a:lnTo>
                      <a:close/>
                      <a:moveTo>
                        <a:pt x="32" y="8"/>
                      </a:move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32" y="7"/>
                        <a:pt x="32" y="7"/>
                        <a:pt x="32" y="7"/>
                      </a:cubicBezTo>
                      <a:lnTo>
                        <a:pt x="32" y="8"/>
                      </a:lnTo>
                      <a:close/>
                      <a:moveTo>
                        <a:pt x="46" y="15"/>
                      </a:moveTo>
                      <a:cubicBezTo>
                        <a:pt x="45" y="15"/>
                        <a:pt x="45" y="15"/>
                        <a:pt x="45" y="15"/>
                      </a:cubicBezTo>
                      <a:cubicBezTo>
                        <a:pt x="45" y="14"/>
                        <a:pt x="45" y="14"/>
                        <a:pt x="46" y="14"/>
                      </a:cubicBezTo>
                      <a:cubicBezTo>
                        <a:pt x="46" y="14"/>
                        <a:pt x="46" y="14"/>
                        <a:pt x="46" y="15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lose/>
                      <a:moveTo>
                        <a:pt x="49" y="15"/>
                      </a:moveTo>
                      <a:cubicBezTo>
                        <a:pt x="49" y="15"/>
                        <a:pt x="48" y="15"/>
                        <a:pt x="48" y="15"/>
                      </a:cubicBezTo>
                      <a:cubicBezTo>
                        <a:pt x="48" y="14"/>
                        <a:pt x="49" y="14"/>
                        <a:pt x="49" y="14"/>
                      </a:cubicBezTo>
                      <a:cubicBezTo>
                        <a:pt x="49" y="14"/>
                        <a:pt x="50" y="14"/>
                        <a:pt x="50" y="15"/>
                      </a:cubicBezTo>
                      <a:cubicBezTo>
                        <a:pt x="50" y="15"/>
                        <a:pt x="49" y="15"/>
                        <a:pt x="49" y="15"/>
                      </a:cubicBezTo>
                      <a:close/>
                      <a:moveTo>
                        <a:pt x="52" y="15"/>
                      </a:moveTo>
                      <a:cubicBezTo>
                        <a:pt x="52" y="15"/>
                        <a:pt x="52" y="15"/>
                        <a:pt x="52" y="15"/>
                      </a:cubicBezTo>
                      <a:cubicBezTo>
                        <a:pt x="52" y="14"/>
                        <a:pt x="52" y="14"/>
                        <a:pt x="52" y="14"/>
                      </a:cubicBezTo>
                      <a:cubicBezTo>
                        <a:pt x="53" y="14"/>
                        <a:pt x="53" y="14"/>
                        <a:pt x="53" y="15"/>
                      </a:cubicBezTo>
                      <a:cubicBezTo>
                        <a:pt x="53" y="15"/>
                        <a:pt x="53" y="15"/>
                        <a:pt x="52" y="15"/>
                      </a:cubicBezTo>
                      <a:close/>
                      <a:moveTo>
                        <a:pt x="58" y="13"/>
                      </a:move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58" y="8"/>
                        <a:pt x="58" y="8"/>
                        <a:pt x="58" y="8"/>
                      </a:cubicBezTo>
                      <a:lnTo>
                        <a:pt x="58" y="13"/>
                      </a:lnTo>
                      <a:close/>
                      <a:moveTo>
                        <a:pt x="58" y="7"/>
                      </a:move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0" y="3"/>
                        <a:pt x="40" y="3"/>
                        <a:pt x="40" y="3"/>
                      </a:cubicBezTo>
                      <a:cubicBezTo>
                        <a:pt x="58" y="3"/>
                        <a:pt x="58" y="3"/>
                        <a:pt x="58" y="3"/>
                      </a:cubicBezTo>
                      <a:lnTo>
                        <a:pt x="58" y="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Rectangle 482"/>
                <p:cNvSpPr>
                  <a:spLocks noChangeArrowheads="1"/>
                </p:cNvSpPr>
                <p:nvPr/>
              </p:nvSpPr>
              <p:spPr bwMode="auto">
                <a:xfrm>
                  <a:off x="5003800" y="2695580"/>
                  <a:ext cx="50800" cy="127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483"/>
                <p:cNvSpPr>
                  <a:spLocks noEditPoints="1"/>
                </p:cNvSpPr>
                <p:nvPr/>
              </p:nvSpPr>
              <p:spPr bwMode="auto">
                <a:xfrm>
                  <a:off x="5214938" y="1938341"/>
                  <a:ext cx="388938" cy="387351"/>
                </a:xfrm>
                <a:custGeom>
                  <a:avLst/>
                  <a:gdLst>
                    <a:gd name="T0" fmla="*/ 2147483647 w 245"/>
                    <a:gd name="T1" fmla="*/ 2147483647 h 244"/>
                    <a:gd name="T2" fmla="*/ 0 w 245"/>
                    <a:gd name="T3" fmla="*/ 2147483647 h 244"/>
                    <a:gd name="T4" fmla="*/ 0 w 245"/>
                    <a:gd name="T5" fmla="*/ 0 h 244"/>
                    <a:gd name="T6" fmla="*/ 2147483647 w 245"/>
                    <a:gd name="T7" fmla="*/ 0 h 244"/>
                    <a:gd name="T8" fmla="*/ 2147483647 w 245"/>
                    <a:gd name="T9" fmla="*/ 2147483647 h 244"/>
                    <a:gd name="T10" fmla="*/ 2147483647 w 245"/>
                    <a:gd name="T11" fmla="*/ 2147483647 h 244"/>
                    <a:gd name="T12" fmla="*/ 2147483647 w 245"/>
                    <a:gd name="T13" fmla="*/ 0 h 244"/>
                    <a:gd name="T14" fmla="*/ 2147483647 w 245"/>
                    <a:gd name="T15" fmla="*/ 0 h 244"/>
                    <a:gd name="T16" fmla="*/ 2147483647 w 245"/>
                    <a:gd name="T17" fmla="*/ 2147483647 h 244"/>
                    <a:gd name="T18" fmla="*/ 2147483647 w 245"/>
                    <a:gd name="T19" fmla="*/ 2147483647 h 244"/>
                    <a:gd name="T20" fmla="*/ 2147483647 w 245"/>
                    <a:gd name="T21" fmla="*/ 2147483647 h 244"/>
                    <a:gd name="T22" fmla="*/ 2147483647 w 245"/>
                    <a:gd name="T23" fmla="*/ 2147483647 h 244"/>
                    <a:gd name="T24" fmla="*/ 2147483647 w 245"/>
                    <a:gd name="T25" fmla="*/ 2147483647 h 244"/>
                    <a:gd name="T26" fmla="*/ 2147483647 w 245"/>
                    <a:gd name="T27" fmla="*/ 2147483647 h 244"/>
                    <a:gd name="T28" fmla="*/ 2147483647 w 245"/>
                    <a:gd name="T29" fmla="*/ 2147483647 h 244"/>
                    <a:gd name="T30" fmla="*/ 2147483647 w 245"/>
                    <a:gd name="T31" fmla="*/ 2147483647 h 244"/>
                    <a:gd name="T32" fmla="*/ 2147483647 w 245"/>
                    <a:gd name="T33" fmla="*/ 2147483647 h 244"/>
                    <a:gd name="T34" fmla="*/ 2147483647 w 245"/>
                    <a:gd name="T35" fmla="*/ 2147483647 h 24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5" h="244">
                      <a:moveTo>
                        <a:pt x="245" y="244"/>
                      </a:moveTo>
                      <a:lnTo>
                        <a:pt x="0" y="244"/>
                      </a:lnTo>
                      <a:lnTo>
                        <a:pt x="0" y="0"/>
                      </a:lnTo>
                      <a:lnTo>
                        <a:pt x="96" y="0"/>
                      </a:lnTo>
                      <a:lnTo>
                        <a:pt x="96" y="55"/>
                      </a:lnTo>
                      <a:lnTo>
                        <a:pt x="147" y="55"/>
                      </a:lnTo>
                      <a:lnTo>
                        <a:pt x="147" y="0"/>
                      </a:lnTo>
                      <a:lnTo>
                        <a:pt x="245" y="0"/>
                      </a:lnTo>
                      <a:lnTo>
                        <a:pt x="245" y="244"/>
                      </a:lnTo>
                      <a:close/>
                      <a:moveTo>
                        <a:pt x="16" y="228"/>
                      </a:moveTo>
                      <a:lnTo>
                        <a:pt x="229" y="228"/>
                      </a:lnTo>
                      <a:lnTo>
                        <a:pt x="229" y="14"/>
                      </a:lnTo>
                      <a:lnTo>
                        <a:pt x="163" y="14"/>
                      </a:lnTo>
                      <a:lnTo>
                        <a:pt x="163" y="69"/>
                      </a:lnTo>
                      <a:lnTo>
                        <a:pt x="82" y="69"/>
                      </a:lnTo>
                      <a:lnTo>
                        <a:pt x="82" y="14"/>
                      </a:lnTo>
                      <a:lnTo>
                        <a:pt x="16" y="14"/>
                      </a:lnTo>
                      <a:lnTo>
                        <a:pt x="16" y="2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Freeform 484"/>
                <p:cNvSpPr>
                  <a:spLocks noEditPoints="1"/>
                </p:cNvSpPr>
                <p:nvPr/>
              </p:nvSpPr>
              <p:spPr bwMode="auto">
                <a:xfrm>
                  <a:off x="5341938" y="2070104"/>
                  <a:ext cx="157163" cy="198438"/>
                </a:xfrm>
                <a:custGeom>
                  <a:avLst/>
                  <a:gdLst>
                    <a:gd name="T0" fmla="*/ 2147483647 w 49"/>
                    <a:gd name="T1" fmla="*/ 2147483647 h 62"/>
                    <a:gd name="T2" fmla="*/ 2147483647 w 49"/>
                    <a:gd name="T3" fmla="*/ 2147483647 h 62"/>
                    <a:gd name="T4" fmla="*/ 2147483647 w 49"/>
                    <a:gd name="T5" fmla="*/ 2147483647 h 62"/>
                    <a:gd name="T6" fmla="*/ 2147483647 w 49"/>
                    <a:gd name="T7" fmla="*/ 2147483647 h 62"/>
                    <a:gd name="T8" fmla="*/ 2147483647 w 49"/>
                    <a:gd name="T9" fmla="*/ 2147483647 h 62"/>
                    <a:gd name="T10" fmla="*/ 2147483647 w 49"/>
                    <a:gd name="T11" fmla="*/ 2147483647 h 62"/>
                    <a:gd name="T12" fmla="*/ 2147483647 w 49"/>
                    <a:gd name="T13" fmla="*/ 2147483647 h 62"/>
                    <a:gd name="T14" fmla="*/ 2147483647 w 49"/>
                    <a:gd name="T15" fmla="*/ 2147483647 h 62"/>
                    <a:gd name="T16" fmla="*/ 2147483647 w 49"/>
                    <a:gd name="T17" fmla="*/ 2147483647 h 62"/>
                    <a:gd name="T18" fmla="*/ 2147483647 w 49"/>
                    <a:gd name="T19" fmla="*/ 2147483647 h 62"/>
                    <a:gd name="T20" fmla="*/ 2147483647 w 49"/>
                    <a:gd name="T21" fmla="*/ 2147483647 h 62"/>
                    <a:gd name="T22" fmla="*/ 2147483647 w 49"/>
                    <a:gd name="T23" fmla="*/ 2147483647 h 62"/>
                    <a:gd name="T24" fmla="*/ 2147483647 w 49"/>
                    <a:gd name="T25" fmla="*/ 2147483647 h 62"/>
                    <a:gd name="T26" fmla="*/ 2147483647 w 49"/>
                    <a:gd name="T27" fmla="*/ 2147483647 h 62"/>
                    <a:gd name="T28" fmla="*/ 2147483647 w 49"/>
                    <a:gd name="T29" fmla="*/ 2147483647 h 62"/>
                    <a:gd name="T30" fmla="*/ 2147483647 w 49"/>
                    <a:gd name="T31" fmla="*/ 2147483647 h 62"/>
                    <a:gd name="T32" fmla="*/ 2147483647 w 49"/>
                    <a:gd name="T33" fmla="*/ 0 h 62"/>
                    <a:gd name="T34" fmla="*/ 2147483647 w 49"/>
                    <a:gd name="T35" fmla="*/ 0 h 62"/>
                    <a:gd name="T36" fmla="*/ 2147483647 w 49"/>
                    <a:gd name="T37" fmla="*/ 0 h 62"/>
                    <a:gd name="T38" fmla="*/ 0 w 49"/>
                    <a:gd name="T39" fmla="*/ 2147483647 h 62"/>
                    <a:gd name="T40" fmla="*/ 0 w 49"/>
                    <a:gd name="T41" fmla="*/ 2147483647 h 62"/>
                    <a:gd name="T42" fmla="*/ 2147483647 w 49"/>
                    <a:gd name="T43" fmla="*/ 2147483647 h 62"/>
                    <a:gd name="T44" fmla="*/ 2147483647 w 49"/>
                    <a:gd name="T45" fmla="*/ 2147483647 h 62"/>
                    <a:gd name="T46" fmla="*/ 2147483647 w 49"/>
                    <a:gd name="T47" fmla="*/ 2147483647 h 62"/>
                    <a:gd name="T48" fmla="*/ 2147483647 w 49"/>
                    <a:gd name="T49" fmla="*/ 2147483647 h 62"/>
                    <a:gd name="T50" fmla="*/ 2147483647 w 49"/>
                    <a:gd name="T51" fmla="*/ 2147483647 h 62"/>
                    <a:gd name="T52" fmla="*/ 2147483647 w 49"/>
                    <a:gd name="T53" fmla="*/ 2147483647 h 62"/>
                    <a:gd name="T54" fmla="*/ 2147483647 w 49"/>
                    <a:gd name="T55" fmla="*/ 2147483647 h 62"/>
                    <a:gd name="T56" fmla="*/ 2147483647 w 49"/>
                    <a:gd name="T57" fmla="*/ 2147483647 h 62"/>
                    <a:gd name="T58" fmla="*/ 2147483647 w 49"/>
                    <a:gd name="T59" fmla="*/ 2147483647 h 62"/>
                    <a:gd name="T60" fmla="*/ 2147483647 w 49"/>
                    <a:gd name="T61" fmla="*/ 2147483647 h 62"/>
                    <a:gd name="T62" fmla="*/ 2147483647 w 49"/>
                    <a:gd name="T63" fmla="*/ 2147483647 h 6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49" h="62">
                      <a:moveTo>
                        <a:pt x="46" y="48"/>
                      </a:moveTo>
                      <a:cubicBezTo>
                        <a:pt x="46" y="58"/>
                        <a:pt x="46" y="58"/>
                        <a:pt x="46" y="58"/>
                      </a:cubicBezTo>
                      <a:cubicBezTo>
                        <a:pt x="46" y="58"/>
                        <a:pt x="46" y="58"/>
                        <a:pt x="46" y="58"/>
                      </a:cubicBezTo>
                      <a:cubicBezTo>
                        <a:pt x="46" y="59"/>
                        <a:pt x="45" y="59"/>
                        <a:pt x="45" y="59"/>
                      </a:cubicBezTo>
                      <a:cubicBezTo>
                        <a:pt x="5" y="59"/>
                        <a:pt x="5" y="59"/>
                        <a:pt x="5" y="59"/>
                      </a:cubicBezTo>
                      <a:cubicBezTo>
                        <a:pt x="4" y="59"/>
                        <a:pt x="4" y="59"/>
                        <a:pt x="4" y="58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4"/>
                        <a:pt x="4" y="4"/>
                        <a:pt x="5" y="4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2" y="12"/>
                        <a:pt x="32" y="12"/>
                        <a:pt x="32" y="12"/>
                      </a:cubicBezTo>
                      <a:cubicBezTo>
                        <a:pt x="32" y="15"/>
                        <a:pt x="34" y="17"/>
                        <a:pt x="37" y="17"/>
                      </a:cubicBezTo>
                      <a:cubicBezTo>
                        <a:pt x="46" y="17"/>
                        <a:pt x="46" y="17"/>
                        <a:pt x="46" y="17"/>
                      </a:cubicBezTo>
                      <a:cubicBezTo>
                        <a:pt x="46" y="21"/>
                        <a:pt x="46" y="21"/>
                        <a:pt x="46" y="21"/>
                      </a:cubicBezTo>
                      <a:cubicBezTo>
                        <a:pt x="46" y="21"/>
                        <a:pt x="47" y="21"/>
                        <a:pt x="47" y="21"/>
                      </a:cubicBezTo>
                      <a:cubicBezTo>
                        <a:pt x="49" y="21"/>
                        <a:pt x="49" y="21"/>
                        <a:pt x="49" y="21"/>
                      </a:cubicBez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5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0"/>
                        <a:pt x="3" y="62"/>
                        <a:pt x="5" y="62"/>
                      </a:cubicBezTo>
                      <a:cubicBezTo>
                        <a:pt x="45" y="62"/>
                        <a:pt x="45" y="62"/>
                        <a:pt x="45" y="62"/>
                      </a:cubicBezTo>
                      <a:cubicBezTo>
                        <a:pt x="46" y="62"/>
                        <a:pt x="48" y="62"/>
                        <a:pt x="49" y="60"/>
                      </a:cubicBezTo>
                      <a:cubicBezTo>
                        <a:pt x="49" y="60"/>
                        <a:pt x="49" y="59"/>
                        <a:pt x="49" y="58"/>
                      </a:cubicBezTo>
                      <a:cubicBezTo>
                        <a:pt x="49" y="48"/>
                        <a:pt x="49" y="48"/>
                        <a:pt x="49" y="48"/>
                      </a:cubicBezTo>
                      <a:lnTo>
                        <a:pt x="46" y="48"/>
                      </a:lnTo>
                      <a:close/>
                      <a:moveTo>
                        <a:pt x="35" y="5"/>
                      </a:move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6" y="13"/>
                        <a:pt x="35" y="13"/>
                        <a:pt x="35" y="12"/>
                      </a:cubicBezTo>
                      <a:lnTo>
                        <a:pt x="35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Freeform 485"/>
                <p:cNvSpPr>
                  <a:spLocks/>
                </p:cNvSpPr>
                <p:nvPr/>
              </p:nvSpPr>
              <p:spPr bwMode="auto">
                <a:xfrm>
                  <a:off x="5364163" y="2095504"/>
                  <a:ext cx="63500" cy="6350"/>
                </a:xfrm>
                <a:custGeom>
                  <a:avLst/>
                  <a:gdLst>
                    <a:gd name="T0" fmla="*/ 2147483647 w 20"/>
                    <a:gd name="T1" fmla="*/ 2147483647 h 2"/>
                    <a:gd name="T2" fmla="*/ 2147483647 w 20"/>
                    <a:gd name="T3" fmla="*/ 2147483647 h 2"/>
                    <a:gd name="T4" fmla="*/ 2147483647 w 20"/>
                    <a:gd name="T5" fmla="*/ 0 h 2"/>
                    <a:gd name="T6" fmla="*/ 2147483647 w 20"/>
                    <a:gd name="T7" fmla="*/ 0 h 2"/>
                    <a:gd name="T8" fmla="*/ 2147483647 w 20"/>
                    <a:gd name="T9" fmla="*/ 2147483647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" h="2">
                      <a:moveTo>
                        <a:pt x="1" y="2"/>
                      </a:moveTo>
                      <a:cubicBezTo>
                        <a:pt x="7" y="2"/>
                        <a:pt x="13" y="2"/>
                        <a:pt x="18" y="2"/>
                      </a:cubicBezTo>
                      <a:cubicBezTo>
                        <a:pt x="20" y="2"/>
                        <a:pt x="20" y="0"/>
                        <a:pt x="18" y="0"/>
                      </a:cubicBezTo>
                      <a:cubicBezTo>
                        <a:pt x="13" y="0"/>
                        <a:pt x="7" y="0"/>
                        <a:pt x="1" y="0"/>
                      </a:cubicBezTo>
                      <a:cubicBezTo>
                        <a:pt x="0" y="0"/>
                        <a:pt x="0" y="2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Freeform 486"/>
                <p:cNvSpPr>
                  <a:spLocks/>
                </p:cNvSpPr>
                <p:nvPr/>
              </p:nvSpPr>
              <p:spPr bwMode="auto">
                <a:xfrm>
                  <a:off x="5364163" y="2114554"/>
                  <a:ext cx="63500" cy="6350"/>
                </a:xfrm>
                <a:custGeom>
                  <a:avLst/>
                  <a:gdLst>
                    <a:gd name="T0" fmla="*/ 2147483647 w 20"/>
                    <a:gd name="T1" fmla="*/ 2147483647 h 2"/>
                    <a:gd name="T2" fmla="*/ 2147483647 w 20"/>
                    <a:gd name="T3" fmla="*/ 2147483647 h 2"/>
                    <a:gd name="T4" fmla="*/ 2147483647 w 20"/>
                    <a:gd name="T5" fmla="*/ 0 h 2"/>
                    <a:gd name="T6" fmla="*/ 2147483647 w 20"/>
                    <a:gd name="T7" fmla="*/ 0 h 2"/>
                    <a:gd name="T8" fmla="*/ 2147483647 w 20"/>
                    <a:gd name="T9" fmla="*/ 2147483647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" h="2">
                      <a:moveTo>
                        <a:pt x="1" y="2"/>
                      </a:moveTo>
                      <a:cubicBezTo>
                        <a:pt x="7" y="2"/>
                        <a:pt x="13" y="2"/>
                        <a:pt x="18" y="2"/>
                      </a:cubicBezTo>
                      <a:cubicBezTo>
                        <a:pt x="20" y="2"/>
                        <a:pt x="20" y="0"/>
                        <a:pt x="18" y="0"/>
                      </a:cubicBezTo>
                      <a:cubicBezTo>
                        <a:pt x="13" y="0"/>
                        <a:pt x="7" y="0"/>
                        <a:pt x="1" y="0"/>
                      </a:cubicBezTo>
                      <a:cubicBezTo>
                        <a:pt x="0" y="0"/>
                        <a:pt x="0" y="2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3" name="Freeform 487"/>
                <p:cNvSpPr>
                  <a:spLocks/>
                </p:cNvSpPr>
                <p:nvPr/>
              </p:nvSpPr>
              <p:spPr bwMode="auto">
                <a:xfrm>
                  <a:off x="5364163" y="2133604"/>
                  <a:ext cx="115888" cy="3175"/>
                </a:xfrm>
                <a:custGeom>
                  <a:avLst/>
                  <a:gdLst>
                    <a:gd name="T0" fmla="*/ 2147483647 w 36"/>
                    <a:gd name="T1" fmla="*/ 2147483647 h 1"/>
                    <a:gd name="T2" fmla="*/ 2147483647 w 36"/>
                    <a:gd name="T3" fmla="*/ 2147483647 h 1"/>
                    <a:gd name="T4" fmla="*/ 2147483647 w 36"/>
                    <a:gd name="T5" fmla="*/ 0 h 1"/>
                    <a:gd name="T6" fmla="*/ 2147483647 w 36"/>
                    <a:gd name="T7" fmla="*/ 0 h 1"/>
                    <a:gd name="T8" fmla="*/ 2147483647 w 36"/>
                    <a:gd name="T9" fmla="*/ 2147483647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1" y="1"/>
                      </a:moveTo>
                      <a:cubicBezTo>
                        <a:pt x="7" y="1"/>
                        <a:pt x="29" y="1"/>
                        <a:pt x="35" y="1"/>
                      </a:cubicBezTo>
                      <a:cubicBezTo>
                        <a:pt x="36" y="1"/>
                        <a:pt x="36" y="0"/>
                        <a:pt x="35" y="0"/>
                      </a:cubicBezTo>
                      <a:cubicBezTo>
                        <a:pt x="29" y="0"/>
                        <a:pt x="7" y="0"/>
                        <a:pt x="1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4" name="Freeform 488"/>
                <p:cNvSpPr>
                  <a:spLocks/>
                </p:cNvSpPr>
                <p:nvPr/>
              </p:nvSpPr>
              <p:spPr bwMode="auto">
                <a:xfrm>
                  <a:off x="5364163" y="2149479"/>
                  <a:ext cx="115888" cy="6350"/>
                </a:xfrm>
                <a:custGeom>
                  <a:avLst/>
                  <a:gdLst>
                    <a:gd name="T0" fmla="*/ 2147483647 w 36"/>
                    <a:gd name="T1" fmla="*/ 0 h 2"/>
                    <a:gd name="T2" fmla="*/ 2147483647 w 36"/>
                    <a:gd name="T3" fmla="*/ 0 h 2"/>
                    <a:gd name="T4" fmla="*/ 2147483647 w 36"/>
                    <a:gd name="T5" fmla="*/ 2147483647 h 2"/>
                    <a:gd name="T6" fmla="*/ 2147483647 w 36"/>
                    <a:gd name="T7" fmla="*/ 2147483647 h 2"/>
                    <a:gd name="T8" fmla="*/ 2147483647 w 36"/>
                    <a:gd name="T9" fmla="*/ 0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2">
                      <a:moveTo>
                        <a:pt x="35" y="0"/>
                      </a:moveTo>
                      <a:cubicBezTo>
                        <a:pt x="29" y="0"/>
                        <a:pt x="7" y="0"/>
                        <a:pt x="1" y="0"/>
                      </a:cubicBezTo>
                      <a:cubicBezTo>
                        <a:pt x="0" y="0"/>
                        <a:pt x="0" y="2"/>
                        <a:pt x="1" y="2"/>
                      </a:cubicBezTo>
                      <a:cubicBezTo>
                        <a:pt x="7" y="2"/>
                        <a:pt x="29" y="2"/>
                        <a:pt x="35" y="2"/>
                      </a:cubicBezTo>
                      <a:cubicBezTo>
                        <a:pt x="36" y="2"/>
                        <a:pt x="36" y="0"/>
                        <a:pt x="3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5" name="Freeform 489"/>
                <p:cNvSpPr>
                  <a:spLocks/>
                </p:cNvSpPr>
                <p:nvPr/>
              </p:nvSpPr>
              <p:spPr bwMode="auto">
                <a:xfrm>
                  <a:off x="5364163" y="2168529"/>
                  <a:ext cx="115888" cy="3175"/>
                </a:xfrm>
                <a:custGeom>
                  <a:avLst/>
                  <a:gdLst>
                    <a:gd name="T0" fmla="*/ 2147483647 w 36"/>
                    <a:gd name="T1" fmla="*/ 0 h 1"/>
                    <a:gd name="T2" fmla="*/ 2147483647 w 36"/>
                    <a:gd name="T3" fmla="*/ 0 h 1"/>
                    <a:gd name="T4" fmla="*/ 2147483647 w 36"/>
                    <a:gd name="T5" fmla="*/ 2147483647 h 1"/>
                    <a:gd name="T6" fmla="*/ 2147483647 w 36"/>
                    <a:gd name="T7" fmla="*/ 2147483647 h 1"/>
                    <a:gd name="T8" fmla="*/ 2147483647 w 36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5" y="0"/>
                      </a:moveTo>
                      <a:cubicBezTo>
                        <a:pt x="29" y="0"/>
                        <a:pt x="7" y="0"/>
                        <a:pt x="1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7" y="1"/>
                        <a:pt x="29" y="1"/>
                        <a:pt x="35" y="1"/>
                      </a:cubicBezTo>
                      <a:cubicBezTo>
                        <a:pt x="36" y="1"/>
                        <a:pt x="36" y="0"/>
                        <a:pt x="3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6" name="Freeform 490"/>
                <p:cNvSpPr>
                  <a:spLocks/>
                </p:cNvSpPr>
                <p:nvPr/>
              </p:nvSpPr>
              <p:spPr bwMode="auto">
                <a:xfrm>
                  <a:off x="5364163" y="2184404"/>
                  <a:ext cx="109538" cy="6350"/>
                </a:xfrm>
                <a:custGeom>
                  <a:avLst/>
                  <a:gdLst>
                    <a:gd name="T0" fmla="*/ 2147483647 w 34"/>
                    <a:gd name="T1" fmla="*/ 0 h 2"/>
                    <a:gd name="T2" fmla="*/ 2147483647 w 34"/>
                    <a:gd name="T3" fmla="*/ 0 h 2"/>
                    <a:gd name="T4" fmla="*/ 2147483647 w 34"/>
                    <a:gd name="T5" fmla="*/ 2147483647 h 2"/>
                    <a:gd name="T6" fmla="*/ 2147483647 w 34"/>
                    <a:gd name="T7" fmla="*/ 2147483647 h 2"/>
                    <a:gd name="T8" fmla="*/ 2147483647 w 34"/>
                    <a:gd name="T9" fmla="*/ 0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2">
                      <a:moveTo>
                        <a:pt x="33" y="0"/>
                      </a:moveTo>
                      <a:cubicBezTo>
                        <a:pt x="28" y="0"/>
                        <a:pt x="6" y="0"/>
                        <a:pt x="1" y="0"/>
                      </a:cubicBezTo>
                      <a:cubicBezTo>
                        <a:pt x="0" y="0"/>
                        <a:pt x="0" y="2"/>
                        <a:pt x="1" y="2"/>
                      </a:cubicBezTo>
                      <a:cubicBezTo>
                        <a:pt x="6" y="2"/>
                        <a:pt x="28" y="2"/>
                        <a:pt x="33" y="2"/>
                      </a:cubicBezTo>
                      <a:cubicBezTo>
                        <a:pt x="34" y="2"/>
                        <a:pt x="34" y="0"/>
                        <a:pt x="3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" name="Freeform 491"/>
                <p:cNvSpPr>
                  <a:spLocks/>
                </p:cNvSpPr>
                <p:nvPr/>
              </p:nvSpPr>
              <p:spPr bwMode="auto">
                <a:xfrm>
                  <a:off x="5364163" y="2203454"/>
                  <a:ext cx="103188" cy="6350"/>
                </a:xfrm>
                <a:custGeom>
                  <a:avLst/>
                  <a:gdLst>
                    <a:gd name="T0" fmla="*/ 2147483647 w 32"/>
                    <a:gd name="T1" fmla="*/ 0 h 2"/>
                    <a:gd name="T2" fmla="*/ 2147483647 w 32"/>
                    <a:gd name="T3" fmla="*/ 0 h 2"/>
                    <a:gd name="T4" fmla="*/ 2147483647 w 32"/>
                    <a:gd name="T5" fmla="*/ 2147483647 h 2"/>
                    <a:gd name="T6" fmla="*/ 2147483647 w 32"/>
                    <a:gd name="T7" fmla="*/ 2147483647 h 2"/>
                    <a:gd name="T8" fmla="*/ 2147483647 w 32"/>
                    <a:gd name="T9" fmla="*/ 0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" h="2">
                      <a:moveTo>
                        <a:pt x="31" y="0"/>
                      </a:moveTo>
                      <a:cubicBezTo>
                        <a:pt x="25" y="0"/>
                        <a:pt x="6" y="0"/>
                        <a:pt x="1" y="0"/>
                      </a:cubicBezTo>
                      <a:cubicBezTo>
                        <a:pt x="0" y="0"/>
                        <a:pt x="0" y="2"/>
                        <a:pt x="1" y="2"/>
                      </a:cubicBezTo>
                      <a:cubicBezTo>
                        <a:pt x="6" y="2"/>
                        <a:pt x="25" y="2"/>
                        <a:pt x="31" y="2"/>
                      </a:cubicBezTo>
                      <a:cubicBezTo>
                        <a:pt x="32" y="2"/>
                        <a:pt x="32" y="0"/>
                        <a:pt x="3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Freeform 492"/>
                <p:cNvSpPr>
                  <a:spLocks/>
                </p:cNvSpPr>
                <p:nvPr/>
              </p:nvSpPr>
              <p:spPr bwMode="auto">
                <a:xfrm>
                  <a:off x="5364163" y="2219329"/>
                  <a:ext cx="100013" cy="6350"/>
                </a:xfrm>
                <a:custGeom>
                  <a:avLst/>
                  <a:gdLst>
                    <a:gd name="T0" fmla="*/ 2147483647 w 31"/>
                    <a:gd name="T1" fmla="*/ 0 h 2"/>
                    <a:gd name="T2" fmla="*/ 2147483647 w 31"/>
                    <a:gd name="T3" fmla="*/ 0 h 2"/>
                    <a:gd name="T4" fmla="*/ 2147483647 w 31"/>
                    <a:gd name="T5" fmla="*/ 2147483647 h 2"/>
                    <a:gd name="T6" fmla="*/ 2147483647 w 31"/>
                    <a:gd name="T7" fmla="*/ 2147483647 h 2"/>
                    <a:gd name="T8" fmla="*/ 2147483647 w 31"/>
                    <a:gd name="T9" fmla="*/ 0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1" h="2">
                      <a:moveTo>
                        <a:pt x="30" y="0"/>
                      </a:moveTo>
                      <a:cubicBezTo>
                        <a:pt x="25" y="0"/>
                        <a:pt x="6" y="0"/>
                        <a:pt x="1" y="0"/>
                      </a:cubicBezTo>
                      <a:cubicBezTo>
                        <a:pt x="0" y="0"/>
                        <a:pt x="0" y="2"/>
                        <a:pt x="1" y="2"/>
                      </a:cubicBezTo>
                      <a:cubicBezTo>
                        <a:pt x="6" y="2"/>
                        <a:pt x="25" y="2"/>
                        <a:pt x="30" y="2"/>
                      </a:cubicBezTo>
                      <a:cubicBezTo>
                        <a:pt x="31" y="2"/>
                        <a:pt x="31" y="0"/>
                        <a:pt x="3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" name="Freeform 493"/>
                <p:cNvSpPr>
                  <a:spLocks/>
                </p:cNvSpPr>
                <p:nvPr/>
              </p:nvSpPr>
              <p:spPr bwMode="auto">
                <a:xfrm>
                  <a:off x="5364163" y="2235204"/>
                  <a:ext cx="100013" cy="7938"/>
                </a:xfrm>
                <a:custGeom>
                  <a:avLst/>
                  <a:gdLst>
                    <a:gd name="T0" fmla="*/ 2147483647 w 31"/>
                    <a:gd name="T1" fmla="*/ 0 h 2"/>
                    <a:gd name="T2" fmla="*/ 2147483647 w 31"/>
                    <a:gd name="T3" fmla="*/ 0 h 2"/>
                    <a:gd name="T4" fmla="*/ 2147483647 w 31"/>
                    <a:gd name="T5" fmla="*/ 2147483647 h 2"/>
                    <a:gd name="T6" fmla="*/ 2147483647 w 31"/>
                    <a:gd name="T7" fmla="*/ 2147483647 h 2"/>
                    <a:gd name="T8" fmla="*/ 2147483647 w 31"/>
                    <a:gd name="T9" fmla="*/ 0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1" h="2">
                      <a:moveTo>
                        <a:pt x="30" y="0"/>
                      </a:moveTo>
                      <a:cubicBezTo>
                        <a:pt x="25" y="0"/>
                        <a:pt x="6" y="0"/>
                        <a:pt x="1" y="0"/>
                      </a:cubicBezTo>
                      <a:cubicBezTo>
                        <a:pt x="0" y="0"/>
                        <a:pt x="0" y="2"/>
                        <a:pt x="1" y="2"/>
                      </a:cubicBezTo>
                      <a:cubicBezTo>
                        <a:pt x="6" y="2"/>
                        <a:pt x="25" y="2"/>
                        <a:pt x="30" y="2"/>
                      </a:cubicBezTo>
                      <a:cubicBezTo>
                        <a:pt x="31" y="2"/>
                        <a:pt x="31" y="0"/>
                        <a:pt x="3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" name="Freeform 494"/>
                <p:cNvSpPr>
                  <a:spLocks/>
                </p:cNvSpPr>
                <p:nvPr/>
              </p:nvSpPr>
              <p:spPr bwMode="auto">
                <a:xfrm>
                  <a:off x="5524500" y="2114554"/>
                  <a:ext cx="15875" cy="9525"/>
                </a:xfrm>
                <a:custGeom>
                  <a:avLst/>
                  <a:gdLst>
                    <a:gd name="T0" fmla="*/ 2147483647 w 5"/>
                    <a:gd name="T1" fmla="*/ 0 h 3"/>
                    <a:gd name="T2" fmla="*/ 0 w 5"/>
                    <a:gd name="T3" fmla="*/ 2147483647 h 3"/>
                    <a:gd name="T4" fmla="*/ 2147483647 w 5"/>
                    <a:gd name="T5" fmla="*/ 2147483647 h 3"/>
                    <a:gd name="T6" fmla="*/ 2147483647 w 5"/>
                    <a:gd name="T7" fmla="*/ 2147483647 h 3"/>
                    <a:gd name="T8" fmla="*/ 2147483647 w 5"/>
                    <a:gd name="T9" fmla="*/ 2147483647 h 3"/>
                    <a:gd name="T10" fmla="*/ 2147483647 w 5"/>
                    <a:gd name="T11" fmla="*/ 2147483647 h 3"/>
                    <a:gd name="T12" fmla="*/ 2147483647 w 5"/>
                    <a:gd name="T13" fmla="*/ 2147483647 h 3"/>
                    <a:gd name="T14" fmla="*/ 2147483647 w 5"/>
                    <a:gd name="T15" fmla="*/ 0 h 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1"/>
                        <a:pt x="1" y="1"/>
                        <a:pt x="2" y="2"/>
                      </a:cubicBezTo>
                      <a:cubicBezTo>
                        <a:pt x="4" y="3"/>
                        <a:pt x="5" y="3"/>
                        <a:pt x="5" y="3"/>
                      </a:cubicBezTo>
                      <a:cubicBezTo>
                        <a:pt x="5" y="3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4" y="1"/>
                        <a:pt x="3" y="1"/>
                      </a:cubicBezTo>
                      <a:cubicBezTo>
                        <a:pt x="2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1" name="Freeform 495"/>
                <p:cNvSpPr>
                  <a:spLocks/>
                </p:cNvSpPr>
                <p:nvPr/>
              </p:nvSpPr>
              <p:spPr bwMode="auto">
                <a:xfrm>
                  <a:off x="5467350" y="2203454"/>
                  <a:ext cx="28575" cy="36513"/>
                </a:xfrm>
                <a:custGeom>
                  <a:avLst/>
                  <a:gdLst>
                    <a:gd name="T0" fmla="*/ 2147483647 w 9"/>
                    <a:gd name="T1" fmla="*/ 2147483647 h 11"/>
                    <a:gd name="T2" fmla="*/ 2147483647 w 9"/>
                    <a:gd name="T3" fmla="*/ 2147483647 h 11"/>
                    <a:gd name="T4" fmla="*/ 2147483647 w 9"/>
                    <a:gd name="T5" fmla="*/ 2147483647 h 11"/>
                    <a:gd name="T6" fmla="*/ 2147483647 w 9"/>
                    <a:gd name="T7" fmla="*/ 2147483647 h 11"/>
                    <a:gd name="T8" fmla="*/ 2147483647 w 9"/>
                    <a:gd name="T9" fmla="*/ 0 h 11"/>
                    <a:gd name="T10" fmla="*/ 2147483647 w 9"/>
                    <a:gd name="T11" fmla="*/ 0 h 11"/>
                    <a:gd name="T12" fmla="*/ 0 w 9"/>
                    <a:gd name="T13" fmla="*/ 2147483647 h 11"/>
                    <a:gd name="T14" fmla="*/ 0 w 9"/>
                    <a:gd name="T15" fmla="*/ 2147483647 h 11"/>
                    <a:gd name="T16" fmla="*/ 0 w 9"/>
                    <a:gd name="T17" fmla="*/ 2147483647 h 11"/>
                    <a:gd name="T18" fmla="*/ 2147483647 w 9"/>
                    <a:gd name="T19" fmla="*/ 2147483647 h 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9" h="11">
                      <a:moveTo>
                        <a:pt x="1" y="10"/>
                      </a:moveTo>
                      <a:cubicBezTo>
                        <a:pt x="1" y="10"/>
                        <a:pt x="1" y="11"/>
                        <a:pt x="1" y="11"/>
                      </a:cubicBezTo>
                      <a:cubicBezTo>
                        <a:pt x="3" y="9"/>
                        <a:pt x="7" y="6"/>
                        <a:pt x="9" y="4"/>
                      </a:cubicBezTo>
                      <a:cubicBezTo>
                        <a:pt x="9" y="4"/>
                        <a:pt x="7" y="2"/>
                        <a:pt x="5" y="1"/>
                      </a:cubicBezTo>
                      <a:cubicBezTo>
                        <a:pt x="4" y="1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2"/>
                        <a:pt x="0" y="7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Freeform 496"/>
                <p:cNvSpPr>
                  <a:spLocks noEditPoints="1"/>
                </p:cNvSpPr>
                <p:nvPr/>
              </p:nvSpPr>
              <p:spPr bwMode="auto">
                <a:xfrm>
                  <a:off x="5473700" y="2114554"/>
                  <a:ext cx="66675" cy="98425"/>
                </a:xfrm>
                <a:custGeom>
                  <a:avLst/>
                  <a:gdLst>
                    <a:gd name="T0" fmla="*/ 2147483647 w 21"/>
                    <a:gd name="T1" fmla="*/ 2147483647 h 31"/>
                    <a:gd name="T2" fmla="*/ 2147483647 w 21"/>
                    <a:gd name="T3" fmla="*/ 2147483647 h 31"/>
                    <a:gd name="T4" fmla="*/ 2147483647 w 21"/>
                    <a:gd name="T5" fmla="*/ 2147483647 h 31"/>
                    <a:gd name="T6" fmla="*/ 2147483647 w 21"/>
                    <a:gd name="T7" fmla="*/ 2147483647 h 31"/>
                    <a:gd name="T8" fmla="*/ 2147483647 w 21"/>
                    <a:gd name="T9" fmla="*/ 2147483647 h 31"/>
                    <a:gd name="T10" fmla="*/ 2147483647 w 21"/>
                    <a:gd name="T11" fmla="*/ 2147483647 h 31"/>
                    <a:gd name="T12" fmla="*/ 2147483647 w 21"/>
                    <a:gd name="T13" fmla="*/ 2147483647 h 31"/>
                    <a:gd name="T14" fmla="*/ 2147483647 w 21"/>
                    <a:gd name="T15" fmla="*/ 2147483647 h 31"/>
                    <a:gd name="T16" fmla="*/ 2147483647 w 21"/>
                    <a:gd name="T17" fmla="*/ 2147483647 h 31"/>
                    <a:gd name="T18" fmla="*/ 2147483647 w 21"/>
                    <a:gd name="T19" fmla="*/ 2147483647 h 31"/>
                    <a:gd name="T20" fmla="*/ 2147483647 w 21"/>
                    <a:gd name="T21" fmla="*/ 2147483647 h 31"/>
                    <a:gd name="T22" fmla="*/ 2147483647 w 21"/>
                    <a:gd name="T23" fmla="*/ 2147483647 h 31"/>
                    <a:gd name="T24" fmla="*/ 2147483647 w 21"/>
                    <a:gd name="T25" fmla="*/ 2147483647 h 31"/>
                    <a:gd name="T26" fmla="*/ 0 w 21"/>
                    <a:gd name="T27" fmla="*/ 2147483647 h 31"/>
                    <a:gd name="T28" fmla="*/ 2147483647 w 21"/>
                    <a:gd name="T29" fmla="*/ 2147483647 h 31"/>
                    <a:gd name="T30" fmla="*/ 2147483647 w 21"/>
                    <a:gd name="T31" fmla="*/ 2147483647 h 31"/>
                    <a:gd name="T32" fmla="*/ 2147483647 w 21"/>
                    <a:gd name="T33" fmla="*/ 2147483647 h 31"/>
                    <a:gd name="T34" fmla="*/ 2147483647 w 21"/>
                    <a:gd name="T35" fmla="*/ 2147483647 h 31"/>
                    <a:gd name="T36" fmla="*/ 2147483647 w 21"/>
                    <a:gd name="T37" fmla="*/ 2147483647 h 31"/>
                    <a:gd name="T38" fmla="*/ 2147483647 w 21"/>
                    <a:gd name="T39" fmla="*/ 2147483647 h 31"/>
                    <a:gd name="T40" fmla="*/ 2147483647 w 21"/>
                    <a:gd name="T41" fmla="*/ 2147483647 h 3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1" h="31">
                      <a:moveTo>
                        <a:pt x="7" y="31"/>
                      </a:moveTo>
                      <a:cubicBezTo>
                        <a:pt x="9" y="26"/>
                        <a:pt x="21" y="4"/>
                        <a:pt x="21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4"/>
                        <a:pt x="20" y="3"/>
                        <a:pt x="18" y="2"/>
                      </a:cubicBezTo>
                      <a:cubicBezTo>
                        <a:pt x="17" y="1"/>
                        <a:pt x="15" y="0"/>
                        <a:pt x="15" y="1"/>
                      </a:cubicBezTo>
                      <a:cubicBezTo>
                        <a:pt x="15" y="1"/>
                        <a:pt x="15" y="1"/>
                        <a:pt x="15" y="2"/>
                      </a:cubicBezTo>
                      <a:cubicBezTo>
                        <a:pt x="15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3"/>
                        <a:pt x="7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3"/>
                        <a:pt x="8" y="13"/>
                        <a:pt x="8" y="13"/>
                      </a:cubicBezTo>
                      <a:cubicBezTo>
                        <a:pt x="5" y="19"/>
                        <a:pt x="1" y="25"/>
                        <a:pt x="0" y="27"/>
                      </a:cubicBezTo>
                      <a:cubicBezTo>
                        <a:pt x="0" y="27"/>
                        <a:pt x="2" y="28"/>
                        <a:pt x="3" y="29"/>
                      </a:cubicBezTo>
                      <a:cubicBezTo>
                        <a:pt x="5" y="30"/>
                        <a:pt x="7" y="31"/>
                        <a:pt x="7" y="31"/>
                      </a:cubicBezTo>
                      <a:close/>
                      <a:moveTo>
                        <a:pt x="8" y="11"/>
                      </a:move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3" y="4"/>
                        <a:pt x="11" y="8"/>
                        <a:pt x="9" y="12"/>
                      </a:cubicBezTo>
                      <a:lnTo>
                        <a:pt x="8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3" name="Freeform 497"/>
                <p:cNvSpPr>
                  <a:spLocks noEditPoints="1"/>
                </p:cNvSpPr>
                <p:nvPr/>
              </p:nvSpPr>
              <p:spPr bwMode="auto">
                <a:xfrm>
                  <a:off x="6105525" y="1503365"/>
                  <a:ext cx="387350" cy="390526"/>
                </a:xfrm>
                <a:custGeom>
                  <a:avLst/>
                  <a:gdLst>
                    <a:gd name="T0" fmla="*/ 2147483647 w 244"/>
                    <a:gd name="T1" fmla="*/ 2147483647 h 246"/>
                    <a:gd name="T2" fmla="*/ 0 w 244"/>
                    <a:gd name="T3" fmla="*/ 2147483647 h 246"/>
                    <a:gd name="T4" fmla="*/ 0 w 244"/>
                    <a:gd name="T5" fmla="*/ 0 h 246"/>
                    <a:gd name="T6" fmla="*/ 2147483647 w 244"/>
                    <a:gd name="T7" fmla="*/ 0 h 246"/>
                    <a:gd name="T8" fmla="*/ 2147483647 w 244"/>
                    <a:gd name="T9" fmla="*/ 2147483647 h 246"/>
                    <a:gd name="T10" fmla="*/ 2147483647 w 244"/>
                    <a:gd name="T11" fmla="*/ 2147483647 h 246"/>
                    <a:gd name="T12" fmla="*/ 2147483647 w 244"/>
                    <a:gd name="T13" fmla="*/ 0 h 246"/>
                    <a:gd name="T14" fmla="*/ 2147483647 w 244"/>
                    <a:gd name="T15" fmla="*/ 0 h 246"/>
                    <a:gd name="T16" fmla="*/ 2147483647 w 244"/>
                    <a:gd name="T17" fmla="*/ 2147483647 h 246"/>
                    <a:gd name="T18" fmla="*/ 2147483647 w 244"/>
                    <a:gd name="T19" fmla="*/ 2147483647 h 246"/>
                    <a:gd name="T20" fmla="*/ 2147483647 w 244"/>
                    <a:gd name="T21" fmla="*/ 2147483647 h 246"/>
                    <a:gd name="T22" fmla="*/ 2147483647 w 244"/>
                    <a:gd name="T23" fmla="*/ 2147483647 h 246"/>
                    <a:gd name="T24" fmla="*/ 2147483647 w 244"/>
                    <a:gd name="T25" fmla="*/ 2147483647 h 246"/>
                    <a:gd name="T26" fmla="*/ 2147483647 w 244"/>
                    <a:gd name="T27" fmla="*/ 2147483647 h 246"/>
                    <a:gd name="T28" fmla="*/ 2147483647 w 244"/>
                    <a:gd name="T29" fmla="*/ 2147483647 h 246"/>
                    <a:gd name="T30" fmla="*/ 2147483647 w 244"/>
                    <a:gd name="T31" fmla="*/ 2147483647 h 246"/>
                    <a:gd name="T32" fmla="*/ 2147483647 w 244"/>
                    <a:gd name="T33" fmla="*/ 2147483647 h 246"/>
                    <a:gd name="T34" fmla="*/ 2147483647 w 244"/>
                    <a:gd name="T35" fmla="*/ 2147483647 h 24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4" h="246">
                      <a:moveTo>
                        <a:pt x="244" y="246"/>
                      </a:moveTo>
                      <a:lnTo>
                        <a:pt x="0" y="246"/>
                      </a:lnTo>
                      <a:lnTo>
                        <a:pt x="0" y="0"/>
                      </a:lnTo>
                      <a:lnTo>
                        <a:pt x="97" y="0"/>
                      </a:lnTo>
                      <a:lnTo>
                        <a:pt x="97" y="55"/>
                      </a:lnTo>
                      <a:lnTo>
                        <a:pt x="147" y="55"/>
                      </a:lnTo>
                      <a:lnTo>
                        <a:pt x="147" y="0"/>
                      </a:lnTo>
                      <a:lnTo>
                        <a:pt x="244" y="0"/>
                      </a:lnTo>
                      <a:lnTo>
                        <a:pt x="244" y="246"/>
                      </a:lnTo>
                      <a:close/>
                      <a:moveTo>
                        <a:pt x="14" y="230"/>
                      </a:moveTo>
                      <a:lnTo>
                        <a:pt x="230" y="230"/>
                      </a:lnTo>
                      <a:lnTo>
                        <a:pt x="230" y="17"/>
                      </a:lnTo>
                      <a:lnTo>
                        <a:pt x="163" y="17"/>
                      </a:lnTo>
                      <a:lnTo>
                        <a:pt x="163" y="71"/>
                      </a:lnTo>
                      <a:lnTo>
                        <a:pt x="81" y="71"/>
                      </a:lnTo>
                      <a:lnTo>
                        <a:pt x="81" y="17"/>
                      </a:lnTo>
                      <a:lnTo>
                        <a:pt x="14" y="17"/>
                      </a:lnTo>
                      <a:lnTo>
                        <a:pt x="14" y="23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Freeform 498"/>
                <p:cNvSpPr>
                  <a:spLocks/>
                </p:cNvSpPr>
                <p:nvPr/>
              </p:nvSpPr>
              <p:spPr bwMode="auto">
                <a:xfrm>
                  <a:off x="6202363" y="1698628"/>
                  <a:ext cx="220663" cy="58738"/>
                </a:xfrm>
                <a:custGeom>
                  <a:avLst/>
                  <a:gdLst>
                    <a:gd name="T0" fmla="*/ 2147483647 w 69"/>
                    <a:gd name="T1" fmla="*/ 2147483647 h 18"/>
                    <a:gd name="T2" fmla="*/ 2147483647 w 69"/>
                    <a:gd name="T3" fmla="*/ 0 h 18"/>
                    <a:gd name="T4" fmla="*/ 2147483647 w 69"/>
                    <a:gd name="T5" fmla="*/ 2147483647 h 18"/>
                    <a:gd name="T6" fmla="*/ 2147483647 w 69"/>
                    <a:gd name="T7" fmla="*/ 2147483647 h 18"/>
                    <a:gd name="T8" fmla="*/ 2147483647 w 69"/>
                    <a:gd name="T9" fmla="*/ 2147483647 h 18"/>
                    <a:gd name="T10" fmla="*/ 2147483647 w 69"/>
                    <a:gd name="T11" fmla="*/ 2147483647 h 18"/>
                    <a:gd name="T12" fmla="*/ 2147483647 w 69"/>
                    <a:gd name="T13" fmla="*/ 2147483647 h 18"/>
                    <a:gd name="T14" fmla="*/ 2147483647 w 69"/>
                    <a:gd name="T15" fmla="*/ 2147483647 h 18"/>
                    <a:gd name="T16" fmla="*/ 2147483647 w 69"/>
                    <a:gd name="T17" fmla="*/ 2147483647 h 18"/>
                    <a:gd name="T18" fmla="*/ 2147483647 w 69"/>
                    <a:gd name="T19" fmla="*/ 2147483647 h 18"/>
                    <a:gd name="T20" fmla="*/ 2147483647 w 69"/>
                    <a:gd name="T21" fmla="*/ 2147483647 h 1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9" h="18">
                      <a:moveTo>
                        <a:pt x="67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2" y="13"/>
                        <a:pt x="29" y="13"/>
                        <a:pt x="27" y="12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1" y="4"/>
                        <a:pt x="0" y="5"/>
                        <a:pt x="2" y="6"/>
                      </a:cubicBezTo>
                      <a:cubicBezTo>
                        <a:pt x="27" y="17"/>
                        <a:pt x="27" y="17"/>
                        <a:pt x="27" y="17"/>
                      </a:cubicBezTo>
                      <a:cubicBezTo>
                        <a:pt x="29" y="18"/>
                        <a:pt x="32" y="18"/>
                        <a:pt x="34" y="17"/>
                      </a:cubicBezTo>
                      <a:cubicBezTo>
                        <a:pt x="68" y="2"/>
                        <a:pt x="68" y="2"/>
                        <a:pt x="68" y="2"/>
                      </a:cubicBezTo>
                      <a:cubicBezTo>
                        <a:pt x="69" y="2"/>
                        <a:pt x="68" y="1"/>
                        <a:pt x="6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5" name="Freeform 499"/>
                <p:cNvSpPr>
                  <a:spLocks/>
                </p:cNvSpPr>
                <p:nvPr/>
              </p:nvSpPr>
              <p:spPr bwMode="auto">
                <a:xfrm>
                  <a:off x="6202363" y="1714503"/>
                  <a:ext cx="220663" cy="58738"/>
                </a:xfrm>
                <a:custGeom>
                  <a:avLst/>
                  <a:gdLst>
                    <a:gd name="T0" fmla="*/ 2147483647 w 69"/>
                    <a:gd name="T1" fmla="*/ 2147483647 h 18"/>
                    <a:gd name="T2" fmla="*/ 2147483647 w 69"/>
                    <a:gd name="T3" fmla="*/ 0 h 18"/>
                    <a:gd name="T4" fmla="*/ 2147483647 w 69"/>
                    <a:gd name="T5" fmla="*/ 2147483647 h 18"/>
                    <a:gd name="T6" fmla="*/ 2147483647 w 69"/>
                    <a:gd name="T7" fmla="*/ 2147483647 h 18"/>
                    <a:gd name="T8" fmla="*/ 2147483647 w 69"/>
                    <a:gd name="T9" fmla="*/ 2147483647 h 18"/>
                    <a:gd name="T10" fmla="*/ 2147483647 w 69"/>
                    <a:gd name="T11" fmla="*/ 2147483647 h 18"/>
                    <a:gd name="T12" fmla="*/ 2147483647 w 69"/>
                    <a:gd name="T13" fmla="*/ 2147483647 h 18"/>
                    <a:gd name="T14" fmla="*/ 2147483647 w 69"/>
                    <a:gd name="T15" fmla="*/ 2147483647 h 18"/>
                    <a:gd name="T16" fmla="*/ 2147483647 w 69"/>
                    <a:gd name="T17" fmla="*/ 2147483647 h 18"/>
                    <a:gd name="T18" fmla="*/ 2147483647 w 69"/>
                    <a:gd name="T19" fmla="*/ 2147483647 h 18"/>
                    <a:gd name="T20" fmla="*/ 2147483647 w 69"/>
                    <a:gd name="T21" fmla="*/ 2147483647 h 1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9" h="18">
                      <a:moveTo>
                        <a:pt x="67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2" y="14"/>
                        <a:pt x="29" y="14"/>
                        <a:pt x="27" y="13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1" y="5"/>
                        <a:pt x="0" y="6"/>
                        <a:pt x="2" y="7"/>
                      </a:cubicBezTo>
                      <a:cubicBezTo>
                        <a:pt x="27" y="18"/>
                        <a:pt x="27" y="18"/>
                        <a:pt x="27" y="18"/>
                      </a:cubicBezTo>
                      <a:cubicBezTo>
                        <a:pt x="29" y="18"/>
                        <a:pt x="32" y="18"/>
                        <a:pt x="34" y="18"/>
                      </a:cubicBezTo>
                      <a:cubicBezTo>
                        <a:pt x="68" y="3"/>
                        <a:pt x="68" y="3"/>
                        <a:pt x="68" y="3"/>
                      </a:cubicBezTo>
                      <a:cubicBezTo>
                        <a:pt x="69" y="3"/>
                        <a:pt x="68" y="2"/>
                        <a:pt x="6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6" name="Freeform 500"/>
                <p:cNvSpPr>
                  <a:spLocks/>
                </p:cNvSpPr>
                <p:nvPr/>
              </p:nvSpPr>
              <p:spPr bwMode="auto">
                <a:xfrm>
                  <a:off x="6202363" y="1733553"/>
                  <a:ext cx="220663" cy="58738"/>
                </a:xfrm>
                <a:custGeom>
                  <a:avLst/>
                  <a:gdLst>
                    <a:gd name="T0" fmla="*/ 2147483647 w 69"/>
                    <a:gd name="T1" fmla="*/ 2147483647 h 18"/>
                    <a:gd name="T2" fmla="*/ 2147483647 w 69"/>
                    <a:gd name="T3" fmla="*/ 0 h 18"/>
                    <a:gd name="T4" fmla="*/ 2147483647 w 69"/>
                    <a:gd name="T5" fmla="*/ 2147483647 h 18"/>
                    <a:gd name="T6" fmla="*/ 2147483647 w 69"/>
                    <a:gd name="T7" fmla="*/ 2147483647 h 18"/>
                    <a:gd name="T8" fmla="*/ 2147483647 w 69"/>
                    <a:gd name="T9" fmla="*/ 2147483647 h 18"/>
                    <a:gd name="T10" fmla="*/ 2147483647 w 69"/>
                    <a:gd name="T11" fmla="*/ 2147483647 h 18"/>
                    <a:gd name="T12" fmla="*/ 2147483647 w 69"/>
                    <a:gd name="T13" fmla="*/ 2147483647 h 18"/>
                    <a:gd name="T14" fmla="*/ 2147483647 w 69"/>
                    <a:gd name="T15" fmla="*/ 2147483647 h 18"/>
                    <a:gd name="T16" fmla="*/ 2147483647 w 69"/>
                    <a:gd name="T17" fmla="*/ 2147483647 h 18"/>
                    <a:gd name="T18" fmla="*/ 2147483647 w 69"/>
                    <a:gd name="T19" fmla="*/ 2147483647 h 18"/>
                    <a:gd name="T20" fmla="*/ 2147483647 w 69"/>
                    <a:gd name="T21" fmla="*/ 2147483647 h 1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9" h="18">
                      <a:moveTo>
                        <a:pt x="67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2" y="13"/>
                        <a:pt x="29" y="13"/>
                        <a:pt x="27" y="1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1" y="5"/>
                        <a:pt x="0" y="6"/>
                        <a:pt x="2" y="6"/>
                      </a:cubicBezTo>
                      <a:cubicBezTo>
                        <a:pt x="27" y="17"/>
                        <a:pt x="27" y="17"/>
                        <a:pt x="27" y="17"/>
                      </a:cubicBezTo>
                      <a:cubicBezTo>
                        <a:pt x="29" y="18"/>
                        <a:pt x="32" y="18"/>
                        <a:pt x="34" y="17"/>
                      </a:cubicBezTo>
                      <a:cubicBezTo>
                        <a:pt x="68" y="3"/>
                        <a:pt x="68" y="3"/>
                        <a:pt x="68" y="3"/>
                      </a:cubicBezTo>
                      <a:cubicBezTo>
                        <a:pt x="69" y="2"/>
                        <a:pt x="68" y="1"/>
                        <a:pt x="6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7" name="Freeform 501"/>
                <p:cNvSpPr>
                  <a:spLocks/>
                </p:cNvSpPr>
                <p:nvPr/>
              </p:nvSpPr>
              <p:spPr bwMode="auto">
                <a:xfrm>
                  <a:off x="6202363" y="1749428"/>
                  <a:ext cx="220663" cy="61913"/>
                </a:xfrm>
                <a:custGeom>
                  <a:avLst/>
                  <a:gdLst>
                    <a:gd name="T0" fmla="*/ 2147483647 w 69"/>
                    <a:gd name="T1" fmla="*/ 2147483647 h 19"/>
                    <a:gd name="T2" fmla="*/ 2147483647 w 69"/>
                    <a:gd name="T3" fmla="*/ 0 h 19"/>
                    <a:gd name="T4" fmla="*/ 2147483647 w 69"/>
                    <a:gd name="T5" fmla="*/ 2147483647 h 19"/>
                    <a:gd name="T6" fmla="*/ 2147483647 w 69"/>
                    <a:gd name="T7" fmla="*/ 2147483647 h 19"/>
                    <a:gd name="T8" fmla="*/ 2147483647 w 69"/>
                    <a:gd name="T9" fmla="*/ 2147483647 h 19"/>
                    <a:gd name="T10" fmla="*/ 2147483647 w 69"/>
                    <a:gd name="T11" fmla="*/ 2147483647 h 19"/>
                    <a:gd name="T12" fmla="*/ 2147483647 w 69"/>
                    <a:gd name="T13" fmla="*/ 2147483647 h 19"/>
                    <a:gd name="T14" fmla="*/ 2147483647 w 69"/>
                    <a:gd name="T15" fmla="*/ 2147483647 h 19"/>
                    <a:gd name="T16" fmla="*/ 2147483647 w 69"/>
                    <a:gd name="T17" fmla="*/ 2147483647 h 19"/>
                    <a:gd name="T18" fmla="*/ 2147483647 w 69"/>
                    <a:gd name="T19" fmla="*/ 2147483647 h 19"/>
                    <a:gd name="T20" fmla="*/ 2147483647 w 69"/>
                    <a:gd name="T21" fmla="*/ 2147483647 h 1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9" h="19">
                      <a:moveTo>
                        <a:pt x="67" y="2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2" y="14"/>
                        <a:pt x="29" y="14"/>
                        <a:pt x="27" y="13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1" y="5"/>
                        <a:pt x="0" y="6"/>
                        <a:pt x="2" y="7"/>
                      </a:cubicBezTo>
                      <a:cubicBezTo>
                        <a:pt x="27" y="18"/>
                        <a:pt x="27" y="18"/>
                        <a:pt x="27" y="18"/>
                      </a:cubicBezTo>
                      <a:cubicBezTo>
                        <a:pt x="29" y="19"/>
                        <a:pt x="32" y="19"/>
                        <a:pt x="34" y="18"/>
                      </a:cubicBezTo>
                      <a:cubicBezTo>
                        <a:pt x="68" y="3"/>
                        <a:pt x="68" y="3"/>
                        <a:pt x="68" y="3"/>
                      </a:cubicBezTo>
                      <a:cubicBezTo>
                        <a:pt x="69" y="3"/>
                        <a:pt x="68" y="2"/>
                        <a:pt x="67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8" name="Freeform 502"/>
                <p:cNvSpPr>
                  <a:spLocks/>
                </p:cNvSpPr>
                <p:nvPr/>
              </p:nvSpPr>
              <p:spPr bwMode="auto">
                <a:xfrm>
                  <a:off x="6297613" y="1692278"/>
                  <a:ext cx="19050" cy="6350"/>
                </a:xfrm>
                <a:custGeom>
                  <a:avLst/>
                  <a:gdLst>
                    <a:gd name="T0" fmla="*/ 2147483647 w 6"/>
                    <a:gd name="T1" fmla="*/ 0 h 2"/>
                    <a:gd name="T2" fmla="*/ 2147483647 w 6"/>
                    <a:gd name="T3" fmla="*/ 0 h 2"/>
                    <a:gd name="T4" fmla="*/ 2147483647 w 6"/>
                    <a:gd name="T5" fmla="*/ 2147483647 h 2"/>
                    <a:gd name="T6" fmla="*/ 2147483647 w 6"/>
                    <a:gd name="T7" fmla="*/ 2147483647 h 2"/>
                    <a:gd name="T8" fmla="*/ 2147483647 w 6"/>
                    <a:gd name="T9" fmla="*/ 2147483647 h 2"/>
                    <a:gd name="T10" fmla="*/ 2147483647 w 6"/>
                    <a:gd name="T11" fmla="*/ 2147483647 h 2"/>
                    <a:gd name="T12" fmla="*/ 2147483647 w 6"/>
                    <a:gd name="T13" fmla="*/ 2147483647 h 2"/>
                    <a:gd name="T14" fmla="*/ 2147483647 w 6"/>
                    <a:gd name="T15" fmla="*/ 0 h 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" h="2">
                      <a:moveTo>
                        <a:pt x="5" y="0"/>
                      </a:moveTo>
                      <a:cubicBezTo>
                        <a:pt x="4" y="0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3" y="2"/>
                        <a:pt x="3" y="2"/>
                      </a:cubicBezTo>
                      <a:cubicBezTo>
                        <a:pt x="4" y="2"/>
                        <a:pt x="5" y="2"/>
                        <a:pt x="5" y="2"/>
                      </a:cubicBezTo>
                      <a:cubicBezTo>
                        <a:pt x="6" y="1"/>
                        <a:pt x="6" y="1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9" name="Freeform 503"/>
                <p:cNvSpPr>
                  <a:spLocks/>
                </p:cNvSpPr>
                <p:nvPr/>
              </p:nvSpPr>
              <p:spPr bwMode="auto">
                <a:xfrm>
                  <a:off x="6259513" y="1701803"/>
                  <a:ext cx="15875" cy="6350"/>
                </a:xfrm>
                <a:custGeom>
                  <a:avLst/>
                  <a:gdLst>
                    <a:gd name="T0" fmla="*/ 0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2147483647 w 5"/>
                    <a:gd name="T9" fmla="*/ 0 h 2"/>
                    <a:gd name="T10" fmla="*/ 0 w 5"/>
                    <a:gd name="T11" fmla="*/ 0 h 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0" name="Freeform 504"/>
                <p:cNvSpPr>
                  <a:spLocks/>
                </p:cNvSpPr>
                <p:nvPr/>
              </p:nvSpPr>
              <p:spPr bwMode="auto">
                <a:xfrm>
                  <a:off x="6326188" y="1682753"/>
                  <a:ext cx="19050" cy="6350"/>
                </a:xfrm>
                <a:custGeom>
                  <a:avLst/>
                  <a:gdLst>
                    <a:gd name="T0" fmla="*/ 2147483647 w 6"/>
                    <a:gd name="T1" fmla="*/ 0 h 2"/>
                    <a:gd name="T2" fmla="*/ 2147483647 w 6"/>
                    <a:gd name="T3" fmla="*/ 0 h 2"/>
                    <a:gd name="T4" fmla="*/ 2147483647 w 6"/>
                    <a:gd name="T5" fmla="*/ 2147483647 h 2"/>
                    <a:gd name="T6" fmla="*/ 2147483647 w 6"/>
                    <a:gd name="T7" fmla="*/ 2147483647 h 2"/>
                    <a:gd name="T8" fmla="*/ 2147483647 w 6"/>
                    <a:gd name="T9" fmla="*/ 2147483647 h 2"/>
                    <a:gd name="T10" fmla="*/ 2147483647 w 6"/>
                    <a:gd name="T11" fmla="*/ 2147483647 h 2"/>
                    <a:gd name="T12" fmla="*/ 2147483647 w 6"/>
                    <a:gd name="T13" fmla="*/ 2147483647 h 2"/>
                    <a:gd name="T14" fmla="*/ 2147483647 w 6"/>
                    <a:gd name="T15" fmla="*/ 0 h 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" h="2">
                      <a:moveTo>
                        <a:pt x="5" y="0"/>
                      </a:move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4" y="2"/>
                        <a:pt x="5" y="2"/>
                        <a:pt x="5" y="2"/>
                      </a:cubicBezTo>
                      <a:cubicBezTo>
                        <a:pt x="6" y="1"/>
                        <a:pt x="6" y="1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Freeform 505"/>
                <p:cNvSpPr>
                  <a:spLocks noEditPoints="1"/>
                </p:cNvSpPr>
                <p:nvPr/>
              </p:nvSpPr>
              <p:spPr bwMode="auto">
                <a:xfrm>
                  <a:off x="6202363" y="1657353"/>
                  <a:ext cx="220663" cy="79375"/>
                </a:xfrm>
                <a:custGeom>
                  <a:avLst/>
                  <a:gdLst>
                    <a:gd name="T0" fmla="*/ 2147483647 w 69"/>
                    <a:gd name="T1" fmla="*/ 2147483647 h 25"/>
                    <a:gd name="T2" fmla="*/ 2147483647 w 69"/>
                    <a:gd name="T3" fmla="*/ 2147483647 h 25"/>
                    <a:gd name="T4" fmla="*/ 2147483647 w 69"/>
                    <a:gd name="T5" fmla="*/ 2147483647 h 25"/>
                    <a:gd name="T6" fmla="*/ 2147483647 w 69"/>
                    <a:gd name="T7" fmla="*/ 2147483647 h 25"/>
                    <a:gd name="T8" fmla="*/ 2147483647 w 69"/>
                    <a:gd name="T9" fmla="*/ 2147483647 h 25"/>
                    <a:gd name="T10" fmla="*/ 2147483647 w 69"/>
                    <a:gd name="T11" fmla="*/ 2147483647 h 25"/>
                    <a:gd name="T12" fmla="*/ 2147483647 w 69"/>
                    <a:gd name="T13" fmla="*/ 2147483647 h 25"/>
                    <a:gd name="T14" fmla="*/ 2147483647 w 69"/>
                    <a:gd name="T15" fmla="*/ 2147483647 h 25"/>
                    <a:gd name="T16" fmla="*/ 2147483647 w 69"/>
                    <a:gd name="T17" fmla="*/ 2147483647 h 25"/>
                    <a:gd name="T18" fmla="*/ 2147483647 w 69"/>
                    <a:gd name="T19" fmla="*/ 2147483647 h 25"/>
                    <a:gd name="T20" fmla="*/ 2147483647 w 69"/>
                    <a:gd name="T21" fmla="*/ 2147483647 h 25"/>
                    <a:gd name="T22" fmla="*/ 2147483647 w 69"/>
                    <a:gd name="T23" fmla="*/ 2147483647 h 25"/>
                    <a:gd name="T24" fmla="*/ 2147483647 w 69"/>
                    <a:gd name="T25" fmla="*/ 2147483647 h 25"/>
                    <a:gd name="T26" fmla="*/ 2147483647 w 69"/>
                    <a:gd name="T27" fmla="*/ 2147483647 h 25"/>
                    <a:gd name="T28" fmla="*/ 2147483647 w 69"/>
                    <a:gd name="T29" fmla="*/ 2147483647 h 25"/>
                    <a:gd name="T30" fmla="*/ 2147483647 w 69"/>
                    <a:gd name="T31" fmla="*/ 2147483647 h 25"/>
                    <a:gd name="T32" fmla="*/ 2147483647 w 69"/>
                    <a:gd name="T33" fmla="*/ 2147483647 h 25"/>
                    <a:gd name="T34" fmla="*/ 2147483647 w 69"/>
                    <a:gd name="T35" fmla="*/ 2147483647 h 25"/>
                    <a:gd name="T36" fmla="*/ 2147483647 w 69"/>
                    <a:gd name="T37" fmla="*/ 2147483647 h 25"/>
                    <a:gd name="T38" fmla="*/ 2147483647 w 69"/>
                    <a:gd name="T39" fmla="*/ 2147483647 h 25"/>
                    <a:gd name="T40" fmla="*/ 2147483647 w 69"/>
                    <a:gd name="T41" fmla="*/ 2147483647 h 25"/>
                    <a:gd name="T42" fmla="*/ 2147483647 w 69"/>
                    <a:gd name="T43" fmla="*/ 2147483647 h 25"/>
                    <a:gd name="T44" fmla="*/ 2147483647 w 69"/>
                    <a:gd name="T45" fmla="*/ 2147483647 h 25"/>
                    <a:gd name="T46" fmla="*/ 2147483647 w 69"/>
                    <a:gd name="T47" fmla="*/ 2147483647 h 25"/>
                    <a:gd name="T48" fmla="*/ 2147483647 w 69"/>
                    <a:gd name="T49" fmla="*/ 2147483647 h 25"/>
                    <a:gd name="T50" fmla="*/ 2147483647 w 69"/>
                    <a:gd name="T51" fmla="*/ 2147483647 h 25"/>
                    <a:gd name="T52" fmla="*/ 2147483647 w 69"/>
                    <a:gd name="T53" fmla="*/ 2147483647 h 25"/>
                    <a:gd name="T54" fmla="*/ 2147483647 w 69"/>
                    <a:gd name="T55" fmla="*/ 2147483647 h 25"/>
                    <a:gd name="T56" fmla="*/ 2147483647 w 69"/>
                    <a:gd name="T57" fmla="*/ 2147483647 h 25"/>
                    <a:gd name="T58" fmla="*/ 2147483647 w 69"/>
                    <a:gd name="T59" fmla="*/ 2147483647 h 25"/>
                    <a:gd name="T60" fmla="*/ 2147483647 w 69"/>
                    <a:gd name="T61" fmla="*/ 2147483647 h 25"/>
                    <a:gd name="T62" fmla="*/ 2147483647 w 69"/>
                    <a:gd name="T63" fmla="*/ 2147483647 h 25"/>
                    <a:gd name="T64" fmla="*/ 2147483647 w 69"/>
                    <a:gd name="T65" fmla="*/ 2147483647 h 25"/>
                    <a:gd name="T66" fmla="*/ 2147483647 w 69"/>
                    <a:gd name="T67" fmla="*/ 2147483647 h 25"/>
                    <a:gd name="T68" fmla="*/ 2147483647 w 69"/>
                    <a:gd name="T69" fmla="*/ 2147483647 h 25"/>
                    <a:gd name="T70" fmla="*/ 2147483647 w 69"/>
                    <a:gd name="T71" fmla="*/ 2147483647 h 25"/>
                    <a:gd name="T72" fmla="*/ 2147483647 w 69"/>
                    <a:gd name="T73" fmla="*/ 2147483647 h 25"/>
                    <a:gd name="T74" fmla="*/ 2147483647 w 69"/>
                    <a:gd name="T75" fmla="*/ 2147483647 h 25"/>
                    <a:gd name="T76" fmla="*/ 2147483647 w 69"/>
                    <a:gd name="T77" fmla="*/ 2147483647 h 25"/>
                    <a:gd name="T78" fmla="*/ 2147483647 w 69"/>
                    <a:gd name="T79" fmla="*/ 2147483647 h 25"/>
                    <a:gd name="T80" fmla="*/ 2147483647 w 69"/>
                    <a:gd name="T81" fmla="*/ 2147483647 h 25"/>
                    <a:gd name="T82" fmla="*/ 2147483647 w 69"/>
                    <a:gd name="T83" fmla="*/ 2147483647 h 25"/>
                    <a:gd name="T84" fmla="*/ 2147483647 w 69"/>
                    <a:gd name="T85" fmla="*/ 2147483647 h 25"/>
                    <a:gd name="T86" fmla="*/ 2147483647 w 69"/>
                    <a:gd name="T87" fmla="*/ 2147483647 h 25"/>
                    <a:gd name="T88" fmla="*/ 2147483647 w 69"/>
                    <a:gd name="T89" fmla="*/ 2147483647 h 25"/>
                    <a:gd name="T90" fmla="*/ 2147483647 w 69"/>
                    <a:gd name="T91" fmla="*/ 2147483647 h 25"/>
                    <a:gd name="T92" fmla="*/ 2147483647 w 69"/>
                    <a:gd name="T93" fmla="*/ 2147483647 h 25"/>
                    <a:gd name="T94" fmla="*/ 2147483647 w 69"/>
                    <a:gd name="T95" fmla="*/ 2147483647 h 25"/>
                    <a:gd name="T96" fmla="*/ 2147483647 w 69"/>
                    <a:gd name="T97" fmla="*/ 2147483647 h 25"/>
                    <a:gd name="T98" fmla="*/ 2147483647 w 69"/>
                    <a:gd name="T99" fmla="*/ 2147483647 h 25"/>
                    <a:gd name="T100" fmla="*/ 2147483647 w 69"/>
                    <a:gd name="T101" fmla="*/ 2147483647 h 25"/>
                    <a:gd name="T102" fmla="*/ 2147483647 w 69"/>
                    <a:gd name="T103" fmla="*/ 2147483647 h 25"/>
                    <a:gd name="T104" fmla="*/ 2147483647 w 69"/>
                    <a:gd name="T105" fmla="*/ 2147483647 h 25"/>
                    <a:gd name="T106" fmla="*/ 2147483647 w 69"/>
                    <a:gd name="T107" fmla="*/ 2147483647 h 25"/>
                    <a:gd name="T108" fmla="*/ 2147483647 w 69"/>
                    <a:gd name="T109" fmla="*/ 2147483647 h 25"/>
                    <a:gd name="T110" fmla="*/ 2147483647 w 69"/>
                    <a:gd name="T111" fmla="*/ 2147483647 h 25"/>
                    <a:gd name="T112" fmla="*/ 2147483647 w 69"/>
                    <a:gd name="T113" fmla="*/ 2147483647 h 25"/>
                    <a:gd name="T114" fmla="*/ 2147483647 w 69"/>
                    <a:gd name="T115" fmla="*/ 2147483647 h 25"/>
                    <a:gd name="T116" fmla="*/ 2147483647 w 69"/>
                    <a:gd name="T117" fmla="*/ 2147483647 h 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69" h="25">
                      <a:moveTo>
                        <a:pt x="67" y="8"/>
                      </a:move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40" y="0"/>
                        <a:pt x="38" y="0"/>
                        <a:pt x="37" y="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1" y="12"/>
                        <a:pt x="0" y="13"/>
                        <a:pt x="2" y="13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9" y="25"/>
                        <a:pt x="32" y="25"/>
                        <a:pt x="34" y="24"/>
                      </a:cubicBezTo>
                      <a:cubicBezTo>
                        <a:pt x="68" y="10"/>
                        <a:pt x="68" y="10"/>
                        <a:pt x="68" y="10"/>
                      </a:cubicBezTo>
                      <a:cubicBezTo>
                        <a:pt x="69" y="9"/>
                        <a:pt x="68" y="8"/>
                        <a:pt x="67" y="8"/>
                      </a:cubicBezTo>
                      <a:close/>
                      <a:moveTo>
                        <a:pt x="29" y="16"/>
                      </a:moveTo>
                      <a:cubicBezTo>
                        <a:pt x="25" y="15"/>
                        <a:pt x="25" y="15"/>
                        <a:pt x="25" y="15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lnTo>
                        <a:pt x="29" y="16"/>
                      </a:lnTo>
                      <a:close/>
                      <a:moveTo>
                        <a:pt x="39" y="15"/>
                      </a:move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7" y="12"/>
                        <a:pt x="26" y="12"/>
                        <a:pt x="25" y="12"/>
                      </a:cubicBezTo>
                      <a:cubicBezTo>
                        <a:pt x="28" y="11"/>
                        <a:pt x="28" y="11"/>
                        <a:pt x="28" y="11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9" y="11"/>
                        <a:pt x="29" y="11"/>
                        <a:pt x="30" y="10"/>
                      </a:cubicBezTo>
                      <a:cubicBezTo>
                        <a:pt x="32" y="10"/>
                        <a:pt x="35" y="10"/>
                        <a:pt x="37" y="11"/>
                      </a:cubicBezTo>
                      <a:cubicBezTo>
                        <a:pt x="40" y="11"/>
                        <a:pt x="40" y="12"/>
                        <a:pt x="38" y="13"/>
                      </a:cubicBezTo>
                      <a:cubicBezTo>
                        <a:pt x="37" y="13"/>
                        <a:pt x="36" y="14"/>
                        <a:pt x="35" y="13"/>
                      </a:cubicBezTo>
                      <a:cubicBezTo>
                        <a:pt x="35" y="13"/>
                        <a:pt x="35" y="13"/>
                        <a:pt x="35" y="13"/>
                      </a:cubicBezTo>
                      <a:lnTo>
                        <a:pt x="39" y="15"/>
                      </a:lnTo>
                      <a:close/>
                      <a:moveTo>
                        <a:pt x="46" y="12"/>
                      </a:moveTo>
                      <a:cubicBezTo>
                        <a:pt x="37" y="10"/>
                        <a:pt x="37" y="10"/>
                        <a:pt x="37" y="10"/>
                      </a:cubicBezTo>
                      <a:cubicBezTo>
                        <a:pt x="36" y="9"/>
                        <a:pt x="35" y="9"/>
                        <a:pt x="35" y="9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8" y="9"/>
                        <a:pt x="38" y="9"/>
                        <a:pt x="38" y="9"/>
                      </a:cubicBezTo>
                      <a:cubicBezTo>
                        <a:pt x="38" y="9"/>
                        <a:pt x="38" y="9"/>
                        <a:pt x="38" y="9"/>
                      </a:cubicBezTo>
                      <a:cubicBezTo>
                        <a:pt x="38" y="8"/>
                        <a:pt x="38" y="8"/>
                        <a:pt x="39" y="7"/>
                      </a:cubicBezTo>
                      <a:cubicBezTo>
                        <a:pt x="40" y="7"/>
                        <a:pt x="43" y="7"/>
                        <a:pt x="46" y="8"/>
                      </a:cubicBezTo>
                      <a:cubicBezTo>
                        <a:pt x="48" y="8"/>
                        <a:pt x="48" y="9"/>
                        <a:pt x="47" y="10"/>
                      </a:cubicBezTo>
                      <a:cubicBezTo>
                        <a:pt x="46" y="10"/>
                        <a:pt x="45" y="10"/>
                        <a:pt x="44" y="10"/>
                      </a:cubicBezTo>
                      <a:cubicBezTo>
                        <a:pt x="44" y="10"/>
                        <a:pt x="44" y="10"/>
                        <a:pt x="44" y="10"/>
                      </a:cubicBezTo>
                      <a:cubicBezTo>
                        <a:pt x="48" y="12"/>
                        <a:pt x="48" y="12"/>
                        <a:pt x="48" y="12"/>
                      </a:cubicBezTo>
                      <a:lnTo>
                        <a:pt x="46" y="12"/>
                      </a:lnTo>
                      <a:close/>
                      <a:moveTo>
                        <a:pt x="53" y="8"/>
                      </a:moveTo>
                      <a:cubicBezTo>
                        <a:pt x="52" y="8"/>
                        <a:pt x="51" y="8"/>
                        <a:pt x="50" y="8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49" y="8"/>
                        <a:pt x="50" y="8"/>
                        <a:pt x="51" y="7"/>
                      </a:cubicBezTo>
                      <a:cubicBezTo>
                        <a:pt x="52" y="7"/>
                        <a:pt x="52" y="7"/>
                        <a:pt x="51" y="7"/>
                      </a:cubicBezTo>
                      <a:cubicBezTo>
                        <a:pt x="51" y="7"/>
                        <a:pt x="51" y="7"/>
                        <a:pt x="49" y="7"/>
                      </a:cubicBezTo>
                      <a:cubicBezTo>
                        <a:pt x="48" y="7"/>
                        <a:pt x="46" y="7"/>
                        <a:pt x="45" y="7"/>
                      </a:cubicBezTo>
                      <a:cubicBezTo>
                        <a:pt x="44" y="7"/>
                        <a:pt x="44" y="6"/>
                        <a:pt x="46" y="5"/>
                      </a:cubicBezTo>
                      <a:cubicBezTo>
                        <a:pt x="46" y="5"/>
                        <a:pt x="47" y="5"/>
                        <a:pt x="48" y="5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49" y="5"/>
                        <a:pt x="48" y="6"/>
                        <a:pt x="47" y="6"/>
                      </a:cubicBezTo>
                      <a:cubicBezTo>
                        <a:pt x="47" y="6"/>
                        <a:pt x="47" y="6"/>
                        <a:pt x="47" y="6"/>
                      </a:cubicBezTo>
                      <a:cubicBezTo>
                        <a:pt x="47" y="6"/>
                        <a:pt x="48" y="6"/>
                        <a:pt x="49" y="6"/>
                      </a:cubicBezTo>
                      <a:cubicBezTo>
                        <a:pt x="51" y="6"/>
                        <a:pt x="52" y="6"/>
                        <a:pt x="53" y="6"/>
                      </a:cubicBezTo>
                      <a:cubicBezTo>
                        <a:pt x="54" y="7"/>
                        <a:pt x="55" y="7"/>
                        <a:pt x="53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2" name="Freeform 506"/>
                <p:cNvSpPr>
                  <a:spLocks noEditPoints="1"/>
                </p:cNvSpPr>
                <p:nvPr/>
              </p:nvSpPr>
              <p:spPr bwMode="auto">
                <a:xfrm>
                  <a:off x="5657850" y="1938341"/>
                  <a:ext cx="387350" cy="387351"/>
                </a:xfrm>
                <a:custGeom>
                  <a:avLst/>
                  <a:gdLst>
                    <a:gd name="T0" fmla="*/ 2147483647 w 244"/>
                    <a:gd name="T1" fmla="*/ 2147483647 h 244"/>
                    <a:gd name="T2" fmla="*/ 0 w 244"/>
                    <a:gd name="T3" fmla="*/ 2147483647 h 244"/>
                    <a:gd name="T4" fmla="*/ 0 w 244"/>
                    <a:gd name="T5" fmla="*/ 0 h 244"/>
                    <a:gd name="T6" fmla="*/ 2147483647 w 244"/>
                    <a:gd name="T7" fmla="*/ 0 h 244"/>
                    <a:gd name="T8" fmla="*/ 2147483647 w 244"/>
                    <a:gd name="T9" fmla="*/ 2147483647 h 244"/>
                    <a:gd name="T10" fmla="*/ 2147483647 w 244"/>
                    <a:gd name="T11" fmla="*/ 2147483647 h 244"/>
                    <a:gd name="T12" fmla="*/ 2147483647 w 244"/>
                    <a:gd name="T13" fmla="*/ 0 h 244"/>
                    <a:gd name="T14" fmla="*/ 2147483647 w 244"/>
                    <a:gd name="T15" fmla="*/ 0 h 244"/>
                    <a:gd name="T16" fmla="*/ 2147483647 w 244"/>
                    <a:gd name="T17" fmla="*/ 2147483647 h 244"/>
                    <a:gd name="T18" fmla="*/ 2147483647 w 244"/>
                    <a:gd name="T19" fmla="*/ 2147483647 h 244"/>
                    <a:gd name="T20" fmla="*/ 2147483647 w 244"/>
                    <a:gd name="T21" fmla="*/ 2147483647 h 244"/>
                    <a:gd name="T22" fmla="*/ 2147483647 w 244"/>
                    <a:gd name="T23" fmla="*/ 2147483647 h 244"/>
                    <a:gd name="T24" fmla="*/ 2147483647 w 244"/>
                    <a:gd name="T25" fmla="*/ 2147483647 h 244"/>
                    <a:gd name="T26" fmla="*/ 2147483647 w 244"/>
                    <a:gd name="T27" fmla="*/ 2147483647 h 244"/>
                    <a:gd name="T28" fmla="*/ 2147483647 w 244"/>
                    <a:gd name="T29" fmla="*/ 2147483647 h 244"/>
                    <a:gd name="T30" fmla="*/ 2147483647 w 244"/>
                    <a:gd name="T31" fmla="*/ 2147483647 h 244"/>
                    <a:gd name="T32" fmla="*/ 2147483647 w 244"/>
                    <a:gd name="T33" fmla="*/ 2147483647 h 244"/>
                    <a:gd name="T34" fmla="*/ 2147483647 w 244"/>
                    <a:gd name="T35" fmla="*/ 2147483647 h 24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4" h="244">
                      <a:moveTo>
                        <a:pt x="244" y="244"/>
                      </a:moveTo>
                      <a:lnTo>
                        <a:pt x="0" y="244"/>
                      </a:lnTo>
                      <a:lnTo>
                        <a:pt x="0" y="0"/>
                      </a:lnTo>
                      <a:lnTo>
                        <a:pt x="97" y="0"/>
                      </a:lnTo>
                      <a:lnTo>
                        <a:pt x="97" y="55"/>
                      </a:lnTo>
                      <a:lnTo>
                        <a:pt x="147" y="55"/>
                      </a:lnTo>
                      <a:lnTo>
                        <a:pt x="147" y="0"/>
                      </a:lnTo>
                      <a:lnTo>
                        <a:pt x="244" y="0"/>
                      </a:lnTo>
                      <a:lnTo>
                        <a:pt x="244" y="244"/>
                      </a:lnTo>
                      <a:close/>
                      <a:moveTo>
                        <a:pt x="15" y="228"/>
                      </a:moveTo>
                      <a:lnTo>
                        <a:pt x="228" y="228"/>
                      </a:lnTo>
                      <a:lnTo>
                        <a:pt x="228" y="14"/>
                      </a:lnTo>
                      <a:lnTo>
                        <a:pt x="164" y="14"/>
                      </a:lnTo>
                      <a:lnTo>
                        <a:pt x="164" y="69"/>
                      </a:lnTo>
                      <a:lnTo>
                        <a:pt x="81" y="69"/>
                      </a:lnTo>
                      <a:lnTo>
                        <a:pt x="81" y="14"/>
                      </a:lnTo>
                      <a:lnTo>
                        <a:pt x="15" y="14"/>
                      </a:lnTo>
                      <a:lnTo>
                        <a:pt x="15" y="2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3" name="Freeform 507"/>
                <p:cNvSpPr>
                  <a:spLocks noEditPoints="1"/>
                </p:cNvSpPr>
                <p:nvPr/>
              </p:nvSpPr>
              <p:spPr bwMode="auto">
                <a:xfrm>
                  <a:off x="5872163" y="2146304"/>
                  <a:ext cx="112713" cy="115888"/>
                </a:xfrm>
                <a:custGeom>
                  <a:avLst/>
                  <a:gdLst>
                    <a:gd name="T0" fmla="*/ 2147483647 w 35"/>
                    <a:gd name="T1" fmla="*/ 2147483647 h 36"/>
                    <a:gd name="T2" fmla="*/ 2147483647 w 35"/>
                    <a:gd name="T3" fmla="*/ 2147483647 h 36"/>
                    <a:gd name="T4" fmla="*/ 2147483647 w 35"/>
                    <a:gd name="T5" fmla="*/ 2147483647 h 36"/>
                    <a:gd name="T6" fmla="*/ 2147483647 w 35"/>
                    <a:gd name="T7" fmla="*/ 2147483647 h 36"/>
                    <a:gd name="T8" fmla="*/ 2147483647 w 35"/>
                    <a:gd name="T9" fmla="*/ 2147483647 h 36"/>
                    <a:gd name="T10" fmla="*/ 2147483647 w 35"/>
                    <a:gd name="T11" fmla="*/ 0 h 36"/>
                    <a:gd name="T12" fmla="*/ 2147483647 w 35"/>
                    <a:gd name="T13" fmla="*/ 2147483647 h 36"/>
                    <a:gd name="T14" fmla="*/ 2147483647 w 35"/>
                    <a:gd name="T15" fmla="*/ 2147483647 h 36"/>
                    <a:gd name="T16" fmla="*/ 2147483647 w 35"/>
                    <a:gd name="T17" fmla="*/ 2147483647 h 36"/>
                    <a:gd name="T18" fmla="*/ 2147483647 w 35"/>
                    <a:gd name="T19" fmla="*/ 2147483647 h 36"/>
                    <a:gd name="T20" fmla="*/ 2147483647 w 35"/>
                    <a:gd name="T21" fmla="*/ 2147483647 h 36"/>
                    <a:gd name="T22" fmla="*/ 2147483647 w 35"/>
                    <a:gd name="T23" fmla="*/ 2147483647 h 36"/>
                    <a:gd name="T24" fmla="*/ 2147483647 w 35"/>
                    <a:gd name="T25" fmla="*/ 2147483647 h 36"/>
                    <a:gd name="T26" fmla="*/ 0 w 35"/>
                    <a:gd name="T27" fmla="*/ 2147483647 h 36"/>
                    <a:gd name="T28" fmla="*/ 2147483647 w 35"/>
                    <a:gd name="T29" fmla="*/ 2147483647 h 36"/>
                    <a:gd name="T30" fmla="*/ 2147483647 w 35"/>
                    <a:gd name="T31" fmla="*/ 2147483647 h 36"/>
                    <a:gd name="T32" fmla="*/ 2147483647 w 35"/>
                    <a:gd name="T33" fmla="*/ 2147483647 h 36"/>
                    <a:gd name="T34" fmla="*/ 2147483647 w 35"/>
                    <a:gd name="T35" fmla="*/ 2147483647 h 36"/>
                    <a:gd name="T36" fmla="*/ 2147483647 w 35"/>
                    <a:gd name="T37" fmla="*/ 2147483647 h 36"/>
                    <a:gd name="T38" fmla="*/ 2147483647 w 35"/>
                    <a:gd name="T39" fmla="*/ 2147483647 h 36"/>
                    <a:gd name="T40" fmla="*/ 2147483647 w 35"/>
                    <a:gd name="T41" fmla="*/ 2147483647 h 36"/>
                    <a:gd name="T42" fmla="*/ 2147483647 w 35"/>
                    <a:gd name="T43" fmla="*/ 2147483647 h 36"/>
                    <a:gd name="T44" fmla="*/ 2147483647 w 35"/>
                    <a:gd name="T45" fmla="*/ 2147483647 h 36"/>
                    <a:gd name="T46" fmla="*/ 2147483647 w 35"/>
                    <a:gd name="T47" fmla="*/ 2147483647 h 36"/>
                    <a:gd name="T48" fmla="*/ 2147483647 w 35"/>
                    <a:gd name="T49" fmla="*/ 2147483647 h 36"/>
                    <a:gd name="T50" fmla="*/ 2147483647 w 35"/>
                    <a:gd name="T51" fmla="*/ 2147483647 h 36"/>
                    <a:gd name="T52" fmla="*/ 2147483647 w 35"/>
                    <a:gd name="T53" fmla="*/ 2147483647 h 36"/>
                    <a:gd name="T54" fmla="*/ 2147483647 w 35"/>
                    <a:gd name="T55" fmla="*/ 2147483647 h 36"/>
                    <a:gd name="T56" fmla="*/ 2147483647 w 35"/>
                    <a:gd name="T57" fmla="*/ 2147483647 h 36"/>
                    <a:gd name="T58" fmla="*/ 2147483647 w 35"/>
                    <a:gd name="T59" fmla="*/ 2147483647 h 36"/>
                    <a:gd name="T60" fmla="*/ 2147483647 w 35"/>
                    <a:gd name="T61" fmla="*/ 2147483647 h 36"/>
                    <a:gd name="T62" fmla="*/ 2147483647 w 35"/>
                    <a:gd name="T63" fmla="*/ 2147483647 h 36"/>
                    <a:gd name="T64" fmla="*/ 2147483647 w 35"/>
                    <a:gd name="T65" fmla="*/ 2147483647 h 36"/>
                    <a:gd name="T66" fmla="*/ 2147483647 w 35"/>
                    <a:gd name="T67" fmla="*/ 2147483647 h 36"/>
                    <a:gd name="T68" fmla="*/ 2147483647 w 35"/>
                    <a:gd name="T69" fmla="*/ 2147483647 h 36"/>
                    <a:gd name="T70" fmla="*/ 2147483647 w 35"/>
                    <a:gd name="T71" fmla="*/ 2147483647 h 36"/>
                    <a:gd name="T72" fmla="*/ 2147483647 w 35"/>
                    <a:gd name="T73" fmla="*/ 2147483647 h 36"/>
                    <a:gd name="T74" fmla="*/ 2147483647 w 35"/>
                    <a:gd name="T75" fmla="*/ 2147483647 h 36"/>
                    <a:gd name="T76" fmla="*/ 2147483647 w 35"/>
                    <a:gd name="T77" fmla="*/ 2147483647 h 36"/>
                    <a:gd name="T78" fmla="*/ 2147483647 w 35"/>
                    <a:gd name="T79" fmla="*/ 2147483647 h 36"/>
                    <a:gd name="T80" fmla="*/ 2147483647 w 35"/>
                    <a:gd name="T81" fmla="*/ 2147483647 h 36"/>
                    <a:gd name="T82" fmla="*/ 2147483647 w 35"/>
                    <a:gd name="T83" fmla="*/ 2147483647 h 36"/>
                    <a:gd name="T84" fmla="*/ 2147483647 w 35"/>
                    <a:gd name="T85" fmla="*/ 2147483647 h 36"/>
                    <a:gd name="T86" fmla="*/ 2147483647 w 35"/>
                    <a:gd name="T87" fmla="*/ 2147483647 h 36"/>
                    <a:gd name="T88" fmla="*/ 2147483647 w 35"/>
                    <a:gd name="T89" fmla="*/ 2147483647 h 36"/>
                    <a:gd name="T90" fmla="*/ 2147483647 w 35"/>
                    <a:gd name="T91" fmla="*/ 2147483647 h 36"/>
                    <a:gd name="T92" fmla="*/ 2147483647 w 35"/>
                    <a:gd name="T93" fmla="*/ 2147483647 h 36"/>
                    <a:gd name="T94" fmla="*/ 2147483647 w 35"/>
                    <a:gd name="T95" fmla="*/ 2147483647 h 36"/>
                    <a:gd name="T96" fmla="*/ 2147483647 w 35"/>
                    <a:gd name="T97" fmla="*/ 2147483647 h 36"/>
                    <a:gd name="T98" fmla="*/ 2147483647 w 35"/>
                    <a:gd name="T99" fmla="*/ 2147483647 h 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35" h="36">
                      <a:moveTo>
                        <a:pt x="30" y="6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7" y="7"/>
                        <a:pt x="27" y="7"/>
                        <a:pt x="26" y="6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6" y="2"/>
                        <a:pt x="26" y="2"/>
                        <a:pt x="25" y="3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3" y="5"/>
                        <a:pt x="22" y="4"/>
                        <a:pt x="21" y="4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1"/>
                        <a:pt x="22" y="1"/>
                        <a:pt x="21" y="1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0"/>
                        <a:pt x="20" y="1"/>
                        <a:pt x="20" y="1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9" y="4"/>
                        <a:pt x="18" y="4"/>
                        <a:pt x="18" y="4"/>
                      </a:cubicBezTo>
                      <a:cubicBezTo>
                        <a:pt x="17" y="4"/>
                        <a:pt x="17" y="4"/>
                        <a:pt x="16" y="4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6" y="1"/>
                        <a:pt x="15" y="0"/>
                        <a:pt x="15" y="0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3" y="4"/>
                        <a:pt x="12" y="4"/>
                        <a:pt x="12" y="5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2"/>
                        <a:pt x="9" y="2"/>
                        <a:pt x="9" y="2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4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7"/>
                        <a:pt x="8" y="7"/>
                        <a:pt x="7" y="8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5" y="6"/>
                        <a:pt x="4" y="6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7"/>
                        <a:pt x="4" y="7"/>
                        <a:pt x="4" y="8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5" y="10"/>
                        <a:pt x="5" y="11"/>
                        <a:pt x="4" y="12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1" y="11"/>
                        <a:pt x="1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3" y="15"/>
                        <a:pt x="3" y="16"/>
                        <a:pt x="3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3" y="20"/>
                        <a:pt x="3" y="21"/>
                        <a:pt x="4" y="22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1" y="23"/>
                        <a:pt x="1" y="23"/>
                        <a:pt x="1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5"/>
                        <a:pt x="1" y="25"/>
                        <a:pt x="2" y="25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5" y="25"/>
                        <a:pt x="5" y="26"/>
                        <a:pt x="6" y="26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3" y="29"/>
                        <a:pt x="3" y="29"/>
                        <a:pt x="4" y="29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4" y="30"/>
                        <a:pt x="5" y="30"/>
                        <a:pt x="5" y="30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8" y="29"/>
                        <a:pt x="9" y="29"/>
                        <a:pt x="9" y="30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9" y="34"/>
                        <a:pt x="10" y="34"/>
                        <a:pt x="10" y="33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2" y="32"/>
                        <a:pt x="13" y="32"/>
                        <a:pt x="14" y="32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5" y="36"/>
                        <a:pt x="15" y="36"/>
                        <a:pt x="15" y="36"/>
                      </a:cubicBezTo>
                      <a:cubicBezTo>
                        <a:pt x="15" y="36"/>
                        <a:pt x="15" y="36"/>
                        <a:pt x="16" y="35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7" y="33"/>
                        <a:pt x="17" y="33"/>
                        <a:pt x="18" y="33"/>
                      </a:cubicBezTo>
                      <a:cubicBezTo>
                        <a:pt x="18" y="33"/>
                        <a:pt x="18" y="33"/>
                        <a:pt x="19" y="33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1" y="35"/>
                        <a:pt x="22" y="35"/>
                        <a:pt x="22" y="35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2" y="32"/>
                        <a:pt x="23" y="32"/>
                        <a:pt x="24" y="31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5" y="34"/>
                        <a:pt x="26" y="34"/>
                        <a:pt x="26" y="34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7" y="30"/>
                        <a:pt x="27" y="29"/>
                        <a:pt x="28" y="28"/>
                      </a:cubicBezTo>
                      <a:cubicBezTo>
                        <a:pt x="30" y="30"/>
                        <a:pt x="30" y="30"/>
                        <a:pt x="30" y="30"/>
                      </a:cubicBezTo>
                      <a:cubicBezTo>
                        <a:pt x="30" y="30"/>
                        <a:pt x="31" y="30"/>
                        <a:pt x="31" y="30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2" y="29"/>
                        <a:pt x="32" y="29"/>
                        <a:pt x="31" y="28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0" y="26"/>
                        <a:pt x="30" y="25"/>
                        <a:pt x="31" y="24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4" y="25"/>
                        <a:pt x="34" y="25"/>
                        <a:pt x="34" y="25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5" y="24"/>
                        <a:pt x="34" y="23"/>
                        <a:pt x="34" y="23"/>
                      </a:cubicBezTo>
                      <a:cubicBezTo>
                        <a:pt x="32" y="22"/>
                        <a:pt x="32" y="22"/>
                        <a:pt x="32" y="22"/>
                      </a:cubicBezTo>
                      <a:cubicBezTo>
                        <a:pt x="32" y="21"/>
                        <a:pt x="32" y="20"/>
                        <a:pt x="32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35" y="17"/>
                        <a:pt x="35" y="17"/>
                        <a:pt x="35" y="17"/>
                      </a:cubicBez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32" y="16"/>
                        <a:pt x="32" y="15"/>
                        <a:pt x="32" y="14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4" y="13"/>
                        <a:pt x="35" y="13"/>
                        <a:pt x="34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1"/>
                        <a:pt x="34" y="11"/>
                        <a:pt x="33" y="11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1" y="11"/>
                        <a:pt x="30" y="10"/>
                        <a:pt x="30" y="10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8"/>
                        <a:pt x="32" y="7"/>
                        <a:pt x="32" y="7"/>
                      </a:cubicBezTo>
                      <a:cubicBezTo>
                        <a:pt x="31" y="6"/>
                        <a:pt x="31" y="6"/>
                        <a:pt x="31" y="6"/>
                      </a:cubicBezTo>
                      <a:cubicBezTo>
                        <a:pt x="31" y="6"/>
                        <a:pt x="30" y="6"/>
                        <a:pt x="30" y="6"/>
                      </a:cubicBezTo>
                      <a:close/>
                      <a:moveTo>
                        <a:pt x="5" y="18"/>
                      </a:moveTo>
                      <a:cubicBezTo>
                        <a:pt x="6" y="16"/>
                        <a:pt x="6" y="15"/>
                        <a:pt x="6" y="13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2" y="17"/>
                        <a:pt x="12" y="18"/>
                        <a:pt x="12" y="18"/>
                      </a:cubicBezTo>
                      <a:cubicBezTo>
                        <a:pt x="12" y="19"/>
                        <a:pt x="12" y="19"/>
                        <a:pt x="12" y="20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1"/>
                        <a:pt x="5" y="20"/>
                        <a:pt x="5" y="18"/>
                      </a:cubicBezTo>
                      <a:close/>
                      <a:moveTo>
                        <a:pt x="16" y="30"/>
                      </a:moveTo>
                      <a:cubicBezTo>
                        <a:pt x="13" y="30"/>
                        <a:pt x="10" y="28"/>
                        <a:pt x="8" y="25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4" y="23"/>
                        <a:pt x="15" y="23"/>
                        <a:pt x="16" y="24"/>
                      </a:cubicBezTo>
                      <a:lnTo>
                        <a:pt x="16" y="30"/>
                      </a:lnTo>
                      <a:close/>
                      <a:moveTo>
                        <a:pt x="19" y="30"/>
                      </a:move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20" y="23"/>
                        <a:pt x="21" y="23"/>
                        <a:pt x="22" y="22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25" y="28"/>
                        <a:pt x="22" y="30"/>
                        <a:pt x="19" y="30"/>
                      </a:cubicBezTo>
                      <a:close/>
                      <a:moveTo>
                        <a:pt x="20" y="18"/>
                      </a:moveTo>
                      <a:cubicBezTo>
                        <a:pt x="20" y="19"/>
                        <a:pt x="19" y="21"/>
                        <a:pt x="18" y="21"/>
                      </a:cubicBezTo>
                      <a:cubicBezTo>
                        <a:pt x="16" y="21"/>
                        <a:pt x="15" y="19"/>
                        <a:pt x="15" y="18"/>
                      </a:cubicBezTo>
                      <a:cubicBezTo>
                        <a:pt x="15" y="17"/>
                        <a:pt x="16" y="16"/>
                        <a:pt x="18" y="16"/>
                      </a:cubicBezTo>
                      <a:cubicBezTo>
                        <a:pt x="19" y="16"/>
                        <a:pt x="20" y="17"/>
                        <a:pt x="20" y="18"/>
                      </a:cubicBezTo>
                      <a:close/>
                      <a:moveTo>
                        <a:pt x="13" y="14"/>
                      </a:move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10" y="8"/>
                        <a:pt x="13" y="6"/>
                        <a:pt x="16" y="6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4" y="13"/>
                        <a:pt x="13" y="14"/>
                      </a:cubicBezTo>
                      <a:close/>
                      <a:moveTo>
                        <a:pt x="30" y="18"/>
                      </a:moveTo>
                      <a:cubicBezTo>
                        <a:pt x="30" y="20"/>
                        <a:pt x="29" y="21"/>
                        <a:pt x="29" y="23"/>
                      </a:cubicBezTo>
                      <a:cubicBezTo>
                        <a:pt x="23" y="20"/>
                        <a:pt x="23" y="20"/>
                        <a:pt x="23" y="20"/>
                      </a:cubicBezTo>
                      <a:cubicBezTo>
                        <a:pt x="23" y="19"/>
                        <a:pt x="23" y="19"/>
                        <a:pt x="23" y="18"/>
                      </a:cubicBezTo>
                      <a:cubicBezTo>
                        <a:pt x="23" y="18"/>
                        <a:pt x="23" y="17"/>
                        <a:pt x="23" y="17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9" y="15"/>
                        <a:pt x="30" y="16"/>
                        <a:pt x="30" y="18"/>
                      </a:cubicBezTo>
                      <a:close/>
                      <a:moveTo>
                        <a:pt x="27" y="11"/>
                      </a:move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1" y="13"/>
                        <a:pt x="20" y="13"/>
                        <a:pt x="19" y="12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22" y="6"/>
                        <a:pt x="25" y="8"/>
                        <a:pt x="27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4" name="Freeform 508"/>
                <p:cNvSpPr>
                  <a:spLocks/>
                </p:cNvSpPr>
                <p:nvPr/>
              </p:nvSpPr>
              <p:spPr bwMode="auto">
                <a:xfrm>
                  <a:off x="5786438" y="2117729"/>
                  <a:ext cx="28575" cy="38100"/>
                </a:xfrm>
                <a:custGeom>
                  <a:avLst/>
                  <a:gdLst>
                    <a:gd name="T0" fmla="*/ 2147483647 w 9"/>
                    <a:gd name="T1" fmla="*/ 0 h 12"/>
                    <a:gd name="T2" fmla="*/ 0 w 9"/>
                    <a:gd name="T3" fmla="*/ 2147483647 h 12"/>
                    <a:gd name="T4" fmla="*/ 2147483647 w 9"/>
                    <a:gd name="T5" fmla="*/ 2147483647 h 12"/>
                    <a:gd name="T6" fmla="*/ 2147483647 w 9"/>
                    <a:gd name="T7" fmla="*/ 2147483647 h 12"/>
                    <a:gd name="T8" fmla="*/ 2147483647 w 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9" h="12">
                      <a:moveTo>
                        <a:pt x="4" y="0"/>
                      </a:move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7" y="12"/>
                        <a:pt x="9" y="9"/>
                        <a:pt x="9" y="6"/>
                      </a:cubicBezTo>
                      <a:cubicBezTo>
                        <a:pt x="9" y="3"/>
                        <a:pt x="7" y="0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5" name="Freeform 509"/>
                <p:cNvSpPr>
                  <a:spLocks noEditPoints="1"/>
                </p:cNvSpPr>
                <p:nvPr/>
              </p:nvSpPr>
              <p:spPr bwMode="auto">
                <a:xfrm>
                  <a:off x="5754688" y="2085979"/>
                  <a:ext cx="195263" cy="133350"/>
                </a:xfrm>
                <a:custGeom>
                  <a:avLst/>
                  <a:gdLst>
                    <a:gd name="T0" fmla="*/ 2147483647 w 61"/>
                    <a:gd name="T1" fmla="*/ 0 h 42"/>
                    <a:gd name="T2" fmla="*/ 2147483647 w 61"/>
                    <a:gd name="T3" fmla="*/ 0 h 42"/>
                    <a:gd name="T4" fmla="*/ 0 w 61"/>
                    <a:gd name="T5" fmla="*/ 2147483647 h 42"/>
                    <a:gd name="T6" fmla="*/ 0 w 61"/>
                    <a:gd name="T7" fmla="*/ 2147483647 h 42"/>
                    <a:gd name="T8" fmla="*/ 2147483647 w 61"/>
                    <a:gd name="T9" fmla="*/ 2147483647 h 42"/>
                    <a:gd name="T10" fmla="*/ 2147483647 w 61"/>
                    <a:gd name="T11" fmla="*/ 2147483647 h 42"/>
                    <a:gd name="T12" fmla="*/ 2147483647 w 61"/>
                    <a:gd name="T13" fmla="*/ 2147483647 h 42"/>
                    <a:gd name="T14" fmla="*/ 2147483647 w 61"/>
                    <a:gd name="T15" fmla="*/ 2147483647 h 42"/>
                    <a:gd name="T16" fmla="*/ 2147483647 w 61"/>
                    <a:gd name="T17" fmla="*/ 2147483647 h 42"/>
                    <a:gd name="T18" fmla="*/ 2147483647 w 61"/>
                    <a:gd name="T19" fmla="*/ 2147483647 h 42"/>
                    <a:gd name="T20" fmla="*/ 2147483647 w 61"/>
                    <a:gd name="T21" fmla="*/ 0 h 42"/>
                    <a:gd name="T22" fmla="*/ 2147483647 w 61"/>
                    <a:gd name="T23" fmla="*/ 2147483647 h 42"/>
                    <a:gd name="T24" fmla="*/ 2147483647 w 61"/>
                    <a:gd name="T25" fmla="*/ 2147483647 h 42"/>
                    <a:gd name="T26" fmla="*/ 2147483647 w 61"/>
                    <a:gd name="T27" fmla="*/ 2147483647 h 42"/>
                    <a:gd name="T28" fmla="*/ 2147483647 w 61"/>
                    <a:gd name="T29" fmla="*/ 2147483647 h 42"/>
                    <a:gd name="T30" fmla="*/ 2147483647 w 61"/>
                    <a:gd name="T31" fmla="*/ 2147483647 h 42"/>
                    <a:gd name="T32" fmla="*/ 2147483647 w 61"/>
                    <a:gd name="T33" fmla="*/ 2147483647 h 42"/>
                    <a:gd name="T34" fmla="*/ 2147483647 w 61"/>
                    <a:gd name="T35" fmla="*/ 2147483647 h 42"/>
                    <a:gd name="T36" fmla="*/ 2147483647 w 61"/>
                    <a:gd name="T37" fmla="*/ 2147483647 h 42"/>
                    <a:gd name="T38" fmla="*/ 2147483647 w 61"/>
                    <a:gd name="T39" fmla="*/ 2147483647 h 42"/>
                    <a:gd name="T40" fmla="*/ 2147483647 w 61"/>
                    <a:gd name="T41" fmla="*/ 2147483647 h 42"/>
                    <a:gd name="T42" fmla="*/ 2147483647 w 61"/>
                    <a:gd name="T43" fmla="*/ 2147483647 h 42"/>
                    <a:gd name="T44" fmla="*/ 2147483647 w 61"/>
                    <a:gd name="T45" fmla="*/ 2147483647 h 42"/>
                    <a:gd name="T46" fmla="*/ 2147483647 w 61"/>
                    <a:gd name="T47" fmla="*/ 2147483647 h 42"/>
                    <a:gd name="T48" fmla="*/ 2147483647 w 61"/>
                    <a:gd name="T49" fmla="*/ 2147483647 h 42"/>
                    <a:gd name="T50" fmla="*/ 2147483647 w 61"/>
                    <a:gd name="T51" fmla="*/ 2147483647 h 42"/>
                    <a:gd name="T52" fmla="*/ 2147483647 w 61"/>
                    <a:gd name="T53" fmla="*/ 2147483647 h 42"/>
                    <a:gd name="T54" fmla="*/ 2147483647 w 61"/>
                    <a:gd name="T55" fmla="*/ 2147483647 h 42"/>
                    <a:gd name="T56" fmla="*/ 2147483647 w 61"/>
                    <a:gd name="T57" fmla="*/ 2147483647 h 42"/>
                    <a:gd name="T58" fmla="*/ 2147483647 w 61"/>
                    <a:gd name="T59" fmla="*/ 2147483647 h 42"/>
                    <a:gd name="T60" fmla="*/ 2147483647 w 61"/>
                    <a:gd name="T61" fmla="*/ 2147483647 h 4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61" h="42">
                      <a:moveTo>
                        <a:pt x="6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42"/>
                        <a:pt x="0" y="42"/>
                        <a:pt x="1" y="42"/>
                      </a:cubicBezTo>
                      <a:cubicBezTo>
                        <a:pt x="36" y="42"/>
                        <a:pt x="36" y="42"/>
                        <a:pt x="36" y="42"/>
                      </a:cubicBezTo>
                      <a:cubicBezTo>
                        <a:pt x="36" y="41"/>
                        <a:pt x="36" y="39"/>
                        <a:pt x="36" y="37"/>
                      </a:cubicBezTo>
                      <a:cubicBezTo>
                        <a:pt x="36" y="27"/>
                        <a:pt x="44" y="18"/>
                        <a:pt x="55" y="18"/>
                      </a:cubicBezTo>
                      <a:cubicBezTo>
                        <a:pt x="57" y="18"/>
                        <a:pt x="59" y="18"/>
                        <a:pt x="61" y="19"/>
                      </a:cubicBezTo>
                      <a:cubicBezTo>
                        <a:pt x="61" y="1"/>
                        <a:pt x="61" y="1"/>
                        <a:pt x="61" y="1"/>
                      </a:cubicBezTo>
                      <a:cubicBezTo>
                        <a:pt x="61" y="1"/>
                        <a:pt x="61" y="0"/>
                        <a:pt x="60" y="0"/>
                      </a:cubicBezTo>
                      <a:close/>
                      <a:moveTo>
                        <a:pt x="14" y="25"/>
                      </a:moveTo>
                      <a:cubicBezTo>
                        <a:pt x="9" y="25"/>
                        <a:pt x="6" y="21"/>
                        <a:pt x="6" y="16"/>
                      </a:cubicBezTo>
                      <a:cubicBezTo>
                        <a:pt x="6" y="11"/>
                        <a:pt x="9" y="7"/>
                        <a:pt x="15" y="7"/>
                      </a:cubicBezTo>
                      <a:cubicBezTo>
                        <a:pt x="20" y="7"/>
                        <a:pt x="23" y="11"/>
                        <a:pt x="23" y="16"/>
                      </a:cubicBezTo>
                      <a:cubicBezTo>
                        <a:pt x="23" y="22"/>
                        <a:pt x="20" y="25"/>
                        <a:pt x="14" y="25"/>
                      </a:cubicBezTo>
                      <a:close/>
                      <a:moveTo>
                        <a:pt x="30" y="25"/>
                      </a:moveTo>
                      <a:cubicBezTo>
                        <a:pt x="28" y="25"/>
                        <a:pt x="26" y="25"/>
                        <a:pt x="25" y="24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7" y="21"/>
                        <a:pt x="29" y="22"/>
                        <a:pt x="31" y="22"/>
                      </a:cubicBezTo>
                      <a:cubicBezTo>
                        <a:pt x="32" y="22"/>
                        <a:pt x="33" y="21"/>
                        <a:pt x="33" y="20"/>
                      </a:cubicBezTo>
                      <a:cubicBezTo>
                        <a:pt x="33" y="19"/>
                        <a:pt x="33" y="18"/>
                        <a:pt x="30" y="17"/>
                      </a:cubicBezTo>
                      <a:cubicBezTo>
                        <a:pt x="27" y="16"/>
                        <a:pt x="25" y="15"/>
                        <a:pt x="25" y="12"/>
                      </a:cubicBezTo>
                      <a:cubicBezTo>
                        <a:pt x="25" y="9"/>
                        <a:pt x="28" y="7"/>
                        <a:pt x="32" y="7"/>
                      </a:cubicBezTo>
                      <a:cubicBezTo>
                        <a:pt x="34" y="7"/>
                        <a:pt x="36" y="7"/>
                        <a:pt x="37" y="8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5" y="10"/>
                        <a:pt x="34" y="10"/>
                        <a:pt x="32" y="10"/>
                      </a:cubicBezTo>
                      <a:cubicBezTo>
                        <a:pt x="30" y="10"/>
                        <a:pt x="30" y="11"/>
                        <a:pt x="30" y="12"/>
                      </a:cubicBezTo>
                      <a:cubicBezTo>
                        <a:pt x="30" y="13"/>
                        <a:pt x="31" y="13"/>
                        <a:pt x="33" y="14"/>
                      </a:cubicBezTo>
                      <a:cubicBezTo>
                        <a:pt x="36" y="15"/>
                        <a:pt x="38" y="17"/>
                        <a:pt x="38" y="20"/>
                      </a:cubicBezTo>
                      <a:cubicBezTo>
                        <a:pt x="38" y="23"/>
                        <a:pt x="35" y="25"/>
                        <a:pt x="30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510"/>
                <p:cNvSpPr>
                  <a:spLocks noEditPoints="1"/>
                </p:cNvSpPr>
                <p:nvPr/>
              </p:nvSpPr>
              <p:spPr bwMode="auto">
                <a:xfrm>
                  <a:off x="5657850" y="1503365"/>
                  <a:ext cx="387350" cy="390526"/>
                </a:xfrm>
                <a:custGeom>
                  <a:avLst/>
                  <a:gdLst>
                    <a:gd name="T0" fmla="*/ 2147483647 w 244"/>
                    <a:gd name="T1" fmla="*/ 2147483647 h 246"/>
                    <a:gd name="T2" fmla="*/ 0 w 244"/>
                    <a:gd name="T3" fmla="*/ 2147483647 h 246"/>
                    <a:gd name="T4" fmla="*/ 0 w 244"/>
                    <a:gd name="T5" fmla="*/ 0 h 246"/>
                    <a:gd name="T6" fmla="*/ 2147483647 w 244"/>
                    <a:gd name="T7" fmla="*/ 0 h 246"/>
                    <a:gd name="T8" fmla="*/ 2147483647 w 244"/>
                    <a:gd name="T9" fmla="*/ 2147483647 h 246"/>
                    <a:gd name="T10" fmla="*/ 2147483647 w 244"/>
                    <a:gd name="T11" fmla="*/ 2147483647 h 246"/>
                    <a:gd name="T12" fmla="*/ 2147483647 w 244"/>
                    <a:gd name="T13" fmla="*/ 0 h 246"/>
                    <a:gd name="T14" fmla="*/ 2147483647 w 244"/>
                    <a:gd name="T15" fmla="*/ 0 h 246"/>
                    <a:gd name="T16" fmla="*/ 2147483647 w 244"/>
                    <a:gd name="T17" fmla="*/ 2147483647 h 246"/>
                    <a:gd name="T18" fmla="*/ 2147483647 w 244"/>
                    <a:gd name="T19" fmla="*/ 2147483647 h 246"/>
                    <a:gd name="T20" fmla="*/ 2147483647 w 244"/>
                    <a:gd name="T21" fmla="*/ 2147483647 h 246"/>
                    <a:gd name="T22" fmla="*/ 2147483647 w 244"/>
                    <a:gd name="T23" fmla="*/ 2147483647 h 246"/>
                    <a:gd name="T24" fmla="*/ 2147483647 w 244"/>
                    <a:gd name="T25" fmla="*/ 2147483647 h 246"/>
                    <a:gd name="T26" fmla="*/ 2147483647 w 244"/>
                    <a:gd name="T27" fmla="*/ 2147483647 h 246"/>
                    <a:gd name="T28" fmla="*/ 2147483647 w 244"/>
                    <a:gd name="T29" fmla="*/ 2147483647 h 246"/>
                    <a:gd name="T30" fmla="*/ 2147483647 w 244"/>
                    <a:gd name="T31" fmla="*/ 2147483647 h 246"/>
                    <a:gd name="T32" fmla="*/ 2147483647 w 244"/>
                    <a:gd name="T33" fmla="*/ 2147483647 h 246"/>
                    <a:gd name="T34" fmla="*/ 2147483647 w 244"/>
                    <a:gd name="T35" fmla="*/ 2147483647 h 24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4" h="246">
                      <a:moveTo>
                        <a:pt x="244" y="246"/>
                      </a:moveTo>
                      <a:lnTo>
                        <a:pt x="0" y="246"/>
                      </a:lnTo>
                      <a:lnTo>
                        <a:pt x="0" y="0"/>
                      </a:lnTo>
                      <a:lnTo>
                        <a:pt x="97" y="0"/>
                      </a:lnTo>
                      <a:lnTo>
                        <a:pt x="97" y="55"/>
                      </a:lnTo>
                      <a:lnTo>
                        <a:pt x="147" y="55"/>
                      </a:lnTo>
                      <a:lnTo>
                        <a:pt x="147" y="0"/>
                      </a:lnTo>
                      <a:lnTo>
                        <a:pt x="244" y="0"/>
                      </a:lnTo>
                      <a:lnTo>
                        <a:pt x="244" y="246"/>
                      </a:lnTo>
                      <a:close/>
                      <a:moveTo>
                        <a:pt x="15" y="230"/>
                      </a:moveTo>
                      <a:lnTo>
                        <a:pt x="228" y="230"/>
                      </a:lnTo>
                      <a:lnTo>
                        <a:pt x="228" y="17"/>
                      </a:lnTo>
                      <a:lnTo>
                        <a:pt x="164" y="17"/>
                      </a:lnTo>
                      <a:lnTo>
                        <a:pt x="164" y="71"/>
                      </a:lnTo>
                      <a:lnTo>
                        <a:pt x="81" y="71"/>
                      </a:lnTo>
                      <a:lnTo>
                        <a:pt x="81" y="17"/>
                      </a:lnTo>
                      <a:lnTo>
                        <a:pt x="15" y="17"/>
                      </a:lnTo>
                      <a:lnTo>
                        <a:pt x="15" y="23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7" name="Freeform 511"/>
                <p:cNvSpPr>
                  <a:spLocks/>
                </p:cNvSpPr>
                <p:nvPr/>
              </p:nvSpPr>
              <p:spPr bwMode="auto">
                <a:xfrm>
                  <a:off x="5716588" y="1635128"/>
                  <a:ext cx="207963" cy="207963"/>
                </a:xfrm>
                <a:custGeom>
                  <a:avLst/>
                  <a:gdLst>
                    <a:gd name="T0" fmla="*/ 2147483647 w 65"/>
                    <a:gd name="T1" fmla="*/ 2147483647 h 65"/>
                    <a:gd name="T2" fmla="*/ 2147483647 w 65"/>
                    <a:gd name="T3" fmla="*/ 2147483647 h 65"/>
                    <a:gd name="T4" fmla="*/ 2147483647 w 65"/>
                    <a:gd name="T5" fmla="*/ 2147483647 h 65"/>
                    <a:gd name="T6" fmla="*/ 2147483647 w 65"/>
                    <a:gd name="T7" fmla="*/ 2147483647 h 65"/>
                    <a:gd name="T8" fmla="*/ 2147483647 w 65"/>
                    <a:gd name="T9" fmla="*/ 2147483647 h 65"/>
                    <a:gd name="T10" fmla="*/ 2147483647 w 65"/>
                    <a:gd name="T11" fmla="*/ 2147483647 h 65"/>
                    <a:gd name="T12" fmla="*/ 2147483647 w 65"/>
                    <a:gd name="T13" fmla="*/ 2147483647 h 65"/>
                    <a:gd name="T14" fmla="*/ 2147483647 w 65"/>
                    <a:gd name="T15" fmla="*/ 2147483647 h 65"/>
                    <a:gd name="T16" fmla="*/ 2147483647 w 65"/>
                    <a:gd name="T17" fmla="*/ 2147483647 h 65"/>
                    <a:gd name="T18" fmla="*/ 2147483647 w 65"/>
                    <a:gd name="T19" fmla="*/ 2147483647 h 65"/>
                    <a:gd name="T20" fmla="*/ 2147483647 w 65"/>
                    <a:gd name="T21" fmla="*/ 2147483647 h 65"/>
                    <a:gd name="T22" fmla="*/ 2147483647 w 65"/>
                    <a:gd name="T23" fmla="*/ 2147483647 h 65"/>
                    <a:gd name="T24" fmla="*/ 2147483647 w 65"/>
                    <a:gd name="T25" fmla="*/ 2147483647 h 65"/>
                    <a:gd name="T26" fmla="*/ 2147483647 w 65"/>
                    <a:gd name="T27" fmla="*/ 2147483647 h 65"/>
                    <a:gd name="T28" fmla="*/ 2147483647 w 65"/>
                    <a:gd name="T29" fmla="*/ 2147483647 h 65"/>
                    <a:gd name="T30" fmla="*/ 2147483647 w 65"/>
                    <a:gd name="T31" fmla="*/ 0 h 65"/>
                    <a:gd name="T32" fmla="*/ 2147483647 w 65"/>
                    <a:gd name="T33" fmla="*/ 2147483647 h 6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5" h="65">
                      <a:moveTo>
                        <a:pt x="24" y="8"/>
                      </a:move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1" y="44"/>
                        <a:pt x="16" y="44"/>
                        <a:pt x="11" y="46"/>
                      </a:cubicBezTo>
                      <a:cubicBezTo>
                        <a:pt x="4" y="49"/>
                        <a:pt x="0" y="54"/>
                        <a:pt x="1" y="59"/>
                      </a:cubicBezTo>
                      <a:cubicBezTo>
                        <a:pt x="3" y="64"/>
                        <a:pt x="10" y="65"/>
                        <a:pt x="17" y="63"/>
                      </a:cubicBezTo>
                      <a:cubicBezTo>
                        <a:pt x="23" y="60"/>
                        <a:pt x="27" y="56"/>
                        <a:pt x="27" y="51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62" y="13"/>
                        <a:pt x="62" y="13"/>
                        <a:pt x="62" y="13"/>
                      </a:cubicBezTo>
                      <a:cubicBezTo>
                        <a:pt x="62" y="39"/>
                        <a:pt x="62" y="39"/>
                        <a:pt x="62" y="39"/>
                      </a:cubicBezTo>
                      <a:cubicBezTo>
                        <a:pt x="59" y="38"/>
                        <a:pt x="54" y="37"/>
                        <a:pt x="49" y="39"/>
                      </a:cubicBezTo>
                      <a:cubicBezTo>
                        <a:pt x="42" y="42"/>
                        <a:pt x="37" y="47"/>
                        <a:pt x="39" y="52"/>
                      </a:cubicBezTo>
                      <a:cubicBezTo>
                        <a:pt x="41" y="57"/>
                        <a:pt x="48" y="58"/>
                        <a:pt x="55" y="56"/>
                      </a:cubicBezTo>
                      <a:cubicBezTo>
                        <a:pt x="61" y="53"/>
                        <a:pt x="65" y="49"/>
                        <a:pt x="65" y="44"/>
                      </a:cubicBezTo>
                      <a:cubicBezTo>
                        <a:pt x="65" y="13"/>
                        <a:pt x="65" y="13"/>
                        <a:pt x="65" y="13"/>
                      </a:cubicBezTo>
                      <a:cubicBezTo>
                        <a:pt x="65" y="0"/>
                        <a:pt x="65" y="0"/>
                        <a:pt x="65" y="0"/>
                      </a:cubicBezTo>
                      <a:lnTo>
                        <a:pt x="24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8" name="Freeform 512"/>
                <p:cNvSpPr>
                  <a:spLocks noEditPoints="1"/>
                </p:cNvSpPr>
                <p:nvPr/>
              </p:nvSpPr>
              <p:spPr bwMode="auto">
                <a:xfrm>
                  <a:off x="5657850" y="2389192"/>
                  <a:ext cx="387350" cy="387351"/>
                </a:xfrm>
                <a:custGeom>
                  <a:avLst/>
                  <a:gdLst>
                    <a:gd name="T0" fmla="*/ 2147483647 w 244"/>
                    <a:gd name="T1" fmla="*/ 2147483647 h 244"/>
                    <a:gd name="T2" fmla="*/ 0 w 244"/>
                    <a:gd name="T3" fmla="*/ 2147483647 h 244"/>
                    <a:gd name="T4" fmla="*/ 0 w 244"/>
                    <a:gd name="T5" fmla="*/ 0 h 244"/>
                    <a:gd name="T6" fmla="*/ 2147483647 w 244"/>
                    <a:gd name="T7" fmla="*/ 0 h 244"/>
                    <a:gd name="T8" fmla="*/ 2147483647 w 244"/>
                    <a:gd name="T9" fmla="*/ 2147483647 h 244"/>
                    <a:gd name="T10" fmla="*/ 2147483647 w 244"/>
                    <a:gd name="T11" fmla="*/ 2147483647 h 244"/>
                    <a:gd name="T12" fmla="*/ 2147483647 w 244"/>
                    <a:gd name="T13" fmla="*/ 0 h 244"/>
                    <a:gd name="T14" fmla="*/ 2147483647 w 244"/>
                    <a:gd name="T15" fmla="*/ 0 h 244"/>
                    <a:gd name="T16" fmla="*/ 2147483647 w 244"/>
                    <a:gd name="T17" fmla="*/ 2147483647 h 244"/>
                    <a:gd name="T18" fmla="*/ 2147483647 w 244"/>
                    <a:gd name="T19" fmla="*/ 2147483647 h 244"/>
                    <a:gd name="T20" fmla="*/ 2147483647 w 244"/>
                    <a:gd name="T21" fmla="*/ 2147483647 h 244"/>
                    <a:gd name="T22" fmla="*/ 2147483647 w 244"/>
                    <a:gd name="T23" fmla="*/ 2147483647 h 244"/>
                    <a:gd name="T24" fmla="*/ 2147483647 w 244"/>
                    <a:gd name="T25" fmla="*/ 2147483647 h 244"/>
                    <a:gd name="T26" fmla="*/ 2147483647 w 244"/>
                    <a:gd name="T27" fmla="*/ 2147483647 h 244"/>
                    <a:gd name="T28" fmla="*/ 2147483647 w 244"/>
                    <a:gd name="T29" fmla="*/ 2147483647 h 244"/>
                    <a:gd name="T30" fmla="*/ 2147483647 w 244"/>
                    <a:gd name="T31" fmla="*/ 2147483647 h 244"/>
                    <a:gd name="T32" fmla="*/ 2147483647 w 244"/>
                    <a:gd name="T33" fmla="*/ 2147483647 h 244"/>
                    <a:gd name="T34" fmla="*/ 2147483647 w 244"/>
                    <a:gd name="T35" fmla="*/ 2147483647 h 24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4" h="244">
                      <a:moveTo>
                        <a:pt x="244" y="244"/>
                      </a:moveTo>
                      <a:lnTo>
                        <a:pt x="0" y="244"/>
                      </a:lnTo>
                      <a:lnTo>
                        <a:pt x="0" y="0"/>
                      </a:lnTo>
                      <a:lnTo>
                        <a:pt x="97" y="0"/>
                      </a:lnTo>
                      <a:lnTo>
                        <a:pt x="97" y="54"/>
                      </a:lnTo>
                      <a:lnTo>
                        <a:pt x="147" y="54"/>
                      </a:lnTo>
                      <a:lnTo>
                        <a:pt x="147" y="0"/>
                      </a:lnTo>
                      <a:lnTo>
                        <a:pt x="244" y="0"/>
                      </a:lnTo>
                      <a:lnTo>
                        <a:pt x="244" y="244"/>
                      </a:lnTo>
                      <a:close/>
                      <a:moveTo>
                        <a:pt x="15" y="228"/>
                      </a:moveTo>
                      <a:lnTo>
                        <a:pt x="228" y="228"/>
                      </a:lnTo>
                      <a:lnTo>
                        <a:pt x="228" y="14"/>
                      </a:lnTo>
                      <a:lnTo>
                        <a:pt x="164" y="14"/>
                      </a:lnTo>
                      <a:lnTo>
                        <a:pt x="164" y="69"/>
                      </a:lnTo>
                      <a:lnTo>
                        <a:pt x="81" y="69"/>
                      </a:lnTo>
                      <a:lnTo>
                        <a:pt x="81" y="14"/>
                      </a:lnTo>
                      <a:lnTo>
                        <a:pt x="15" y="14"/>
                      </a:lnTo>
                      <a:lnTo>
                        <a:pt x="15" y="2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" name="Freeform 513"/>
                <p:cNvSpPr>
                  <a:spLocks noEditPoints="1"/>
                </p:cNvSpPr>
                <p:nvPr/>
              </p:nvSpPr>
              <p:spPr bwMode="auto">
                <a:xfrm>
                  <a:off x="5738813" y="2533655"/>
                  <a:ext cx="236538" cy="180975"/>
                </a:xfrm>
                <a:custGeom>
                  <a:avLst/>
                  <a:gdLst>
                    <a:gd name="T0" fmla="*/ 0 w 74"/>
                    <a:gd name="T1" fmla="*/ 2147483647 h 57"/>
                    <a:gd name="T2" fmla="*/ 2147483647 w 74"/>
                    <a:gd name="T3" fmla="*/ 0 h 57"/>
                    <a:gd name="T4" fmla="*/ 2147483647 w 74"/>
                    <a:gd name="T5" fmla="*/ 2147483647 h 57"/>
                    <a:gd name="T6" fmla="*/ 2147483647 w 74"/>
                    <a:gd name="T7" fmla="*/ 2147483647 h 57"/>
                    <a:gd name="T8" fmla="*/ 2147483647 w 74"/>
                    <a:gd name="T9" fmla="*/ 2147483647 h 57"/>
                    <a:gd name="T10" fmla="*/ 2147483647 w 74"/>
                    <a:gd name="T11" fmla="*/ 2147483647 h 57"/>
                    <a:gd name="T12" fmla="*/ 2147483647 w 74"/>
                    <a:gd name="T13" fmla="*/ 2147483647 h 57"/>
                    <a:gd name="T14" fmla="*/ 2147483647 w 74"/>
                    <a:gd name="T15" fmla="*/ 2147483647 h 57"/>
                    <a:gd name="T16" fmla="*/ 2147483647 w 74"/>
                    <a:gd name="T17" fmla="*/ 2147483647 h 57"/>
                    <a:gd name="T18" fmla="*/ 2147483647 w 74"/>
                    <a:gd name="T19" fmla="*/ 2147483647 h 57"/>
                    <a:gd name="T20" fmla="*/ 2147483647 w 74"/>
                    <a:gd name="T21" fmla="*/ 2147483647 h 57"/>
                    <a:gd name="T22" fmla="*/ 2147483647 w 74"/>
                    <a:gd name="T23" fmla="*/ 2147483647 h 57"/>
                    <a:gd name="T24" fmla="*/ 2147483647 w 74"/>
                    <a:gd name="T25" fmla="*/ 2147483647 h 57"/>
                    <a:gd name="T26" fmla="*/ 2147483647 w 74"/>
                    <a:gd name="T27" fmla="*/ 2147483647 h 57"/>
                    <a:gd name="T28" fmla="*/ 2147483647 w 74"/>
                    <a:gd name="T29" fmla="*/ 2147483647 h 57"/>
                    <a:gd name="T30" fmla="*/ 2147483647 w 74"/>
                    <a:gd name="T31" fmla="*/ 2147483647 h 57"/>
                    <a:gd name="T32" fmla="*/ 2147483647 w 74"/>
                    <a:gd name="T33" fmla="*/ 2147483647 h 57"/>
                    <a:gd name="T34" fmla="*/ 2147483647 w 74"/>
                    <a:gd name="T35" fmla="*/ 2147483647 h 57"/>
                    <a:gd name="T36" fmla="*/ 2147483647 w 74"/>
                    <a:gd name="T37" fmla="*/ 2147483647 h 57"/>
                    <a:gd name="T38" fmla="*/ 2147483647 w 74"/>
                    <a:gd name="T39" fmla="*/ 2147483647 h 57"/>
                    <a:gd name="T40" fmla="*/ 2147483647 w 74"/>
                    <a:gd name="T41" fmla="*/ 2147483647 h 57"/>
                    <a:gd name="T42" fmla="*/ 2147483647 w 74"/>
                    <a:gd name="T43" fmla="*/ 2147483647 h 57"/>
                    <a:gd name="T44" fmla="*/ 2147483647 w 74"/>
                    <a:gd name="T45" fmla="*/ 2147483647 h 57"/>
                    <a:gd name="T46" fmla="*/ 2147483647 w 74"/>
                    <a:gd name="T47" fmla="*/ 2147483647 h 57"/>
                    <a:gd name="T48" fmla="*/ 2147483647 w 74"/>
                    <a:gd name="T49" fmla="*/ 2147483647 h 57"/>
                    <a:gd name="T50" fmla="*/ 2147483647 w 74"/>
                    <a:gd name="T51" fmla="*/ 2147483647 h 57"/>
                    <a:gd name="T52" fmla="*/ 2147483647 w 74"/>
                    <a:gd name="T53" fmla="*/ 2147483647 h 57"/>
                    <a:gd name="T54" fmla="*/ 2147483647 w 74"/>
                    <a:gd name="T55" fmla="*/ 2147483647 h 57"/>
                    <a:gd name="T56" fmla="*/ 2147483647 w 74"/>
                    <a:gd name="T57" fmla="*/ 2147483647 h 57"/>
                    <a:gd name="T58" fmla="*/ 2147483647 w 74"/>
                    <a:gd name="T59" fmla="*/ 2147483647 h 57"/>
                    <a:gd name="T60" fmla="*/ 2147483647 w 74"/>
                    <a:gd name="T61" fmla="*/ 2147483647 h 57"/>
                    <a:gd name="T62" fmla="*/ 2147483647 w 74"/>
                    <a:gd name="T63" fmla="*/ 2147483647 h 57"/>
                    <a:gd name="T64" fmla="*/ 2147483647 w 74"/>
                    <a:gd name="T65" fmla="*/ 2147483647 h 57"/>
                    <a:gd name="T66" fmla="*/ 2147483647 w 74"/>
                    <a:gd name="T67" fmla="*/ 2147483647 h 57"/>
                    <a:gd name="T68" fmla="*/ 2147483647 w 74"/>
                    <a:gd name="T69" fmla="*/ 2147483647 h 57"/>
                    <a:gd name="T70" fmla="*/ 2147483647 w 74"/>
                    <a:gd name="T71" fmla="*/ 2147483647 h 57"/>
                    <a:gd name="T72" fmla="*/ 2147483647 w 74"/>
                    <a:gd name="T73" fmla="*/ 2147483647 h 57"/>
                    <a:gd name="T74" fmla="*/ 2147483647 w 74"/>
                    <a:gd name="T75" fmla="*/ 2147483647 h 57"/>
                    <a:gd name="T76" fmla="*/ 2147483647 w 74"/>
                    <a:gd name="T77" fmla="*/ 2147483647 h 57"/>
                    <a:gd name="T78" fmla="*/ 2147483647 w 74"/>
                    <a:gd name="T79" fmla="*/ 2147483647 h 57"/>
                    <a:gd name="T80" fmla="*/ 2147483647 w 74"/>
                    <a:gd name="T81" fmla="*/ 2147483647 h 57"/>
                    <a:gd name="T82" fmla="*/ 2147483647 w 74"/>
                    <a:gd name="T83" fmla="*/ 2147483647 h 57"/>
                    <a:gd name="T84" fmla="*/ 2147483647 w 74"/>
                    <a:gd name="T85" fmla="*/ 2147483647 h 57"/>
                    <a:gd name="T86" fmla="*/ 2147483647 w 74"/>
                    <a:gd name="T87" fmla="*/ 2147483647 h 57"/>
                    <a:gd name="T88" fmla="*/ 2147483647 w 74"/>
                    <a:gd name="T89" fmla="*/ 2147483647 h 57"/>
                    <a:gd name="T90" fmla="*/ 2147483647 w 74"/>
                    <a:gd name="T91" fmla="*/ 2147483647 h 57"/>
                    <a:gd name="T92" fmla="*/ 2147483647 w 74"/>
                    <a:gd name="T93" fmla="*/ 2147483647 h 57"/>
                    <a:gd name="T94" fmla="*/ 2147483647 w 74"/>
                    <a:gd name="T95" fmla="*/ 2147483647 h 57"/>
                    <a:gd name="T96" fmla="*/ 2147483647 w 74"/>
                    <a:gd name="T97" fmla="*/ 2147483647 h 57"/>
                    <a:gd name="T98" fmla="*/ 2147483647 w 74"/>
                    <a:gd name="T99" fmla="*/ 2147483647 h 57"/>
                    <a:gd name="T100" fmla="*/ 2147483647 w 74"/>
                    <a:gd name="T101" fmla="*/ 2147483647 h 57"/>
                    <a:gd name="T102" fmla="*/ 2147483647 w 74"/>
                    <a:gd name="T103" fmla="*/ 2147483647 h 57"/>
                    <a:gd name="T104" fmla="*/ 2147483647 w 74"/>
                    <a:gd name="T105" fmla="*/ 2147483647 h 57"/>
                    <a:gd name="T106" fmla="*/ 2147483647 w 74"/>
                    <a:gd name="T107" fmla="*/ 2147483647 h 57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74" h="57">
                      <a:moveTo>
                        <a:pt x="0" y="0"/>
                      </a:move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74" y="57"/>
                        <a:pt x="74" y="57"/>
                        <a:pt x="74" y="57"/>
                      </a:cubicBezTo>
                      <a:cubicBezTo>
                        <a:pt x="74" y="0"/>
                        <a:pt x="74" y="0"/>
                        <a:pt x="74" y="0"/>
                      </a:cubicBezTo>
                      <a:lnTo>
                        <a:pt x="0" y="0"/>
                      </a:lnTo>
                      <a:close/>
                      <a:moveTo>
                        <a:pt x="58" y="4"/>
                      </a:moveTo>
                      <a:cubicBezTo>
                        <a:pt x="63" y="4"/>
                        <a:pt x="63" y="4"/>
                        <a:pt x="63" y="4"/>
                      </a:cubicBez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58" y="9"/>
                        <a:pt x="58" y="9"/>
                        <a:pt x="58" y="9"/>
                      </a:cubicBezTo>
                      <a:lnTo>
                        <a:pt x="58" y="4"/>
                      </a:lnTo>
                      <a:close/>
                      <a:moveTo>
                        <a:pt x="39" y="4"/>
                      </a:moveTo>
                      <a:cubicBezTo>
                        <a:pt x="45" y="4"/>
                        <a:pt x="45" y="4"/>
                        <a:pt x="45" y="4"/>
                      </a:cubicBezTo>
                      <a:cubicBezTo>
                        <a:pt x="45" y="9"/>
                        <a:pt x="45" y="9"/>
                        <a:pt x="45" y="9"/>
                      </a:cubicBezTo>
                      <a:cubicBezTo>
                        <a:pt x="39" y="9"/>
                        <a:pt x="39" y="9"/>
                        <a:pt x="39" y="9"/>
                      </a:cubicBezTo>
                      <a:lnTo>
                        <a:pt x="39" y="4"/>
                      </a:lnTo>
                      <a:close/>
                      <a:moveTo>
                        <a:pt x="30" y="4"/>
                      </a:move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0" y="9"/>
                        <a:pt x="30" y="9"/>
                        <a:pt x="30" y="9"/>
                      </a:cubicBezTo>
                      <a:lnTo>
                        <a:pt x="30" y="4"/>
                      </a:lnTo>
                      <a:close/>
                      <a:moveTo>
                        <a:pt x="21" y="4"/>
                      </a:move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lnTo>
                        <a:pt x="21" y="4"/>
                      </a:lnTo>
                      <a:close/>
                      <a:moveTo>
                        <a:pt x="11" y="4"/>
                      </a:move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1" y="9"/>
                        <a:pt x="11" y="9"/>
                        <a:pt x="11" y="9"/>
                      </a:cubicBezTo>
                      <a:lnTo>
                        <a:pt x="11" y="4"/>
                      </a:lnTo>
                      <a:close/>
                      <a:moveTo>
                        <a:pt x="2" y="4"/>
                      </a:move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lnTo>
                        <a:pt x="2" y="4"/>
                      </a:lnTo>
                      <a:close/>
                      <a:moveTo>
                        <a:pt x="8" y="53"/>
                      </a:moveTo>
                      <a:cubicBezTo>
                        <a:pt x="2" y="53"/>
                        <a:pt x="2" y="53"/>
                        <a:pt x="2" y="53"/>
                      </a:cubicBezTo>
                      <a:cubicBezTo>
                        <a:pt x="2" y="48"/>
                        <a:pt x="2" y="48"/>
                        <a:pt x="2" y="48"/>
                      </a:cubicBezTo>
                      <a:cubicBezTo>
                        <a:pt x="2" y="47"/>
                        <a:pt x="2" y="47"/>
                        <a:pt x="2" y="47"/>
                      </a:cubicBezTo>
                      <a:cubicBezTo>
                        <a:pt x="8" y="47"/>
                        <a:pt x="8" y="47"/>
                        <a:pt x="8" y="47"/>
                      </a:cubicBezTo>
                      <a:lnTo>
                        <a:pt x="8" y="53"/>
                      </a:lnTo>
                      <a:close/>
                      <a:moveTo>
                        <a:pt x="17" y="53"/>
                      </a:moveTo>
                      <a:cubicBezTo>
                        <a:pt x="11" y="53"/>
                        <a:pt x="11" y="53"/>
                        <a:pt x="11" y="53"/>
                      </a:cubicBezTo>
                      <a:cubicBezTo>
                        <a:pt x="11" y="47"/>
                        <a:pt x="11" y="47"/>
                        <a:pt x="11" y="47"/>
                      </a:cubicBezTo>
                      <a:cubicBezTo>
                        <a:pt x="17" y="47"/>
                        <a:pt x="17" y="47"/>
                        <a:pt x="17" y="47"/>
                      </a:cubicBezTo>
                      <a:lnTo>
                        <a:pt x="17" y="53"/>
                      </a:lnTo>
                      <a:close/>
                      <a:moveTo>
                        <a:pt x="18" y="39"/>
                      </a:moveTo>
                      <a:cubicBezTo>
                        <a:pt x="18" y="41"/>
                        <a:pt x="16" y="44"/>
                        <a:pt x="13" y="44"/>
                      </a:cubicBezTo>
                      <a:cubicBezTo>
                        <a:pt x="2" y="44"/>
                        <a:pt x="2" y="44"/>
                        <a:pt x="2" y="44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6" y="13"/>
                        <a:pt x="18" y="15"/>
                        <a:pt x="18" y="18"/>
                      </a:cubicBezTo>
                      <a:lnTo>
                        <a:pt x="18" y="39"/>
                      </a:lnTo>
                      <a:close/>
                      <a:moveTo>
                        <a:pt x="26" y="53"/>
                      </a:moveTo>
                      <a:cubicBezTo>
                        <a:pt x="21" y="53"/>
                        <a:pt x="21" y="53"/>
                        <a:pt x="21" y="53"/>
                      </a:cubicBez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6" y="47"/>
                        <a:pt x="26" y="47"/>
                        <a:pt x="26" y="47"/>
                      </a:cubicBezTo>
                      <a:lnTo>
                        <a:pt x="26" y="53"/>
                      </a:lnTo>
                      <a:close/>
                      <a:moveTo>
                        <a:pt x="36" y="53"/>
                      </a:moveTo>
                      <a:cubicBezTo>
                        <a:pt x="30" y="53"/>
                        <a:pt x="30" y="53"/>
                        <a:pt x="30" y="53"/>
                      </a:cubicBezTo>
                      <a:cubicBezTo>
                        <a:pt x="30" y="47"/>
                        <a:pt x="30" y="47"/>
                        <a:pt x="30" y="47"/>
                      </a:cubicBezTo>
                      <a:cubicBezTo>
                        <a:pt x="36" y="47"/>
                        <a:pt x="36" y="47"/>
                        <a:pt x="36" y="47"/>
                      </a:cubicBezTo>
                      <a:lnTo>
                        <a:pt x="36" y="53"/>
                      </a:lnTo>
                      <a:close/>
                      <a:moveTo>
                        <a:pt x="45" y="53"/>
                      </a:moveTo>
                      <a:cubicBezTo>
                        <a:pt x="39" y="53"/>
                        <a:pt x="39" y="53"/>
                        <a:pt x="39" y="53"/>
                      </a:cubicBezTo>
                      <a:cubicBezTo>
                        <a:pt x="39" y="47"/>
                        <a:pt x="39" y="47"/>
                        <a:pt x="39" y="47"/>
                      </a:cubicBezTo>
                      <a:cubicBezTo>
                        <a:pt x="45" y="47"/>
                        <a:pt x="45" y="47"/>
                        <a:pt x="45" y="47"/>
                      </a:cubicBezTo>
                      <a:lnTo>
                        <a:pt x="45" y="53"/>
                      </a:lnTo>
                      <a:close/>
                      <a:moveTo>
                        <a:pt x="27" y="44"/>
                      </a:moveTo>
                      <a:cubicBezTo>
                        <a:pt x="24" y="44"/>
                        <a:pt x="22" y="41"/>
                        <a:pt x="22" y="39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2" y="15"/>
                        <a:pt x="24" y="13"/>
                        <a:pt x="27" y="13"/>
                      </a:cubicBezTo>
                      <a:cubicBezTo>
                        <a:pt x="48" y="13"/>
                        <a:pt x="48" y="13"/>
                        <a:pt x="48" y="13"/>
                      </a:cubicBezTo>
                      <a:cubicBezTo>
                        <a:pt x="51" y="13"/>
                        <a:pt x="53" y="15"/>
                        <a:pt x="53" y="18"/>
                      </a:cubicBezTo>
                      <a:cubicBezTo>
                        <a:pt x="53" y="39"/>
                        <a:pt x="53" y="39"/>
                        <a:pt x="53" y="39"/>
                      </a:cubicBezTo>
                      <a:cubicBezTo>
                        <a:pt x="53" y="41"/>
                        <a:pt x="51" y="44"/>
                        <a:pt x="48" y="44"/>
                      </a:cubicBezTo>
                      <a:lnTo>
                        <a:pt x="27" y="44"/>
                      </a:lnTo>
                      <a:close/>
                      <a:moveTo>
                        <a:pt x="54" y="53"/>
                      </a:moveTo>
                      <a:cubicBezTo>
                        <a:pt x="48" y="53"/>
                        <a:pt x="48" y="53"/>
                        <a:pt x="48" y="53"/>
                      </a:cubicBezTo>
                      <a:cubicBezTo>
                        <a:pt x="48" y="47"/>
                        <a:pt x="48" y="47"/>
                        <a:pt x="48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lnTo>
                        <a:pt x="54" y="53"/>
                      </a:lnTo>
                      <a:close/>
                      <a:moveTo>
                        <a:pt x="54" y="9"/>
                      </a:moveTo>
                      <a:cubicBezTo>
                        <a:pt x="48" y="9"/>
                        <a:pt x="48" y="9"/>
                        <a:pt x="48" y="9"/>
                      </a:cubicBezTo>
                      <a:cubicBezTo>
                        <a:pt x="48" y="4"/>
                        <a:pt x="48" y="4"/>
                        <a:pt x="48" y="4"/>
                      </a:cubicBezTo>
                      <a:cubicBezTo>
                        <a:pt x="54" y="4"/>
                        <a:pt x="54" y="4"/>
                        <a:pt x="54" y="4"/>
                      </a:cubicBezTo>
                      <a:lnTo>
                        <a:pt x="54" y="9"/>
                      </a:lnTo>
                      <a:close/>
                      <a:moveTo>
                        <a:pt x="63" y="53"/>
                      </a:moveTo>
                      <a:cubicBezTo>
                        <a:pt x="58" y="53"/>
                        <a:pt x="58" y="53"/>
                        <a:pt x="58" y="53"/>
                      </a:cubicBezTo>
                      <a:cubicBezTo>
                        <a:pt x="58" y="47"/>
                        <a:pt x="58" y="47"/>
                        <a:pt x="58" y="47"/>
                      </a:cubicBezTo>
                      <a:cubicBezTo>
                        <a:pt x="63" y="47"/>
                        <a:pt x="63" y="47"/>
                        <a:pt x="63" y="47"/>
                      </a:cubicBezTo>
                      <a:lnTo>
                        <a:pt x="63" y="53"/>
                      </a:lnTo>
                      <a:close/>
                      <a:moveTo>
                        <a:pt x="73" y="53"/>
                      </a:moveTo>
                      <a:cubicBezTo>
                        <a:pt x="67" y="53"/>
                        <a:pt x="67" y="53"/>
                        <a:pt x="67" y="53"/>
                      </a:cubicBezTo>
                      <a:cubicBezTo>
                        <a:pt x="67" y="47"/>
                        <a:pt x="67" y="47"/>
                        <a:pt x="67" y="47"/>
                      </a:cubicBezTo>
                      <a:cubicBezTo>
                        <a:pt x="73" y="47"/>
                        <a:pt x="73" y="47"/>
                        <a:pt x="73" y="47"/>
                      </a:cubicBezTo>
                      <a:lnTo>
                        <a:pt x="73" y="53"/>
                      </a:lnTo>
                      <a:close/>
                      <a:moveTo>
                        <a:pt x="73" y="44"/>
                      </a:moveTo>
                      <a:cubicBezTo>
                        <a:pt x="61" y="44"/>
                        <a:pt x="61" y="44"/>
                        <a:pt x="61" y="44"/>
                      </a:cubicBezTo>
                      <a:cubicBezTo>
                        <a:pt x="59" y="44"/>
                        <a:pt x="57" y="41"/>
                        <a:pt x="57" y="39"/>
                      </a:cubicBezTo>
                      <a:cubicBezTo>
                        <a:pt x="57" y="18"/>
                        <a:pt x="57" y="18"/>
                        <a:pt x="57" y="18"/>
                      </a:cubicBezTo>
                      <a:cubicBezTo>
                        <a:pt x="57" y="15"/>
                        <a:pt x="59" y="13"/>
                        <a:pt x="61" y="13"/>
                      </a:cubicBezTo>
                      <a:cubicBezTo>
                        <a:pt x="73" y="13"/>
                        <a:pt x="73" y="13"/>
                        <a:pt x="73" y="13"/>
                      </a:cubicBezTo>
                      <a:lnTo>
                        <a:pt x="73" y="44"/>
                      </a:lnTo>
                      <a:close/>
                      <a:moveTo>
                        <a:pt x="67" y="9"/>
                      </a:moveTo>
                      <a:cubicBezTo>
                        <a:pt x="67" y="4"/>
                        <a:pt x="67" y="4"/>
                        <a:pt x="67" y="4"/>
                      </a:cubicBezTo>
                      <a:cubicBezTo>
                        <a:pt x="73" y="4"/>
                        <a:pt x="73" y="4"/>
                        <a:pt x="73" y="4"/>
                      </a:cubicBezTo>
                      <a:cubicBezTo>
                        <a:pt x="73" y="9"/>
                        <a:pt x="73" y="9"/>
                        <a:pt x="73" y="9"/>
                      </a:cubicBezTo>
                      <a:lnTo>
                        <a:pt x="67" y="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/>
            <p:cNvGrpSpPr/>
            <p:nvPr/>
          </p:nvGrpSpPr>
          <p:grpSpPr>
            <a:xfrm>
              <a:off x="4924491" y="2154481"/>
              <a:ext cx="519273" cy="519273"/>
              <a:chOff x="4465991" y="3091817"/>
              <a:chExt cx="429151" cy="429151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4465991" y="3091817"/>
                <a:ext cx="429151" cy="429151"/>
              </a:xfrm>
              <a:prstGeom prst="ellipse">
                <a:avLst/>
              </a:prstGeom>
              <a:solidFill>
                <a:srgbClr val="C0D72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0" name="Group 1052"/>
              <p:cNvGrpSpPr>
                <a:grpSpLocks/>
              </p:cNvGrpSpPr>
              <p:nvPr/>
            </p:nvGrpSpPr>
            <p:grpSpPr bwMode="auto">
              <a:xfrm>
                <a:off x="4558131" y="3201005"/>
                <a:ext cx="213715" cy="216194"/>
                <a:chOff x="4714875" y="2174876"/>
                <a:chExt cx="1016000" cy="1030288"/>
              </a:xfrm>
              <a:solidFill>
                <a:schemeClr val="bg1"/>
              </a:solidFill>
            </p:grpSpPr>
            <p:sp>
              <p:nvSpPr>
                <p:cNvPr id="111" name="Freeform 47"/>
                <p:cNvSpPr>
                  <a:spLocks noEditPoints="1"/>
                </p:cNvSpPr>
                <p:nvPr/>
              </p:nvSpPr>
              <p:spPr bwMode="auto">
                <a:xfrm>
                  <a:off x="4714875" y="2324101"/>
                  <a:ext cx="539750" cy="566738"/>
                </a:xfrm>
                <a:custGeom>
                  <a:avLst/>
                  <a:gdLst>
                    <a:gd name="T0" fmla="*/ 2147483647 w 340"/>
                    <a:gd name="T1" fmla="*/ 2147483647 h 357"/>
                    <a:gd name="T2" fmla="*/ 2147483647 w 340"/>
                    <a:gd name="T3" fmla="*/ 2147483647 h 357"/>
                    <a:gd name="T4" fmla="*/ 2147483647 w 340"/>
                    <a:gd name="T5" fmla="*/ 2147483647 h 357"/>
                    <a:gd name="T6" fmla="*/ 2147483647 w 340"/>
                    <a:gd name="T7" fmla="*/ 2147483647 h 357"/>
                    <a:gd name="T8" fmla="*/ 2147483647 w 340"/>
                    <a:gd name="T9" fmla="*/ 2147483647 h 357"/>
                    <a:gd name="T10" fmla="*/ 2147483647 w 340"/>
                    <a:gd name="T11" fmla="*/ 2147483647 h 357"/>
                    <a:gd name="T12" fmla="*/ 2147483647 w 340"/>
                    <a:gd name="T13" fmla="*/ 2147483647 h 357"/>
                    <a:gd name="T14" fmla="*/ 2147483647 w 340"/>
                    <a:gd name="T15" fmla="*/ 2147483647 h 357"/>
                    <a:gd name="T16" fmla="*/ 2147483647 w 340"/>
                    <a:gd name="T17" fmla="*/ 2147483647 h 357"/>
                    <a:gd name="T18" fmla="*/ 2147483647 w 340"/>
                    <a:gd name="T19" fmla="*/ 2147483647 h 357"/>
                    <a:gd name="T20" fmla="*/ 2147483647 w 340"/>
                    <a:gd name="T21" fmla="*/ 2147483647 h 357"/>
                    <a:gd name="T22" fmla="*/ 2147483647 w 340"/>
                    <a:gd name="T23" fmla="*/ 2147483647 h 357"/>
                    <a:gd name="T24" fmla="*/ 2147483647 w 340"/>
                    <a:gd name="T25" fmla="*/ 2147483647 h 357"/>
                    <a:gd name="T26" fmla="*/ 2147483647 w 340"/>
                    <a:gd name="T27" fmla="*/ 2147483647 h 357"/>
                    <a:gd name="T28" fmla="*/ 2147483647 w 340"/>
                    <a:gd name="T29" fmla="*/ 2147483647 h 357"/>
                    <a:gd name="T30" fmla="*/ 2147483647 w 340"/>
                    <a:gd name="T31" fmla="*/ 2147483647 h 357"/>
                    <a:gd name="T32" fmla="*/ 2147483647 w 340"/>
                    <a:gd name="T33" fmla="*/ 2147483647 h 357"/>
                    <a:gd name="T34" fmla="*/ 2147483647 w 340"/>
                    <a:gd name="T35" fmla="*/ 2147483647 h 357"/>
                    <a:gd name="T36" fmla="*/ 2147483647 w 340"/>
                    <a:gd name="T37" fmla="*/ 2147483647 h 357"/>
                    <a:gd name="T38" fmla="*/ 2147483647 w 340"/>
                    <a:gd name="T39" fmla="*/ 2147483647 h 357"/>
                    <a:gd name="T40" fmla="*/ 2147483647 w 340"/>
                    <a:gd name="T41" fmla="*/ 2147483647 h 357"/>
                    <a:gd name="T42" fmla="*/ 2147483647 w 340"/>
                    <a:gd name="T43" fmla="*/ 2147483647 h 357"/>
                    <a:gd name="T44" fmla="*/ 2147483647 w 340"/>
                    <a:gd name="T45" fmla="*/ 2147483647 h 357"/>
                    <a:gd name="T46" fmla="*/ 2147483647 w 340"/>
                    <a:gd name="T47" fmla="*/ 2147483647 h 357"/>
                    <a:gd name="T48" fmla="*/ 2147483647 w 340"/>
                    <a:gd name="T49" fmla="*/ 2147483647 h 357"/>
                    <a:gd name="T50" fmla="*/ 2147483647 w 340"/>
                    <a:gd name="T51" fmla="*/ 0 h 357"/>
                    <a:gd name="T52" fmla="*/ 0 w 340"/>
                    <a:gd name="T53" fmla="*/ 2147483647 h 357"/>
                    <a:gd name="T54" fmla="*/ 2147483647 w 340"/>
                    <a:gd name="T55" fmla="*/ 2147483647 h 357"/>
                    <a:gd name="T56" fmla="*/ 2147483647 w 340"/>
                    <a:gd name="T57" fmla="*/ 2147483647 h 357"/>
                    <a:gd name="T58" fmla="*/ 2147483647 w 340"/>
                    <a:gd name="T59" fmla="*/ 2147483647 h 357"/>
                    <a:gd name="T60" fmla="*/ 2147483647 w 340"/>
                    <a:gd name="T61" fmla="*/ 2147483647 h 357"/>
                    <a:gd name="T62" fmla="*/ 2147483647 w 340"/>
                    <a:gd name="T63" fmla="*/ 2147483647 h 357"/>
                    <a:gd name="T64" fmla="*/ 2147483647 w 340"/>
                    <a:gd name="T65" fmla="*/ 2147483647 h 357"/>
                    <a:gd name="T66" fmla="*/ 2147483647 w 340"/>
                    <a:gd name="T67" fmla="*/ 2147483647 h 357"/>
                    <a:gd name="T68" fmla="*/ 2147483647 w 340"/>
                    <a:gd name="T69" fmla="*/ 2147483647 h 357"/>
                    <a:gd name="T70" fmla="*/ 2147483647 w 340"/>
                    <a:gd name="T71" fmla="*/ 2147483647 h 357"/>
                    <a:gd name="T72" fmla="*/ 2147483647 w 340"/>
                    <a:gd name="T73" fmla="*/ 2147483647 h 357"/>
                    <a:gd name="T74" fmla="*/ 2147483647 w 340"/>
                    <a:gd name="T75" fmla="*/ 2147483647 h 357"/>
                    <a:gd name="T76" fmla="*/ 2147483647 w 340"/>
                    <a:gd name="T77" fmla="*/ 2147483647 h 357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0" t="0" r="r" b="b"/>
                  <a:pathLst>
                    <a:path w="340" h="357">
                      <a:moveTo>
                        <a:pt x="300" y="303"/>
                      </a:moveTo>
                      <a:lnTo>
                        <a:pt x="40" y="303"/>
                      </a:lnTo>
                      <a:lnTo>
                        <a:pt x="40" y="321"/>
                      </a:lnTo>
                      <a:lnTo>
                        <a:pt x="16" y="321"/>
                      </a:lnTo>
                      <a:lnTo>
                        <a:pt x="16" y="357"/>
                      </a:lnTo>
                      <a:lnTo>
                        <a:pt x="323" y="357"/>
                      </a:lnTo>
                      <a:lnTo>
                        <a:pt x="323" y="321"/>
                      </a:lnTo>
                      <a:lnTo>
                        <a:pt x="300" y="321"/>
                      </a:lnTo>
                      <a:lnTo>
                        <a:pt x="300" y="303"/>
                      </a:lnTo>
                      <a:close/>
                      <a:moveTo>
                        <a:pt x="151" y="149"/>
                      </a:moveTo>
                      <a:lnTo>
                        <a:pt x="151" y="296"/>
                      </a:lnTo>
                      <a:lnTo>
                        <a:pt x="189" y="296"/>
                      </a:lnTo>
                      <a:lnTo>
                        <a:pt x="189" y="149"/>
                      </a:lnTo>
                      <a:lnTo>
                        <a:pt x="151" y="149"/>
                      </a:lnTo>
                      <a:close/>
                      <a:moveTo>
                        <a:pt x="56" y="149"/>
                      </a:moveTo>
                      <a:lnTo>
                        <a:pt x="56" y="296"/>
                      </a:lnTo>
                      <a:lnTo>
                        <a:pt x="94" y="296"/>
                      </a:lnTo>
                      <a:lnTo>
                        <a:pt x="94" y="149"/>
                      </a:lnTo>
                      <a:lnTo>
                        <a:pt x="56" y="149"/>
                      </a:lnTo>
                      <a:close/>
                      <a:moveTo>
                        <a:pt x="243" y="149"/>
                      </a:moveTo>
                      <a:lnTo>
                        <a:pt x="243" y="296"/>
                      </a:lnTo>
                      <a:lnTo>
                        <a:pt x="283" y="296"/>
                      </a:lnTo>
                      <a:lnTo>
                        <a:pt x="283" y="149"/>
                      </a:lnTo>
                      <a:lnTo>
                        <a:pt x="243" y="149"/>
                      </a:lnTo>
                      <a:close/>
                      <a:moveTo>
                        <a:pt x="340" y="107"/>
                      </a:moveTo>
                      <a:lnTo>
                        <a:pt x="170" y="0"/>
                      </a:lnTo>
                      <a:lnTo>
                        <a:pt x="0" y="107"/>
                      </a:lnTo>
                      <a:lnTo>
                        <a:pt x="7" y="128"/>
                      </a:lnTo>
                      <a:lnTo>
                        <a:pt x="40" y="128"/>
                      </a:lnTo>
                      <a:lnTo>
                        <a:pt x="40" y="142"/>
                      </a:lnTo>
                      <a:lnTo>
                        <a:pt x="300" y="142"/>
                      </a:lnTo>
                      <a:lnTo>
                        <a:pt x="300" y="128"/>
                      </a:lnTo>
                      <a:lnTo>
                        <a:pt x="333" y="128"/>
                      </a:lnTo>
                      <a:lnTo>
                        <a:pt x="340" y="107"/>
                      </a:lnTo>
                      <a:close/>
                      <a:moveTo>
                        <a:pt x="52" y="104"/>
                      </a:moveTo>
                      <a:lnTo>
                        <a:pt x="170" y="29"/>
                      </a:lnTo>
                      <a:lnTo>
                        <a:pt x="288" y="104"/>
                      </a:lnTo>
                      <a:lnTo>
                        <a:pt x="52" y="1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" name="Freeform 48"/>
                <p:cNvSpPr>
                  <a:spLocks/>
                </p:cNvSpPr>
                <p:nvPr/>
              </p:nvSpPr>
              <p:spPr bwMode="auto">
                <a:xfrm>
                  <a:off x="5262563" y="2466976"/>
                  <a:ext cx="322263" cy="239713"/>
                </a:xfrm>
                <a:custGeom>
                  <a:avLst/>
                  <a:gdLst>
                    <a:gd name="T0" fmla="*/ 2147483647 w 203"/>
                    <a:gd name="T1" fmla="*/ 2147483647 h 151"/>
                    <a:gd name="T2" fmla="*/ 2147483647 w 203"/>
                    <a:gd name="T3" fmla="*/ 0 h 151"/>
                    <a:gd name="T4" fmla="*/ 2147483647 w 203"/>
                    <a:gd name="T5" fmla="*/ 2147483647 h 151"/>
                    <a:gd name="T6" fmla="*/ 0 w 203"/>
                    <a:gd name="T7" fmla="*/ 2147483647 h 151"/>
                    <a:gd name="T8" fmla="*/ 0 w 203"/>
                    <a:gd name="T9" fmla="*/ 2147483647 h 151"/>
                    <a:gd name="T10" fmla="*/ 2147483647 w 203"/>
                    <a:gd name="T11" fmla="*/ 2147483647 h 151"/>
                    <a:gd name="T12" fmla="*/ 2147483647 w 203"/>
                    <a:gd name="T13" fmla="*/ 2147483647 h 151"/>
                    <a:gd name="T14" fmla="*/ 2147483647 w 203"/>
                    <a:gd name="T15" fmla="*/ 2147483647 h 15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3" h="151">
                      <a:moveTo>
                        <a:pt x="203" y="76"/>
                      </a:moveTo>
                      <a:lnTo>
                        <a:pt x="118" y="0"/>
                      </a:lnTo>
                      <a:lnTo>
                        <a:pt x="118" y="38"/>
                      </a:lnTo>
                      <a:lnTo>
                        <a:pt x="0" y="38"/>
                      </a:lnTo>
                      <a:lnTo>
                        <a:pt x="0" y="113"/>
                      </a:lnTo>
                      <a:lnTo>
                        <a:pt x="118" y="113"/>
                      </a:lnTo>
                      <a:lnTo>
                        <a:pt x="118" y="151"/>
                      </a:lnTo>
                      <a:lnTo>
                        <a:pt x="203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Freeform 49"/>
                <p:cNvSpPr>
                  <a:spLocks/>
                </p:cNvSpPr>
                <p:nvPr/>
              </p:nvSpPr>
              <p:spPr bwMode="auto">
                <a:xfrm>
                  <a:off x="5262563" y="2684463"/>
                  <a:ext cx="322263" cy="239713"/>
                </a:xfrm>
                <a:custGeom>
                  <a:avLst/>
                  <a:gdLst>
                    <a:gd name="T0" fmla="*/ 0 w 203"/>
                    <a:gd name="T1" fmla="*/ 2147483647 h 151"/>
                    <a:gd name="T2" fmla="*/ 2147483647 w 203"/>
                    <a:gd name="T3" fmla="*/ 2147483647 h 151"/>
                    <a:gd name="T4" fmla="*/ 2147483647 w 203"/>
                    <a:gd name="T5" fmla="*/ 2147483647 h 151"/>
                    <a:gd name="T6" fmla="*/ 2147483647 w 203"/>
                    <a:gd name="T7" fmla="*/ 2147483647 h 151"/>
                    <a:gd name="T8" fmla="*/ 2147483647 w 203"/>
                    <a:gd name="T9" fmla="*/ 2147483647 h 151"/>
                    <a:gd name="T10" fmla="*/ 2147483647 w 203"/>
                    <a:gd name="T11" fmla="*/ 2147483647 h 151"/>
                    <a:gd name="T12" fmla="*/ 2147483647 w 203"/>
                    <a:gd name="T13" fmla="*/ 0 h 151"/>
                    <a:gd name="T14" fmla="*/ 0 w 203"/>
                    <a:gd name="T15" fmla="*/ 2147483647 h 15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3" h="151">
                      <a:moveTo>
                        <a:pt x="0" y="76"/>
                      </a:moveTo>
                      <a:lnTo>
                        <a:pt x="85" y="151"/>
                      </a:lnTo>
                      <a:lnTo>
                        <a:pt x="85" y="113"/>
                      </a:lnTo>
                      <a:lnTo>
                        <a:pt x="203" y="113"/>
                      </a:lnTo>
                      <a:lnTo>
                        <a:pt x="203" y="38"/>
                      </a:lnTo>
                      <a:lnTo>
                        <a:pt x="85" y="38"/>
                      </a:lnTo>
                      <a:lnTo>
                        <a:pt x="85" y="0"/>
                      </a:lnTo>
                      <a:lnTo>
                        <a:pt x="0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" name="Freeform 50"/>
                <p:cNvSpPr>
                  <a:spLocks noEditPoints="1"/>
                </p:cNvSpPr>
                <p:nvPr/>
              </p:nvSpPr>
              <p:spPr bwMode="auto">
                <a:xfrm>
                  <a:off x="5133975" y="2174876"/>
                  <a:ext cx="596900" cy="1030288"/>
                </a:xfrm>
                <a:custGeom>
                  <a:avLst/>
                  <a:gdLst>
                    <a:gd name="T0" fmla="*/ 2147483647 w 159"/>
                    <a:gd name="T1" fmla="*/ 0 h 275"/>
                    <a:gd name="T2" fmla="*/ 2147483647 w 159"/>
                    <a:gd name="T3" fmla="*/ 0 h 275"/>
                    <a:gd name="T4" fmla="*/ 0 w 159"/>
                    <a:gd name="T5" fmla="*/ 2147483647 h 275"/>
                    <a:gd name="T6" fmla="*/ 0 w 159"/>
                    <a:gd name="T7" fmla="*/ 2147483647 h 275"/>
                    <a:gd name="T8" fmla="*/ 2147483647 w 159"/>
                    <a:gd name="T9" fmla="*/ 2147483647 h 275"/>
                    <a:gd name="T10" fmla="*/ 2147483647 w 159"/>
                    <a:gd name="T11" fmla="*/ 2147483647 h 275"/>
                    <a:gd name="T12" fmla="*/ 2147483647 w 159"/>
                    <a:gd name="T13" fmla="*/ 2147483647 h 275"/>
                    <a:gd name="T14" fmla="*/ 2147483647 w 159"/>
                    <a:gd name="T15" fmla="*/ 2147483647 h 275"/>
                    <a:gd name="T16" fmla="*/ 2147483647 w 159"/>
                    <a:gd name="T17" fmla="*/ 2147483647 h 275"/>
                    <a:gd name="T18" fmla="*/ 2147483647 w 159"/>
                    <a:gd name="T19" fmla="*/ 2147483647 h 275"/>
                    <a:gd name="T20" fmla="*/ 2147483647 w 159"/>
                    <a:gd name="T21" fmla="*/ 2147483647 h 275"/>
                    <a:gd name="T22" fmla="*/ 2147483647 w 159"/>
                    <a:gd name="T23" fmla="*/ 2147483647 h 275"/>
                    <a:gd name="T24" fmla="*/ 0 w 159"/>
                    <a:gd name="T25" fmla="*/ 2147483647 h 275"/>
                    <a:gd name="T26" fmla="*/ 0 w 159"/>
                    <a:gd name="T27" fmla="*/ 2147483647 h 275"/>
                    <a:gd name="T28" fmla="*/ 2147483647 w 159"/>
                    <a:gd name="T29" fmla="*/ 2147483647 h 275"/>
                    <a:gd name="T30" fmla="*/ 2147483647 w 159"/>
                    <a:gd name="T31" fmla="*/ 2147483647 h 275"/>
                    <a:gd name="T32" fmla="*/ 2147483647 w 159"/>
                    <a:gd name="T33" fmla="*/ 2147483647 h 275"/>
                    <a:gd name="T34" fmla="*/ 2147483647 w 159"/>
                    <a:gd name="T35" fmla="*/ 2147483647 h 275"/>
                    <a:gd name="T36" fmla="*/ 2147483647 w 159"/>
                    <a:gd name="T37" fmla="*/ 0 h 275"/>
                    <a:gd name="T38" fmla="*/ 2147483647 w 159"/>
                    <a:gd name="T39" fmla="*/ 2147483647 h 275"/>
                    <a:gd name="T40" fmla="*/ 2147483647 w 159"/>
                    <a:gd name="T41" fmla="*/ 2147483647 h 275"/>
                    <a:gd name="T42" fmla="*/ 2147483647 w 159"/>
                    <a:gd name="T43" fmla="*/ 2147483647 h 275"/>
                    <a:gd name="T44" fmla="*/ 2147483647 w 159"/>
                    <a:gd name="T45" fmla="*/ 2147483647 h 275"/>
                    <a:gd name="T46" fmla="*/ 2147483647 w 159"/>
                    <a:gd name="T47" fmla="*/ 2147483647 h 27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159" h="275">
                      <a:moveTo>
                        <a:pt x="135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12" y="58"/>
                        <a:pt x="12" y="58"/>
                        <a:pt x="12" y="58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24"/>
                        <a:pt x="12" y="23"/>
                        <a:pt x="12" y="22"/>
                      </a:cubicBezTo>
                      <a:cubicBezTo>
                        <a:pt x="147" y="22"/>
                        <a:pt x="147" y="22"/>
                        <a:pt x="147" y="22"/>
                      </a:cubicBezTo>
                      <a:cubicBezTo>
                        <a:pt x="147" y="23"/>
                        <a:pt x="147" y="24"/>
                        <a:pt x="147" y="24"/>
                      </a:cubicBezTo>
                      <a:cubicBezTo>
                        <a:pt x="147" y="236"/>
                        <a:pt x="147" y="236"/>
                        <a:pt x="147" y="236"/>
                      </a:cubicBezTo>
                      <a:cubicBezTo>
                        <a:pt x="12" y="236"/>
                        <a:pt x="12" y="236"/>
                        <a:pt x="12" y="236"/>
                      </a:cubicBezTo>
                      <a:cubicBezTo>
                        <a:pt x="12" y="202"/>
                        <a:pt x="12" y="202"/>
                        <a:pt x="12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cubicBezTo>
                        <a:pt x="0" y="251"/>
                        <a:pt x="0" y="251"/>
                        <a:pt x="0" y="251"/>
                      </a:cubicBezTo>
                      <a:cubicBezTo>
                        <a:pt x="0" y="265"/>
                        <a:pt x="11" y="275"/>
                        <a:pt x="24" y="275"/>
                      </a:cubicBezTo>
                      <a:cubicBezTo>
                        <a:pt x="135" y="275"/>
                        <a:pt x="135" y="275"/>
                        <a:pt x="135" y="275"/>
                      </a:cubicBezTo>
                      <a:cubicBezTo>
                        <a:pt x="148" y="275"/>
                        <a:pt x="159" y="265"/>
                        <a:pt x="159" y="251"/>
                      </a:cubicBezTo>
                      <a:cubicBezTo>
                        <a:pt x="159" y="24"/>
                        <a:pt x="159" y="24"/>
                        <a:pt x="159" y="24"/>
                      </a:cubicBezTo>
                      <a:cubicBezTo>
                        <a:pt x="159" y="11"/>
                        <a:pt x="148" y="0"/>
                        <a:pt x="135" y="0"/>
                      </a:cubicBezTo>
                      <a:close/>
                      <a:moveTo>
                        <a:pt x="80" y="269"/>
                      </a:moveTo>
                      <a:cubicBezTo>
                        <a:pt x="72" y="269"/>
                        <a:pt x="66" y="263"/>
                        <a:pt x="66" y="255"/>
                      </a:cubicBezTo>
                      <a:cubicBezTo>
                        <a:pt x="66" y="247"/>
                        <a:pt x="72" y="241"/>
                        <a:pt x="80" y="241"/>
                      </a:cubicBezTo>
                      <a:cubicBezTo>
                        <a:pt x="87" y="241"/>
                        <a:pt x="94" y="247"/>
                        <a:pt x="94" y="255"/>
                      </a:cubicBezTo>
                      <a:cubicBezTo>
                        <a:pt x="94" y="263"/>
                        <a:pt x="87" y="269"/>
                        <a:pt x="80" y="2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/>
            <p:cNvGrpSpPr/>
            <p:nvPr/>
          </p:nvGrpSpPr>
          <p:grpSpPr>
            <a:xfrm>
              <a:off x="3296826" y="3290698"/>
              <a:ext cx="519273" cy="519273"/>
              <a:chOff x="5052129" y="2232970"/>
              <a:chExt cx="429151" cy="42915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5052129" y="2232970"/>
                <a:ext cx="429151" cy="429151"/>
              </a:xfrm>
              <a:prstGeom prst="ellipse">
                <a:avLst/>
              </a:prstGeom>
              <a:solidFill>
                <a:srgbClr val="C0D72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5" name="Group 11520"/>
              <p:cNvGrpSpPr>
                <a:grpSpLocks/>
              </p:cNvGrpSpPr>
              <p:nvPr/>
            </p:nvGrpSpPr>
            <p:grpSpPr bwMode="auto">
              <a:xfrm>
                <a:off x="5154255" y="2335523"/>
                <a:ext cx="241153" cy="194561"/>
                <a:chOff x="3690943" y="1549408"/>
                <a:chExt cx="747714" cy="603253"/>
              </a:xfrm>
              <a:solidFill>
                <a:schemeClr val="bg1"/>
              </a:solidFill>
            </p:grpSpPr>
            <p:sp>
              <p:nvSpPr>
                <p:cNvPr id="116" name="Freeform 92"/>
                <p:cNvSpPr>
                  <a:spLocks noEditPoints="1"/>
                </p:cNvSpPr>
                <p:nvPr/>
              </p:nvSpPr>
              <p:spPr bwMode="auto">
                <a:xfrm>
                  <a:off x="3922718" y="1587508"/>
                  <a:ext cx="136525" cy="533402"/>
                </a:xfrm>
                <a:custGeom>
                  <a:avLst/>
                  <a:gdLst>
                    <a:gd name="T0" fmla="*/ 2147483647 w 86"/>
                    <a:gd name="T1" fmla="*/ 2147483647 h 336"/>
                    <a:gd name="T2" fmla="*/ 0 w 86"/>
                    <a:gd name="T3" fmla="*/ 0 h 336"/>
                    <a:gd name="T4" fmla="*/ 0 w 86"/>
                    <a:gd name="T5" fmla="*/ 2147483647 h 336"/>
                    <a:gd name="T6" fmla="*/ 2147483647 w 86"/>
                    <a:gd name="T7" fmla="*/ 2147483647 h 336"/>
                    <a:gd name="T8" fmla="*/ 2147483647 w 86"/>
                    <a:gd name="T9" fmla="*/ 2147483647 h 336"/>
                    <a:gd name="T10" fmla="*/ 2147483647 w 86"/>
                    <a:gd name="T11" fmla="*/ 2147483647 h 336"/>
                    <a:gd name="T12" fmla="*/ 2147483647 w 86"/>
                    <a:gd name="T13" fmla="*/ 2147483647 h 336"/>
                    <a:gd name="T14" fmla="*/ 2147483647 w 86"/>
                    <a:gd name="T15" fmla="*/ 2147483647 h 336"/>
                    <a:gd name="T16" fmla="*/ 2147483647 w 86"/>
                    <a:gd name="T17" fmla="*/ 2147483647 h 336"/>
                    <a:gd name="T18" fmla="*/ 2147483647 w 86"/>
                    <a:gd name="T19" fmla="*/ 2147483647 h 336"/>
                    <a:gd name="T20" fmla="*/ 2147483647 w 86"/>
                    <a:gd name="T21" fmla="*/ 2147483647 h 336"/>
                    <a:gd name="T22" fmla="*/ 2147483647 w 86"/>
                    <a:gd name="T23" fmla="*/ 2147483647 h 336"/>
                    <a:gd name="T24" fmla="*/ 2147483647 w 86"/>
                    <a:gd name="T25" fmla="*/ 2147483647 h 336"/>
                    <a:gd name="T26" fmla="*/ 2147483647 w 86"/>
                    <a:gd name="T27" fmla="*/ 2147483647 h 336"/>
                    <a:gd name="T28" fmla="*/ 2147483647 w 86"/>
                    <a:gd name="T29" fmla="*/ 2147483647 h 336"/>
                    <a:gd name="T30" fmla="*/ 2147483647 w 86"/>
                    <a:gd name="T31" fmla="*/ 2147483647 h 336"/>
                    <a:gd name="T32" fmla="*/ 2147483647 w 86"/>
                    <a:gd name="T33" fmla="*/ 2147483647 h 336"/>
                    <a:gd name="T34" fmla="*/ 2147483647 w 86"/>
                    <a:gd name="T35" fmla="*/ 2147483647 h 336"/>
                    <a:gd name="T36" fmla="*/ 2147483647 w 86"/>
                    <a:gd name="T37" fmla="*/ 2147483647 h 336"/>
                    <a:gd name="T38" fmla="*/ 2147483647 w 86"/>
                    <a:gd name="T39" fmla="*/ 2147483647 h 336"/>
                    <a:gd name="T40" fmla="*/ 2147483647 w 86"/>
                    <a:gd name="T41" fmla="*/ 2147483647 h 336"/>
                    <a:gd name="T42" fmla="*/ 2147483647 w 86"/>
                    <a:gd name="T43" fmla="*/ 2147483647 h 336"/>
                    <a:gd name="T44" fmla="*/ 2147483647 w 86"/>
                    <a:gd name="T45" fmla="*/ 2147483647 h 336"/>
                    <a:gd name="T46" fmla="*/ 2147483647 w 86"/>
                    <a:gd name="T47" fmla="*/ 2147483647 h 336"/>
                    <a:gd name="T48" fmla="*/ 2147483647 w 86"/>
                    <a:gd name="T49" fmla="*/ 2147483647 h 336"/>
                    <a:gd name="T50" fmla="*/ 2147483647 w 86"/>
                    <a:gd name="T51" fmla="*/ 2147483647 h 336"/>
                    <a:gd name="T52" fmla="*/ 2147483647 w 86"/>
                    <a:gd name="T53" fmla="*/ 2147483647 h 336"/>
                    <a:gd name="T54" fmla="*/ 2147483647 w 86"/>
                    <a:gd name="T55" fmla="*/ 2147483647 h 336"/>
                    <a:gd name="T56" fmla="*/ 2147483647 w 86"/>
                    <a:gd name="T57" fmla="*/ 2147483647 h 336"/>
                    <a:gd name="T58" fmla="*/ 2147483647 w 86"/>
                    <a:gd name="T59" fmla="*/ 2147483647 h 336"/>
                    <a:gd name="T60" fmla="*/ 2147483647 w 86"/>
                    <a:gd name="T61" fmla="*/ 2147483647 h 336"/>
                    <a:gd name="T62" fmla="*/ 2147483647 w 86"/>
                    <a:gd name="T63" fmla="*/ 2147483647 h 336"/>
                    <a:gd name="T64" fmla="*/ 2147483647 w 86"/>
                    <a:gd name="T65" fmla="*/ 2147483647 h 336"/>
                    <a:gd name="T66" fmla="*/ 2147483647 w 86"/>
                    <a:gd name="T67" fmla="*/ 2147483647 h 336"/>
                    <a:gd name="T68" fmla="*/ 2147483647 w 86"/>
                    <a:gd name="T69" fmla="*/ 2147483647 h 336"/>
                    <a:gd name="T70" fmla="*/ 2147483647 w 86"/>
                    <a:gd name="T71" fmla="*/ 2147483647 h 336"/>
                    <a:gd name="T72" fmla="*/ 2147483647 w 86"/>
                    <a:gd name="T73" fmla="*/ 2147483647 h 336"/>
                    <a:gd name="T74" fmla="*/ 2147483647 w 86"/>
                    <a:gd name="T75" fmla="*/ 2147483647 h 336"/>
                    <a:gd name="T76" fmla="*/ 2147483647 w 86"/>
                    <a:gd name="T77" fmla="*/ 2147483647 h 336"/>
                    <a:gd name="T78" fmla="*/ 2147483647 w 86"/>
                    <a:gd name="T79" fmla="*/ 2147483647 h 336"/>
                    <a:gd name="T80" fmla="*/ 2147483647 w 86"/>
                    <a:gd name="T81" fmla="*/ 2147483647 h 336"/>
                    <a:gd name="T82" fmla="*/ 2147483647 w 86"/>
                    <a:gd name="T83" fmla="*/ 2147483647 h 336"/>
                    <a:gd name="T84" fmla="*/ 2147483647 w 86"/>
                    <a:gd name="T85" fmla="*/ 2147483647 h 336"/>
                    <a:gd name="T86" fmla="*/ 2147483647 w 86"/>
                    <a:gd name="T87" fmla="*/ 2147483647 h 336"/>
                    <a:gd name="T88" fmla="*/ 2147483647 w 86"/>
                    <a:gd name="T89" fmla="*/ 2147483647 h 336"/>
                    <a:gd name="T90" fmla="*/ 2147483647 w 86"/>
                    <a:gd name="T91" fmla="*/ 2147483647 h 336"/>
                    <a:gd name="T92" fmla="*/ 2147483647 w 86"/>
                    <a:gd name="T93" fmla="*/ 2147483647 h 336"/>
                    <a:gd name="T94" fmla="*/ 2147483647 w 86"/>
                    <a:gd name="T95" fmla="*/ 2147483647 h 336"/>
                    <a:gd name="T96" fmla="*/ 2147483647 w 86"/>
                    <a:gd name="T97" fmla="*/ 2147483647 h 336"/>
                    <a:gd name="T98" fmla="*/ 2147483647 w 86"/>
                    <a:gd name="T99" fmla="*/ 2147483647 h 336"/>
                    <a:gd name="T100" fmla="*/ 2147483647 w 86"/>
                    <a:gd name="T101" fmla="*/ 2147483647 h 336"/>
                    <a:gd name="T102" fmla="*/ 2147483647 w 86"/>
                    <a:gd name="T103" fmla="*/ 2147483647 h 336"/>
                    <a:gd name="T104" fmla="*/ 2147483647 w 86"/>
                    <a:gd name="T105" fmla="*/ 2147483647 h 336"/>
                    <a:gd name="T106" fmla="*/ 2147483647 w 86"/>
                    <a:gd name="T107" fmla="*/ 2147483647 h 336"/>
                    <a:gd name="T108" fmla="*/ 2147483647 w 86"/>
                    <a:gd name="T109" fmla="*/ 2147483647 h 336"/>
                    <a:gd name="T110" fmla="*/ 2147483647 w 86"/>
                    <a:gd name="T111" fmla="*/ 2147483647 h 336"/>
                    <a:gd name="T112" fmla="*/ 2147483647 w 86"/>
                    <a:gd name="T113" fmla="*/ 2147483647 h 336"/>
                    <a:gd name="T114" fmla="*/ 2147483647 w 86"/>
                    <a:gd name="T115" fmla="*/ 2147483647 h 336"/>
                    <a:gd name="T116" fmla="*/ 2147483647 w 86"/>
                    <a:gd name="T117" fmla="*/ 2147483647 h 336"/>
                    <a:gd name="T118" fmla="*/ 2147483647 w 86"/>
                    <a:gd name="T119" fmla="*/ 2147483647 h 3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86" h="336">
                      <a:moveTo>
                        <a:pt x="86" y="17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86" y="330"/>
                      </a:lnTo>
                      <a:lnTo>
                        <a:pt x="86" y="17"/>
                      </a:lnTo>
                      <a:close/>
                      <a:moveTo>
                        <a:pt x="84" y="324"/>
                      </a:moveTo>
                      <a:lnTo>
                        <a:pt x="4" y="328"/>
                      </a:lnTo>
                      <a:lnTo>
                        <a:pt x="4" y="307"/>
                      </a:lnTo>
                      <a:lnTo>
                        <a:pt x="84" y="305"/>
                      </a:lnTo>
                      <a:lnTo>
                        <a:pt x="84" y="324"/>
                      </a:lnTo>
                      <a:close/>
                      <a:moveTo>
                        <a:pt x="84" y="295"/>
                      </a:moveTo>
                      <a:lnTo>
                        <a:pt x="4" y="299"/>
                      </a:lnTo>
                      <a:lnTo>
                        <a:pt x="4" y="277"/>
                      </a:lnTo>
                      <a:lnTo>
                        <a:pt x="84" y="275"/>
                      </a:lnTo>
                      <a:lnTo>
                        <a:pt x="84" y="295"/>
                      </a:lnTo>
                      <a:close/>
                      <a:moveTo>
                        <a:pt x="84" y="268"/>
                      </a:moveTo>
                      <a:lnTo>
                        <a:pt x="4" y="270"/>
                      </a:lnTo>
                      <a:lnTo>
                        <a:pt x="4" y="248"/>
                      </a:lnTo>
                      <a:lnTo>
                        <a:pt x="84" y="248"/>
                      </a:lnTo>
                      <a:lnTo>
                        <a:pt x="84" y="268"/>
                      </a:lnTo>
                      <a:close/>
                      <a:moveTo>
                        <a:pt x="84" y="240"/>
                      </a:moveTo>
                      <a:lnTo>
                        <a:pt x="4" y="238"/>
                      </a:lnTo>
                      <a:lnTo>
                        <a:pt x="4" y="217"/>
                      </a:lnTo>
                      <a:lnTo>
                        <a:pt x="84" y="219"/>
                      </a:lnTo>
                      <a:lnTo>
                        <a:pt x="84" y="240"/>
                      </a:lnTo>
                      <a:close/>
                      <a:moveTo>
                        <a:pt x="84" y="211"/>
                      </a:moveTo>
                      <a:lnTo>
                        <a:pt x="4" y="209"/>
                      </a:lnTo>
                      <a:lnTo>
                        <a:pt x="4" y="187"/>
                      </a:lnTo>
                      <a:lnTo>
                        <a:pt x="84" y="191"/>
                      </a:lnTo>
                      <a:lnTo>
                        <a:pt x="84" y="211"/>
                      </a:lnTo>
                      <a:close/>
                      <a:moveTo>
                        <a:pt x="84" y="184"/>
                      </a:moveTo>
                      <a:lnTo>
                        <a:pt x="4" y="180"/>
                      </a:lnTo>
                      <a:lnTo>
                        <a:pt x="4" y="158"/>
                      </a:lnTo>
                      <a:lnTo>
                        <a:pt x="84" y="164"/>
                      </a:lnTo>
                      <a:lnTo>
                        <a:pt x="84" y="184"/>
                      </a:lnTo>
                      <a:close/>
                      <a:moveTo>
                        <a:pt x="84" y="156"/>
                      </a:moveTo>
                      <a:lnTo>
                        <a:pt x="4" y="148"/>
                      </a:lnTo>
                      <a:lnTo>
                        <a:pt x="4" y="129"/>
                      </a:lnTo>
                      <a:lnTo>
                        <a:pt x="84" y="135"/>
                      </a:lnTo>
                      <a:lnTo>
                        <a:pt x="84" y="156"/>
                      </a:lnTo>
                      <a:close/>
                      <a:moveTo>
                        <a:pt x="84" y="127"/>
                      </a:moveTo>
                      <a:lnTo>
                        <a:pt x="4" y="119"/>
                      </a:lnTo>
                      <a:lnTo>
                        <a:pt x="4" y="98"/>
                      </a:lnTo>
                      <a:lnTo>
                        <a:pt x="84" y="107"/>
                      </a:lnTo>
                      <a:lnTo>
                        <a:pt x="84" y="127"/>
                      </a:lnTo>
                      <a:close/>
                      <a:moveTo>
                        <a:pt x="84" y="100"/>
                      </a:moveTo>
                      <a:lnTo>
                        <a:pt x="4" y="90"/>
                      </a:lnTo>
                      <a:lnTo>
                        <a:pt x="4" y="68"/>
                      </a:lnTo>
                      <a:lnTo>
                        <a:pt x="84" y="80"/>
                      </a:lnTo>
                      <a:lnTo>
                        <a:pt x="84" y="100"/>
                      </a:lnTo>
                      <a:close/>
                      <a:moveTo>
                        <a:pt x="84" y="70"/>
                      </a:moveTo>
                      <a:lnTo>
                        <a:pt x="4" y="59"/>
                      </a:lnTo>
                      <a:lnTo>
                        <a:pt x="4" y="39"/>
                      </a:lnTo>
                      <a:lnTo>
                        <a:pt x="84" y="51"/>
                      </a:lnTo>
                      <a:lnTo>
                        <a:pt x="84" y="70"/>
                      </a:lnTo>
                      <a:close/>
                      <a:moveTo>
                        <a:pt x="84" y="43"/>
                      </a:moveTo>
                      <a:lnTo>
                        <a:pt x="6" y="29"/>
                      </a:lnTo>
                      <a:lnTo>
                        <a:pt x="6" y="8"/>
                      </a:lnTo>
                      <a:lnTo>
                        <a:pt x="84" y="23"/>
                      </a:lnTo>
                      <a:lnTo>
                        <a:pt x="84" y="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7" name="Freeform 93"/>
                <p:cNvSpPr>
                  <a:spLocks/>
                </p:cNvSpPr>
                <p:nvPr/>
              </p:nvSpPr>
              <p:spPr bwMode="auto">
                <a:xfrm>
                  <a:off x="3935418" y="1652595"/>
                  <a:ext cx="115889" cy="42863"/>
                </a:xfrm>
                <a:custGeom>
                  <a:avLst/>
                  <a:gdLst>
                    <a:gd name="T0" fmla="*/ 2147483647 w 73"/>
                    <a:gd name="T1" fmla="*/ 2147483647 h 27"/>
                    <a:gd name="T2" fmla="*/ 0 w 73"/>
                    <a:gd name="T3" fmla="*/ 0 h 27"/>
                    <a:gd name="T4" fmla="*/ 0 w 73"/>
                    <a:gd name="T5" fmla="*/ 2147483647 h 27"/>
                    <a:gd name="T6" fmla="*/ 2147483647 w 73"/>
                    <a:gd name="T7" fmla="*/ 2147483647 h 27"/>
                    <a:gd name="T8" fmla="*/ 2147483647 w 73"/>
                    <a:gd name="T9" fmla="*/ 2147483647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3" h="27">
                      <a:moveTo>
                        <a:pt x="73" y="12"/>
                      </a:moveTo>
                      <a:lnTo>
                        <a:pt x="0" y="0"/>
                      </a:lnTo>
                      <a:lnTo>
                        <a:pt x="0" y="16"/>
                      </a:lnTo>
                      <a:lnTo>
                        <a:pt x="73" y="27"/>
                      </a:lnTo>
                      <a:lnTo>
                        <a:pt x="7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8" name="Freeform 94"/>
                <p:cNvSpPr>
                  <a:spLocks/>
                </p:cNvSpPr>
                <p:nvPr/>
              </p:nvSpPr>
              <p:spPr bwMode="auto">
                <a:xfrm>
                  <a:off x="3935418" y="1698633"/>
                  <a:ext cx="115889" cy="44450"/>
                </a:xfrm>
                <a:custGeom>
                  <a:avLst/>
                  <a:gdLst>
                    <a:gd name="T0" fmla="*/ 2147483647 w 73"/>
                    <a:gd name="T1" fmla="*/ 2147483647 h 28"/>
                    <a:gd name="T2" fmla="*/ 0 w 73"/>
                    <a:gd name="T3" fmla="*/ 0 h 28"/>
                    <a:gd name="T4" fmla="*/ 0 w 73"/>
                    <a:gd name="T5" fmla="*/ 2147483647 h 28"/>
                    <a:gd name="T6" fmla="*/ 2147483647 w 73"/>
                    <a:gd name="T7" fmla="*/ 2147483647 h 28"/>
                    <a:gd name="T8" fmla="*/ 2147483647 w 73"/>
                    <a:gd name="T9" fmla="*/ 2147483647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3" h="28">
                      <a:moveTo>
                        <a:pt x="73" y="12"/>
                      </a:move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73" y="28"/>
                      </a:lnTo>
                      <a:lnTo>
                        <a:pt x="7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9" name="Freeform 95"/>
                <p:cNvSpPr>
                  <a:spLocks/>
                </p:cNvSpPr>
                <p:nvPr/>
              </p:nvSpPr>
              <p:spPr bwMode="auto">
                <a:xfrm>
                  <a:off x="3935418" y="1749433"/>
                  <a:ext cx="115889" cy="36513"/>
                </a:xfrm>
                <a:custGeom>
                  <a:avLst/>
                  <a:gdLst>
                    <a:gd name="T0" fmla="*/ 2147483647 w 73"/>
                    <a:gd name="T1" fmla="*/ 2147483647 h 23"/>
                    <a:gd name="T2" fmla="*/ 0 w 73"/>
                    <a:gd name="T3" fmla="*/ 0 h 23"/>
                    <a:gd name="T4" fmla="*/ 0 w 73"/>
                    <a:gd name="T5" fmla="*/ 2147483647 h 23"/>
                    <a:gd name="T6" fmla="*/ 2147483647 w 73"/>
                    <a:gd name="T7" fmla="*/ 2147483647 h 23"/>
                    <a:gd name="T8" fmla="*/ 2147483647 w 73"/>
                    <a:gd name="T9" fmla="*/ 2147483647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3" h="23">
                      <a:moveTo>
                        <a:pt x="73" y="7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73" y="23"/>
                      </a:lnTo>
                      <a:lnTo>
                        <a:pt x="73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" name="Freeform 96"/>
                <p:cNvSpPr>
                  <a:spLocks/>
                </p:cNvSpPr>
                <p:nvPr/>
              </p:nvSpPr>
              <p:spPr bwMode="auto">
                <a:xfrm>
                  <a:off x="3935418" y="1795472"/>
                  <a:ext cx="115889" cy="33338"/>
                </a:xfrm>
                <a:custGeom>
                  <a:avLst/>
                  <a:gdLst>
                    <a:gd name="T0" fmla="*/ 2147483647 w 73"/>
                    <a:gd name="T1" fmla="*/ 2147483647 h 21"/>
                    <a:gd name="T2" fmla="*/ 0 w 73"/>
                    <a:gd name="T3" fmla="*/ 0 h 21"/>
                    <a:gd name="T4" fmla="*/ 0 w 73"/>
                    <a:gd name="T5" fmla="*/ 2147483647 h 21"/>
                    <a:gd name="T6" fmla="*/ 2147483647 w 73"/>
                    <a:gd name="T7" fmla="*/ 2147483647 h 21"/>
                    <a:gd name="T8" fmla="*/ 2147483647 w 73"/>
                    <a:gd name="T9" fmla="*/ 2147483647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3" h="21">
                      <a:moveTo>
                        <a:pt x="73" y="6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73" y="21"/>
                      </a:lnTo>
                      <a:lnTo>
                        <a:pt x="73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" name="Freeform 97"/>
                <p:cNvSpPr>
                  <a:spLocks/>
                </p:cNvSpPr>
                <p:nvPr/>
              </p:nvSpPr>
              <p:spPr bwMode="auto">
                <a:xfrm>
                  <a:off x="3935418" y="1887547"/>
                  <a:ext cx="115889" cy="31749"/>
                </a:xfrm>
                <a:custGeom>
                  <a:avLst/>
                  <a:gdLst>
                    <a:gd name="T0" fmla="*/ 2147483647 w 73"/>
                    <a:gd name="T1" fmla="*/ 2147483647 h 20"/>
                    <a:gd name="T2" fmla="*/ 0 w 73"/>
                    <a:gd name="T3" fmla="*/ 0 h 20"/>
                    <a:gd name="T4" fmla="*/ 0 w 73"/>
                    <a:gd name="T5" fmla="*/ 2147483647 h 20"/>
                    <a:gd name="T6" fmla="*/ 2147483647 w 73"/>
                    <a:gd name="T7" fmla="*/ 2147483647 h 20"/>
                    <a:gd name="T8" fmla="*/ 2147483647 w 73"/>
                    <a:gd name="T9" fmla="*/ 2147483647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3" h="20">
                      <a:moveTo>
                        <a:pt x="73" y="4"/>
                      </a:move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73" y="20"/>
                      </a:lnTo>
                      <a:lnTo>
                        <a:pt x="73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" name="Freeform 98"/>
                <p:cNvSpPr>
                  <a:spLocks/>
                </p:cNvSpPr>
                <p:nvPr/>
              </p:nvSpPr>
              <p:spPr bwMode="auto">
                <a:xfrm>
                  <a:off x="3935418" y="1938347"/>
                  <a:ext cx="115889" cy="23813"/>
                </a:xfrm>
                <a:custGeom>
                  <a:avLst/>
                  <a:gdLst>
                    <a:gd name="T0" fmla="*/ 2147483647 w 73"/>
                    <a:gd name="T1" fmla="*/ 2147483647 h 15"/>
                    <a:gd name="T2" fmla="*/ 0 w 73"/>
                    <a:gd name="T3" fmla="*/ 0 h 15"/>
                    <a:gd name="T4" fmla="*/ 0 w 73"/>
                    <a:gd name="T5" fmla="*/ 2147483647 h 15"/>
                    <a:gd name="T6" fmla="*/ 2147483647 w 73"/>
                    <a:gd name="T7" fmla="*/ 2147483647 h 15"/>
                    <a:gd name="T8" fmla="*/ 2147483647 w 73"/>
                    <a:gd name="T9" fmla="*/ 2147483647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3" h="15">
                      <a:moveTo>
                        <a:pt x="73" y="2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73" y="15"/>
                      </a:lnTo>
                      <a:lnTo>
                        <a:pt x="7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3" name="Rectangle 99"/>
                <p:cNvSpPr>
                  <a:spLocks noChangeArrowheads="1"/>
                </p:cNvSpPr>
                <p:nvPr/>
              </p:nvSpPr>
              <p:spPr bwMode="auto">
                <a:xfrm>
                  <a:off x="3935418" y="1984385"/>
                  <a:ext cx="115889" cy="2540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  <a:defRPr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" name="Freeform 100"/>
                <p:cNvSpPr>
                  <a:spLocks/>
                </p:cNvSpPr>
                <p:nvPr/>
              </p:nvSpPr>
              <p:spPr bwMode="auto">
                <a:xfrm>
                  <a:off x="3935418" y="2027247"/>
                  <a:ext cx="115889" cy="31749"/>
                </a:xfrm>
                <a:custGeom>
                  <a:avLst/>
                  <a:gdLst>
                    <a:gd name="T0" fmla="*/ 2147483647 w 73"/>
                    <a:gd name="T1" fmla="*/ 0 h 20"/>
                    <a:gd name="T2" fmla="*/ 0 w 73"/>
                    <a:gd name="T3" fmla="*/ 2147483647 h 20"/>
                    <a:gd name="T4" fmla="*/ 0 w 73"/>
                    <a:gd name="T5" fmla="*/ 2147483647 h 20"/>
                    <a:gd name="T6" fmla="*/ 2147483647 w 73"/>
                    <a:gd name="T7" fmla="*/ 2147483647 h 20"/>
                    <a:gd name="T8" fmla="*/ 2147483647 w 73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3" h="20">
                      <a:moveTo>
                        <a:pt x="73" y="0"/>
                      </a:moveTo>
                      <a:lnTo>
                        <a:pt x="0" y="2"/>
                      </a:lnTo>
                      <a:lnTo>
                        <a:pt x="0" y="20"/>
                      </a:lnTo>
                      <a:lnTo>
                        <a:pt x="73" y="16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" name="Freeform 101"/>
                <p:cNvSpPr>
                  <a:spLocks noEditPoints="1"/>
                </p:cNvSpPr>
                <p:nvPr/>
              </p:nvSpPr>
              <p:spPr bwMode="auto">
                <a:xfrm>
                  <a:off x="3935418" y="1606558"/>
                  <a:ext cx="117476" cy="46038"/>
                </a:xfrm>
                <a:custGeom>
                  <a:avLst/>
                  <a:gdLst>
                    <a:gd name="T0" fmla="*/ 0 w 38"/>
                    <a:gd name="T1" fmla="*/ 0 h 15"/>
                    <a:gd name="T2" fmla="*/ 2147483647 w 38"/>
                    <a:gd name="T3" fmla="*/ 2147483647 h 15"/>
                    <a:gd name="T4" fmla="*/ 2147483647 w 38"/>
                    <a:gd name="T5" fmla="*/ 2147483647 h 15"/>
                    <a:gd name="T6" fmla="*/ 2147483647 w 38"/>
                    <a:gd name="T7" fmla="*/ 2147483647 h 15"/>
                    <a:gd name="T8" fmla="*/ 2147483647 w 38"/>
                    <a:gd name="T9" fmla="*/ 2147483647 h 15"/>
                    <a:gd name="T10" fmla="*/ 2147483647 w 38"/>
                    <a:gd name="T11" fmla="*/ 2147483647 h 15"/>
                    <a:gd name="T12" fmla="*/ 2147483647 w 38"/>
                    <a:gd name="T13" fmla="*/ 2147483647 h 15"/>
                    <a:gd name="T14" fmla="*/ 2147483647 w 38"/>
                    <a:gd name="T15" fmla="*/ 2147483647 h 15"/>
                    <a:gd name="T16" fmla="*/ 2147483647 w 38"/>
                    <a:gd name="T17" fmla="*/ 2147483647 h 15"/>
                    <a:gd name="T18" fmla="*/ 2147483647 w 38"/>
                    <a:gd name="T19" fmla="*/ 2147483647 h 15"/>
                    <a:gd name="T20" fmla="*/ 2147483647 w 38"/>
                    <a:gd name="T21" fmla="*/ 2147483647 h 15"/>
                    <a:gd name="T22" fmla="*/ 2147483647 w 38"/>
                    <a:gd name="T23" fmla="*/ 2147483647 h 15"/>
                    <a:gd name="T24" fmla="*/ 2147483647 w 38"/>
                    <a:gd name="T25" fmla="*/ 2147483647 h 15"/>
                    <a:gd name="T26" fmla="*/ 2147483647 w 38"/>
                    <a:gd name="T27" fmla="*/ 2147483647 h 15"/>
                    <a:gd name="T28" fmla="*/ 2147483647 w 38"/>
                    <a:gd name="T29" fmla="*/ 2147483647 h 15"/>
                    <a:gd name="T30" fmla="*/ 2147483647 w 38"/>
                    <a:gd name="T31" fmla="*/ 2147483647 h 15"/>
                    <a:gd name="T32" fmla="*/ 2147483647 w 38"/>
                    <a:gd name="T33" fmla="*/ 2147483647 h 15"/>
                    <a:gd name="T34" fmla="*/ 2147483647 w 38"/>
                    <a:gd name="T35" fmla="*/ 2147483647 h 15"/>
                    <a:gd name="T36" fmla="*/ 2147483647 w 38"/>
                    <a:gd name="T37" fmla="*/ 2147483647 h 15"/>
                    <a:gd name="T38" fmla="*/ 2147483647 w 38"/>
                    <a:gd name="T39" fmla="*/ 2147483647 h 15"/>
                    <a:gd name="T40" fmla="*/ 2147483647 w 38"/>
                    <a:gd name="T41" fmla="*/ 2147483647 h 15"/>
                    <a:gd name="T42" fmla="*/ 2147483647 w 38"/>
                    <a:gd name="T43" fmla="*/ 2147483647 h 15"/>
                    <a:gd name="T44" fmla="*/ 2147483647 w 38"/>
                    <a:gd name="T45" fmla="*/ 2147483647 h 15"/>
                    <a:gd name="T46" fmla="*/ 2147483647 w 38"/>
                    <a:gd name="T47" fmla="*/ 2147483647 h 15"/>
                    <a:gd name="T48" fmla="*/ 2147483647 w 38"/>
                    <a:gd name="T49" fmla="*/ 2147483647 h 15"/>
                    <a:gd name="T50" fmla="*/ 2147483647 w 38"/>
                    <a:gd name="T51" fmla="*/ 2147483647 h 15"/>
                    <a:gd name="T52" fmla="*/ 2147483647 w 38"/>
                    <a:gd name="T53" fmla="*/ 2147483647 h 15"/>
                    <a:gd name="T54" fmla="*/ 2147483647 w 38"/>
                    <a:gd name="T55" fmla="*/ 2147483647 h 15"/>
                    <a:gd name="T56" fmla="*/ 2147483647 w 38"/>
                    <a:gd name="T57" fmla="*/ 2147483647 h 15"/>
                    <a:gd name="T58" fmla="*/ 2147483647 w 38"/>
                    <a:gd name="T59" fmla="*/ 2147483647 h 15"/>
                    <a:gd name="T60" fmla="*/ 2147483647 w 38"/>
                    <a:gd name="T61" fmla="*/ 2147483647 h 15"/>
                    <a:gd name="T62" fmla="*/ 2147483647 w 38"/>
                    <a:gd name="T63" fmla="*/ 2147483647 h 15"/>
                    <a:gd name="T64" fmla="*/ 2147483647 w 38"/>
                    <a:gd name="T65" fmla="*/ 2147483647 h 15"/>
                    <a:gd name="T66" fmla="*/ 2147483647 w 38"/>
                    <a:gd name="T67" fmla="*/ 2147483647 h 15"/>
                    <a:gd name="T68" fmla="*/ 2147483647 w 38"/>
                    <a:gd name="T69" fmla="*/ 2147483647 h 15"/>
                    <a:gd name="T70" fmla="*/ 2147483647 w 38"/>
                    <a:gd name="T71" fmla="*/ 2147483647 h 15"/>
                    <a:gd name="T72" fmla="*/ 2147483647 w 38"/>
                    <a:gd name="T73" fmla="*/ 2147483647 h 15"/>
                    <a:gd name="T74" fmla="*/ 2147483647 w 38"/>
                    <a:gd name="T75" fmla="*/ 2147483647 h 15"/>
                    <a:gd name="T76" fmla="*/ 2147483647 w 38"/>
                    <a:gd name="T77" fmla="*/ 2147483647 h 15"/>
                    <a:gd name="T78" fmla="*/ 2147483647 w 38"/>
                    <a:gd name="T79" fmla="*/ 2147483647 h 15"/>
                    <a:gd name="T80" fmla="*/ 2147483647 w 38"/>
                    <a:gd name="T81" fmla="*/ 2147483647 h 15"/>
                    <a:gd name="T82" fmla="*/ 2147483647 w 38"/>
                    <a:gd name="T83" fmla="*/ 2147483647 h 15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38" h="15">
                      <a:moveTo>
                        <a:pt x="38" y="7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lnTo>
                        <a:pt x="38" y="7"/>
                      </a:lnTo>
                      <a:close/>
                      <a:moveTo>
                        <a:pt x="18" y="4"/>
                      </a:moveTo>
                      <a:cubicBezTo>
                        <a:pt x="18" y="4"/>
                        <a:pt x="18" y="4"/>
                        <a:pt x="18" y="5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5"/>
                        <a:pt x="17" y="5"/>
                        <a:pt x="17" y="5"/>
                      </a:cubicBezTo>
                      <a:cubicBezTo>
                        <a:pt x="17" y="4"/>
                        <a:pt x="18" y="4"/>
                        <a:pt x="18" y="4"/>
                      </a:cubicBezTo>
                      <a:close/>
                      <a:moveTo>
                        <a:pt x="2" y="7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lnTo>
                        <a:pt x="2" y="7"/>
                      </a:lnTo>
                      <a:close/>
                      <a:moveTo>
                        <a:pt x="4" y="8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lnTo>
                        <a:pt x="4" y="8"/>
                      </a:lnTo>
                      <a:close/>
                      <a:moveTo>
                        <a:pt x="6" y="8"/>
                      </a:move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lnTo>
                        <a:pt x="6" y="8"/>
                      </a:lnTo>
                      <a:close/>
                      <a:moveTo>
                        <a:pt x="7" y="8"/>
                      </a:move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lnTo>
                        <a:pt x="7" y="8"/>
                      </a:lnTo>
                      <a:close/>
                      <a:moveTo>
                        <a:pt x="9" y="8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lnTo>
                        <a:pt x="9" y="8"/>
                      </a:lnTo>
                      <a:close/>
                      <a:moveTo>
                        <a:pt x="11" y="9"/>
                      </a:move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1" y="3"/>
                        <a:pt x="11" y="3"/>
                        <a:pt x="11" y="3"/>
                      </a:cubicBezTo>
                      <a:lnTo>
                        <a:pt x="11" y="9"/>
                      </a:lnTo>
                      <a:close/>
                      <a:moveTo>
                        <a:pt x="13" y="9"/>
                      </a:move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lnTo>
                        <a:pt x="13" y="9"/>
                      </a:lnTo>
                      <a:close/>
                      <a:moveTo>
                        <a:pt x="14" y="9"/>
                      </a:move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lnTo>
                        <a:pt x="14" y="9"/>
                      </a:lnTo>
                      <a:close/>
                      <a:moveTo>
                        <a:pt x="16" y="10"/>
                      </a:moveTo>
                      <a:cubicBezTo>
                        <a:pt x="16" y="10"/>
                        <a:pt x="16" y="9"/>
                        <a:pt x="16" y="9"/>
                      </a:cubicBezTo>
                      <a:cubicBezTo>
                        <a:pt x="16" y="9"/>
                        <a:pt x="16" y="8"/>
                        <a:pt x="16" y="8"/>
                      </a:cubicBezTo>
                      <a:cubicBezTo>
                        <a:pt x="16" y="9"/>
                        <a:pt x="17" y="9"/>
                        <a:pt x="17" y="9"/>
                      </a:cubicBezTo>
                      <a:cubicBezTo>
                        <a:pt x="17" y="10"/>
                        <a:pt x="16" y="10"/>
                        <a:pt x="16" y="10"/>
                      </a:cubicBezTo>
                      <a:close/>
                      <a:moveTo>
                        <a:pt x="16" y="7"/>
                      </a:move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7" y="7"/>
                        <a:pt x="17" y="7"/>
                      </a:cubicBezTo>
                      <a:cubicBezTo>
                        <a:pt x="17" y="7"/>
                        <a:pt x="16" y="7"/>
                        <a:pt x="16" y="7"/>
                      </a:cubicBezTo>
                      <a:close/>
                      <a:moveTo>
                        <a:pt x="16" y="5"/>
                      </a:moveTo>
                      <a:cubicBezTo>
                        <a:pt x="16" y="5"/>
                        <a:pt x="16" y="5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7" y="4"/>
                        <a:pt x="17" y="4"/>
                      </a:cubicBezTo>
                      <a:cubicBezTo>
                        <a:pt x="17" y="5"/>
                        <a:pt x="16" y="5"/>
                        <a:pt x="16" y="5"/>
                      </a:cubicBezTo>
                      <a:close/>
                      <a:moveTo>
                        <a:pt x="18" y="10"/>
                      </a:move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8" y="9"/>
                        <a:pt x="18" y="9"/>
                        <a:pt x="18" y="9"/>
                      </a:cubicBezTo>
                      <a:lnTo>
                        <a:pt x="18" y="10"/>
                      </a:lnTo>
                      <a:close/>
                      <a:moveTo>
                        <a:pt x="18" y="8"/>
                      </a:move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lnTo>
                        <a:pt x="18" y="8"/>
                      </a:lnTo>
                      <a:close/>
                      <a:moveTo>
                        <a:pt x="37" y="14"/>
                      </a:move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lnTo>
                        <a:pt x="37" y="14"/>
                      </a:lnTo>
                      <a:close/>
                      <a:moveTo>
                        <a:pt x="37" y="10"/>
                      </a:move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37" y="8"/>
                        <a:pt x="37" y="8"/>
                        <a:pt x="37" y="8"/>
                      </a:cubicBezTo>
                      <a:lnTo>
                        <a:pt x="37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6" name="Freeform 102"/>
                <p:cNvSpPr>
                  <a:spLocks noEditPoints="1"/>
                </p:cNvSpPr>
                <p:nvPr/>
              </p:nvSpPr>
              <p:spPr bwMode="auto">
                <a:xfrm>
                  <a:off x="3935418" y="1841510"/>
                  <a:ext cx="115889" cy="34925"/>
                </a:xfrm>
                <a:custGeom>
                  <a:avLst/>
                  <a:gdLst>
                    <a:gd name="T0" fmla="*/ 0 w 37"/>
                    <a:gd name="T1" fmla="*/ 0 h 11"/>
                    <a:gd name="T2" fmla="*/ 2147483647 w 37"/>
                    <a:gd name="T3" fmla="*/ 2147483647 h 11"/>
                    <a:gd name="T4" fmla="*/ 2147483647 w 37"/>
                    <a:gd name="T5" fmla="*/ 2147483647 h 11"/>
                    <a:gd name="T6" fmla="*/ 2147483647 w 37"/>
                    <a:gd name="T7" fmla="*/ 2147483647 h 11"/>
                    <a:gd name="T8" fmla="*/ 2147483647 w 37"/>
                    <a:gd name="T9" fmla="*/ 2147483647 h 11"/>
                    <a:gd name="T10" fmla="*/ 2147483647 w 37"/>
                    <a:gd name="T11" fmla="*/ 2147483647 h 11"/>
                    <a:gd name="T12" fmla="*/ 2147483647 w 37"/>
                    <a:gd name="T13" fmla="*/ 2147483647 h 11"/>
                    <a:gd name="T14" fmla="*/ 2147483647 w 37"/>
                    <a:gd name="T15" fmla="*/ 2147483647 h 11"/>
                    <a:gd name="T16" fmla="*/ 2147483647 w 37"/>
                    <a:gd name="T17" fmla="*/ 2147483647 h 11"/>
                    <a:gd name="T18" fmla="*/ 2147483647 w 37"/>
                    <a:gd name="T19" fmla="*/ 2147483647 h 11"/>
                    <a:gd name="T20" fmla="*/ 2147483647 w 37"/>
                    <a:gd name="T21" fmla="*/ 2147483647 h 11"/>
                    <a:gd name="T22" fmla="*/ 2147483647 w 37"/>
                    <a:gd name="T23" fmla="*/ 2147483647 h 11"/>
                    <a:gd name="T24" fmla="*/ 2147483647 w 37"/>
                    <a:gd name="T25" fmla="*/ 2147483647 h 11"/>
                    <a:gd name="T26" fmla="*/ 2147483647 w 37"/>
                    <a:gd name="T27" fmla="*/ 2147483647 h 11"/>
                    <a:gd name="T28" fmla="*/ 2147483647 w 37"/>
                    <a:gd name="T29" fmla="*/ 2147483647 h 11"/>
                    <a:gd name="T30" fmla="*/ 2147483647 w 37"/>
                    <a:gd name="T31" fmla="*/ 2147483647 h 11"/>
                    <a:gd name="T32" fmla="*/ 2147483647 w 37"/>
                    <a:gd name="T33" fmla="*/ 2147483647 h 11"/>
                    <a:gd name="T34" fmla="*/ 2147483647 w 37"/>
                    <a:gd name="T35" fmla="*/ 2147483647 h 11"/>
                    <a:gd name="T36" fmla="*/ 2147483647 w 37"/>
                    <a:gd name="T37" fmla="*/ 2147483647 h 11"/>
                    <a:gd name="T38" fmla="*/ 2147483647 w 37"/>
                    <a:gd name="T39" fmla="*/ 2147483647 h 11"/>
                    <a:gd name="T40" fmla="*/ 2147483647 w 37"/>
                    <a:gd name="T41" fmla="*/ 2147483647 h 11"/>
                    <a:gd name="T42" fmla="*/ 2147483647 w 37"/>
                    <a:gd name="T43" fmla="*/ 2147483647 h 11"/>
                    <a:gd name="T44" fmla="*/ 2147483647 w 37"/>
                    <a:gd name="T45" fmla="*/ 2147483647 h 11"/>
                    <a:gd name="T46" fmla="*/ 2147483647 w 37"/>
                    <a:gd name="T47" fmla="*/ 2147483647 h 11"/>
                    <a:gd name="T48" fmla="*/ 2147483647 w 37"/>
                    <a:gd name="T49" fmla="*/ 2147483647 h 11"/>
                    <a:gd name="T50" fmla="*/ 2147483647 w 37"/>
                    <a:gd name="T51" fmla="*/ 2147483647 h 11"/>
                    <a:gd name="T52" fmla="*/ 2147483647 w 37"/>
                    <a:gd name="T53" fmla="*/ 2147483647 h 11"/>
                    <a:gd name="T54" fmla="*/ 2147483647 w 37"/>
                    <a:gd name="T55" fmla="*/ 2147483647 h 11"/>
                    <a:gd name="T56" fmla="*/ 2147483647 w 37"/>
                    <a:gd name="T57" fmla="*/ 2147483647 h 11"/>
                    <a:gd name="T58" fmla="*/ 2147483647 w 37"/>
                    <a:gd name="T59" fmla="*/ 2147483647 h 11"/>
                    <a:gd name="T60" fmla="*/ 2147483647 w 37"/>
                    <a:gd name="T61" fmla="*/ 2147483647 h 11"/>
                    <a:gd name="T62" fmla="*/ 2147483647 w 37"/>
                    <a:gd name="T63" fmla="*/ 2147483647 h 11"/>
                    <a:gd name="T64" fmla="*/ 2147483647 w 37"/>
                    <a:gd name="T65" fmla="*/ 2147483647 h 11"/>
                    <a:gd name="T66" fmla="*/ 2147483647 w 37"/>
                    <a:gd name="T67" fmla="*/ 2147483647 h 11"/>
                    <a:gd name="T68" fmla="*/ 2147483647 w 37"/>
                    <a:gd name="T69" fmla="*/ 2147483647 h 11"/>
                    <a:gd name="T70" fmla="*/ 2147483647 w 37"/>
                    <a:gd name="T71" fmla="*/ 2147483647 h 11"/>
                    <a:gd name="T72" fmla="*/ 2147483647 w 37"/>
                    <a:gd name="T73" fmla="*/ 2147483647 h 11"/>
                    <a:gd name="T74" fmla="*/ 2147483647 w 37"/>
                    <a:gd name="T75" fmla="*/ 2147483647 h 11"/>
                    <a:gd name="T76" fmla="*/ 2147483647 w 37"/>
                    <a:gd name="T77" fmla="*/ 2147483647 h 11"/>
                    <a:gd name="T78" fmla="*/ 2147483647 w 37"/>
                    <a:gd name="T79" fmla="*/ 2147483647 h 11"/>
                    <a:gd name="T80" fmla="*/ 2147483647 w 37"/>
                    <a:gd name="T81" fmla="*/ 2147483647 h 11"/>
                    <a:gd name="T82" fmla="*/ 2147483647 w 37"/>
                    <a:gd name="T83" fmla="*/ 2147483647 h 1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37" h="11">
                      <a:moveTo>
                        <a:pt x="37" y="3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lnTo>
                        <a:pt x="37" y="3"/>
                      </a:lnTo>
                      <a:close/>
                      <a:moveTo>
                        <a:pt x="17" y="2"/>
                      </a:moveTo>
                      <a:cubicBezTo>
                        <a:pt x="17" y="2"/>
                        <a:pt x="18" y="3"/>
                        <a:pt x="18" y="3"/>
                      </a:cubicBezTo>
                      <a:cubicBezTo>
                        <a:pt x="18" y="3"/>
                        <a:pt x="17" y="4"/>
                        <a:pt x="17" y="4"/>
                      </a:cubicBezTo>
                      <a:cubicBezTo>
                        <a:pt x="17" y="4"/>
                        <a:pt x="17" y="3"/>
                        <a:pt x="17" y="3"/>
                      </a:cubicBezTo>
                      <a:cubicBezTo>
                        <a:pt x="17" y="3"/>
                        <a:pt x="17" y="2"/>
                        <a:pt x="17" y="2"/>
                      </a:cubicBezTo>
                      <a:close/>
                      <a:moveTo>
                        <a:pt x="1" y="8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1" y="8"/>
                      </a:lnTo>
                      <a:close/>
                      <a:moveTo>
                        <a:pt x="3" y="8"/>
                      </a:move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lnTo>
                        <a:pt x="3" y="8"/>
                      </a:lnTo>
                      <a:close/>
                      <a:moveTo>
                        <a:pt x="5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lnTo>
                        <a:pt x="5" y="8"/>
                      </a:lnTo>
                      <a:close/>
                      <a:moveTo>
                        <a:pt x="7" y="8"/>
                      </a:move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lnTo>
                        <a:pt x="7" y="8"/>
                      </a:lnTo>
                      <a:close/>
                      <a:moveTo>
                        <a:pt x="8" y="8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lnTo>
                        <a:pt x="8" y="8"/>
                      </a:lnTo>
                      <a:close/>
                      <a:moveTo>
                        <a:pt x="10" y="8"/>
                      </a:move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lnTo>
                        <a:pt x="10" y="8"/>
                      </a:lnTo>
                      <a:close/>
                      <a:moveTo>
                        <a:pt x="12" y="8"/>
                      </a:move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lnTo>
                        <a:pt x="12" y="8"/>
                      </a:lnTo>
                      <a:close/>
                      <a:moveTo>
                        <a:pt x="14" y="8"/>
                      </a:move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lnTo>
                        <a:pt x="14" y="8"/>
                      </a:lnTo>
                      <a:close/>
                      <a:moveTo>
                        <a:pt x="16" y="8"/>
                      </a:move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7"/>
                        <a:pt x="15" y="7"/>
                        <a:pt x="16" y="7"/>
                      </a:cubicBezTo>
                      <a:cubicBezTo>
                        <a:pt x="16" y="7"/>
                        <a:pt x="16" y="7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lose/>
                      <a:moveTo>
                        <a:pt x="16" y="6"/>
                      </a:moveTo>
                      <a:cubicBezTo>
                        <a:pt x="15" y="6"/>
                        <a:pt x="15" y="6"/>
                        <a:pt x="15" y="5"/>
                      </a:cubicBezTo>
                      <a:cubicBezTo>
                        <a:pt x="15" y="5"/>
                        <a:pt x="15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6"/>
                        <a:pt x="16" y="6"/>
                        <a:pt x="16" y="6"/>
                      </a:cubicBezTo>
                      <a:close/>
                      <a:moveTo>
                        <a:pt x="16" y="4"/>
                      </a:moveTo>
                      <a:cubicBezTo>
                        <a:pt x="15" y="4"/>
                        <a:pt x="15" y="3"/>
                        <a:pt x="15" y="3"/>
                      </a:cubicBezTo>
                      <a:cubicBezTo>
                        <a:pt x="15" y="3"/>
                        <a:pt x="15" y="2"/>
                        <a:pt x="16" y="2"/>
                      </a:cubicBezTo>
                      <a:cubicBezTo>
                        <a:pt x="16" y="2"/>
                        <a:pt x="16" y="3"/>
                        <a:pt x="16" y="3"/>
                      </a:cubicBezTo>
                      <a:cubicBezTo>
                        <a:pt x="16" y="3"/>
                        <a:pt x="16" y="4"/>
                        <a:pt x="16" y="4"/>
                      </a:cubicBezTo>
                      <a:close/>
                      <a:moveTo>
                        <a:pt x="18" y="8"/>
                      </a:move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lnTo>
                        <a:pt x="18" y="8"/>
                      </a:lnTo>
                      <a:close/>
                      <a:moveTo>
                        <a:pt x="18" y="6"/>
                      </a:move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8" y="5"/>
                        <a:pt x="18" y="5"/>
                        <a:pt x="18" y="5"/>
                      </a:cubicBezTo>
                      <a:lnTo>
                        <a:pt x="18" y="6"/>
                      </a:lnTo>
                      <a:close/>
                      <a:moveTo>
                        <a:pt x="37" y="10"/>
                      </a:move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37" y="7"/>
                        <a:pt x="37" y="7"/>
                        <a:pt x="37" y="7"/>
                      </a:cubicBezTo>
                      <a:lnTo>
                        <a:pt x="37" y="10"/>
                      </a:lnTo>
                      <a:close/>
                      <a:moveTo>
                        <a:pt x="37" y="6"/>
                      </a:move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37" y="4"/>
                        <a:pt x="37" y="4"/>
                        <a:pt x="37" y="4"/>
                      </a:cubicBezTo>
                      <a:lnTo>
                        <a:pt x="37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7" name="Freeform 103"/>
                <p:cNvSpPr>
                  <a:spLocks noEditPoints="1"/>
                </p:cNvSpPr>
                <p:nvPr/>
              </p:nvSpPr>
              <p:spPr bwMode="auto">
                <a:xfrm>
                  <a:off x="3935418" y="2074873"/>
                  <a:ext cx="115889" cy="30163"/>
                </a:xfrm>
                <a:custGeom>
                  <a:avLst/>
                  <a:gdLst>
                    <a:gd name="T0" fmla="*/ 0 w 37"/>
                    <a:gd name="T1" fmla="*/ 2147483647 h 10"/>
                    <a:gd name="T2" fmla="*/ 2147483647 w 37"/>
                    <a:gd name="T3" fmla="*/ 2147483647 h 10"/>
                    <a:gd name="T4" fmla="*/ 2147483647 w 37"/>
                    <a:gd name="T5" fmla="*/ 2147483647 h 10"/>
                    <a:gd name="T6" fmla="*/ 2147483647 w 37"/>
                    <a:gd name="T7" fmla="*/ 2147483647 h 10"/>
                    <a:gd name="T8" fmla="*/ 2147483647 w 37"/>
                    <a:gd name="T9" fmla="*/ 2147483647 h 10"/>
                    <a:gd name="T10" fmla="*/ 2147483647 w 37"/>
                    <a:gd name="T11" fmla="*/ 2147483647 h 10"/>
                    <a:gd name="T12" fmla="*/ 2147483647 w 37"/>
                    <a:gd name="T13" fmla="*/ 2147483647 h 10"/>
                    <a:gd name="T14" fmla="*/ 2147483647 w 37"/>
                    <a:gd name="T15" fmla="*/ 2147483647 h 10"/>
                    <a:gd name="T16" fmla="*/ 2147483647 w 37"/>
                    <a:gd name="T17" fmla="*/ 2147483647 h 10"/>
                    <a:gd name="T18" fmla="*/ 2147483647 w 37"/>
                    <a:gd name="T19" fmla="*/ 2147483647 h 10"/>
                    <a:gd name="T20" fmla="*/ 2147483647 w 37"/>
                    <a:gd name="T21" fmla="*/ 2147483647 h 10"/>
                    <a:gd name="T22" fmla="*/ 2147483647 w 37"/>
                    <a:gd name="T23" fmla="*/ 2147483647 h 10"/>
                    <a:gd name="T24" fmla="*/ 2147483647 w 37"/>
                    <a:gd name="T25" fmla="*/ 2147483647 h 10"/>
                    <a:gd name="T26" fmla="*/ 2147483647 w 37"/>
                    <a:gd name="T27" fmla="*/ 2147483647 h 10"/>
                    <a:gd name="T28" fmla="*/ 2147483647 w 37"/>
                    <a:gd name="T29" fmla="*/ 2147483647 h 10"/>
                    <a:gd name="T30" fmla="*/ 2147483647 w 37"/>
                    <a:gd name="T31" fmla="*/ 2147483647 h 10"/>
                    <a:gd name="T32" fmla="*/ 2147483647 w 37"/>
                    <a:gd name="T33" fmla="*/ 2147483647 h 10"/>
                    <a:gd name="T34" fmla="*/ 2147483647 w 37"/>
                    <a:gd name="T35" fmla="*/ 2147483647 h 10"/>
                    <a:gd name="T36" fmla="*/ 2147483647 w 37"/>
                    <a:gd name="T37" fmla="*/ 2147483647 h 10"/>
                    <a:gd name="T38" fmla="*/ 2147483647 w 37"/>
                    <a:gd name="T39" fmla="*/ 2147483647 h 10"/>
                    <a:gd name="T40" fmla="*/ 2147483647 w 37"/>
                    <a:gd name="T41" fmla="*/ 2147483647 h 10"/>
                    <a:gd name="T42" fmla="*/ 2147483647 w 37"/>
                    <a:gd name="T43" fmla="*/ 2147483647 h 10"/>
                    <a:gd name="T44" fmla="*/ 2147483647 w 37"/>
                    <a:gd name="T45" fmla="*/ 2147483647 h 10"/>
                    <a:gd name="T46" fmla="*/ 2147483647 w 37"/>
                    <a:gd name="T47" fmla="*/ 2147483647 h 10"/>
                    <a:gd name="T48" fmla="*/ 2147483647 w 37"/>
                    <a:gd name="T49" fmla="*/ 2147483647 h 10"/>
                    <a:gd name="T50" fmla="*/ 2147483647 w 37"/>
                    <a:gd name="T51" fmla="*/ 2147483647 h 10"/>
                    <a:gd name="T52" fmla="*/ 2147483647 w 37"/>
                    <a:gd name="T53" fmla="*/ 2147483647 h 10"/>
                    <a:gd name="T54" fmla="*/ 2147483647 w 37"/>
                    <a:gd name="T55" fmla="*/ 2147483647 h 10"/>
                    <a:gd name="T56" fmla="*/ 2147483647 w 37"/>
                    <a:gd name="T57" fmla="*/ 2147483647 h 10"/>
                    <a:gd name="T58" fmla="*/ 2147483647 w 37"/>
                    <a:gd name="T59" fmla="*/ 2147483647 h 10"/>
                    <a:gd name="T60" fmla="*/ 2147483647 w 37"/>
                    <a:gd name="T61" fmla="*/ 2147483647 h 10"/>
                    <a:gd name="T62" fmla="*/ 2147483647 w 37"/>
                    <a:gd name="T63" fmla="*/ 2147483647 h 10"/>
                    <a:gd name="T64" fmla="*/ 2147483647 w 37"/>
                    <a:gd name="T65" fmla="*/ 2147483647 h 10"/>
                    <a:gd name="T66" fmla="*/ 2147483647 w 37"/>
                    <a:gd name="T67" fmla="*/ 2147483647 h 10"/>
                    <a:gd name="T68" fmla="*/ 2147483647 w 37"/>
                    <a:gd name="T69" fmla="*/ 2147483647 h 10"/>
                    <a:gd name="T70" fmla="*/ 2147483647 w 37"/>
                    <a:gd name="T71" fmla="*/ 2147483647 h 10"/>
                    <a:gd name="T72" fmla="*/ 2147483647 w 37"/>
                    <a:gd name="T73" fmla="*/ 2147483647 h 10"/>
                    <a:gd name="T74" fmla="*/ 2147483647 w 37"/>
                    <a:gd name="T75" fmla="*/ 2147483647 h 10"/>
                    <a:gd name="T76" fmla="*/ 2147483647 w 37"/>
                    <a:gd name="T77" fmla="*/ 2147483647 h 10"/>
                    <a:gd name="T78" fmla="*/ 2147483647 w 37"/>
                    <a:gd name="T79" fmla="*/ 2147483647 h 10"/>
                    <a:gd name="T80" fmla="*/ 2147483647 w 37"/>
                    <a:gd name="T81" fmla="*/ 2147483647 h 10"/>
                    <a:gd name="T82" fmla="*/ 2147483647 w 37"/>
                    <a:gd name="T83" fmla="*/ 2147483647 h 1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37" h="10">
                      <a:moveTo>
                        <a:pt x="37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37" y="8"/>
                        <a:pt x="37" y="8"/>
                        <a:pt x="37" y="8"/>
                      </a:cubicBezTo>
                      <a:lnTo>
                        <a:pt x="37" y="0"/>
                      </a:lnTo>
                      <a:close/>
                      <a:moveTo>
                        <a:pt x="17" y="2"/>
                      </a:moveTo>
                      <a:cubicBezTo>
                        <a:pt x="17" y="2"/>
                        <a:pt x="18" y="2"/>
                        <a:pt x="18" y="2"/>
                      </a:cubicBezTo>
                      <a:cubicBezTo>
                        <a:pt x="18" y="3"/>
                        <a:pt x="17" y="3"/>
                        <a:pt x="17" y="3"/>
                      </a:cubicBezTo>
                      <a:cubicBezTo>
                        <a:pt x="17" y="3"/>
                        <a:pt x="17" y="3"/>
                        <a:pt x="17" y="2"/>
                      </a:cubicBezTo>
                      <a:cubicBezTo>
                        <a:pt x="17" y="2"/>
                        <a:pt x="17" y="2"/>
                        <a:pt x="17" y="2"/>
                      </a:cubicBezTo>
                      <a:close/>
                      <a:moveTo>
                        <a:pt x="1" y="9"/>
                      </a:move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lnTo>
                        <a:pt x="1" y="9"/>
                      </a:lnTo>
                      <a:close/>
                      <a:moveTo>
                        <a:pt x="3" y="9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lnTo>
                        <a:pt x="3" y="9"/>
                      </a:lnTo>
                      <a:close/>
                      <a:moveTo>
                        <a:pt x="5" y="8"/>
                      </a:move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lnTo>
                        <a:pt x="5" y="8"/>
                      </a:lnTo>
                      <a:close/>
                      <a:moveTo>
                        <a:pt x="7" y="8"/>
                      </a:move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lnTo>
                        <a:pt x="7" y="8"/>
                      </a:lnTo>
                      <a:close/>
                      <a:moveTo>
                        <a:pt x="8" y="8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lnTo>
                        <a:pt x="8" y="8"/>
                      </a:lnTo>
                      <a:close/>
                      <a:moveTo>
                        <a:pt x="10" y="8"/>
                      </a:move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lnTo>
                        <a:pt x="10" y="8"/>
                      </a:lnTo>
                      <a:close/>
                      <a:moveTo>
                        <a:pt x="12" y="8"/>
                      </a:move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lnTo>
                        <a:pt x="12" y="8"/>
                      </a:lnTo>
                      <a:close/>
                      <a:moveTo>
                        <a:pt x="14" y="8"/>
                      </a:move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lnTo>
                        <a:pt x="14" y="8"/>
                      </a:lnTo>
                      <a:close/>
                      <a:moveTo>
                        <a:pt x="16" y="8"/>
                      </a:moveTo>
                      <a:cubicBezTo>
                        <a:pt x="15" y="8"/>
                        <a:pt x="15" y="8"/>
                        <a:pt x="15" y="7"/>
                      </a:cubicBezTo>
                      <a:cubicBezTo>
                        <a:pt x="15" y="7"/>
                        <a:pt x="15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8"/>
                        <a:pt x="16" y="8"/>
                        <a:pt x="16" y="8"/>
                      </a:cubicBezTo>
                      <a:close/>
                      <a:moveTo>
                        <a:pt x="16" y="6"/>
                      </a:moveTo>
                      <a:cubicBezTo>
                        <a:pt x="15" y="6"/>
                        <a:pt x="15" y="5"/>
                        <a:pt x="15" y="5"/>
                      </a:cubicBezTo>
                      <a:cubicBezTo>
                        <a:pt x="15" y="5"/>
                        <a:pt x="15" y="4"/>
                        <a:pt x="16" y="4"/>
                      </a:cubicBezTo>
                      <a:cubicBezTo>
                        <a:pt x="16" y="4"/>
                        <a:pt x="16" y="5"/>
                        <a:pt x="16" y="5"/>
                      </a:cubicBezTo>
                      <a:cubicBezTo>
                        <a:pt x="16" y="5"/>
                        <a:pt x="16" y="6"/>
                        <a:pt x="16" y="6"/>
                      </a:cubicBezTo>
                      <a:close/>
                      <a:moveTo>
                        <a:pt x="16" y="3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5" y="2"/>
                        <a:pt x="15" y="2"/>
                        <a:pt x="16" y="2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6" y="3"/>
                        <a:pt x="16" y="3"/>
                        <a:pt x="16" y="3"/>
                      </a:cubicBezTo>
                      <a:close/>
                      <a:moveTo>
                        <a:pt x="18" y="8"/>
                      </a:move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8" y="6"/>
                        <a:pt x="18" y="6"/>
                        <a:pt x="18" y="6"/>
                      </a:cubicBezTo>
                      <a:lnTo>
                        <a:pt x="18" y="8"/>
                      </a:lnTo>
                      <a:close/>
                      <a:moveTo>
                        <a:pt x="18" y="5"/>
                      </a:move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lnTo>
                        <a:pt x="18" y="5"/>
                      </a:lnTo>
                      <a:close/>
                      <a:moveTo>
                        <a:pt x="37" y="7"/>
                      </a:move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37" y="4"/>
                        <a:pt x="37" y="4"/>
                        <a:pt x="37" y="4"/>
                      </a:cubicBezTo>
                      <a:lnTo>
                        <a:pt x="37" y="7"/>
                      </a:lnTo>
                      <a:close/>
                      <a:moveTo>
                        <a:pt x="37" y="3"/>
                      </a:move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37" y="1"/>
                        <a:pt x="37" y="1"/>
                        <a:pt x="37" y="1"/>
                      </a:cubicBezTo>
                      <a:lnTo>
                        <a:pt x="37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8" name="Freeform 104"/>
                <p:cNvSpPr>
                  <a:spLocks noEditPoints="1"/>
                </p:cNvSpPr>
                <p:nvPr/>
              </p:nvSpPr>
              <p:spPr bwMode="auto">
                <a:xfrm>
                  <a:off x="4156081" y="1633546"/>
                  <a:ext cx="107950" cy="471490"/>
                </a:xfrm>
                <a:custGeom>
                  <a:avLst/>
                  <a:gdLst>
                    <a:gd name="T0" fmla="*/ 2147483647 w 68"/>
                    <a:gd name="T1" fmla="*/ 2147483647 h 297"/>
                    <a:gd name="T2" fmla="*/ 0 w 68"/>
                    <a:gd name="T3" fmla="*/ 0 h 297"/>
                    <a:gd name="T4" fmla="*/ 0 w 68"/>
                    <a:gd name="T5" fmla="*/ 2147483647 h 297"/>
                    <a:gd name="T6" fmla="*/ 2147483647 w 68"/>
                    <a:gd name="T7" fmla="*/ 2147483647 h 297"/>
                    <a:gd name="T8" fmla="*/ 2147483647 w 68"/>
                    <a:gd name="T9" fmla="*/ 2147483647 h 297"/>
                    <a:gd name="T10" fmla="*/ 2147483647 w 68"/>
                    <a:gd name="T11" fmla="*/ 2147483647 h 297"/>
                    <a:gd name="T12" fmla="*/ 2147483647 w 68"/>
                    <a:gd name="T13" fmla="*/ 2147483647 h 297"/>
                    <a:gd name="T14" fmla="*/ 2147483647 w 68"/>
                    <a:gd name="T15" fmla="*/ 2147483647 h 297"/>
                    <a:gd name="T16" fmla="*/ 2147483647 w 68"/>
                    <a:gd name="T17" fmla="*/ 2147483647 h 297"/>
                    <a:gd name="T18" fmla="*/ 2147483647 w 68"/>
                    <a:gd name="T19" fmla="*/ 2147483647 h 297"/>
                    <a:gd name="T20" fmla="*/ 2147483647 w 68"/>
                    <a:gd name="T21" fmla="*/ 2147483647 h 297"/>
                    <a:gd name="T22" fmla="*/ 2147483647 w 68"/>
                    <a:gd name="T23" fmla="*/ 2147483647 h 297"/>
                    <a:gd name="T24" fmla="*/ 2147483647 w 68"/>
                    <a:gd name="T25" fmla="*/ 2147483647 h 297"/>
                    <a:gd name="T26" fmla="*/ 2147483647 w 68"/>
                    <a:gd name="T27" fmla="*/ 2147483647 h 297"/>
                    <a:gd name="T28" fmla="*/ 2147483647 w 68"/>
                    <a:gd name="T29" fmla="*/ 2147483647 h 297"/>
                    <a:gd name="T30" fmla="*/ 2147483647 w 68"/>
                    <a:gd name="T31" fmla="*/ 2147483647 h 297"/>
                    <a:gd name="T32" fmla="*/ 2147483647 w 68"/>
                    <a:gd name="T33" fmla="*/ 2147483647 h 297"/>
                    <a:gd name="T34" fmla="*/ 2147483647 w 68"/>
                    <a:gd name="T35" fmla="*/ 2147483647 h 297"/>
                    <a:gd name="T36" fmla="*/ 2147483647 w 68"/>
                    <a:gd name="T37" fmla="*/ 2147483647 h 297"/>
                    <a:gd name="T38" fmla="*/ 2147483647 w 68"/>
                    <a:gd name="T39" fmla="*/ 2147483647 h 297"/>
                    <a:gd name="T40" fmla="*/ 2147483647 w 68"/>
                    <a:gd name="T41" fmla="*/ 2147483647 h 297"/>
                    <a:gd name="T42" fmla="*/ 2147483647 w 68"/>
                    <a:gd name="T43" fmla="*/ 2147483647 h 297"/>
                    <a:gd name="T44" fmla="*/ 2147483647 w 68"/>
                    <a:gd name="T45" fmla="*/ 2147483647 h 297"/>
                    <a:gd name="T46" fmla="*/ 2147483647 w 68"/>
                    <a:gd name="T47" fmla="*/ 2147483647 h 297"/>
                    <a:gd name="T48" fmla="*/ 2147483647 w 68"/>
                    <a:gd name="T49" fmla="*/ 2147483647 h 297"/>
                    <a:gd name="T50" fmla="*/ 2147483647 w 68"/>
                    <a:gd name="T51" fmla="*/ 2147483647 h 297"/>
                    <a:gd name="T52" fmla="*/ 2147483647 w 68"/>
                    <a:gd name="T53" fmla="*/ 2147483647 h 297"/>
                    <a:gd name="T54" fmla="*/ 2147483647 w 68"/>
                    <a:gd name="T55" fmla="*/ 2147483647 h 297"/>
                    <a:gd name="T56" fmla="*/ 2147483647 w 68"/>
                    <a:gd name="T57" fmla="*/ 2147483647 h 297"/>
                    <a:gd name="T58" fmla="*/ 2147483647 w 68"/>
                    <a:gd name="T59" fmla="*/ 2147483647 h 297"/>
                    <a:gd name="T60" fmla="*/ 2147483647 w 68"/>
                    <a:gd name="T61" fmla="*/ 2147483647 h 297"/>
                    <a:gd name="T62" fmla="*/ 2147483647 w 68"/>
                    <a:gd name="T63" fmla="*/ 2147483647 h 297"/>
                    <a:gd name="T64" fmla="*/ 2147483647 w 68"/>
                    <a:gd name="T65" fmla="*/ 2147483647 h 297"/>
                    <a:gd name="T66" fmla="*/ 2147483647 w 68"/>
                    <a:gd name="T67" fmla="*/ 2147483647 h 297"/>
                    <a:gd name="T68" fmla="*/ 2147483647 w 68"/>
                    <a:gd name="T69" fmla="*/ 2147483647 h 297"/>
                    <a:gd name="T70" fmla="*/ 2147483647 w 68"/>
                    <a:gd name="T71" fmla="*/ 2147483647 h 297"/>
                    <a:gd name="T72" fmla="*/ 2147483647 w 68"/>
                    <a:gd name="T73" fmla="*/ 2147483647 h 297"/>
                    <a:gd name="T74" fmla="*/ 2147483647 w 68"/>
                    <a:gd name="T75" fmla="*/ 2147483647 h 297"/>
                    <a:gd name="T76" fmla="*/ 2147483647 w 68"/>
                    <a:gd name="T77" fmla="*/ 2147483647 h 297"/>
                    <a:gd name="T78" fmla="*/ 2147483647 w 68"/>
                    <a:gd name="T79" fmla="*/ 2147483647 h 297"/>
                    <a:gd name="T80" fmla="*/ 2147483647 w 68"/>
                    <a:gd name="T81" fmla="*/ 2147483647 h 297"/>
                    <a:gd name="T82" fmla="*/ 2147483647 w 68"/>
                    <a:gd name="T83" fmla="*/ 2147483647 h 297"/>
                    <a:gd name="T84" fmla="*/ 2147483647 w 68"/>
                    <a:gd name="T85" fmla="*/ 2147483647 h 297"/>
                    <a:gd name="T86" fmla="*/ 2147483647 w 68"/>
                    <a:gd name="T87" fmla="*/ 2147483647 h 297"/>
                    <a:gd name="T88" fmla="*/ 2147483647 w 68"/>
                    <a:gd name="T89" fmla="*/ 2147483647 h 297"/>
                    <a:gd name="T90" fmla="*/ 2147483647 w 68"/>
                    <a:gd name="T91" fmla="*/ 2147483647 h 297"/>
                    <a:gd name="T92" fmla="*/ 2147483647 w 68"/>
                    <a:gd name="T93" fmla="*/ 2147483647 h 297"/>
                    <a:gd name="T94" fmla="*/ 2147483647 w 68"/>
                    <a:gd name="T95" fmla="*/ 2147483647 h 297"/>
                    <a:gd name="T96" fmla="*/ 2147483647 w 68"/>
                    <a:gd name="T97" fmla="*/ 2147483647 h 297"/>
                    <a:gd name="T98" fmla="*/ 2147483647 w 68"/>
                    <a:gd name="T99" fmla="*/ 2147483647 h 297"/>
                    <a:gd name="T100" fmla="*/ 2147483647 w 68"/>
                    <a:gd name="T101" fmla="*/ 2147483647 h 297"/>
                    <a:gd name="T102" fmla="*/ 2147483647 w 68"/>
                    <a:gd name="T103" fmla="*/ 2147483647 h 297"/>
                    <a:gd name="T104" fmla="*/ 2147483647 w 68"/>
                    <a:gd name="T105" fmla="*/ 2147483647 h 297"/>
                    <a:gd name="T106" fmla="*/ 2147483647 w 68"/>
                    <a:gd name="T107" fmla="*/ 2147483647 h 297"/>
                    <a:gd name="T108" fmla="*/ 2147483647 w 68"/>
                    <a:gd name="T109" fmla="*/ 2147483647 h 297"/>
                    <a:gd name="T110" fmla="*/ 2147483647 w 68"/>
                    <a:gd name="T111" fmla="*/ 2147483647 h 297"/>
                    <a:gd name="T112" fmla="*/ 2147483647 w 68"/>
                    <a:gd name="T113" fmla="*/ 2147483647 h 297"/>
                    <a:gd name="T114" fmla="*/ 2147483647 w 68"/>
                    <a:gd name="T115" fmla="*/ 2147483647 h 297"/>
                    <a:gd name="T116" fmla="*/ 2147483647 w 68"/>
                    <a:gd name="T117" fmla="*/ 2147483647 h 297"/>
                    <a:gd name="T118" fmla="*/ 2147483647 w 68"/>
                    <a:gd name="T119" fmla="*/ 2147483647 h 29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68" h="297">
                      <a:moveTo>
                        <a:pt x="68" y="14"/>
                      </a:moveTo>
                      <a:lnTo>
                        <a:pt x="0" y="0"/>
                      </a:lnTo>
                      <a:lnTo>
                        <a:pt x="0" y="297"/>
                      </a:lnTo>
                      <a:lnTo>
                        <a:pt x="68" y="291"/>
                      </a:lnTo>
                      <a:lnTo>
                        <a:pt x="68" y="14"/>
                      </a:lnTo>
                      <a:close/>
                      <a:moveTo>
                        <a:pt x="64" y="287"/>
                      </a:moveTo>
                      <a:lnTo>
                        <a:pt x="4" y="289"/>
                      </a:lnTo>
                      <a:lnTo>
                        <a:pt x="4" y="272"/>
                      </a:lnTo>
                      <a:lnTo>
                        <a:pt x="64" y="270"/>
                      </a:lnTo>
                      <a:lnTo>
                        <a:pt x="64" y="287"/>
                      </a:lnTo>
                      <a:close/>
                      <a:moveTo>
                        <a:pt x="64" y="262"/>
                      </a:moveTo>
                      <a:lnTo>
                        <a:pt x="4" y="264"/>
                      </a:lnTo>
                      <a:lnTo>
                        <a:pt x="4" y="244"/>
                      </a:lnTo>
                      <a:lnTo>
                        <a:pt x="64" y="244"/>
                      </a:lnTo>
                      <a:lnTo>
                        <a:pt x="64" y="262"/>
                      </a:lnTo>
                      <a:close/>
                      <a:moveTo>
                        <a:pt x="64" y="237"/>
                      </a:moveTo>
                      <a:lnTo>
                        <a:pt x="4" y="237"/>
                      </a:lnTo>
                      <a:lnTo>
                        <a:pt x="4" y="219"/>
                      </a:lnTo>
                      <a:lnTo>
                        <a:pt x="64" y="219"/>
                      </a:lnTo>
                      <a:lnTo>
                        <a:pt x="64" y="237"/>
                      </a:lnTo>
                      <a:close/>
                      <a:moveTo>
                        <a:pt x="64" y="211"/>
                      </a:moveTo>
                      <a:lnTo>
                        <a:pt x="4" y="211"/>
                      </a:lnTo>
                      <a:lnTo>
                        <a:pt x="4" y="192"/>
                      </a:lnTo>
                      <a:lnTo>
                        <a:pt x="64" y="194"/>
                      </a:lnTo>
                      <a:lnTo>
                        <a:pt x="64" y="211"/>
                      </a:lnTo>
                      <a:close/>
                      <a:moveTo>
                        <a:pt x="64" y="186"/>
                      </a:moveTo>
                      <a:lnTo>
                        <a:pt x="4" y="184"/>
                      </a:lnTo>
                      <a:lnTo>
                        <a:pt x="4" y="166"/>
                      </a:lnTo>
                      <a:lnTo>
                        <a:pt x="64" y="168"/>
                      </a:lnTo>
                      <a:lnTo>
                        <a:pt x="64" y="186"/>
                      </a:lnTo>
                      <a:close/>
                      <a:moveTo>
                        <a:pt x="64" y="162"/>
                      </a:moveTo>
                      <a:lnTo>
                        <a:pt x="4" y="158"/>
                      </a:lnTo>
                      <a:lnTo>
                        <a:pt x="4" y="139"/>
                      </a:lnTo>
                      <a:lnTo>
                        <a:pt x="64" y="145"/>
                      </a:lnTo>
                      <a:lnTo>
                        <a:pt x="64" y="162"/>
                      </a:lnTo>
                      <a:close/>
                      <a:moveTo>
                        <a:pt x="64" y="137"/>
                      </a:moveTo>
                      <a:lnTo>
                        <a:pt x="4" y="131"/>
                      </a:lnTo>
                      <a:lnTo>
                        <a:pt x="4" y="114"/>
                      </a:lnTo>
                      <a:lnTo>
                        <a:pt x="64" y="119"/>
                      </a:lnTo>
                      <a:lnTo>
                        <a:pt x="64" y="137"/>
                      </a:lnTo>
                      <a:close/>
                      <a:moveTo>
                        <a:pt x="64" y="112"/>
                      </a:moveTo>
                      <a:lnTo>
                        <a:pt x="4" y="106"/>
                      </a:lnTo>
                      <a:lnTo>
                        <a:pt x="4" y="86"/>
                      </a:lnTo>
                      <a:lnTo>
                        <a:pt x="64" y="94"/>
                      </a:lnTo>
                      <a:lnTo>
                        <a:pt x="64" y="112"/>
                      </a:lnTo>
                      <a:close/>
                      <a:moveTo>
                        <a:pt x="64" y="86"/>
                      </a:moveTo>
                      <a:lnTo>
                        <a:pt x="4" y="78"/>
                      </a:lnTo>
                      <a:lnTo>
                        <a:pt x="4" y="61"/>
                      </a:lnTo>
                      <a:lnTo>
                        <a:pt x="64" y="69"/>
                      </a:lnTo>
                      <a:lnTo>
                        <a:pt x="64" y="86"/>
                      </a:lnTo>
                      <a:close/>
                      <a:moveTo>
                        <a:pt x="64" y="61"/>
                      </a:moveTo>
                      <a:lnTo>
                        <a:pt x="4" y="53"/>
                      </a:lnTo>
                      <a:lnTo>
                        <a:pt x="4" y="33"/>
                      </a:lnTo>
                      <a:lnTo>
                        <a:pt x="64" y="43"/>
                      </a:lnTo>
                      <a:lnTo>
                        <a:pt x="64" y="61"/>
                      </a:lnTo>
                      <a:close/>
                      <a:moveTo>
                        <a:pt x="64" y="37"/>
                      </a:moveTo>
                      <a:lnTo>
                        <a:pt x="4" y="26"/>
                      </a:lnTo>
                      <a:lnTo>
                        <a:pt x="4" y="8"/>
                      </a:lnTo>
                      <a:lnTo>
                        <a:pt x="64" y="20"/>
                      </a:lnTo>
                      <a:lnTo>
                        <a:pt x="64" y="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9" name="Freeform 105"/>
                <p:cNvSpPr>
                  <a:spLocks/>
                </p:cNvSpPr>
                <p:nvPr/>
              </p:nvSpPr>
              <p:spPr bwMode="auto">
                <a:xfrm>
                  <a:off x="4165606" y="1689108"/>
                  <a:ext cx="90488" cy="38100"/>
                </a:xfrm>
                <a:custGeom>
                  <a:avLst/>
                  <a:gdLst>
                    <a:gd name="T0" fmla="*/ 2147483647 w 57"/>
                    <a:gd name="T1" fmla="*/ 2147483647 h 24"/>
                    <a:gd name="T2" fmla="*/ 0 w 57"/>
                    <a:gd name="T3" fmla="*/ 0 h 24"/>
                    <a:gd name="T4" fmla="*/ 0 w 57"/>
                    <a:gd name="T5" fmla="*/ 2147483647 h 24"/>
                    <a:gd name="T6" fmla="*/ 2147483647 w 57"/>
                    <a:gd name="T7" fmla="*/ 2147483647 h 24"/>
                    <a:gd name="T8" fmla="*/ 2147483647 w 57"/>
                    <a:gd name="T9" fmla="*/ 2147483647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" h="24">
                      <a:moveTo>
                        <a:pt x="57" y="10"/>
                      </a:moveTo>
                      <a:lnTo>
                        <a:pt x="0" y="0"/>
                      </a:lnTo>
                      <a:lnTo>
                        <a:pt x="0" y="16"/>
                      </a:lnTo>
                      <a:lnTo>
                        <a:pt x="57" y="24"/>
                      </a:lnTo>
                      <a:lnTo>
                        <a:pt x="57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Freeform 106"/>
                <p:cNvSpPr>
                  <a:spLocks/>
                </p:cNvSpPr>
                <p:nvPr/>
              </p:nvSpPr>
              <p:spPr bwMode="auto">
                <a:xfrm>
                  <a:off x="4165606" y="1733559"/>
                  <a:ext cx="90488" cy="33338"/>
                </a:xfrm>
                <a:custGeom>
                  <a:avLst/>
                  <a:gdLst>
                    <a:gd name="T0" fmla="*/ 2147483647 w 57"/>
                    <a:gd name="T1" fmla="*/ 2147483647 h 21"/>
                    <a:gd name="T2" fmla="*/ 0 w 57"/>
                    <a:gd name="T3" fmla="*/ 0 h 21"/>
                    <a:gd name="T4" fmla="*/ 0 w 57"/>
                    <a:gd name="T5" fmla="*/ 2147483647 h 21"/>
                    <a:gd name="T6" fmla="*/ 2147483647 w 57"/>
                    <a:gd name="T7" fmla="*/ 2147483647 h 21"/>
                    <a:gd name="T8" fmla="*/ 2147483647 w 57"/>
                    <a:gd name="T9" fmla="*/ 2147483647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" h="21">
                      <a:moveTo>
                        <a:pt x="57" y="8"/>
                      </a:moveTo>
                      <a:lnTo>
                        <a:pt x="0" y="0"/>
                      </a:lnTo>
                      <a:lnTo>
                        <a:pt x="0" y="13"/>
                      </a:lnTo>
                      <a:lnTo>
                        <a:pt x="57" y="21"/>
                      </a:lnTo>
                      <a:lnTo>
                        <a:pt x="57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1" name="Freeform 107"/>
                <p:cNvSpPr>
                  <a:spLocks/>
                </p:cNvSpPr>
                <p:nvPr/>
              </p:nvSpPr>
              <p:spPr bwMode="auto">
                <a:xfrm>
                  <a:off x="4165606" y="1773246"/>
                  <a:ext cx="90488" cy="34925"/>
                </a:xfrm>
                <a:custGeom>
                  <a:avLst/>
                  <a:gdLst>
                    <a:gd name="T0" fmla="*/ 2147483647 w 57"/>
                    <a:gd name="T1" fmla="*/ 2147483647 h 22"/>
                    <a:gd name="T2" fmla="*/ 0 w 57"/>
                    <a:gd name="T3" fmla="*/ 0 h 22"/>
                    <a:gd name="T4" fmla="*/ 0 w 57"/>
                    <a:gd name="T5" fmla="*/ 2147483647 h 22"/>
                    <a:gd name="T6" fmla="*/ 2147483647 w 57"/>
                    <a:gd name="T7" fmla="*/ 2147483647 h 22"/>
                    <a:gd name="T8" fmla="*/ 2147483647 w 57"/>
                    <a:gd name="T9" fmla="*/ 2147483647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" h="22">
                      <a:moveTo>
                        <a:pt x="57" y="8"/>
                      </a:moveTo>
                      <a:lnTo>
                        <a:pt x="0" y="0"/>
                      </a:lnTo>
                      <a:lnTo>
                        <a:pt x="0" y="16"/>
                      </a:lnTo>
                      <a:lnTo>
                        <a:pt x="57" y="22"/>
                      </a:lnTo>
                      <a:lnTo>
                        <a:pt x="57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Freeform 108"/>
                <p:cNvSpPr>
                  <a:spLocks/>
                </p:cNvSpPr>
                <p:nvPr/>
              </p:nvSpPr>
              <p:spPr bwMode="auto">
                <a:xfrm>
                  <a:off x="4165606" y="1816109"/>
                  <a:ext cx="90488" cy="31749"/>
                </a:xfrm>
                <a:custGeom>
                  <a:avLst/>
                  <a:gdLst>
                    <a:gd name="T0" fmla="*/ 2147483647 w 57"/>
                    <a:gd name="T1" fmla="*/ 2147483647 h 20"/>
                    <a:gd name="T2" fmla="*/ 0 w 57"/>
                    <a:gd name="T3" fmla="*/ 0 h 20"/>
                    <a:gd name="T4" fmla="*/ 0 w 57"/>
                    <a:gd name="T5" fmla="*/ 2147483647 h 20"/>
                    <a:gd name="T6" fmla="*/ 2147483647 w 57"/>
                    <a:gd name="T7" fmla="*/ 2147483647 h 20"/>
                    <a:gd name="T8" fmla="*/ 2147483647 w 57"/>
                    <a:gd name="T9" fmla="*/ 2147483647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" h="20">
                      <a:moveTo>
                        <a:pt x="57" y="6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57" y="20"/>
                      </a:lnTo>
                      <a:lnTo>
                        <a:pt x="57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3" name="Freeform 109"/>
                <p:cNvSpPr>
                  <a:spLocks/>
                </p:cNvSpPr>
                <p:nvPr/>
              </p:nvSpPr>
              <p:spPr bwMode="auto">
                <a:xfrm>
                  <a:off x="4165606" y="1900247"/>
                  <a:ext cx="90488" cy="25401"/>
                </a:xfrm>
                <a:custGeom>
                  <a:avLst/>
                  <a:gdLst>
                    <a:gd name="T0" fmla="*/ 2147483647 w 57"/>
                    <a:gd name="T1" fmla="*/ 2147483647 h 16"/>
                    <a:gd name="T2" fmla="*/ 0 w 57"/>
                    <a:gd name="T3" fmla="*/ 0 h 16"/>
                    <a:gd name="T4" fmla="*/ 0 w 57"/>
                    <a:gd name="T5" fmla="*/ 2147483647 h 16"/>
                    <a:gd name="T6" fmla="*/ 2147483647 w 57"/>
                    <a:gd name="T7" fmla="*/ 2147483647 h 16"/>
                    <a:gd name="T8" fmla="*/ 2147483647 w 57"/>
                    <a:gd name="T9" fmla="*/ 2147483647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" h="16">
                      <a:moveTo>
                        <a:pt x="57" y="2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57" y="16"/>
                      </a:lnTo>
                      <a:lnTo>
                        <a:pt x="57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" name="Freeform 110"/>
                <p:cNvSpPr>
                  <a:spLocks/>
                </p:cNvSpPr>
                <p:nvPr/>
              </p:nvSpPr>
              <p:spPr bwMode="auto">
                <a:xfrm>
                  <a:off x="4165606" y="1941522"/>
                  <a:ext cx="90488" cy="23813"/>
                </a:xfrm>
                <a:custGeom>
                  <a:avLst/>
                  <a:gdLst>
                    <a:gd name="T0" fmla="*/ 2147483647 w 57"/>
                    <a:gd name="T1" fmla="*/ 2147483647 h 15"/>
                    <a:gd name="T2" fmla="*/ 0 w 57"/>
                    <a:gd name="T3" fmla="*/ 0 h 15"/>
                    <a:gd name="T4" fmla="*/ 0 w 57"/>
                    <a:gd name="T5" fmla="*/ 2147483647 h 15"/>
                    <a:gd name="T6" fmla="*/ 2147483647 w 57"/>
                    <a:gd name="T7" fmla="*/ 2147483647 h 15"/>
                    <a:gd name="T8" fmla="*/ 2147483647 w 57"/>
                    <a:gd name="T9" fmla="*/ 2147483647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" h="15">
                      <a:moveTo>
                        <a:pt x="57" y="2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57" y="15"/>
                      </a:lnTo>
                      <a:lnTo>
                        <a:pt x="57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" name="Rectangle 111"/>
                <p:cNvSpPr>
                  <a:spLocks noChangeArrowheads="1"/>
                </p:cNvSpPr>
                <p:nvPr/>
              </p:nvSpPr>
              <p:spPr bwMode="auto">
                <a:xfrm>
                  <a:off x="4165606" y="1984385"/>
                  <a:ext cx="90488" cy="2222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  <a:defRPr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" name="Freeform 112"/>
                <p:cNvSpPr>
                  <a:spLocks/>
                </p:cNvSpPr>
                <p:nvPr/>
              </p:nvSpPr>
              <p:spPr bwMode="auto">
                <a:xfrm>
                  <a:off x="4165606" y="2024073"/>
                  <a:ext cx="90488" cy="25401"/>
                </a:xfrm>
                <a:custGeom>
                  <a:avLst/>
                  <a:gdLst>
                    <a:gd name="T0" fmla="*/ 2147483647 w 57"/>
                    <a:gd name="T1" fmla="*/ 0 h 16"/>
                    <a:gd name="T2" fmla="*/ 0 w 57"/>
                    <a:gd name="T3" fmla="*/ 0 h 16"/>
                    <a:gd name="T4" fmla="*/ 0 w 57"/>
                    <a:gd name="T5" fmla="*/ 2147483647 h 16"/>
                    <a:gd name="T6" fmla="*/ 2147483647 w 57"/>
                    <a:gd name="T7" fmla="*/ 2147483647 h 16"/>
                    <a:gd name="T8" fmla="*/ 2147483647 w 57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" h="16">
                      <a:moveTo>
                        <a:pt x="57" y="0"/>
                      </a:moveTo>
                      <a:lnTo>
                        <a:pt x="0" y="0"/>
                      </a:lnTo>
                      <a:lnTo>
                        <a:pt x="0" y="16"/>
                      </a:lnTo>
                      <a:lnTo>
                        <a:pt x="57" y="14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7" name="Freeform 113"/>
                <p:cNvSpPr>
                  <a:spLocks noEditPoints="1"/>
                </p:cNvSpPr>
                <p:nvPr/>
              </p:nvSpPr>
              <p:spPr bwMode="auto">
                <a:xfrm>
                  <a:off x="4165606" y="1649420"/>
                  <a:ext cx="90488" cy="39688"/>
                </a:xfrm>
                <a:custGeom>
                  <a:avLst/>
                  <a:gdLst>
                    <a:gd name="T0" fmla="*/ 0 w 29"/>
                    <a:gd name="T1" fmla="*/ 0 h 13"/>
                    <a:gd name="T2" fmla="*/ 2147483647 w 29"/>
                    <a:gd name="T3" fmla="*/ 2147483647 h 13"/>
                    <a:gd name="T4" fmla="*/ 2147483647 w 29"/>
                    <a:gd name="T5" fmla="*/ 2147483647 h 13"/>
                    <a:gd name="T6" fmla="*/ 2147483647 w 29"/>
                    <a:gd name="T7" fmla="*/ 2147483647 h 13"/>
                    <a:gd name="T8" fmla="*/ 2147483647 w 29"/>
                    <a:gd name="T9" fmla="*/ 2147483647 h 13"/>
                    <a:gd name="T10" fmla="*/ 0 w 29"/>
                    <a:gd name="T11" fmla="*/ 2147483647 h 13"/>
                    <a:gd name="T12" fmla="*/ 2147483647 w 29"/>
                    <a:gd name="T13" fmla="*/ 2147483647 h 13"/>
                    <a:gd name="T14" fmla="*/ 2147483647 w 29"/>
                    <a:gd name="T15" fmla="*/ 2147483647 h 13"/>
                    <a:gd name="T16" fmla="*/ 2147483647 w 29"/>
                    <a:gd name="T17" fmla="*/ 2147483647 h 13"/>
                    <a:gd name="T18" fmla="*/ 2147483647 w 29"/>
                    <a:gd name="T19" fmla="*/ 2147483647 h 13"/>
                    <a:gd name="T20" fmla="*/ 2147483647 w 29"/>
                    <a:gd name="T21" fmla="*/ 2147483647 h 13"/>
                    <a:gd name="T22" fmla="*/ 2147483647 w 29"/>
                    <a:gd name="T23" fmla="*/ 2147483647 h 13"/>
                    <a:gd name="T24" fmla="*/ 2147483647 w 29"/>
                    <a:gd name="T25" fmla="*/ 2147483647 h 13"/>
                    <a:gd name="T26" fmla="*/ 2147483647 w 29"/>
                    <a:gd name="T27" fmla="*/ 2147483647 h 13"/>
                    <a:gd name="T28" fmla="*/ 2147483647 w 29"/>
                    <a:gd name="T29" fmla="*/ 2147483647 h 13"/>
                    <a:gd name="T30" fmla="*/ 2147483647 w 29"/>
                    <a:gd name="T31" fmla="*/ 2147483647 h 13"/>
                    <a:gd name="T32" fmla="*/ 2147483647 w 29"/>
                    <a:gd name="T33" fmla="*/ 2147483647 h 13"/>
                    <a:gd name="T34" fmla="*/ 2147483647 w 29"/>
                    <a:gd name="T35" fmla="*/ 2147483647 h 13"/>
                    <a:gd name="T36" fmla="*/ 2147483647 w 29"/>
                    <a:gd name="T37" fmla="*/ 2147483647 h 13"/>
                    <a:gd name="T38" fmla="*/ 2147483647 w 29"/>
                    <a:gd name="T39" fmla="*/ 2147483647 h 13"/>
                    <a:gd name="T40" fmla="*/ 2147483647 w 29"/>
                    <a:gd name="T41" fmla="*/ 2147483647 h 13"/>
                    <a:gd name="T42" fmla="*/ 2147483647 w 29"/>
                    <a:gd name="T43" fmla="*/ 2147483647 h 13"/>
                    <a:gd name="T44" fmla="*/ 2147483647 w 29"/>
                    <a:gd name="T45" fmla="*/ 2147483647 h 13"/>
                    <a:gd name="T46" fmla="*/ 2147483647 w 29"/>
                    <a:gd name="T47" fmla="*/ 2147483647 h 13"/>
                    <a:gd name="T48" fmla="*/ 2147483647 w 29"/>
                    <a:gd name="T49" fmla="*/ 2147483647 h 13"/>
                    <a:gd name="T50" fmla="*/ 2147483647 w 29"/>
                    <a:gd name="T51" fmla="*/ 2147483647 h 13"/>
                    <a:gd name="T52" fmla="*/ 2147483647 w 29"/>
                    <a:gd name="T53" fmla="*/ 2147483647 h 13"/>
                    <a:gd name="T54" fmla="*/ 2147483647 w 29"/>
                    <a:gd name="T55" fmla="*/ 2147483647 h 13"/>
                    <a:gd name="T56" fmla="*/ 2147483647 w 29"/>
                    <a:gd name="T57" fmla="*/ 2147483647 h 13"/>
                    <a:gd name="T58" fmla="*/ 2147483647 w 29"/>
                    <a:gd name="T59" fmla="*/ 2147483647 h 13"/>
                    <a:gd name="T60" fmla="*/ 2147483647 w 29"/>
                    <a:gd name="T61" fmla="*/ 2147483647 h 13"/>
                    <a:gd name="T62" fmla="*/ 2147483647 w 29"/>
                    <a:gd name="T63" fmla="*/ 2147483647 h 13"/>
                    <a:gd name="T64" fmla="*/ 2147483647 w 29"/>
                    <a:gd name="T65" fmla="*/ 2147483647 h 13"/>
                    <a:gd name="T66" fmla="*/ 2147483647 w 29"/>
                    <a:gd name="T67" fmla="*/ 2147483647 h 13"/>
                    <a:gd name="T68" fmla="*/ 2147483647 w 29"/>
                    <a:gd name="T69" fmla="*/ 2147483647 h 13"/>
                    <a:gd name="T70" fmla="*/ 2147483647 w 29"/>
                    <a:gd name="T71" fmla="*/ 2147483647 h 13"/>
                    <a:gd name="T72" fmla="*/ 2147483647 w 29"/>
                    <a:gd name="T73" fmla="*/ 2147483647 h 13"/>
                    <a:gd name="T74" fmla="*/ 2147483647 w 29"/>
                    <a:gd name="T75" fmla="*/ 2147483647 h 13"/>
                    <a:gd name="T76" fmla="*/ 2147483647 w 29"/>
                    <a:gd name="T77" fmla="*/ 2147483647 h 13"/>
                    <a:gd name="T78" fmla="*/ 2147483647 w 29"/>
                    <a:gd name="T79" fmla="*/ 2147483647 h 13"/>
                    <a:gd name="T80" fmla="*/ 2147483647 w 29"/>
                    <a:gd name="T81" fmla="*/ 2147483647 h 13"/>
                    <a:gd name="T82" fmla="*/ 2147483647 w 29"/>
                    <a:gd name="T83" fmla="*/ 2147483647 h 1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9" h="13">
                      <a:moveTo>
                        <a:pt x="29" y="5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lnTo>
                        <a:pt x="29" y="5"/>
                      </a:lnTo>
                      <a:close/>
                      <a:moveTo>
                        <a:pt x="13" y="3"/>
                      </a:moveTo>
                      <a:cubicBezTo>
                        <a:pt x="14" y="3"/>
                        <a:pt x="14" y="4"/>
                        <a:pt x="14" y="4"/>
                      </a:cubicBezTo>
                      <a:cubicBezTo>
                        <a:pt x="14" y="4"/>
                        <a:pt x="14" y="5"/>
                        <a:pt x="13" y="5"/>
                      </a:cubicBezTo>
                      <a:cubicBezTo>
                        <a:pt x="13" y="5"/>
                        <a:pt x="13" y="4"/>
                        <a:pt x="13" y="4"/>
                      </a:cubicBezTo>
                      <a:cubicBezTo>
                        <a:pt x="13" y="4"/>
                        <a:pt x="13" y="3"/>
                        <a:pt x="13" y="3"/>
                      </a:cubicBezTo>
                      <a:close/>
                      <a:moveTo>
                        <a:pt x="1" y="7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1" y="7"/>
                      </a:lnTo>
                      <a:close/>
                      <a:moveTo>
                        <a:pt x="2" y="7"/>
                      </a:move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lnTo>
                        <a:pt x="2" y="7"/>
                      </a:lnTo>
                      <a:close/>
                      <a:moveTo>
                        <a:pt x="4" y="7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lnTo>
                        <a:pt x="4" y="7"/>
                      </a:lnTo>
                      <a:close/>
                      <a:moveTo>
                        <a:pt x="5" y="7"/>
                      </a:move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lnTo>
                        <a:pt x="5" y="7"/>
                      </a:lnTo>
                      <a:close/>
                      <a:moveTo>
                        <a:pt x="7" y="8"/>
                      </a:move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lnTo>
                        <a:pt x="7" y="8"/>
                      </a:lnTo>
                      <a:close/>
                      <a:moveTo>
                        <a:pt x="8" y="8"/>
                      </a:move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lnTo>
                        <a:pt x="8" y="8"/>
                      </a:lnTo>
                      <a:close/>
                      <a:moveTo>
                        <a:pt x="9" y="8"/>
                      </a:move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lnTo>
                        <a:pt x="9" y="8"/>
                      </a:lnTo>
                      <a:close/>
                      <a:moveTo>
                        <a:pt x="11" y="8"/>
                      </a:move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lnTo>
                        <a:pt x="11" y="8"/>
                      </a:lnTo>
                      <a:close/>
                      <a:moveTo>
                        <a:pt x="12" y="9"/>
                      </a:moveTo>
                      <a:cubicBezTo>
                        <a:pt x="12" y="9"/>
                        <a:pt x="12" y="8"/>
                        <a:pt x="12" y="8"/>
                      </a:cubicBezTo>
                      <a:cubicBezTo>
                        <a:pt x="12" y="8"/>
                        <a:pt x="12" y="7"/>
                        <a:pt x="12" y="7"/>
                      </a:cubicBezTo>
                      <a:cubicBezTo>
                        <a:pt x="12" y="7"/>
                        <a:pt x="13" y="8"/>
                        <a:pt x="13" y="8"/>
                      </a:cubicBezTo>
                      <a:cubicBezTo>
                        <a:pt x="13" y="8"/>
                        <a:pt x="12" y="9"/>
                        <a:pt x="12" y="9"/>
                      </a:cubicBezTo>
                      <a:close/>
                      <a:moveTo>
                        <a:pt x="12" y="7"/>
                      </a:move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6"/>
                        <a:pt x="12" y="5"/>
                        <a:pt x="12" y="5"/>
                      </a:cubicBezTo>
                      <a:cubicBezTo>
                        <a:pt x="12" y="5"/>
                        <a:pt x="13" y="6"/>
                        <a:pt x="13" y="6"/>
                      </a:cubicBezTo>
                      <a:cubicBezTo>
                        <a:pt x="13" y="6"/>
                        <a:pt x="12" y="7"/>
                        <a:pt x="12" y="7"/>
                      </a:cubicBezTo>
                      <a:close/>
                      <a:moveTo>
                        <a:pt x="12" y="4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3"/>
                        <a:pt x="13" y="4"/>
                        <a:pt x="13" y="4"/>
                      </a:cubicBezTo>
                      <a:cubicBezTo>
                        <a:pt x="13" y="4"/>
                        <a:pt x="12" y="4"/>
                        <a:pt x="12" y="4"/>
                      </a:cubicBezTo>
                      <a:close/>
                      <a:moveTo>
                        <a:pt x="14" y="9"/>
                      </a:move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lnTo>
                        <a:pt x="14" y="9"/>
                      </a:lnTo>
                      <a:close/>
                      <a:moveTo>
                        <a:pt x="14" y="7"/>
                      </a:move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lnTo>
                        <a:pt x="14" y="7"/>
                      </a:lnTo>
                      <a:close/>
                      <a:moveTo>
                        <a:pt x="29" y="12"/>
                      </a:move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29" y="9"/>
                        <a:pt x="29" y="9"/>
                        <a:pt x="29" y="9"/>
                      </a:cubicBezTo>
                      <a:lnTo>
                        <a:pt x="29" y="12"/>
                      </a:lnTo>
                      <a:close/>
                      <a:moveTo>
                        <a:pt x="29" y="9"/>
                      </a:move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29" y="6"/>
                        <a:pt x="29" y="6"/>
                        <a:pt x="29" y="6"/>
                      </a:cubicBezTo>
                      <a:lnTo>
                        <a:pt x="29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8" name="Freeform 114"/>
                <p:cNvSpPr>
                  <a:spLocks noEditPoints="1"/>
                </p:cNvSpPr>
                <p:nvPr/>
              </p:nvSpPr>
              <p:spPr bwMode="auto">
                <a:xfrm>
                  <a:off x="4165606" y="1857384"/>
                  <a:ext cx="90488" cy="30163"/>
                </a:xfrm>
                <a:custGeom>
                  <a:avLst/>
                  <a:gdLst>
                    <a:gd name="T0" fmla="*/ 0 w 29"/>
                    <a:gd name="T1" fmla="*/ 0 h 10"/>
                    <a:gd name="T2" fmla="*/ 2147483647 w 29"/>
                    <a:gd name="T3" fmla="*/ 2147483647 h 10"/>
                    <a:gd name="T4" fmla="*/ 2147483647 w 29"/>
                    <a:gd name="T5" fmla="*/ 2147483647 h 10"/>
                    <a:gd name="T6" fmla="*/ 2147483647 w 29"/>
                    <a:gd name="T7" fmla="*/ 2147483647 h 10"/>
                    <a:gd name="T8" fmla="*/ 2147483647 w 29"/>
                    <a:gd name="T9" fmla="*/ 2147483647 h 10"/>
                    <a:gd name="T10" fmla="*/ 0 w 29"/>
                    <a:gd name="T11" fmla="*/ 2147483647 h 10"/>
                    <a:gd name="T12" fmla="*/ 2147483647 w 29"/>
                    <a:gd name="T13" fmla="*/ 2147483647 h 10"/>
                    <a:gd name="T14" fmla="*/ 2147483647 w 29"/>
                    <a:gd name="T15" fmla="*/ 2147483647 h 10"/>
                    <a:gd name="T16" fmla="*/ 2147483647 w 29"/>
                    <a:gd name="T17" fmla="*/ 2147483647 h 10"/>
                    <a:gd name="T18" fmla="*/ 2147483647 w 29"/>
                    <a:gd name="T19" fmla="*/ 2147483647 h 10"/>
                    <a:gd name="T20" fmla="*/ 2147483647 w 29"/>
                    <a:gd name="T21" fmla="*/ 2147483647 h 10"/>
                    <a:gd name="T22" fmla="*/ 2147483647 w 29"/>
                    <a:gd name="T23" fmla="*/ 2147483647 h 10"/>
                    <a:gd name="T24" fmla="*/ 2147483647 w 29"/>
                    <a:gd name="T25" fmla="*/ 2147483647 h 10"/>
                    <a:gd name="T26" fmla="*/ 2147483647 w 29"/>
                    <a:gd name="T27" fmla="*/ 2147483647 h 10"/>
                    <a:gd name="T28" fmla="*/ 2147483647 w 29"/>
                    <a:gd name="T29" fmla="*/ 2147483647 h 10"/>
                    <a:gd name="T30" fmla="*/ 2147483647 w 29"/>
                    <a:gd name="T31" fmla="*/ 2147483647 h 10"/>
                    <a:gd name="T32" fmla="*/ 2147483647 w 29"/>
                    <a:gd name="T33" fmla="*/ 2147483647 h 10"/>
                    <a:gd name="T34" fmla="*/ 2147483647 w 29"/>
                    <a:gd name="T35" fmla="*/ 2147483647 h 10"/>
                    <a:gd name="T36" fmla="*/ 2147483647 w 29"/>
                    <a:gd name="T37" fmla="*/ 2147483647 h 10"/>
                    <a:gd name="T38" fmla="*/ 2147483647 w 29"/>
                    <a:gd name="T39" fmla="*/ 2147483647 h 10"/>
                    <a:gd name="T40" fmla="*/ 2147483647 w 29"/>
                    <a:gd name="T41" fmla="*/ 2147483647 h 10"/>
                    <a:gd name="T42" fmla="*/ 2147483647 w 29"/>
                    <a:gd name="T43" fmla="*/ 2147483647 h 10"/>
                    <a:gd name="T44" fmla="*/ 2147483647 w 29"/>
                    <a:gd name="T45" fmla="*/ 2147483647 h 10"/>
                    <a:gd name="T46" fmla="*/ 2147483647 w 29"/>
                    <a:gd name="T47" fmla="*/ 2147483647 h 10"/>
                    <a:gd name="T48" fmla="*/ 2147483647 w 29"/>
                    <a:gd name="T49" fmla="*/ 2147483647 h 10"/>
                    <a:gd name="T50" fmla="*/ 2147483647 w 29"/>
                    <a:gd name="T51" fmla="*/ 2147483647 h 10"/>
                    <a:gd name="T52" fmla="*/ 2147483647 w 29"/>
                    <a:gd name="T53" fmla="*/ 2147483647 h 10"/>
                    <a:gd name="T54" fmla="*/ 2147483647 w 29"/>
                    <a:gd name="T55" fmla="*/ 2147483647 h 10"/>
                    <a:gd name="T56" fmla="*/ 2147483647 w 29"/>
                    <a:gd name="T57" fmla="*/ 2147483647 h 10"/>
                    <a:gd name="T58" fmla="*/ 2147483647 w 29"/>
                    <a:gd name="T59" fmla="*/ 2147483647 h 10"/>
                    <a:gd name="T60" fmla="*/ 2147483647 w 29"/>
                    <a:gd name="T61" fmla="*/ 2147483647 h 10"/>
                    <a:gd name="T62" fmla="*/ 2147483647 w 29"/>
                    <a:gd name="T63" fmla="*/ 2147483647 h 10"/>
                    <a:gd name="T64" fmla="*/ 2147483647 w 29"/>
                    <a:gd name="T65" fmla="*/ 2147483647 h 10"/>
                    <a:gd name="T66" fmla="*/ 2147483647 w 29"/>
                    <a:gd name="T67" fmla="*/ 2147483647 h 10"/>
                    <a:gd name="T68" fmla="*/ 2147483647 w 29"/>
                    <a:gd name="T69" fmla="*/ 2147483647 h 10"/>
                    <a:gd name="T70" fmla="*/ 2147483647 w 29"/>
                    <a:gd name="T71" fmla="*/ 2147483647 h 10"/>
                    <a:gd name="T72" fmla="*/ 2147483647 w 29"/>
                    <a:gd name="T73" fmla="*/ 2147483647 h 10"/>
                    <a:gd name="T74" fmla="*/ 2147483647 w 29"/>
                    <a:gd name="T75" fmla="*/ 2147483647 h 10"/>
                    <a:gd name="T76" fmla="*/ 2147483647 w 29"/>
                    <a:gd name="T77" fmla="*/ 2147483647 h 10"/>
                    <a:gd name="T78" fmla="*/ 2147483647 w 29"/>
                    <a:gd name="T79" fmla="*/ 2147483647 h 10"/>
                    <a:gd name="T80" fmla="*/ 2147483647 w 29"/>
                    <a:gd name="T81" fmla="*/ 2147483647 h 10"/>
                    <a:gd name="T82" fmla="*/ 2147483647 w 29"/>
                    <a:gd name="T83" fmla="*/ 2147483647 h 1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9" h="10">
                      <a:moveTo>
                        <a:pt x="29" y="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lnTo>
                        <a:pt x="29" y="2"/>
                      </a:lnTo>
                      <a:close/>
                      <a:moveTo>
                        <a:pt x="13" y="2"/>
                      </a:moveTo>
                      <a:cubicBezTo>
                        <a:pt x="14" y="2"/>
                        <a:pt x="14" y="3"/>
                        <a:pt x="14" y="3"/>
                      </a:cubicBezTo>
                      <a:cubicBezTo>
                        <a:pt x="14" y="3"/>
                        <a:pt x="14" y="4"/>
                        <a:pt x="13" y="4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3" y="2"/>
                        <a:pt x="13" y="2"/>
                      </a:cubicBezTo>
                      <a:close/>
                      <a:moveTo>
                        <a:pt x="1" y="7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1" y="7"/>
                      </a:lnTo>
                      <a:close/>
                      <a:moveTo>
                        <a:pt x="2" y="7"/>
                      </a:move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lnTo>
                        <a:pt x="2" y="7"/>
                      </a:lnTo>
                      <a:close/>
                      <a:moveTo>
                        <a:pt x="4" y="7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lnTo>
                        <a:pt x="4" y="7"/>
                      </a:lnTo>
                      <a:close/>
                      <a:moveTo>
                        <a:pt x="5" y="7"/>
                      </a:move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lnTo>
                        <a:pt x="5" y="7"/>
                      </a:lnTo>
                      <a:close/>
                      <a:moveTo>
                        <a:pt x="7" y="7"/>
                      </a:move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lnTo>
                        <a:pt x="7" y="7"/>
                      </a:lnTo>
                      <a:close/>
                      <a:moveTo>
                        <a:pt x="8" y="7"/>
                      </a:move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lnTo>
                        <a:pt x="8" y="7"/>
                      </a:lnTo>
                      <a:close/>
                      <a:moveTo>
                        <a:pt x="9" y="7"/>
                      </a:move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lnTo>
                        <a:pt x="9" y="7"/>
                      </a:lnTo>
                      <a:close/>
                      <a:moveTo>
                        <a:pt x="11" y="8"/>
                      </a:move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lnTo>
                        <a:pt x="11" y="8"/>
                      </a:lnTo>
                      <a:close/>
                      <a:moveTo>
                        <a:pt x="12" y="8"/>
                      </a:moveTo>
                      <a:cubicBezTo>
                        <a:pt x="12" y="8"/>
                        <a:pt x="12" y="7"/>
                        <a:pt x="12" y="7"/>
                      </a:cubicBezTo>
                      <a:cubicBezTo>
                        <a:pt x="12" y="7"/>
                        <a:pt x="12" y="6"/>
                        <a:pt x="12" y="6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8"/>
                        <a:pt x="12" y="8"/>
                      </a:cubicBezTo>
                      <a:close/>
                      <a:moveTo>
                        <a:pt x="12" y="6"/>
                      </a:moveTo>
                      <a:cubicBezTo>
                        <a:pt x="12" y="6"/>
                        <a:pt x="12" y="5"/>
                        <a:pt x="12" y="5"/>
                      </a:cubicBezTo>
                      <a:cubicBezTo>
                        <a:pt x="12" y="5"/>
                        <a:pt x="12" y="4"/>
                        <a:pt x="12" y="4"/>
                      </a:cubicBezTo>
                      <a:cubicBezTo>
                        <a:pt x="12" y="4"/>
                        <a:pt x="12" y="5"/>
                        <a:pt x="12" y="5"/>
                      </a:cubicBezTo>
                      <a:cubicBezTo>
                        <a:pt x="12" y="5"/>
                        <a:pt x="12" y="6"/>
                        <a:pt x="12" y="6"/>
                      </a:cubicBezTo>
                      <a:close/>
                      <a:moveTo>
                        <a:pt x="12" y="3"/>
                      </a:move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3"/>
                        <a:pt x="12" y="2"/>
                        <a:pt x="12" y="2"/>
                      </a:cubicBezTo>
                      <a:cubicBezTo>
                        <a:pt x="12" y="2"/>
                        <a:pt x="12" y="3"/>
                        <a:pt x="12" y="3"/>
                      </a:cubicBezTo>
                      <a:cubicBezTo>
                        <a:pt x="12" y="3"/>
                        <a:pt x="12" y="3"/>
                        <a:pt x="12" y="3"/>
                      </a:cubicBezTo>
                      <a:close/>
                      <a:moveTo>
                        <a:pt x="14" y="8"/>
                      </a:move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lnTo>
                        <a:pt x="14" y="8"/>
                      </a:lnTo>
                      <a:close/>
                      <a:moveTo>
                        <a:pt x="14" y="6"/>
                      </a:move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4" y="5"/>
                        <a:pt x="14" y="5"/>
                        <a:pt x="14" y="5"/>
                      </a:cubicBezTo>
                      <a:lnTo>
                        <a:pt x="14" y="6"/>
                      </a:lnTo>
                      <a:close/>
                      <a:moveTo>
                        <a:pt x="29" y="9"/>
                      </a:move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9" y="6"/>
                        <a:pt x="29" y="6"/>
                        <a:pt x="29" y="6"/>
                      </a:cubicBezTo>
                      <a:lnTo>
                        <a:pt x="29" y="9"/>
                      </a:lnTo>
                      <a:close/>
                      <a:moveTo>
                        <a:pt x="29" y="6"/>
                      </a:move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29" y="3"/>
                        <a:pt x="29" y="3"/>
                        <a:pt x="29" y="3"/>
                      </a:cubicBezTo>
                      <a:lnTo>
                        <a:pt x="29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9" name="Freeform 115"/>
                <p:cNvSpPr>
                  <a:spLocks noEditPoints="1"/>
                </p:cNvSpPr>
                <p:nvPr/>
              </p:nvSpPr>
              <p:spPr bwMode="auto">
                <a:xfrm>
                  <a:off x="4165606" y="2065348"/>
                  <a:ext cx="90488" cy="23813"/>
                </a:xfrm>
                <a:custGeom>
                  <a:avLst/>
                  <a:gdLst>
                    <a:gd name="T0" fmla="*/ 0 w 29"/>
                    <a:gd name="T1" fmla="*/ 2147483647 h 8"/>
                    <a:gd name="T2" fmla="*/ 2147483647 w 29"/>
                    <a:gd name="T3" fmla="*/ 2147483647 h 8"/>
                    <a:gd name="T4" fmla="*/ 2147483647 w 29"/>
                    <a:gd name="T5" fmla="*/ 2147483647 h 8"/>
                    <a:gd name="T6" fmla="*/ 2147483647 w 29"/>
                    <a:gd name="T7" fmla="*/ 2147483647 h 8"/>
                    <a:gd name="T8" fmla="*/ 2147483647 w 29"/>
                    <a:gd name="T9" fmla="*/ 2147483647 h 8"/>
                    <a:gd name="T10" fmla="*/ 0 w 29"/>
                    <a:gd name="T11" fmla="*/ 2147483647 h 8"/>
                    <a:gd name="T12" fmla="*/ 2147483647 w 29"/>
                    <a:gd name="T13" fmla="*/ 2147483647 h 8"/>
                    <a:gd name="T14" fmla="*/ 2147483647 w 29"/>
                    <a:gd name="T15" fmla="*/ 2147483647 h 8"/>
                    <a:gd name="T16" fmla="*/ 2147483647 w 29"/>
                    <a:gd name="T17" fmla="*/ 2147483647 h 8"/>
                    <a:gd name="T18" fmla="*/ 2147483647 w 29"/>
                    <a:gd name="T19" fmla="*/ 2147483647 h 8"/>
                    <a:gd name="T20" fmla="*/ 2147483647 w 29"/>
                    <a:gd name="T21" fmla="*/ 2147483647 h 8"/>
                    <a:gd name="T22" fmla="*/ 2147483647 w 29"/>
                    <a:gd name="T23" fmla="*/ 2147483647 h 8"/>
                    <a:gd name="T24" fmla="*/ 2147483647 w 29"/>
                    <a:gd name="T25" fmla="*/ 2147483647 h 8"/>
                    <a:gd name="T26" fmla="*/ 2147483647 w 29"/>
                    <a:gd name="T27" fmla="*/ 2147483647 h 8"/>
                    <a:gd name="T28" fmla="*/ 2147483647 w 29"/>
                    <a:gd name="T29" fmla="*/ 2147483647 h 8"/>
                    <a:gd name="T30" fmla="*/ 2147483647 w 29"/>
                    <a:gd name="T31" fmla="*/ 2147483647 h 8"/>
                    <a:gd name="T32" fmla="*/ 2147483647 w 29"/>
                    <a:gd name="T33" fmla="*/ 2147483647 h 8"/>
                    <a:gd name="T34" fmla="*/ 2147483647 w 29"/>
                    <a:gd name="T35" fmla="*/ 2147483647 h 8"/>
                    <a:gd name="T36" fmla="*/ 2147483647 w 29"/>
                    <a:gd name="T37" fmla="*/ 2147483647 h 8"/>
                    <a:gd name="T38" fmla="*/ 2147483647 w 29"/>
                    <a:gd name="T39" fmla="*/ 2147483647 h 8"/>
                    <a:gd name="T40" fmla="*/ 2147483647 w 29"/>
                    <a:gd name="T41" fmla="*/ 2147483647 h 8"/>
                    <a:gd name="T42" fmla="*/ 2147483647 w 29"/>
                    <a:gd name="T43" fmla="*/ 2147483647 h 8"/>
                    <a:gd name="T44" fmla="*/ 2147483647 w 29"/>
                    <a:gd name="T45" fmla="*/ 2147483647 h 8"/>
                    <a:gd name="T46" fmla="*/ 2147483647 w 29"/>
                    <a:gd name="T47" fmla="*/ 2147483647 h 8"/>
                    <a:gd name="T48" fmla="*/ 2147483647 w 29"/>
                    <a:gd name="T49" fmla="*/ 2147483647 h 8"/>
                    <a:gd name="T50" fmla="*/ 2147483647 w 29"/>
                    <a:gd name="T51" fmla="*/ 2147483647 h 8"/>
                    <a:gd name="T52" fmla="*/ 2147483647 w 29"/>
                    <a:gd name="T53" fmla="*/ 2147483647 h 8"/>
                    <a:gd name="T54" fmla="*/ 2147483647 w 29"/>
                    <a:gd name="T55" fmla="*/ 2147483647 h 8"/>
                    <a:gd name="T56" fmla="*/ 2147483647 w 29"/>
                    <a:gd name="T57" fmla="*/ 2147483647 h 8"/>
                    <a:gd name="T58" fmla="*/ 2147483647 w 29"/>
                    <a:gd name="T59" fmla="*/ 2147483647 h 8"/>
                    <a:gd name="T60" fmla="*/ 2147483647 w 29"/>
                    <a:gd name="T61" fmla="*/ 2147483647 h 8"/>
                    <a:gd name="T62" fmla="*/ 2147483647 w 29"/>
                    <a:gd name="T63" fmla="*/ 2147483647 h 8"/>
                    <a:gd name="T64" fmla="*/ 2147483647 w 29"/>
                    <a:gd name="T65" fmla="*/ 2147483647 h 8"/>
                    <a:gd name="T66" fmla="*/ 2147483647 w 29"/>
                    <a:gd name="T67" fmla="*/ 2147483647 h 8"/>
                    <a:gd name="T68" fmla="*/ 2147483647 w 29"/>
                    <a:gd name="T69" fmla="*/ 2147483647 h 8"/>
                    <a:gd name="T70" fmla="*/ 2147483647 w 29"/>
                    <a:gd name="T71" fmla="*/ 2147483647 h 8"/>
                    <a:gd name="T72" fmla="*/ 2147483647 w 29"/>
                    <a:gd name="T73" fmla="*/ 2147483647 h 8"/>
                    <a:gd name="T74" fmla="*/ 2147483647 w 29"/>
                    <a:gd name="T75" fmla="*/ 2147483647 h 8"/>
                    <a:gd name="T76" fmla="*/ 2147483647 w 29"/>
                    <a:gd name="T77" fmla="*/ 2147483647 h 8"/>
                    <a:gd name="T78" fmla="*/ 2147483647 w 29"/>
                    <a:gd name="T79" fmla="*/ 2147483647 h 8"/>
                    <a:gd name="T80" fmla="*/ 2147483647 w 29"/>
                    <a:gd name="T81" fmla="*/ 2147483647 h 8"/>
                    <a:gd name="T82" fmla="*/ 2147483647 w 29"/>
                    <a:gd name="T83" fmla="*/ 0 h 8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9" h="8">
                      <a:moveTo>
                        <a:pt x="29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9" y="7"/>
                        <a:pt x="29" y="7"/>
                        <a:pt x="29" y="7"/>
                      </a:cubicBezTo>
                      <a:lnTo>
                        <a:pt x="29" y="0"/>
                      </a:lnTo>
                      <a:close/>
                      <a:moveTo>
                        <a:pt x="13" y="1"/>
                      </a:moveTo>
                      <a:cubicBezTo>
                        <a:pt x="14" y="1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1"/>
                        <a:pt x="13" y="1"/>
                      </a:cubicBezTo>
                      <a:close/>
                      <a:moveTo>
                        <a:pt x="1" y="7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lnTo>
                        <a:pt x="1" y="7"/>
                      </a:lnTo>
                      <a:close/>
                      <a:moveTo>
                        <a:pt x="2" y="7"/>
                      </a:move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lnTo>
                        <a:pt x="2" y="7"/>
                      </a:lnTo>
                      <a:close/>
                      <a:moveTo>
                        <a:pt x="4" y="7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lnTo>
                        <a:pt x="4" y="7"/>
                      </a:lnTo>
                      <a:close/>
                      <a:moveTo>
                        <a:pt x="5" y="7"/>
                      </a:move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lnTo>
                        <a:pt x="5" y="7"/>
                      </a:lnTo>
                      <a:close/>
                      <a:moveTo>
                        <a:pt x="7" y="7"/>
                      </a:move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lnTo>
                        <a:pt x="7" y="7"/>
                      </a:lnTo>
                      <a:close/>
                      <a:moveTo>
                        <a:pt x="8" y="7"/>
                      </a:move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lnTo>
                        <a:pt x="8" y="7"/>
                      </a:lnTo>
                      <a:close/>
                      <a:moveTo>
                        <a:pt x="9" y="7"/>
                      </a:move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lnTo>
                        <a:pt x="9" y="7"/>
                      </a:lnTo>
                      <a:close/>
                      <a:moveTo>
                        <a:pt x="11" y="7"/>
                      </a:move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1"/>
                        <a:pt x="11" y="1"/>
                        <a:pt x="11" y="1"/>
                      </a:cubicBezTo>
                      <a:lnTo>
                        <a:pt x="11" y="7"/>
                      </a:lnTo>
                      <a:close/>
                      <a:moveTo>
                        <a:pt x="12" y="7"/>
                      </a:moveTo>
                      <a:cubicBezTo>
                        <a:pt x="12" y="7"/>
                        <a:pt x="12" y="6"/>
                        <a:pt x="12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6"/>
                        <a:pt x="12" y="7"/>
                        <a:pt x="12" y="7"/>
                      </a:cubicBezTo>
                      <a:close/>
                      <a:moveTo>
                        <a:pt x="12" y="5"/>
                      </a:moveTo>
                      <a:cubicBezTo>
                        <a:pt x="12" y="5"/>
                        <a:pt x="12" y="4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3"/>
                        <a:pt x="12" y="4"/>
                        <a:pt x="12" y="4"/>
                      </a:cubicBezTo>
                      <a:cubicBezTo>
                        <a:pt x="12" y="4"/>
                        <a:pt x="12" y="5"/>
                        <a:pt x="12" y="5"/>
                      </a:cubicBezTo>
                      <a:close/>
                      <a:moveTo>
                        <a:pt x="12" y="3"/>
                      </a:moveTo>
                      <a:cubicBezTo>
                        <a:pt x="12" y="3"/>
                        <a:pt x="12" y="2"/>
                        <a:pt x="12" y="2"/>
                      </a:cubicBezTo>
                      <a:cubicBezTo>
                        <a:pt x="12" y="2"/>
                        <a:pt x="12" y="1"/>
                        <a:pt x="12" y="1"/>
                      </a:cubicBezTo>
                      <a:cubicBezTo>
                        <a:pt x="12" y="1"/>
                        <a:pt x="12" y="2"/>
                        <a:pt x="12" y="2"/>
                      </a:cubicBezTo>
                      <a:cubicBezTo>
                        <a:pt x="12" y="2"/>
                        <a:pt x="12" y="3"/>
                        <a:pt x="12" y="3"/>
                      </a:cubicBezTo>
                      <a:close/>
                      <a:moveTo>
                        <a:pt x="14" y="7"/>
                      </a:move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4" y="5"/>
                        <a:pt x="14" y="5"/>
                        <a:pt x="14" y="5"/>
                      </a:cubicBezTo>
                      <a:lnTo>
                        <a:pt x="14" y="7"/>
                      </a:lnTo>
                      <a:close/>
                      <a:moveTo>
                        <a:pt x="14" y="5"/>
                      </a:move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4" y="3"/>
                        <a:pt x="14" y="3"/>
                        <a:pt x="14" y="3"/>
                      </a:cubicBezTo>
                      <a:lnTo>
                        <a:pt x="14" y="5"/>
                      </a:lnTo>
                      <a:close/>
                      <a:moveTo>
                        <a:pt x="29" y="6"/>
                      </a:move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29" y="3"/>
                        <a:pt x="29" y="3"/>
                        <a:pt x="29" y="3"/>
                      </a:cubicBezTo>
                      <a:lnTo>
                        <a:pt x="29" y="6"/>
                      </a:lnTo>
                      <a:close/>
                      <a:moveTo>
                        <a:pt x="29" y="3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29" y="0"/>
                        <a:pt x="29" y="0"/>
                        <a:pt x="29" y="0"/>
                      </a:cubicBezTo>
                      <a:lnTo>
                        <a:pt x="29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0" name="Freeform 116"/>
                <p:cNvSpPr>
                  <a:spLocks noEditPoints="1"/>
                </p:cNvSpPr>
                <p:nvPr/>
              </p:nvSpPr>
              <p:spPr bwMode="auto">
                <a:xfrm>
                  <a:off x="3690943" y="1549408"/>
                  <a:ext cx="747714" cy="603253"/>
                </a:xfrm>
                <a:custGeom>
                  <a:avLst/>
                  <a:gdLst>
                    <a:gd name="T0" fmla="*/ 2147483647 w 471"/>
                    <a:gd name="T1" fmla="*/ 2147483647 h 380"/>
                    <a:gd name="T2" fmla="*/ 2147483647 w 471"/>
                    <a:gd name="T3" fmla="*/ 2147483647 h 380"/>
                    <a:gd name="T4" fmla="*/ 2147483647 w 471"/>
                    <a:gd name="T5" fmla="*/ 2147483647 h 380"/>
                    <a:gd name="T6" fmla="*/ 2147483647 w 471"/>
                    <a:gd name="T7" fmla="*/ 2147483647 h 380"/>
                    <a:gd name="T8" fmla="*/ 2147483647 w 471"/>
                    <a:gd name="T9" fmla="*/ 2147483647 h 380"/>
                    <a:gd name="T10" fmla="*/ 2147483647 w 471"/>
                    <a:gd name="T11" fmla="*/ 2147483647 h 380"/>
                    <a:gd name="T12" fmla="*/ 2147483647 w 471"/>
                    <a:gd name="T13" fmla="*/ 0 h 380"/>
                    <a:gd name="T14" fmla="*/ 0 w 471"/>
                    <a:gd name="T15" fmla="*/ 2147483647 h 380"/>
                    <a:gd name="T16" fmla="*/ 0 w 471"/>
                    <a:gd name="T17" fmla="*/ 2147483647 h 380"/>
                    <a:gd name="T18" fmla="*/ 2147483647 w 471"/>
                    <a:gd name="T19" fmla="*/ 2147483647 h 380"/>
                    <a:gd name="T20" fmla="*/ 2147483647 w 471"/>
                    <a:gd name="T21" fmla="*/ 2147483647 h 380"/>
                    <a:gd name="T22" fmla="*/ 2147483647 w 471"/>
                    <a:gd name="T23" fmla="*/ 2147483647 h 380"/>
                    <a:gd name="T24" fmla="*/ 2147483647 w 471"/>
                    <a:gd name="T25" fmla="*/ 2147483647 h 380"/>
                    <a:gd name="T26" fmla="*/ 2147483647 w 471"/>
                    <a:gd name="T27" fmla="*/ 2147483647 h 380"/>
                    <a:gd name="T28" fmla="*/ 2147483647 w 471"/>
                    <a:gd name="T29" fmla="*/ 2147483647 h 380"/>
                    <a:gd name="T30" fmla="*/ 2147483647 w 471"/>
                    <a:gd name="T31" fmla="*/ 2147483647 h 380"/>
                    <a:gd name="T32" fmla="*/ 2147483647 w 471"/>
                    <a:gd name="T33" fmla="*/ 2147483647 h 380"/>
                    <a:gd name="T34" fmla="*/ 2147483647 w 471"/>
                    <a:gd name="T35" fmla="*/ 2147483647 h 380"/>
                    <a:gd name="T36" fmla="*/ 2147483647 w 471"/>
                    <a:gd name="T37" fmla="*/ 2147483647 h 380"/>
                    <a:gd name="T38" fmla="*/ 2147483647 w 471"/>
                    <a:gd name="T39" fmla="*/ 2147483647 h 380"/>
                    <a:gd name="T40" fmla="*/ 2147483647 w 471"/>
                    <a:gd name="T41" fmla="*/ 2147483647 h 380"/>
                    <a:gd name="T42" fmla="*/ 2147483647 w 471"/>
                    <a:gd name="T43" fmla="*/ 2147483647 h 380"/>
                    <a:gd name="T44" fmla="*/ 2147483647 w 471"/>
                    <a:gd name="T45" fmla="*/ 2147483647 h 380"/>
                    <a:gd name="T46" fmla="*/ 2147483647 w 471"/>
                    <a:gd name="T47" fmla="*/ 2147483647 h 380"/>
                    <a:gd name="T48" fmla="*/ 2147483647 w 471"/>
                    <a:gd name="T49" fmla="*/ 2147483647 h 380"/>
                    <a:gd name="T50" fmla="*/ 2147483647 w 471"/>
                    <a:gd name="T51" fmla="*/ 2147483647 h 380"/>
                    <a:gd name="T52" fmla="*/ 2147483647 w 471"/>
                    <a:gd name="T53" fmla="*/ 2147483647 h 380"/>
                    <a:gd name="T54" fmla="*/ 2147483647 w 471"/>
                    <a:gd name="T55" fmla="*/ 2147483647 h 380"/>
                    <a:gd name="T56" fmla="*/ 2147483647 w 471"/>
                    <a:gd name="T57" fmla="*/ 2147483647 h 380"/>
                    <a:gd name="T58" fmla="*/ 2147483647 w 471"/>
                    <a:gd name="T59" fmla="*/ 2147483647 h 380"/>
                    <a:gd name="T60" fmla="*/ 2147483647 w 471"/>
                    <a:gd name="T61" fmla="*/ 2147483647 h 380"/>
                    <a:gd name="T62" fmla="*/ 2147483647 w 471"/>
                    <a:gd name="T63" fmla="*/ 2147483647 h 380"/>
                    <a:gd name="T64" fmla="*/ 2147483647 w 471"/>
                    <a:gd name="T65" fmla="*/ 2147483647 h 380"/>
                    <a:gd name="T66" fmla="*/ 2147483647 w 471"/>
                    <a:gd name="T67" fmla="*/ 2147483647 h 380"/>
                    <a:gd name="T68" fmla="*/ 2147483647 w 471"/>
                    <a:gd name="T69" fmla="*/ 2147483647 h 380"/>
                    <a:gd name="T70" fmla="*/ 2147483647 w 471"/>
                    <a:gd name="T71" fmla="*/ 2147483647 h 380"/>
                    <a:gd name="T72" fmla="*/ 2147483647 w 471"/>
                    <a:gd name="T73" fmla="*/ 2147483647 h 38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471" h="380">
                      <a:moveTo>
                        <a:pt x="399" y="57"/>
                      </a:moveTo>
                      <a:lnTo>
                        <a:pt x="371" y="61"/>
                      </a:lnTo>
                      <a:lnTo>
                        <a:pt x="371" y="53"/>
                      </a:lnTo>
                      <a:lnTo>
                        <a:pt x="281" y="34"/>
                      </a:lnTo>
                      <a:lnTo>
                        <a:pt x="246" y="40"/>
                      </a:lnTo>
                      <a:lnTo>
                        <a:pt x="246" y="26"/>
                      </a:lnTo>
                      <a:lnTo>
                        <a:pt x="131" y="0"/>
                      </a:lnTo>
                      <a:lnTo>
                        <a:pt x="0" y="30"/>
                      </a:lnTo>
                      <a:lnTo>
                        <a:pt x="0" y="370"/>
                      </a:lnTo>
                      <a:lnTo>
                        <a:pt x="131" y="380"/>
                      </a:lnTo>
                      <a:lnTo>
                        <a:pt x="246" y="372"/>
                      </a:lnTo>
                      <a:lnTo>
                        <a:pt x="246" y="366"/>
                      </a:lnTo>
                      <a:lnTo>
                        <a:pt x="281" y="368"/>
                      </a:lnTo>
                      <a:lnTo>
                        <a:pt x="371" y="360"/>
                      </a:lnTo>
                      <a:lnTo>
                        <a:pt x="371" y="356"/>
                      </a:lnTo>
                      <a:lnTo>
                        <a:pt x="397" y="358"/>
                      </a:lnTo>
                      <a:lnTo>
                        <a:pt x="471" y="352"/>
                      </a:lnTo>
                      <a:lnTo>
                        <a:pt x="471" y="75"/>
                      </a:lnTo>
                      <a:lnTo>
                        <a:pt x="399" y="57"/>
                      </a:lnTo>
                      <a:close/>
                      <a:moveTo>
                        <a:pt x="236" y="358"/>
                      </a:moveTo>
                      <a:lnTo>
                        <a:pt x="142" y="366"/>
                      </a:lnTo>
                      <a:lnTo>
                        <a:pt x="142" y="18"/>
                      </a:lnTo>
                      <a:lnTo>
                        <a:pt x="236" y="38"/>
                      </a:lnTo>
                      <a:lnTo>
                        <a:pt x="236" y="358"/>
                      </a:lnTo>
                      <a:close/>
                      <a:moveTo>
                        <a:pt x="363" y="350"/>
                      </a:moveTo>
                      <a:lnTo>
                        <a:pt x="289" y="354"/>
                      </a:lnTo>
                      <a:lnTo>
                        <a:pt x="289" y="47"/>
                      </a:lnTo>
                      <a:lnTo>
                        <a:pt x="363" y="63"/>
                      </a:lnTo>
                      <a:lnTo>
                        <a:pt x="363" y="350"/>
                      </a:lnTo>
                      <a:close/>
                      <a:moveTo>
                        <a:pt x="467" y="342"/>
                      </a:moveTo>
                      <a:lnTo>
                        <a:pt x="406" y="346"/>
                      </a:lnTo>
                      <a:lnTo>
                        <a:pt x="406" y="71"/>
                      </a:lnTo>
                      <a:lnTo>
                        <a:pt x="467" y="83"/>
                      </a:lnTo>
                      <a:lnTo>
                        <a:pt x="467" y="3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1" name="Freeform 117"/>
                <p:cNvSpPr>
                  <a:spLocks noEditPoints="1"/>
                </p:cNvSpPr>
                <p:nvPr/>
              </p:nvSpPr>
              <p:spPr bwMode="auto">
                <a:xfrm>
                  <a:off x="4338626" y="1671647"/>
                  <a:ext cx="87313" cy="420690"/>
                </a:xfrm>
                <a:custGeom>
                  <a:avLst/>
                  <a:gdLst>
                    <a:gd name="T0" fmla="*/ 2147483647 w 55"/>
                    <a:gd name="T1" fmla="*/ 2147483647 h 265"/>
                    <a:gd name="T2" fmla="*/ 0 w 55"/>
                    <a:gd name="T3" fmla="*/ 0 h 265"/>
                    <a:gd name="T4" fmla="*/ 0 w 55"/>
                    <a:gd name="T5" fmla="*/ 2147483647 h 265"/>
                    <a:gd name="T6" fmla="*/ 2147483647 w 55"/>
                    <a:gd name="T7" fmla="*/ 2147483647 h 265"/>
                    <a:gd name="T8" fmla="*/ 2147483647 w 55"/>
                    <a:gd name="T9" fmla="*/ 2147483647 h 265"/>
                    <a:gd name="T10" fmla="*/ 2147483647 w 55"/>
                    <a:gd name="T11" fmla="*/ 2147483647 h 265"/>
                    <a:gd name="T12" fmla="*/ 2147483647 w 55"/>
                    <a:gd name="T13" fmla="*/ 2147483647 h 265"/>
                    <a:gd name="T14" fmla="*/ 2147483647 w 55"/>
                    <a:gd name="T15" fmla="*/ 2147483647 h 265"/>
                    <a:gd name="T16" fmla="*/ 2147483647 w 55"/>
                    <a:gd name="T17" fmla="*/ 2147483647 h 265"/>
                    <a:gd name="T18" fmla="*/ 2147483647 w 55"/>
                    <a:gd name="T19" fmla="*/ 2147483647 h 265"/>
                    <a:gd name="T20" fmla="*/ 2147483647 w 55"/>
                    <a:gd name="T21" fmla="*/ 2147483647 h 265"/>
                    <a:gd name="T22" fmla="*/ 2147483647 w 55"/>
                    <a:gd name="T23" fmla="*/ 2147483647 h 265"/>
                    <a:gd name="T24" fmla="*/ 2147483647 w 55"/>
                    <a:gd name="T25" fmla="*/ 2147483647 h 265"/>
                    <a:gd name="T26" fmla="*/ 2147483647 w 55"/>
                    <a:gd name="T27" fmla="*/ 2147483647 h 265"/>
                    <a:gd name="T28" fmla="*/ 2147483647 w 55"/>
                    <a:gd name="T29" fmla="*/ 2147483647 h 265"/>
                    <a:gd name="T30" fmla="*/ 2147483647 w 55"/>
                    <a:gd name="T31" fmla="*/ 2147483647 h 265"/>
                    <a:gd name="T32" fmla="*/ 2147483647 w 55"/>
                    <a:gd name="T33" fmla="*/ 2147483647 h 265"/>
                    <a:gd name="T34" fmla="*/ 2147483647 w 55"/>
                    <a:gd name="T35" fmla="*/ 2147483647 h 265"/>
                    <a:gd name="T36" fmla="*/ 2147483647 w 55"/>
                    <a:gd name="T37" fmla="*/ 2147483647 h 265"/>
                    <a:gd name="T38" fmla="*/ 2147483647 w 55"/>
                    <a:gd name="T39" fmla="*/ 2147483647 h 265"/>
                    <a:gd name="T40" fmla="*/ 2147483647 w 55"/>
                    <a:gd name="T41" fmla="*/ 2147483647 h 265"/>
                    <a:gd name="T42" fmla="*/ 2147483647 w 55"/>
                    <a:gd name="T43" fmla="*/ 2147483647 h 265"/>
                    <a:gd name="T44" fmla="*/ 2147483647 w 55"/>
                    <a:gd name="T45" fmla="*/ 2147483647 h 265"/>
                    <a:gd name="T46" fmla="*/ 2147483647 w 55"/>
                    <a:gd name="T47" fmla="*/ 2147483647 h 265"/>
                    <a:gd name="T48" fmla="*/ 2147483647 w 55"/>
                    <a:gd name="T49" fmla="*/ 2147483647 h 265"/>
                    <a:gd name="T50" fmla="*/ 2147483647 w 55"/>
                    <a:gd name="T51" fmla="*/ 2147483647 h 265"/>
                    <a:gd name="T52" fmla="*/ 2147483647 w 55"/>
                    <a:gd name="T53" fmla="*/ 2147483647 h 265"/>
                    <a:gd name="T54" fmla="*/ 2147483647 w 55"/>
                    <a:gd name="T55" fmla="*/ 2147483647 h 265"/>
                    <a:gd name="T56" fmla="*/ 2147483647 w 55"/>
                    <a:gd name="T57" fmla="*/ 2147483647 h 265"/>
                    <a:gd name="T58" fmla="*/ 2147483647 w 55"/>
                    <a:gd name="T59" fmla="*/ 2147483647 h 265"/>
                    <a:gd name="T60" fmla="*/ 2147483647 w 55"/>
                    <a:gd name="T61" fmla="*/ 2147483647 h 265"/>
                    <a:gd name="T62" fmla="*/ 2147483647 w 55"/>
                    <a:gd name="T63" fmla="*/ 2147483647 h 265"/>
                    <a:gd name="T64" fmla="*/ 2147483647 w 55"/>
                    <a:gd name="T65" fmla="*/ 2147483647 h 265"/>
                    <a:gd name="T66" fmla="*/ 2147483647 w 55"/>
                    <a:gd name="T67" fmla="*/ 2147483647 h 265"/>
                    <a:gd name="T68" fmla="*/ 2147483647 w 55"/>
                    <a:gd name="T69" fmla="*/ 2147483647 h 265"/>
                    <a:gd name="T70" fmla="*/ 2147483647 w 55"/>
                    <a:gd name="T71" fmla="*/ 2147483647 h 265"/>
                    <a:gd name="T72" fmla="*/ 2147483647 w 55"/>
                    <a:gd name="T73" fmla="*/ 2147483647 h 265"/>
                    <a:gd name="T74" fmla="*/ 2147483647 w 55"/>
                    <a:gd name="T75" fmla="*/ 2147483647 h 265"/>
                    <a:gd name="T76" fmla="*/ 2147483647 w 55"/>
                    <a:gd name="T77" fmla="*/ 2147483647 h 265"/>
                    <a:gd name="T78" fmla="*/ 2147483647 w 55"/>
                    <a:gd name="T79" fmla="*/ 2147483647 h 265"/>
                    <a:gd name="T80" fmla="*/ 2147483647 w 55"/>
                    <a:gd name="T81" fmla="*/ 2147483647 h 265"/>
                    <a:gd name="T82" fmla="*/ 2147483647 w 55"/>
                    <a:gd name="T83" fmla="*/ 2147483647 h 265"/>
                    <a:gd name="T84" fmla="*/ 2147483647 w 55"/>
                    <a:gd name="T85" fmla="*/ 2147483647 h 265"/>
                    <a:gd name="T86" fmla="*/ 2147483647 w 55"/>
                    <a:gd name="T87" fmla="*/ 2147483647 h 265"/>
                    <a:gd name="T88" fmla="*/ 2147483647 w 55"/>
                    <a:gd name="T89" fmla="*/ 2147483647 h 265"/>
                    <a:gd name="T90" fmla="*/ 2147483647 w 55"/>
                    <a:gd name="T91" fmla="*/ 2147483647 h 265"/>
                    <a:gd name="T92" fmla="*/ 2147483647 w 55"/>
                    <a:gd name="T93" fmla="*/ 2147483647 h 265"/>
                    <a:gd name="T94" fmla="*/ 2147483647 w 55"/>
                    <a:gd name="T95" fmla="*/ 2147483647 h 265"/>
                    <a:gd name="T96" fmla="*/ 2147483647 w 55"/>
                    <a:gd name="T97" fmla="*/ 2147483647 h 265"/>
                    <a:gd name="T98" fmla="*/ 2147483647 w 55"/>
                    <a:gd name="T99" fmla="*/ 2147483647 h 265"/>
                    <a:gd name="T100" fmla="*/ 2147483647 w 55"/>
                    <a:gd name="T101" fmla="*/ 2147483647 h 265"/>
                    <a:gd name="T102" fmla="*/ 2147483647 w 55"/>
                    <a:gd name="T103" fmla="*/ 2147483647 h 265"/>
                    <a:gd name="T104" fmla="*/ 2147483647 w 55"/>
                    <a:gd name="T105" fmla="*/ 2147483647 h 265"/>
                    <a:gd name="T106" fmla="*/ 2147483647 w 55"/>
                    <a:gd name="T107" fmla="*/ 2147483647 h 265"/>
                    <a:gd name="T108" fmla="*/ 2147483647 w 55"/>
                    <a:gd name="T109" fmla="*/ 2147483647 h 265"/>
                    <a:gd name="T110" fmla="*/ 2147483647 w 55"/>
                    <a:gd name="T111" fmla="*/ 2147483647 h 265"/>
                    <a:gd name="T112" fmla="*/ 2147483647 w 55"/>
                    <a:gd name="T113" fmla="*/ 2147483647 h 265"/>
                    <a:gd name="T114" fmla="*/ 2147483647 w 55"/>
                    <a:gd name="T115" fmla="*/ 2147483647 h 265"/>
                    <a:gd name="T116" fmla="*/ 2147483647 w 55"/>
                    <a:gd name="T117" fmla="*/ 2147483647 h 265"/>
                    <a:gd name="T118" fmla="*/ 2147483647 w 55"/>
                    <a:gd name="T119" fmla="*/ 2147483647 h 265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55" h="265">
                      <a:moveTo>
                        <a:pt x="55" y="9"/>
                      </a:moveTo>
                      <a:lnTo>
                        <a:pt x="0" y="0"/>
                      </a:lnTo>
                      <a:lnTo>
                        <a:pt x="0" y="265"/>
                      </a:lnTo>
                      <a:lnTo>
                        <a:pt x="55" y="262"/>
                      </a:lnTo>
                      <a:lnTo>
                        <a:pt x="55" y="9"/>
                      </a:lnTo>
                      <a:close/>
                      <a:moveTo>
                        <a:pt x="53" y="256"/>
                      </a:moveTo>
                      <a:lnTo>
                        <a:pt x="2" y="260"/>
                      </a:lnTo>
                      <a:lnTo>
                        <a:pt x="2" y="242"/>
                      </a:lnTo>
                      <a:lnTo>
                        <a:pt x="53" y="240"/>
                      </a:lnTo>
                      <a:lnTo>
                        <a:pt x="53" y="256"/>
                      </a:lnTo>
                      <a:close/>
                      <a:moveTo>
                        <a:pt x="53" y="234"/>
                      </a:moveTo>
                      <a:lnTo>
                        <a:pt x="2" y="236"/>
                      </a:lnTo>
                      <a:lnTo>
                        <a:pt x="2" y="219"/>
                      </a:lnTo>
                      <a:lnTo>
                        <a:pt x="53" y="219"/>
                      </a:lnTo>
                      <a:lnTo>
                        <a:pt x="53" y="234"/>
                      </a:lnTo>
                      <a:close/>
                      <a:moveTo>
                        <a:pt x="53" y="211"/>
                      </a:moveTo>
                      <a:lnTo>
                        <a:pt x="2" y="213"/>
                      </a:lnTo>
                      <a:lnTo>
                        <a:pt x="2" y="195"/>
                      </a:lnTo>
                      <a:lnTo>
                        <a:pt x="53" y="195"/>
                      </a:lnTo>
                      <a:lnTo>
                        <a:pt x="53" y="211"/>
                      </a:lnTo>
                      <a:close/>
                      <a:moveTo>
                        <a:pt x="53" y="189"/>
                      </a:moveTo>
                      <a:lnTo>
                        <a:pt x="2" y="187"/>
                      </a:lnTo>
                      <a:lnTo>
                        <a:pt x="2" y="172"/>
                      </a:lnTo>
                      <a:lnTo>
                        <a:pt x="53" y="174"/>
                      </a:lnTo>
                      <a:lnTo>
                        <a:pt x="53" y="189"/>
                      </a:lnTo>
                      <a:close/>
                      <a:moveTo>
                        <a:pt x="53" y="166"/>
                      </a:moveTo>
                      <a:lnTo>
                        <a:pt x="2" y="164"/>
                      </a:lnTo>
                      <a:lnTo>
                        <a:pt x="2" y="148"/>
                      </a:lnTo>
                      <a:lnTo>
                        <a:pt x="53" y="150"/>
                      </a:lnTo>
                      <a:lnTo>
                        <a:pt x="53" y="166"/>
                      </a:lnTo>
                      <a:close/>
                      <a:moveTo>
                        <a:pt x="53" y="144"/>
                      </a:moveTo>
                      <a:lnTo>
                        <a:pt x="2" y="140"/>
                      </a:lnTo>
                      <a:lnTo>
                        <a:pt x="2" y="125"/>
                      </a:lnTo>
                      <a:lnTo>
                        <a:pt x="53" y="127"/>
                      </a:lnTo>
                      <a:lnTo>
                        <a:pt x="53" y="144"/>
                      </a:lnTo>
                      <a:close/>
                      <a:moveTo>
                        <a:pt x="53" y="121"/>
                      </a:moveTo>
                      <a:lnTo>
                        <a:pt x="2" y="117"/>
                      </a:lnTo>
                      <a:lnTo>
                        <a:pt x="2" y="99"/>
                      </a:lnTo>
                      <a:lnTo>
                        <a:pt x="53" y="105"/>
                      </a:lnTo>
                      <a:lnTo>
                        <a:pt x="53" y="121"/>
                      </a:lnTo>
                      <a:close/>
                      <a:moveTo>
                        <a:pt x="53" y="99"/>
                      </a:moveTo>
                      <a:lnTo>
                        <a:pt x="2" y="93"/>
                      </a:lnTo>
                      <a:lnTo>
                        <a:pt x="2" y="76"/>
                      </a:lnTo>
                      <a:lnTo>
                        <a:pt x="53" y="82"/>
                      </a:lnTo>
                      <a:lnTo>
                        <a:pt x="53" y="99"/>
                      </a:lnTo>
                      <a:close/>
                      <a:moveTo>
                        <a:pt x="53" y="76"/>
                      </a:moveTo>
                      <a:lnTo>
                        <a:pt x="2" y="70"/>
                      </a:lnTo>
                      <a:lnTo>
                        <a:pt x="2" y="52"/>
                      </a:lnTo>
                      <a:lnTo>
                        <a:pt x="53" y="60"/>
                      </a:lnTo>
                      <a:lnTo>
                        <a:pt x="53" y="76"/>
                      </a:lnTo>
                      <a:close/>
                      <a:moveTo>
                        <a:pt x="53" y="52"/>
                      </a:moveTo>
                      <a:lnTo>
                        <a:pt x="2" y="47"/>
                      </a:lnTo>
                      <a:lnTo>
                        <a:pt x="2" y="29"/>
                      </a:lnTo>
                      <a:lnTo>
                        <a:pt x="53" y="37"/>
                      </a:lnTo>
                      <a:lnTo>
                        <a:pt x="53" y="52"/>
                      </a:lnTo>
                      <a:close/>
                      <a:moveTo>
                        <a:pt x="53" y="31"/>
                      </a:moveTo>
                      <a:lnTo>
                        <a:pt x="2" y="21"/>
                      </a:lnTo>
                      <a:lnTo>
                        <a:pt x="2" y="6"/>
                      </a:lnTo>
                      <a:lnTo>
                        <a:pt x="53" y="15"/>
                      </a:lnTo>
                      <a:lnTo>
                        <a:pt x="53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2" name="Freeform 118"/>
                <p:cNvSpPr>
                  <a:spLocks/>
                </p:cNvSpPr>
                <p:nvPr/>
              </p:nvSpPr>
              <p:spPr bwMode="auto">
                <a:xfrm>
                  <a:off x="4344976" y="1720860"/>
                  <a:ext cx="74612" cy="30163"/>
                </a:xfrm>
                <a:custGeom>
                  <a:avLst/>
                  <a:gdLst>
                    <a:gd name="T0" fmla="*/ 2147483647 w 47"/>
                    <a:gd name="T1" fmla="*/ 2147483647 h 19"/>
                    <a:gd name="T2" fmla="*/ 0 w 47"/>
                    <a:gd name="T3" fmla="*/ 0 h 19"/>
                    <a:gd name="T4" fmla="*/ 0 w 47"/>
                    <a:gd name="T5" fmla="*/ 2147483647 h 19"/>
                    <a:gd name="T6" fmla="*/ 2147483647 w 47"/>
                    <a:gd name="T7" fmla="*/ 2147483647 h 19"/>
                    <a:gd name="T8" fmla="*/ 2147483647 w 47"/>
                    <a:gd name="T9" fmla="*/ 2147483647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19">
                      <a:moveTo>
                        <a:pt x="47" y="8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47" y="19"/>
                      </a:lnTo>
                      <a:lnTo>
                        <a:pt x="47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3" name="Freeform 119"/>
                <p:cNvSpPr>
                  <a:spLocks/>
                </p:cNvSpPr>
                <p:nvPr/>
              </p:nvSpPr>
              <p:spPr bwMode="auto">
                <a:xfrm>
                  <a:off x="4344976" y="1757372"/>
                  <a:ext cx="74612" cy="31750"/>
                </a:xfrm>
                <a:custGeom>
                  <a:avLst/>
                  <a:gdLst>
                    <a:gd name="T0" fmla="*/ 2147483647 w 47"/>
                    <a:gd name="T1" fmla="*/ 2147483647 h 20"/>
                    <a:gd name="T2" fmla="*/ 0 w 47"/>
                    <a:gd name="T3" fmla="*/ 0 h 20"/>
                    <a:gd name="T4" fmla="*/ 0 w 47"/>
                    <a:gd name="T5" fmla="*/ 2147483647 h 20"/>
                    <a:gd name="T6" fmla="*/ 2147483647 w 47"/>
                    <a:gd name="T7" fmla="*/ 2147483647 h 20"/>
                    <a:gd name="T8" fmla="*/ 2147483647 w 47"/>
                    <a:gd name="T9" fmla="*/ 2147483647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20">
                      <a:moveTo>
                        <a:pt x="47" y="8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47" y="20"/>
                      </a:lnTo>
                      <a:lnTo>
                        <a:pt x="47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4" name="Freeform 120"/>
                <p:cNvSpPr>
                  <a:spLocks/>
                </p:cNvSpPr>
                <p:nvPr/>
              </p:nvSpPr>
              <p:spPr bwMode="auto">
                <a:xfrm>
                  <a:off x="4344976" y="1795473"/>
                  <a:ext cx="74612" cy="30163"/>
                </a:xfrm>
                <a:custGeom>
                  <a:avLst/>
                  <a:gdLst>
                    <a:gd name="T0" fmla="*/ 2147483647 w 47"/>
                    <a:gd name="T1" fmla="*/ 2147483647 h 19"/>
                    <a:gd name="T2" fmla="*/ 0 w 47"/>
                    <a:gd name="T3" fmla="*/ 0 h 19"/>
                    <a:gd name="T4" fmla="*/ 0 w 47"/>
                    <a:gd name="T5" fmla="*/ 2147483647 h 19"/>
                    <a:gd name="T6" fmla="*/ 2147483647 w 47"/>
                    <a:gd name="T7" fmla="*/ 2147483647 h 19"/>
                    <a:gd name="T8" fmla="*/ 2147483647 w 47"/>
                    <a:gd name="T9" fmla="*/ 2147483647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19">
                      <a:moveTo>
                        <a:pt x="47" y="6"/>
                      </a:moveTo>
                      <a:lnTo>
                        <a:pt x="0" y="0"/>
                      </a:lnTo>
                      <a:lnTo>
                        <a:pt x="0" y="13"/>
                      </a:lnTo>
                      <a:lnTo>
                        <a:pt x="47" y="19"/>
                      </a:lnTo>
                      <a:lnTo>
                        <a:pt x="47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5" name="Freeform 121"/>
                <p:cNvSpPr>
                  <a:spLocks/>
                </p:cNvSpPr>
                <p:nvPr/>
              </p:nvSpPr>
              <p:spPr bwMode="auto">
                <a:xfrm>
                  <a:off x="4344976" y="1831986"/>
                  <a:ext cx="74612" cy="28574"/>
                </a:xfrm>
                <a:custGeom>
                  <a:avLst/>
                  <a:gdLst>
                    <a:gd name="T0" fmla="*/ 2147483647 w 47"/>
                    <a:gd name="T1" fmla="*/ 2147483647 h 18"/>
                    <a:gd name="T2" fmla="*/ 0 w 47"/>
                    <a:gd name="T3" fmla="*/ 0 h 18"/>
                    <a:gd name="T4" fmla="*/ 0 w 47"/>
                    <a:gd name="T5" fmla="*/ 2147483647 h 18"/>
                    <a:gd name="T6" fmla="*/ 2147483647 w 47"/>
                    <a:gd name="T7" fmla="*/ 2147483647 h 18"/>
                    <a:gd name="T8" fmla="*/ 2147483647 w 47"/>
                    <a:gd name="T9" fmla="*/ 2147483647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18">
                      <a:moveTo>
                        <a:pt x="47" y="6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47" y="18"/>
                      </a:lnTo>
                      <a:lnTo>
                        <a:pt x="47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6" name="Freeform 122"/>
                <p:cNvSpPr>
                  <a:spLocks/>
                </p:cNvSpPr>
                <p:nvPr/>
              </p:nvSpPr>
              <p:spPr bwMode="auto">
                <a:xfrm>
                  <a:off x="4344976" y="1909774"/>
                  <a:ext cx="74612" cy="22226"/>
                </a:xfrm>
                <a:custGeom>
                  <a:avLst/>
                  <a:gdLst>
                    <a:gd name="T0" fmla="*/ 2147483647 w 47"/>
                    <a:gd name="T1" fmla="*/ 2147483647 h 14"/>
                    <a:gd name="T2" fmla="*/ 0 w 47"/>
                    <a:gd name="T3" fmla="*/ 0 h 14"/>
                    <a:gd name="T4" fmla="*/ 0 w 47"/>
                    <a:gd name="T5" fmla="*/ 2147483647 h 14"/>
                    <a:gd name="T6" fmla="*/ 2147483647 w 47"/>
                    <a:gd name="T7" fmla="*/ 2147483647 h 14"/>
                    <a:gd name="T8" fmla="*/ 2147483647 w 47"/>
                    <a:gd name="T9" fmla="*/ 2147483647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14">
                      <a:moveTo>
                        <a:pt x="47" y="2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47" y="1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7" name="Freeform 123"/>
                <p:cNvSpPr>
                  <a:spLocks/>
                </p:cNvSpPr>
                <p:nvPr/>
              </p:nvSpPr>
              <p:spPr bwMode="auto">
                <a:xfrm>
                  <a:off x="4344976" y="1947874"/>
                  <a:ext cx="74612" cy="20637"/>
                </a:xfrm>
                <a:custGeom>
                  <a:avLst/>
                  <a:gdLst>
                    <a:gd name="T0" fmla="*/ 2147483647 w 47"/>
                    <a:gd name="T1" fmla="*/ 0 h 13"/>
                    <a:gd name="T2" fmla="*/ 0 w 47"/>
                    <a:gd name="T3" fmla="*/ 0 h 13"/>
                    <a:gd name="T4" fmla="*/ 0 w 47"/>
                    <a:gd name="T5" fmla="*/ 2147483647 h 13"/>
                    <a:gd name="T6" fmla="*/ 2147483647 w 47"/>
                    <a:gd name="T7" fmla="*/ 2147483647 h 13"/>
                    <a:gd name="T8" fmla="*/ 2147483647 w 47"/>
                    <a:gd name="T9" fmla="*/ 0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13">
                      <a:moveTo>
                        <a:pt x="47" y="0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47" y="13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8" name="Freeform 124"/>
                <p:cNvSpPr>
                  <a:spLocks/>
                </p:cNvSpPr>
                <p:nvPr/>
              </p:nvSpPr>
              <p:spPr bwMode="auto">
                <a:xfrm>
                  <a:off x="4344976" y="1984387"/>
                  <a:ext cx="74612" cy="22226"/>
                </a:xfrm>
                <a:custGeom>
                  <a:avLst/>
                  <a:gdLst>
                    <a:gd name="T0" fmla="*/ 2147483647 w 47"/>
                    <a:gd name="T1" fmla="*/ 0 h 14"/>
                    <a:gd name="T2" fmla="*/ 0 w 47"/>
                    <a:gd name="T3" fmla="*/ 0 h 14"/>
                    <a:gd name="T4" fmla="*/ 0 w 47"/>
                    <a:gd name="T5" fmla="*/ 2147483647 h 14"/>
                    <a:gd name="T6" fmla="*/ 2147483647 w 47"/>
                    <a:gd name="T7" fmla="*/ 2147483647 h 14"/>
                    <a:gd name="T8" fmla="*/ 2147483647 w 47"/>
                    <a:gd name="T9" fmla="*/ 0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14">
                      <a:moveTo>
                        <a:pt x="47" y="0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47" y="12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9" name="Freeform 125"/>
                <p:cNvSpPr>
                  <a:spLocks/>
                </p:cNvSpPr>
                <p:nvPr/>
              </p:nvSpPr>
              <p:spPr bwMode="auto">
                <a:xfrm>
                  <a:off x="4344976" y="2019311"/>
                  <a:ext cx="74612" cy="23813"/>
                </a:xfrm>
                <a:custGeom>
                  <a:avLst/>
                  <a:gdLst>
                    <a:gd name="T0" fmla="*/ 2147483647 w 47"/>
                    <a:gd name="T1" fmla="*/ 0 h 15"/>
                    <a:gd name="T2" fmla="*/ 0 w 47"/>
                    <a:gd name="T3" fmla="*/ 2147483647 h 15"/>
                    <a:gd name="T4" fmla="*/ 0 w 47"/>
                    <a:gd name="T5" fmla="*/ 2147483647 h 15"/>
                    <a:gd name="T6" fmla="*/ 2147483647 w 47"/>
                    <a:gd name="T7" fmla="*/ 2147483647 h 15"/>
                    <a:gd name="T8" fmla="*/ 2147483647 w 47"/>
                    <a:gd name="T9" fmla="*/ 0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15">
                      <a:moveTo>
                        <a:pt x="47" y="0"/>
                      </a:moveTo>
                      <a:lnTo>
                        <a:pt x="0" y="1"/>
                      </a:lnTo>
                      <a:lnTo>
                        <a:pt x="0" y="15"/>
                      </a:lnTo>
                      <a:lnTo>
                        <a:pt x="47" y="13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" name="Freeform 126"/>
                <p:cNvSpPr>
                  <a:spLocks noEditPoints="1"/>
                </p:cNvSpPr>
                <p:nvPr/>
              </p:nvSpPr>
              <p:spPr bwMode="auto">
                <a:xfrm>
                  <a:off x="4344976" y="1682764"/>
                  <a:ext cx="74612" cy="34925"/>
                </a:xfrm>
                <a:custGeom>
                  <a:avLst/>
                  <a:gdLst>
                    <a:gd name="T0" fmla="*/ 0 w 24"/>
                    <a:gd name="T1" fmla="*/ 0 h 11"/>
                    <a:gd name="T2" fmla="*/ 2147483647 w 24"/>
                    <a:gd name="T3" fmla="*/ 2147483647 h 11"/>
                    <a:gd name="T4" fmla="*/ 2147483647 w 24"/>
                    <a:gd name="T5" fmla="*/ 2147483647 h 11"/>
                    <a:gd name="T6" fmla="*/ 2147483647 w 24"/>
                    <a:gd name="T7" fmla="*/ 2147483647 h 11"/>
                    <a:gd name="T8" fmla="*/ 2147483647 w 24"/>
                    <a:gd name="T9" fmla="*/ 2147483647 h 11"/>
                    <a:gd name="T10" fmla="*/ 2147483647 w 24"/>
                    <a:gd name="T11" fmla="*/ 2147483647 h 11"/>
                    <a:gd name="T12" fmla="*/ 2147483647 w 24"/>
                    <a:gd name="T13" fmla="*/ 2147483647 h 11"/>
                    <a:gd name="T14" fmla="*/ 2147483647 w 24"/>
                    <a:gd name="T15" fmla="*/ 2147483647 h 11"/>
                    <a:gd name="T16" fmla="*/ 2147483647 w 24"/>
                    <a:gd name="T17" fmla="*/ 2147483647 h 11"/>
                    <a:gd name="T18" fmla="*/ 2147483647 w 24"/>
                    <a:gd name="T19" fmla="*/ 2147483647 h 11"/>
                    <a:gd name="T20" fmla="*/ 2147483647 w 24"/>
                    <a:gd name="T21" fmla="*/ 2147483647 h 11"/>
                    <a:gd name="T22" fmla="*/ 2147483647 w 24"/>
                    <a:gd name="T23" fmla="*/ 2147483647 h 11"/>
                    <a:gd name="T24" fmla="*/ 2147483647 w 24"/>
                    <a:gd name="T25" fmla="*/ 2147483647 h 11"/>
                    <a:gd name="T26" fmla="*/ 2147483647 w 24"/>
                    <a:gd name="T27" fmla="*/ 2147483647 h 11"/>
                    <a:gd name="T28" fmla="*/ 2147483647 w 24"/>
                    <a:gd name="T29" fmla="*/ 2147483647 h 11"/>
                    <a:gd name="T30" fmla="*/ 2147483647 w 24"/>
                    <a:gd name="T31" fmla="*/ 2147483647 h 11"/>
                    <a:gd name="T32" fmla="*/ 2147483647 w 24"/>
                    <a:gd name="T33" fmla="*/ 2147483647 h 11"/>
                    <a:gd name="T34" fmla="*/ 2147483647 w 24"/>
                    <a:gd name="T35" fmla="*/ 2147483647 h 11"/>
                    <a:gd name="T36" fmla="*/ 2147483647 w 24"/>
                    <a:gd name="T37" fmla="*/ 2147483647 h 11"/>
                    <a:gd name="T38" fmla="*/ 2147483647 w 24"/>
                    <a:gd name="T39" fmla="*/ 2147483647 h 11"/>
                    <a:gd name="T40" fmla="*/ 2147483647 w 24"/>
                    <a:gd name="T41" fmla="*/ 2147483647 h 11"/>
                    <a:gd name="T42" fmla="*/ 2147483647 w 24"/>
                    <a:gd name="T43" fmla="*/ 2147483647 h 11"/>
                    <a:gd name="T44" fmla="*/ 2147483647 w 24"/>
                    <a:gd name="T45" fmla="*/ 2147483647 h 11"/>
                    <a:gd name="T46" fmla="*/ 2147483647 w 24"/>
                    <a:gd name="T47" fmla="*/ 2147483647 h 11"/>
                    <a:gd name="T48" fmla="*/ 2147483647 w 24"/>
                    <a:gd name="T49" fmla="*/ 2147483647 h 11"/>
                    <a:gd name="T50" fmla="*/ 2147483647 w 24"/>
                    <a:gd name="T51" fmla="*/ 2147483647 h 11"/>
                    <a:gd name="T52" fmla="*/ 2147483647 w 24"/>
                    <a:gd name="T53" fmla="*/ 2147483647 h 11"/>
                    <a:gd name="T54" fmla="*/ 2147483647 w 24"/>
                    <a:gd name="T55" fmla="*/ 2147483647 h 11"/>
                    <a:gd name="T56" fmla="*/ 2147483647 w 24"/>
                    <a:gd name="T57" fmla="*/ 2147483647 h 11"/>
                    <a:gd name="T58" fmla="*/ 2147483647 w 24"/>
                    <a:gd name="T59" fmla="*/ 2147483647 h 11"/>
                    <a:gd name="T60" fmla="*/ 2147483647 w 24"/>
                    <a:gd name="T61" fmla="*/ 2147483647 h 11"/>
                    <a:gd name="T62" fmla="*/ 2147483647 w 24"/>
                    <a:gd name="T63" fmla="*/ 2147483647 h 11"/>
                    <a:gd name="T64" fmla="*/ 2147483647 w 24"/>
                    <a:gd name="T65" fmla="*/ 2147483647 h 11"/>
                    <a:gd name="T66" fmla="*/ 2147483647 w 24"/>
                    <a:gd name="T67" fmla="*/ 2147483647 h 11"/>
                    <a:gd name="T68" fmla="*/ 2147483647 w 24"/>
                    <a:gd name="T69" fmla="*/ 2147483647 h 11"/>
                    <a:gd name="T70" fmla="*/ 2147483647 w 24"/>
                    <a:gd name="T71" fmla="*/ 2147483647 h 11"/>
                    <a:gd name="T72" fmla="*/ 2147483647 w 24"/>
                    <a:gd name="T73" fmla="*/ 2147483647 h 11"/>
                    <a:gd name="T74" fmla="*/ 2147483647 w 24"/>
                    <a:gd name="T75" fmla="*/ 2147483647 h 11"/>
                    <a:gd name="T76" fmla="*/ 2147483647 w 24"/>
                    <a:gd name="T77" fmla="*/ 2147483647 h 11"/>
                    <a:gd name="T78" fmla="*/ 2147483647 w 24"/>
                    <a:gd name="T79" fmla="*/ 2147483647 h 11"/>
                    <a:gd name="T80" fmla="*/ 2147483647 w 24"/>
                    <a:gd name="T81" fmla="*/ 2147483647 h 11"/>
                    <a:gd name="T82" fmla="*/ 2147483647 w 24"/>
                    <a:gd name="T83" fmla="*/ 2147483647 h 1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4" h="11">
                      <a:moveTo>
                        <a:pt x="24" y="5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lnTo>
                        <a:pt x="24" y="5"/>
                      </a:lnTo>
                      <a:close/>
                      <a:moveTo>
                        <a:pt x="11" y="3"/>
                      </a:moveTo>
                      <a:cubicBezTo>
                        <a:pt x="12" y="3"/>
                        <a:pt x="12" y="3"/>
                        <a:pt x="12" y="4"/>
                      </a:cubicBezTo>
                      <a:cubicBezTo>
                        <a:pt x="12" y="4"/>
                        <a:pt x="12" y="4"/>
                        <a:pt x="11" y="4"/>
                      </a:cubicBez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lose/>
                      <a:moveTo>
                        <a:pt x="1" y="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1" y="6"/>
                      </a:lnTo>
                      <a:close/>
                      <a:moveTo>
                        <a:pt x="3" y="6"/>
                      </a:move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lnTo>
                        <a:pt x="3" y="6"/>
                      </a:lnTo>
                      <a:close/>
                      <a:moveTo>
                        <a:pt x="4" y="6"/>
                      </a:move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lnTo>
                        <a:pt x="4" y="6"/>
                      </a:lnTo>
                      <a:close/>
                      <a:moveTo>
                        <a:pt x="5" y="7"/>
                      </a:move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lnTo>
                        <a:pt x="5" y="7"/>
                      </a:lnTo>
                      <a:close/>
                      <a:moveTo>
                        <a:pt x="6" y="7"/>
                      </a:move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lnTo>
                        <a:pt x="6" y="7"/>
                      </a:lnTo>
                      <a:close/>
                      <a:moveTo>
                        <a:pt x="7" y="7"/>
                      </a:move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lnTo>
                        <a:pt x="7" y="7"/>
                      </a:lnTo>
                      <a:close/>
                      <a:moveTo>
                        <a:pt x="8" y="7"/>
                      </a:move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lnTo>
                        <a:pt x="8" y="7"/>
                      </a:lnTo>
                      <a:close/>
                      <a:moveTo>
                        <a:pt x="9" y="7"/>
                      </a:move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lnTo>
                        <a:pt x="9" y="7"/>
                      </a:lnTo>
                      <a:close/>
                      <a:moveTo>
                        <a:pt x="10" y="8"/>
                      </a:moveTo>
                      <a:cubicBezTo>
                        <a:pt x="10" y="8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8"/>
                        <a:pt x="10" y="8"/>
                      </a:cubicBezTo>
                      <a:close/>
                      <a:moveTo>
                        <a:pt x="10" y="6"/>
                      </a:moveTo>
                      <a:cubicBezTo>
                        <a:pt x="10" y="6"/>
                        <a:pt x="10" y="6"/>
                        <a:pt x="10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6"/>
                        <a:pt x="11" y="6"/>
                        <a:pt x="10" y="6"/>
                      </a:cubicBezTo>
                      <a:close/>
                      <a:moveTo>
                        <a:pt x="10" y="4"/>
                      </a:moveTo>
                      <a:cubicBezTo>
                        <a:pt x="10" y="4"/>
                        <a:pt x="10" y="4"/>
                        <a:pt x="10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4"/>
                        <a:pt x="11" y="4"/>
                        <a:pt x="10" y="4"/>
                      </a:cubicBezTo>
                      <a:close/>
                      <a:moveTo>
                        <a:pt x="12" y="8"/>
                      </a:move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lnTo>
                        <a:pt x="12" y="8"/>
                      </a:lnTo>
                      <a:close/>
                      <a:moveTo>
                        <a:pt x="12" y="6"/>
                      </a:move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lnTo>
                        <a:pt x="12" y="6"/>
                      </a:lnTo>
                      <a:close/>
                      <a:moveTo>
                        <a:pt x="24" y="10"/>
                      </a:move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24" y="8"/>
                        <a:pt x="24" y="8"/>
                        <a:pt x="24" y="8"/>
                      </a:cubicBezTo>
                      <a:lnTo>
                        <a:pt x="24" y="10"/>
                      </a:lnTo>
                      <a:close/>
                      <a:moveTo>
                        <a:pt x="24" y="7"/>
                      </a:move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24" y="5"/>
                        <a:pt x="24" y="5"/>
                        <a:pt x="24" y="5"/>
                      </a:cubicBezTo>
                      <a:lnTo>
                        <a:pt x="24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1" name="Freeform 127"/>
                <p:cNvSpPr>
                  <a:spLocks noEditPoints="1"/>
                </p:cNvSpPr>
                <p:nvPr/>
              </p:nvSpPr>
              <p:spPr bwMode="auto">
                <a:xfrm>
                  <a:off x="4344960" y="1873269"/>
                  <a:ext cx="74612" cy="23813"/>
                </a:xfrm>
                <a:custGeom>
                  <a:avLst/>
                  <a:gdLst>
                    <a:gd name="T0" fmla="*/ 0 w 24"/>
                    <a:gd name="T1" fmla="*/ 0 h 8"/>
                    <a:gd name="T2" fmla="*/ 2147483647 w 24"/>
                    <a:gd name="T3" fmla="*/ 2147483647 h 8"/>
                    <a:gd name="T4" fmla="*/ 2147483647 w 24"/>
                    <a:gd name="T5" fmla="*/ 2147483647 h 8"/>
                    <a:gd name="T6" fmla="*/ 2147483647 w 24"/>
                    <a:gd name="T7" fmla="*/ 2147483647 h 8"/>
                    <a:gd name="T8" fmla="*/ 2147483647 w 24"/>
                    <a:gd name="T9" fmla="*/ 2147483647 h 8"/>
                    <a:gd name="T10" fmla="*/ 2147483647 w 24"/>
                    <a:gd name="T11" fmla="*/ 2147483647 h 8"/>
                    <a:gd name="T12" fmla="*/ 2147483647 w 24"/>
                    <a:gd name="T13" fmla="*/ 0 h 8"/>
                    <a:gd name="T14" fmla="*/ 2147483647 w 24"/>
                    <a:gd name="T15" fmla="*/ 2147483647 h 8"/>
                    <a:gd name="T16" fmla="*/ 2147483647 w 24"/>
                    <a:gd name="T17" fmla="*/ 0 h 8"/>
                    <a:gd name="T18" fmla="*/ 2147483647 w 24"/>
                    <a:gd name="T19" fmla="*/ 2147483647 h 8"/>
                    <a:gd name="T20" fmla="*/ 2147483647 w 24"/>
                    <a:gd name="T21" fmla="*/ 2147483647 h 8"/>
                    <a:gd name="T22" fmla="*/ 2147483647 w 24"/>
                    <a:gd name="T23" fmla="*/ 2147483647 h 8"/>
                    <a:gd name="T24" fmla="*/ 2147483647 w 24"/>
                    <a:gd name="T25" fmla="*/ 2147483647 h 8"/>
                    <a:gd name="T26" fmla="*/ 2147483647 w 24"/>
                    <a:gd name="T27" fmla="*/ 2147483647 h 8"/>
                    <a:gd name="T28" fmla="*/ 2147483647 w 24"/>
                    <a:gd name="T29" fmla="*/ 2147483647 h 8"/>
                    <a:gd name="T30" fmla="*/ 2147483647 w 24"/>
                    <a:gd name="T31" fmla="*/ 2147483647 h 8"/>
                    <a:gd name="T32" fmla="*/ 2147483647 w 24"/>
                    <a:gd name="T33" fmla="*/ 2147483647 h 8"/>
                    <a:gd name="T34" fmla="*/ 2147483647 w 24"/>
                    <a:gd name="T35" fmla="*/ 2147483647 h 8"/>
                    <a:gd name="T36" fmla="*/ 2147483647 w 24"/>
                    <a:gd name="T37" fmla="*/ 2147483647 h 8"/>
                    <a:gd name="T38" fmla="*/ 2147483647 w 24"/>
                    <a:gd name="T39" fmla="*/ 2147483647 h 8"/>
                    <a:gd name="T40" fmla="*/ 2147483647 w 24"/>
                    <a:gd name="T41" fmla="*/ 2147483647 h 8"/>
                    <a:gd name="T42" fmla="*/ 2147483647 w 24"/>
                    <a:gd name="T43" fmla="*/ 2147483647 h 8"/>
                    <a:gd name="T44" fmla="*/ 2147483647 w 24"/>
                    <a:gd name="T45" fmla="*/ 2147483647 h 8"/>
                    <a:gd name="T46" fmla="*/ 2147483647 w 24"/>
                    <a:gd name="T47" fmla="*/ 2147483647 h 8"/>
                    <a:gd name="T48" fmla="*/ 2147483647 w 24"/>
                    <a:gd name="T49" fmla="*/ 2147483647 h 8"/>
                    <a:gd name="T50" fmla="*/ 2147483647 w 24"/>
                    <a:gd name="T51" fmla="*/ 2147483647 h 8"/>
                    <a:gd name="T52" fmla="*/ 2147483647 w 24"/>
                    <a:gd name="T53" fmla="*/ 2147483647 h 8"/>
                    <a:gd name="T54" fmla="*/ 2147483647 w 24"/>
                    <a:gd name="T55" fmla="*/ 2147483647 h 8"/>
                    <a:gd name="T56" fmla="*/ 2147483647 w 24"/>
                    <a:gd name="T57" fmla="*/ 2147483647 h 8"/>
                    <a:gd name="T58" fmla="*/ 2147483647 w 24"/>
                    <a:gd name="T59" fmla="*/ 2147483647 h 8"/>
                    <a:gd name="T60" fmla="*/ 2147483647 w 24"/>
                    <a:gd name="T61" fmla="*/ 2147483647 h 8"/>
                    <a:gd name="T62" fmla="*/ 2147483647 w 24"/>
                    <a:gd name="T63" fmla="*/ 2147483647 h 8"/>
                    <a:gd name="T64" fmla="*/ 2147483647 w 24"/>
                    <a:gd name="T65" fmla="*/ 2147483647 h 8"/>
                    <a:gd name="T66" fmla="*/ 2147483647 w 24"/>
                    <a:gd name="T67" fmla="*/ 2147483647 h 8"/>
                    <a:gd name="T68" fmla="*/ 2147483647 w 24"/>
                    <a:gd name="T69" fmla="*/ 2147483647 h 8"/>
                    <a:gd name="T70" fmla="*/ 2147483647 w 24"/>
                    <a:gd name="T71" fmla="*/ 2147483647 h 8"/>
                    <a:gd name="T72" fmla="*/ 2147483647 w 24"/>
                    <a:gd name="T73" fmla="*/ 2147483647 h 8"/>
                    <a:gd name="T74" fmla="*/ 2147483647 w 24"/>
                    <a:gd name="T75" fmla="*/ 2147483647 h 8"/>
                    <a:gd name="T76" fmla="*/ 2147483647 w 24"/>
                    <a:gd name="T77" fmla="*/ 2147483647 h 8"/>
                    <a:gd name="T78" fmla="*/ 2147483647 w 24"/>
                    <a:gd name="T79" fmla="*/ 2147483647 h 8"/>
                    <a:gd name="T80" fmla="*/ 2147483647 w 24"/>
                    <a:gd name="T81" fmla="*/ 2147483647 h 8"/>
                    <a:gd name="T82" fmla="*/ 2147483647 w 24"/>
                    <a:gd name="T83" fmla="*/ 2147483647 h 8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4" h="8">
                      <a:moveTo>
                        <a:pt x="24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24" y="8"/>
                        <a:pt x="24" y="8"/>
                        <a:pt x="24" y="8"/>
                      </a:cubicBezTo>
                      <a:lnTo>
                        <a:pt x="24" y="1"/>
                      </a:lnTo>
                      <a:close/>
                      <a:moveTo>
                        <a:pt x="11" y="1"/>
                      </a:moveTo>
                      <a:cubicBezTo>
                        <a:pt x="12" y="1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1"/>
                        <a:pt x="11" y="1"/>
                        <a:pt x="11" y="1"/>
                      </a:cubicBezTo>
                      <a:close/>
                      <a:moveTo>
                        <a:pt x="1" y="5"/>
                      </a:move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lnTo>
                        <a:pt x="1" y="5"/>
                      </a:lnTo>
                      <a:close/>
                      <a:moveTo>
                        <a:pt x="3" y="6"/>
                      </a:move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lnTo>
                        <a:pt x="3" y="6"/>
                      </a:lnTo>
                      <a:close/>
                      <a:moveTo>
                        <a:pt x="4" y="6"/>
                      </a:move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lnTo>
                        <a:pt x="4" y="6"/>
                      </a:lnTo>
                      <a:close/>
                      <a:moveTo>
                        <a:pt x="5" y="6"/>
                      </a:move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lnTo>
                        <a:pt x="5" y="6"/>
                      </a:lnTo>
                      <a:close/>
                      <a:moveTo>
                        <a:pt x="6" y="6"/>
                      </a:move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lnTo>
                        <a:pt x="6" y="6"/>
                      </a:lnTo>
                      <a:close/>
                      <a:moveTo>
                        <a:pt x="7" y="6"/>
                      </a:move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lnTo>
                        <a:pt x="7" y="6"/>
                      </a:lnTo>
                      <a:close/>
                      <a:moveTo>
                        <a:pt x="8" y="6"/>
                      </a:move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lnTo>
                        <a:pt x="8" y="6"/>
                      </a:lnTo>
                      <a:close/>
                      <a:moveTo>
                        <a:pt x="9" y="6"/>
                      </a:move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lnTo>
                        <a:pt x="9" y="6"/>
                      </a:lnTo>
                      <a:close/>
                      <a:moveTo>
                        <a:pt x="10" y="6"/>
                      </a:moveTo>
                      <a:cubicBezTo>
                        <a:pt x="10" y="6"/>
                        <a:pt x="10" y="6"/>
                        <a:pt x="10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1" y="5"/>
                        <a:pt x="11" y="5"/>
                        <a:pt x="11" y="6"/>
                      </a:cubicBezTo>
                      <a:cubicBezTo>
                        <a:pt x="11" y="6"/>
                        <a:pt x="11" y="6"/>
                        <a:pt x="10" y="6"/>
                      </a:cubicBezTo>
                      <a:close/>
                      <a:moveTo>
                        <a:pt x="10" y="4"/>
                      </a:move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1" y="3"/>
                        <a:pt x="11" y="3"/>
                        <a:pt x="11" y="4"/>
                      </a:cubicBezTo>
                      <a:cubicBezTo>
                        <a:pt x="11" y="4"/>
                        <a:pt x="11" y="4"/>
                        <a:pt x="10" y="4"/>
                      </a:cubicBezTo>
                      <a:close/>
                      <a:moveTo>
                        <a:pt x="10" y="2"/>
                      </a:move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1"/>
                        <a:pt x="11" y="1"/>
                        <a:pt x="11" y="2"/>
                      </a:cubicBezTo>
                      <a:cubicBezTo>
                        <a:pt x="11" y="2"/>
                        <a:pt x="11" y="2"/>
                        <a:pt x="10" y="2"/>
                      </a:cubicBezTo>
                      <a:close/>
                      <a:moveTo>
                        <a:pt x="12" y="6"/>
                      </a:move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lnTo>
                        <a:pt x="12" y="6"/>
                      </a:lnTo>
                      <a:close/>
                      <a:moveTo>
                        <a:pt x="12" y="4"/>
                      </a:move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2" y="3"/>
                        <a:pt x="12" y="3"/>
                        <a:pt x="12" y="3"/>
                      </a:cubicBezTo>
                      <a:lnTo>
                        <a:pt x="12" y="4"/>
                      </a:lnTo>
                      <a:close/>
                      <a:moveTo>
                        <a:pt x="24" y="7"/>
                      </a:move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24" y="5"/>
                        <a:pt x="24" y="5"/>
                        <a:pt x="24" y="5"/>
                      </a:cubicBezTo>
                      <a:lnTo>
                        <a:pt x="24" y="7"/>
                      </a:lnTo>
                      <a:close/>
                      <a:moveTo>
                        <a:pt x="24" y="4"/>
                      </a:move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24" y="2"/>
                        <a:pt x="24" y="2"/>
                        <a:pt x="24" y="2"/>
                      </a:cubicBezTo>
                      <a:lnTo>
                        <a:pt x="24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" name="Freeform 128"/>
                <p:cNvSpPr>
                  <a:spLocks noEditPoints="1"/>
                </p:cNvSpPr>
                <p:nvPr/>
              </p:nvSpPr>
              <p:spPr bwMode="auto">
                <a:xfrm>
                  <a:off x="4344988" y="2055813"/>
                  <a:ext cx="74612" cy="25401"/>
                </a:xfrm>
                <a:custGeom>
                  <a:avLst/>
                  <a:gdLst>
                    <a:gd name="T0" fmla="*/ 0 w 24"/>
                    <a:gd name="T1" fmla="*/ 2147483647 h 8"/>
                    <a:gd name="T2" fmla="*/ 2147483647 w 24"/>
                    <a:gd name="T3" fmla="*/ 2147483647 h 8"/>
                    <a:gd name="T4" fmla="*/ 2147483647 w 24"/>
                    <a:gd name="T5" fmla="*/ 2147483647 h 8"/>
                    <a:gd name="T6" fmla="*/ 2147483647 w 24"/>
                    <a:gd name="T7" fmla="*/ 2147483647 h 8"/>
                    <a:gd name="T8" fmla="*/ 2147483647 w 24"/>
                    <a:gd name="T9" fmla="*/ 2147483647 h 8"/>
                    <a:gd name="T10" fmla="*/ 2147483647 w 24"/>
                    <a:gd name="T11" fmla="*/ 2147483647 h 8"/>
                    <a:gd name="T12" fmla="*/ 2147483647 w 24"/>
                    <a:gd name="T13" fmla="*/ 2147483647 h 8"/>
                    <a:gd name="T14" fmla="*/ 2147483647 w 24"/>
                    <a:gd name="T15" fmla="*/ 2147483647 h 8"/>
                    <a:gd name="T16" fmla="*/ 2147483647 w 24"/>
                    <a:gd name="T17" fmla="*/ 2147483647 h 8"/>
                    <a:gd name="T18" fmla="*/ 2147483647 w 24"/>
                    <a:gd name="T19" fmla="*/ 2147483647 h 8"/>
                    <a:gd name="T20" fmla="*/ 2147483647 w 24"/>
                    <a:gd name="T21" fmla="*/ 2147483647 h 8"/>
                    <a:gd name="T22" fmla="*/ 2147483647 w 24"/>
                    <a:gd name="T23" fmla="*/ 2147483647 h 8"/>
                    <a:gd name="T24" fmla="*/ 2147483647 w 24"/>
                    <a:gd name="T25" fmla="*/ 2147483647 h 8"/>
                    <a:gd name="T26" fmla="*/ 2147483647 w 24"/>
                    <a:gd name="T27" fmla="*/ 2147483647 h 8"/>
                    <a:gd name="T28" fmla="*/ 2147483647 w 24"/>
                    <a:gd name="T29" fmla="*/ 2147483647 h 8"/>
                    <a:gd name="T30" fmla="*/ 2147483647 w 24"/>
                    <a:gd name="T31" fmla="*/ 2147483647 h 8"/>
                    <a:gd name="T32" fmla="*/ 2147483647 w 24"/>
                    <a:gd name="T33" fmla="*/ 2147483647 h 8"/>
                    <a:gd name="T34" fmla="*/ 2147483647 w 24"/>
                    <a:gd name="T35" fmla="*/ 2147483647 h 8"/>
                    <a:gd name="T36" fmla="*/ 2147483647 w 24"/>
                    <a:gd name="T37" fmla="*/ 2147483647 h 8"/>
                    <a:gd name="T38" fmla="*/ 2147483647 w 24"/>
                    <a:gd name="T39" fmla="*/ 2147483647 h 8"/>
                    <a:gd name="T40" fmla="*/ 2147483647 w 24"/>
                    <a:gd name="T41" fmla="*/ 2147483647 h 8"/>
                    <a:gd name="T42" fmla="*/ 2147483647 w 24"/>
                    <a:gd name="T43" fmla="*/ 2147483647 h 8"/>
                    <a:gd name="T44" fmla="*/ 2147483647 w 24"/>
                    <a:gd name="T45" fmla="*/ 2147483647 h 8"/>
                    <a:gd name="T46" fmla="*/ 2147483647 w 24"/>
                    <a:gd name="T47" fmla="*/ 2147483647 h 8"/>
                    <a:gd name="T48" fmla="*/ 2147483647 w 24"/>
                    <a:gd name="T49" fmla="*/ 2147483647 h 8"/>
                    <a:gd name="T50" fmla="*/ 2147483647 w 24"/>
                    <a:gd name="T51" fmla="*/ 2147483647 h 8"/>
                    <a:gd name="T52" fmla="*/ 2147483647 w 24"/>
                    <a:gd name="T53" fmla="*/ 2147483647 h 8"/>
                    <a:gd name="T54" fmla="*/ 2147483647 w 24"/>
                    <a:gd name="T55" fmla="*/ 2147483647 h 8"/>
                    <a:gd name="T56" fmla="*/ 2147483647 w 24"/>
                    <a:gd name="T57" fmla="*/ 2147483647 h 8"/>
                    <a:gd name="T58" fmla="*/ 2147483647 w 24"/>
                    <a:gd name="T59" fmla="*/ 2147483647 h 8"/>
                    <a:gd name="T60" fmla="*/ 2147483647 w 24"/>
                    <a:gd name="T61" fmla="*/ 2147483647 h 8"/>
                    <a:gd name="T62" fmla="*/ 2147483647 w 24"/>
                    <a:gd name="T63" fmla="*/ 2147483647 h 8"/>
                    <a:gd name="T64" fmla="*/ 2147483647 w 24"/>
                    <a:gd name="T65" fmla="*/ 2147483647 h 8"/>
                    <a:gd name="T66" fmla="*/ 2147483647 w 24"/>
                    <a:gd name="T67" fmla="*/ 2147483647 h 8"/>
                    <a:gd name="T68" fmla="*/ 2147483647 w 24"/>
                    <a:gd name="T69" fmla="*/ 2147483647 h 8"/>
                    <a:gd name="T70" fmla="*/ 2147483647 w 24"/>
                    <a:gd name="T71" fmla="*/ 2147483647 h 8"/>
                    <a:gd name="T72" fmla="*/ 2147483647 w 24"/>
                    <a:gd name="T73" fmla="*/ 2147483647 h 8"/>
                    <a:gd name="T74" fmla="*/ 2147483647 w 24"/>
                    <a:gd name="T75" fmla="*/ 2147483647 h 8"/>
                    <a:gd name="T76" fmla="*/ 2147483647 w 24"/>
                    <a:gd name="T77" fmla="*/ 2147483647 h 8"/>
                    <a:gd name="T78" fmla="*/ 2147483647 w 24"/>
                    <a:gd name="T79" fmla="*/ 2147483647 h 8"/>
                    <a:gd name="T80" fmla="*/ 2147483647 w 24"/>
                    <a:gd name="T81" fmla="*/ 2147483647 h 8"/>
                    <a:gd name="T82" fmla="*/ 2147483647 w 24"/>
                    <a:gd name="T83" fmla="*/ 2147483647 h 8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4" h="8">
                      <a:moveTo>
                        <a:pt x="24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4" y="6"/>
                        <a:pt x="24" y="6"/>
                        <a:pt x="24" y="6"/>
                      </a:cubicBezTo>
                      <a:lnTo>
                        <a:pt x="24" y="0"/>
                      </a:lnTo>
                      <a:close/>
                      <a:moveTo>
                        <a:pt x="11" y="2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3"/>
                        <a:pt x="11" y="3"/>
                      </a:cubicBezTo>
                      <a:cubicBezTo>
                        <a:pt x="11" y="3"/>
                        <a:pt x="11" y="2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lose/>
                      <a:moveTo>
                        <a:pt x="1" y="7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lnTo>
                        <a:pt x="1" y="7"/>
                      </a:lnTo>
                      <a:close/>
                      <a:moveTo>
                        <a:pt x="3" y="7"/>
                      </a:move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lnTo>
                        <a:pt x="3" y="7"/>
                      </a:lnTo>
                      <a:close/>
                      <a:moveTo>
                        <a:pt x="4" y="7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lnTo>
                        <a:pt x="4" y="7"/>
                      </a:lnTo>
                      <a:close/>
                      <a:moveTo>
                        <a:pt x="5" y="7"/>
                      </a:move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lnTo>
                        <a:pt x="5" y="7"/>
                      </a:lnTo>
                      <a:close/>
                      <a:moveTo>
                        <a:pt x="6" y="7"/>
                      </a:move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lnTo>
                        <a:pt x="6" y="7"/>
                      </a:lnTo>
                      <a:close/>
                      <a:moveTo>
                        <a:pt x="7" y="7"/>
                      </a:move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lnTo>
                        <a:pt x="7" y="7"/>
                      </a:lnTo>
                      <a:close/>
                      <a:moveTo>
                        <a:pt x="8" y="7"/>
                      </a:move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lnTo>
                        <a:pt x="8" y="7"/>
                      </a:lnTo>
                      <a:close/>
                      <a:moveTo>
                        <a:pt x="9" y="6"/>
                      </a:move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lnTo>
                        <a:pt x="9" y="6"/>
                      </a:lnTo>
                      <a:close/>
                      <a:moveTo>
                        <a:pt x="10" y="6"/>
                      </a:move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5"/>
                        <a:pt x="10" y="5"/>
                      </a:cubicBezTo>
                      <a:cubicBezTo>
                        <a:pt x="11" y="5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0" y="6"/>
                      </a:cubicBezTo>
                      <a:close/>
                      <a:moveTo>
                        <a:pt x="10" y="5"/>
                      </a:moveTo>
                      <a:cubicBezTo>
                        <a:pt x="10" y="5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4"/>
                        <a:pt x="11" y="5"/>
                        <a:pt x="10" y="5"/>
                      </a:cubicBezTo>
                      <a:close/>
                      <a:moveTo>
                        <a:pt x="10" y="3"/>
                      </a:moveTo>
                      <a:cubicBezTo>
                        <a:pt x="10" y="3"/>
                        <a:pt x="10" y="2"/>
                        <a:pt x="10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2"/>
                        <a:pt x="11" y="3"/>
                        <a:pt x="10" y="3"/>
                      </a:cubicBezTo>
                      <a:close/>
                      <a:moveTo>
                        <a:pt x="12" y="6"/>
                      </a:move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lnTo>
                        <a:pt x="12" y="6"/>
                      </a:lnTo>
                      <a:close/>
                      <a:moveTo>
                        <a:pt x="12" y="4"/>
                      </a:move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2" y="3"/>
                        <a:pt x="12" y="3"/>
                        <a:pt x="12" y="3"/>
                      </a:cubicBezTo>
                      <a:lnTo>
                        <a:pt x="12" y="4"/>
                      </a:lnTo>
                      <a:close/>
                      <a:moveTo>
                        <a:pt x="24" y="6"/>
                      </a:move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lnTo>
                        <a:pt x="24" y="6"/>
                      </a:lnTo>
                      <a:close/>
                      <a:moveTo>
                        <a:pt x="24" y="3"/>
                      </a:move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24" y="1"/>
                        <a:pt x="24" y="1"/>
                        <a:pt x="24" y="1"/>
                      </a:cubicBezTo>
                      <a:lnTo>
                        <a:pt x="24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/>
            <p:cNvGrpSpPr/>
            <p:nvPr/>
          </p:nvGrpSpPr>
          <p:grpSpPr>
            <a:xfrm>
              <a:off x="4902225" y="1152142"/>
              <a:ext cx="519273" cy="519273"/>
              <a:chOff x="4864375" y="1291169"/>
              <a:chExt cx="429151" cy="429151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4864375" y="1291169"/>
                <a:ext cx="429151" cy="429151"/>
              </a:xfrm>
              <a:prstGeom prst="ellipse">
                <a:avLst/>
              </a:prstGeom>
              <a:solidFill>
                <a:srgbClr val="C0D72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54" name="Group 136"/>
              <p:cNvGrpSpPr>
                <a:grpSpLocks/>
              </p:cNvGrpSpPr>
              <p:nvPr/>
            </p:nvGrpSpPr>
            <p:grpSpPr bwMode="auto">
              <a:xfrm>
                <a:off x="4956860" y="1377248"/>
                <a:ext cx="244182" cy="256992"/>
                <a:chOff x="4510653" y="1940151"/>
                <a:chExt cx="211137" cy="222249"/>
              </a:xfrm>
              <a:solidFill>
                <a:schemeClr val="bg1"/>
              </a:solidFill>
            </p:grpSpPr>
            <p:sp>
              <p:nvSpPr>
                <p:cNvPr id="159" name="Rectangle 218"/>
                <p:cNvSpPr>
                  <a:spLocks noChangeArrowheads="1"/>
                </p:cNvSpPr>
                <p:nvPr/>
              </p:nvSpPr>
              <p:spPr bwMode="auto">
                <a:xfrm>
                  <a:off x="4553515" y="2048101"/>
                  <a:ext cx="25400" cy="63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0" name="Rectangle 219"/>
                <p:cNvSpPr>
                  <a:spLocks noChangeArrowheads="1"/>
                </p:cNvSpPr>
                <p:nvPr/>
              </p:nvSpPr>
              <p:spPr bwMode="auto">
                <a:xfrm>
                  <a:off x="4656703" y="2048101"/>
                  <a:ext cx="20638" cy="63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1" name="Freeform 220"/>
                <p:cNvSpPr>
                  <a:spLocks/>
                </p:cNvSpPr>
                <p:nvPr/>
              </p:nvSpPr>
              <p:spPr bwMode="auto">
                <a:xfrm>
                  <a:off x="4596378" y="1970313"/>
                  <a:ext cx="38100" cy="19050"/>
                </a:xfrm>
                <a:custGeom>
                  <a:avLst/>
                  <a:gdLst>
                    <a:gd name="T0" fmla="*/ 2147483647 w 12"/>
                    <a:gd name="T1" fmla="*/ 2147483647 h 6"/>
                    <a:gd name="T2" fmla="*/ 2147483647 w 12"/>
                    <a:gd name="T3" fmla="*/ 0 h 6"/>
                    <a:gd name="T4" fmla="*/ 2147483647 w 12"/>
                    <a:gd name="T5" fmla="*/ 2147483647 h 6"/>
                    <a:gd name="T6" fmla="*/ 0 w 12"/>
                    <a:gd name="T7" fmla="*/ 0 h 6"/>
                    <a:gd name="T8" fmla="*/ 0 w 12"/>
                    <a:gd name="T9" fmla="*/ 2147483647 h 6"/>
                    <a:gd name="T10" fmla="*/ 2147483647 w 12"/>
                    <a:gd name="T11" fmla="*/ 2147483647 h 6"/>
                    <a:gd name="T12" fmla="*/ 2147483647 w 12"/>
                    <a:gd name="T13" fmla="*/ 2147483647 h 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2" h="6">
                      <a:moveTo>
                        <a:pt x="12" y="3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2"/>
                        <a:pt x="10" y="3"/>
                        <a:pt x="6" y="3"/>
                      </a:cubicBezTo>
                      <a:cubicBezTo>
                        <a:pt x="3" y="3"/>
                        <a:pt x="0" y="2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5"/>
                        <a:pt x="3" y="6"/>
                        <a:pt x="6" y="6"/>
                      </a:cubicBezTo>
                      <a:cubicBezTo>
                        <a:pt x="10" y="6"/>
                        <a:pt x="12" y="5"/>
                        <a:pt x="1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2" name="Freeform 221"/>
                <p:cNvSpPr>
                  <a:spLocks/>
                </p:cNvSpPr>
                <p:nvPr/>
              </p:nvSpPr>
              <p:spPr bwMode="auto">
                <a:xfrm>
                  <a:off x="4596378" y="1960788"/>
                  <a:ext cx="38100" cy="15875"/>
                </a:xfrm>
                <a:custGeom>
                  <a:avLst/>
                  <a:gdLst>
                    <a:gd name="T0" fmla="*/ 2147483647 w 12"/>
                    <a:gd name="T1" fmla="*/ 0 h 5"/>
                    <a:gd name="T2" fmla="*/ 2147483647 w 12"/>
                    <a:gd name="T3" fmla="*/ 2147483647 h 5"/>
                    <a:gd name="T4" fmla="*/ 0 w 12"/>
                    <a:gd name="T5" fmla="*/ 0 h 5"/>
                    <a:gd name="T6" fmla="*/ 0 w 12"/>
                    <a:gd name="T7" fmla="*/ 2147483647 h 5"/>
                    <a:gd name="T8" fmla="*/ 2147483647 w 12"/>
                    <a:gd name="T9" fmla="*/ 2147483647 h 5"/>
                    <a:gd name="T10" fmla="*/ 2147483647 w 12"/>
                    <a:gd name="T11" fmla="*/ 2147483647 h 5"/>
                    <a:gd name="T12" fmla="*/ 2147483647 w 12"/>
                    <a:gd name="T13" fmla="*/ 0 h 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2" h="5">
                      <a:moveTo>
                        <a:pt x="12" y="0"/>
                      </a:moveTo>
                      <a:cubicBezTo>
                        <a:pt x="12" y="1"/>
                        <a:pt x="10" y="2"/>
                        <a:pt x="6" y="2"/>
                      </a:cubicBezTo>
                      <a:cubicBezTo>
                        <a:pt x="3" y="2"/>
                        <a:pt x="0" y="1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3" y="5"/>
                        <a:pt x="6" y="5"/>
                      </a:cubicBezTo>
                      <a:cubicBezTo>
                        <a:pt x="10" y="5"/>
                        <a:pt x="12" y="4"/>
                        <a:pt x="12" y="3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3" name="Freeform 222"/>
                <p:cNvSpPr>
                  <a:spLocks noEditPoints="1"/>
                </p:cNvSpPr>
                <p:nvPr/>
              </p:nvSpPr>
              <p:spPr bwMode="auto">
                <a:xfrm>
                  <a:off x="4596378" y="1940151"/>
                  <a:ext cx="38100" cy="23813"/>
                </a:xfrm>
                <a:custGeom>
                  <a:avLst/>
                  <a:gdLst>
                    <a:gd name="T0" fmla="*/ 0 w 12"/>
                    <a:gd name="T1" fmla="*/ 2147483647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0 h 8"/>
                    <a:gd name="T10" fmla="*/ 0 w 12"/>
                    <a:gd name="T11" fmla="*/ 2147483647 h 8"/>
                    <a:gd name="T12" fmla="*/ 0 w 12"/>
                    <a:gd name="T13" fmla="*/ 2147483647 h 8"/>
                    <a:gd name="T14" fmla="*/ 0 w 12"/>
                    <a:gd name="T15" fmla="*/ 2147483647 h 8"/>
                    <a:gd name="T16" fmla="*/ 2147483647 w 12"/>
                    <a:gd name="T17" fmla="*/ 2147483647 h 8"/>
                    <a:gd name="T18" fmla="*/ 2147483647 w 12"/>
                    <a:gd name="T19" fmla="*/ 2147483647 h 8"/>
                    <a:gd name="T20" fmla="*/ 2147483647 w 12"/>
                    <a:gd name="T21" fmla="*/ 2147483647 h 8"/>
                    <a:gd name="T22" fmla="*/ 0 w 12"/>
                    <a:gd name="T23" fmla="*/ 2147483647 h 8"/>
                    <a:gd name="T24" fmla="*/ 2147483647 w 12"/>
                    <a:gd name="T25" fmla="*/ 2147483647 h 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2" h="8">
                      <a:moveTo>
                        <a:pt x="0" y="6"/>
                      </a:moveTo>
                      <a:cubicBezTo>
                        <a:pt x="0" y="7"/>
                        <a:pt x="3" y="8"/>
                        <a:pt x="6" y="8"/>
                      </a:cubicBezTo>
                      <a:cubicBezTo>
                        <a:pt x="10" y="8"/>
                        <a:pt x="12" y="7"/>
                        <a:pt x="12" y="6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2"/>
                        <a:pt x="10" y="0"/>
                        <a:pt x="6" y="0"/>
                      </a:cubicBezTo>
                      <a:cubicBezTo>
                        <a:pt x="3" y="0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lnTo>
                        <a:pt x="0" y="6"/>
                      </a:lnTo>
                      <a:close/>
                      <a:moveTo>
                        <a:pt x="6" y="1"/>
                      </a:moveTo>
                      <a:cubicBezTo>
                        <a:pt x="10" y="1"/>
                        <a:pt x="12" y="2"/>
                        <a:pt x="12" y="3"/>
                      </a:cubicBezTo>
                      <a:cubicBezTo>
                        <a:pt x="12" y="4"/>
                        <a:pt x="10" y="5"/>
                        <a:pt x="6" y="5"/>
                      </a:cubicBezTo>
                      <a:cubicBezTo>
                        <a:pt x="3" y="5"/>
                        <a:pt x="0" y="4"/>
                        <a:pt x="0" y="3"/>
                      </a:cubicBezTo>
                      <a:cubicBezTo>
                        <a:pt x="0" y="2"/>
                        <a:pt x="3" y="1"/>
                        <a:pt x="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" name="Freeform 223"/>
                <p:cNvSpPr>
                  <a:spLocks noEditPoints="1"/>
                </p:cNvSpPr>
                <p:nvPr/>
              </p:nvSpPr>
              <p:spPr bwMode="auto">
                <a:xfrm>
                  <a:off x="4599553" y="1943326"/>
                  <a:ext cx="34925" cy="12700"/>
                </a:xfrm>
                <a:custGeom>
                  <a:avLst/>
                  <a:gdLst>
                    <a:gd name="T0" fmla="*/ 2147483647 w 11"/>
                    <a:gd name="T1" fmla="*/ 2147483647 h 4"/>
                    <a:gd name="T2" fmla="*/ 2147483647 w 11"/>
                    <a:gd name="T3" fmla="*/ 2147483647 h 4"/>
                    <a:gd name="T4" fmla="*/ 2147483647 w 11"/>
                    <a:gd name="T5" fmla="*/ 0 h 4"/>
                    <a:gd name="T6" fmla="*/ 0 w 11"/>
                    <a:gd name="T7" fmla="*/ 2147483647 h 4"/>
                    <a:gd name="T8" fmla="*/ 2147483647 w 11"/>
                    <a:gd name="T9" fmla="*/ 2147483647 h 4"/>
                    <a:gd name="T10" fmla="*/ 2147483647 w 11"/>
                    <a:gd name="T11" fmla="*/ 0 h 4"/>
                    <a:gd name="T12" fmla="*/ 2147483647 w 11"/>
                    <a:gd name="T13" fmla="*/ 2147483647 h 4"/>
                    <a:gd name="T14" fmla="*/ 2147483647 w 11"/>
                    <a:gd name="T15" fmla="*/ 2147483647 h 4"/>
                    <a:gd name="T16" fmla="*/ 0 w 11"/>
                    <a:gd name="T17" fmla="*/ 2147483647 h 4"/>
                    <a:gd name="T18" fmla="*/ 2147483647 w 11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" h="4">
                      <a:moveTo>
                        <a:pt x="5" y="4"/>
                      </a:moveTo>
                      <a:cubicBezTo>
                        <a:pt x="8" y="4"/>
                        <a:pt x="11" y="3"/>
                        <a:pt x="11" y="2"/>
                      </a:cubicBezTo>
                      <a:cubicBezTo>
                        <a:pt x="11" y="1"/>
                        <a:pt x="8" y="0"/>
                        <a:pt x="5" y="0"/>
                      </a:cubicBez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3"/>
                        <a:pt x="2" y="4"/>
                        <a:pt x="5" y="4"/>
                      </a:cubicBezTo>
                      <a:close/>
                      <a:moveTo>
                        <a:pt x="5" y="0"/>
                      </a:moveTo>
                      <a:cubicBezTo>
                        <a:pt x="8" y="0"/>
                        <a:pt x="10" y="1"/>
                        <a:pt x="10" y="2"/>
                      </a:cubicBezTo>
                      <a:cubicBezTo>
                        <a:pt x="10" y="3"/>
                        <a:pt x="8" y="4"/>
                        <a:pt x="5" y="4"/>
                      </a:cubicBezTo>
                      <a:cubicBezTo>
                        <a:pt x="3" y="4"/>
                        <a:pt x="0" y="3"/>
                        <a:pt x="0" y="2"/>
                      </a:cubicBezTo>
                      <a:cubicBezTo>
                        <a:pt x="0" y="1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" name="Freeform 224"/>
                <p:cNvSpPr>
                  <a:spLocks/>
                </p:cNvSpPr>
                <p:nvPr/>
              </p:nvSpPr>
              <p:spPr bwMode="auto">
                <a:xfrm>
                  <a:off x="4510653" y="2057626"/>
                  <a:ext cx="39688" cy="15875"/>
                </a:xfrm>
                <a:custGeom>
                  <a:avLst/>
                  <a:gdLst>
                    <a:gd name="T0" fmla="*/ 2147483647 w 13"/>
                    <a:gd name="T1" fmla="*/ 2147483647 h 5"/>
                    <a:gd name="T2" fmla="*/ 0 w 13"/>
                    <a:gd name="T3" fmla="*/ 0 h 5"/>
                    <a:gd name="T4" fmla="*/ 0 w 13"/>
                    <a:gd name="T5" fmla="*/ 2147483647 h 5"/>
                    <a:gd name="T6" fmla="*/ 2147483647 w 13"/>
                    <a:gd name="T7" fmla="*/ 2147483647 h 5"/>
                    <a:gd name="T8" fmla="*/ 2147483647 w 13"/>
                    <a:gd name="T9" fmla="*/ 2147483647 h 5"/>
                    <a:gd name="T10" fmla="*/ 2147483647 w 13"/>
                    <a:gd name="T11" fmla="*/ 0 h 5"/>
                    <a:gd name="T12" fmla="*/ 2147483647 w 13"/>
                    <a:gd name="T13" fmla="*/ 2147483647 h 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3" h="5">
                      <a:moveTo>
                        <a:pt x="7" y="2"/>
                      </a:moveTo>
                      <a:cubicBezTo>
                        <a:pt x="3" y="2"/>
                        <a:pt x="0" y="1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3" y="5"/>
                        <a:pt x="7" y="5"/>
                      </a:cubicBezTo>
                      <a:cubicBezTo>
                        <a:pt x="10" y="5"/>
                        <a:pt x="13" y="4"/>
                        <a:pt x="13" y="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1"/>
                        <a:pt x="10" y="2"/>
                        <a:pt x="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6" name="Freeform 225"/>
                <p:cNvSpPr>
                  <a:spLocks/>
                </p:cNvSpPr>
                <p:nvPr/>
              </p:nvSpPr>
              <p:spPr bwMode="auto">
                <a:xfrm>
                  <a:off x="4510653" y="2044926"/>
                  <a:ext cx="39688" cy="19050"/>
                </a:xfrm>
                <a:custGeom>
                  <a:avLst/>
                  <a:gdLst>
                    <a:gd name="T0" fmla="*/ 2147483647 w 13"/>
                    <a:gd name="T1" fmla="*/ 2147483647 h 6"/>
                    <a:gd name="T2" fmla="*/ 0 w 13"/>
                    <a:gd name="T3" fmla="*/ 0 h 6"/>
                    <a:gd name="T4" fmla="*/ 0 w 13"/>
                    <a:gd name="T5" fmla="*/ 2147483647 h 6"/>
                    <a:gd name="T6" fmla="*/ 2147483647 w 13"/>
                    <a:gd name="T7" fmla="*/ 2147483647 h 6"/>
                    <a:gd name="T8" fmla="*/ 2147483647 w 13"/>
                    <a:gd name="T9" fmla="*/ 2147483647 h 6"/>
                    <a:gd name="T10" fmla="*/ 2147483647 w 13"/>
                    <a:gd name="T11" fmla="*/ 0 h 6"/>
                    <a:gd name="T12" fmla="*/ 2147483647 w 13"/>
                    <a:gd name="T13" fmla="*/ 2147483647 h 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3" h="6">
                      <a:moveTo>
                        <a:pt x="7" y="3"/>
                      </a:moveTo>
                      <a:cubicBezTo>
                        <a:pt x="3" y="3"/>
                        <a:pt x="0" y="2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5"/>
                        <a:pt x="3" y="6"/>
                        <a:pt x="7" y="6"/>
                      </a:cubicBezTo>
                      <a:cubicBezTo>
                        <a:pt x="10" y="6"/>
                        <a:pt x="13" y="5"/>
                        <a:pt x="13" y="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2"/>
                        <a:pt x="10" y="3"/>
                        <a:pt x="7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7" name="Freeform 226"/>
                <p:cNvSpPr>
                  <a:spLocks noEditPoints="1"/>
                </p:cNvSpPr>
                <p:nvPr/>
              </p:nvSpPr>
              <p:spPr bwMode="auto">
                <a:xfrm>
                  <a:off x="4510653" y="2025876"/>
                  <a:ext cx="39688" cy="25400"/>
                </a:xfrm>
                <a:custGeom>
                  <a:avLst/>
                  <a:gdLst>
                    <a:gd name="T0" fmla="*/ 2147483647 w 13"/>
                    <a:gd name="T1" fmla="*/ 0 h 8"/>
                    <a:gd name="T2" fmla="*/ 0 w 13"/>
                    <a:gd name="T3" fmla="*/ 2147483647 h 8"/>
                    <a:gd name="T4" fmla="*/ 0 w 13"/>
                    <a:gd name="T5" fmla="*/ 2147483647 h 8"/>
                    <a:gd name="T6" fmla="*/ 0 w 13"/>
                    <a:gd name="T7" fmla="*/ 2147483647 h 8"/>
                    <a:gd name="T8" fmla="*/ 2147483647 w 13"/>
                    <a:gd name="T9" fmla="*/ 2147483647 h 8"/>
                    <a:gd name="T10" fmla="*/ 2147483647 w 13"/>
                    <a:gd name="T11" fmla="*/ 2147483647 h 8"/>
                    <a:gd name="T12" fmla="*/ 2147483647 w 13"/>
                    <a:gd name="T13" fmla="*/ 2147483647 h 8"/>
                    <a:gd name="T14" fmla="*/ 2147483647 w 13"/>
                    <a:gd name="T15" fmla="*/ 0 h 8"/>
                    <a:gd name="T16" fmla="*/ 2147483647 w 13"/>
                    <a:gd name="T17" fmla="*/ 2147483647 h 8"/>
                    <a:gd name="T18" fmla="*/ 2147483647 w 13"/>
                    <a:gd name="T19" fmla="*/ 2147483647 h 8"/>
                    <a:gd name="T20" fmla="*/ 2147483647 w 13"/>
                    <a:gd name="T21" fmla="*/ 0 h 8"/>
                    <a:gd name="T22" fmla="*/ 2147483647 w 13"/>
                    <a:gd name="T23" fmla="*/ 2147483647 h 8"/>
                    <a:gd name="T24" fmla="*/ 2147483647 w 13"/>
                    <a:gd name="T25" fmla="*/ 2147483647 h 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3" h="8">
                      <a:moveTo>
                        <a:pt x="7" y="0"/>
                      </a:moveTo>
                      <a:cubicBezTo>
                        <a:pt x="3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3" y="8"/>
                        <a:pt x="7" y="8"/>
                      </a:cubicBezTo>
                      <a:cubicBezTo>
                        <a:pt x="10" y="8"/>
                        <a:pt x="13" y="7"/>
                        <a:pt x="13" y="6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1"/>
                        <a:pt x="10" y="0"/>
                        <a:pt x="7" y="0"/>
                      </a:cubicBezTo>
                      <a:close/>
                      <a:moveTo>
                        <a:pt x="7" y="5"/>
                      </a:moveTo>
                      <a:cubicBezTo>
                        <a:pt x="3" y="5"/>
                        <a:pt x="1" y="4"/>
                        <a:pt x="1" y="3"/>
                      </a:cubicBezTo>
                      <a:cubicBezTo>
                        <a:pt x="1" y="1"/>
                        <a:pt x="3" y="0"/>
                        <a:pt x="7" y="0"/>
                      </a:cubicBezTo>
                      <a:cubicBezTo>
                        <a:pt x="10" y="0"/>
                        <a:pt x="13" y="1"/>
                        <a:pt x="13" y="3"/>
                      </a:cubicBezTo>
                      <a:cubicBezTo>
                        <a:pt x="13" y="4"/>
                        <a:pt x="10" y="5"/>
                        <a:pt x="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8" name="Freeform 227"/>
                <p:cNvSpPr>
                  <a:spLocks noEditPoints="1"/>
                </p:cNvSpPr>
                <p:nvPr/>
              </p:nvSpPr>
              <p:spPr bwMode="auto">
                <a:xfrm>
                  <a:off x="4513828" y="2025876"/>
                  <a:ext cx="33338" cy="15875"/>
                </a:xfrm>
                <a:custGeom>
                  <a:avLst/>
                  <a:gdLst>
                    <a:gd name="T0" fmla="*/ 2147483647 w 11"/>
                    <a:gd name="T1" fmla="*/ 0 h 5"/>
                    <a:gd name="T2" fmla="*/ 0 w 11"/>
                    <a:gd name="T3" fmla="*/ 2147483647 h 5"/>
                    <a:gd name="T4" fmla="*/ 2147483647 w 11"/>
                    <a:gd name="T5" fmla="*/ 2147483647 h 5"/>
                    <a:gd name="T6" fmla="*/ 2147483647 w 11"/>
                    <a:gd name="T7" fmla="*/ 2147483647 h 5"/>
                    <a:gd name="T8" fmla="*/ 2147483647 w 11"/>
                    <a:gd name="T9" fmla="*/ 0 h 5"/>
                    <a:gd name="T10" fmla="*/ 2147483647 w 11"/>
                    <a:gd name="T11" fmla="*/ 2147483647 h 5"/>
                    <a:gd name="T12" fmla="*/ 2147483647 w 11"/>
                    <a:gd name="T13" fmla="*/ 2147483647 h 5"/>
                    <a:gd name="T14" fmla="*/ 2147483647 w 11"/>
                    <a:gd name="T15" fmla="*/ 2147483647 h 5"/>
                    <a:gd name="T16" fmla="*/ 2147483647 w 11"/>
                    <a:gd name="T17" fmla="*/ 2147483647 h 5"/>
                    <a:gd name="T18" fmla="*/ 2147483647 w 11"/>
                    <a:gd name="T19" fmla="*/ 2147483647 h 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" h="5">
                      <a:moveTo>
                        <a:pt x="6" y="0"/>
                      </a:move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5"/>
                        <a:pt x="6" y="5"/>
                      </a:cubicBezTo>
                      <a:cubicBezTo>
                        <a:pt x="9" y="5"/>
                        <a:pt x="11" y="4"/>
                        <a:pt x="11" y="3"/>
                      </a:cubicBezTo>
                      <a:cubicBezTo>
                        <a:pt x="11" y="1"/>
                        <a:pt x="9" y="0"/>
                        <a:pt x="6" y="0"/>
                      </a:cubicBezTo>
                      <a:close/>
                      <a:moveTo>
                        <a:pt x="6" y="4"/>
                      </a:moveTo>
                      <a:cubicBezTo>
                        <a:pt x="3" y="4"/>
                        <a:pt x="1" y="4"/>
                        <a:pt x="1" y="3"/>
                      </a:cubicBezTo>
                      <a:cubicBezTo>
                        <a:pt x="1" y="1"/>
                        <a:pt x="3" y="1"/>
                        <a:pt x="6" y="1"/>
                      </a:cubicBezTo>
                      <a:cubicBezTo>
                        <a:pt x="8" y="1"/>
                        <a:pt x="10" y="1"/>
                        <a:pt x="10" y="3"/>
                      </a:cubicBezTo>
                      <a:cubicBezTo>
                        <a:pt x="10" y="4"/>
                        <a:pt x="8" y="4"/>
                        <a:pt x="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9" name="Freeform 228"/>
                <p:cNvSpPr>
                  <a:spLocks/>
                </p:cNvSpPr>
                <p:nvPr/>
              </p:nvSpPr>
              <p:spPr bwMode="auto">
                <a:xfrm>
                  <a:off x="4596378" y="2144937"/>
                  <a:ext cx="38100" cy="17463"/>
                </a:xfrm>
                <a:custGeom>
                  <a:avLst/>
                  <a:gdLst>
                    <a:gd name="T0" fmla="*/ 2147483647 w 12"/>
                    <a:gd name="T1" fmla="*/ 2147483647 h 6"/>
                    <a:gd name="T2" fmla="*/ 0 w 12"/>
                    <a:gd name="T3" fmla="*/ 0 h 6"/>
                    <a:gd name="T4" fmla="*/ 0 w 12"/>
                    <a:gd name="T5" fmla="*/ 2147483647 h 6"/>
                    <a:gd name="T6" fmla="*/ 2147483647 w 12"/>
                    <a:gd name="T7" fmla="*/ 2147483647 h 6"/>
                    <a:gd name="T8" fmla="*/ 2147483647 w 12"/>
                    <a:gd name="T9" fmla="*/ 2147483647 h 6"/>
                    <a:gd name="T10" fmla="*/ 2147483647 w 12"/>
                    <a:gd name="T11" fmla="*/ 0 h 6"/>
                    <a:gd name="T12" fmla="*/ 2147483647 w 12"/>
                    <a:gd name="T13" fmla="*/ 2147483647 h 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2" h="6">
                      <a:moveTo>
                        <a:pt x="6" y="3"/>
                      </a:moveTo>
                      <a:cubicBezTo>
                        <a:pt x="3" y="3"/>
                        <a:pt x="0" y="2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5"/>
                        <a:pt x="3" y="6"/>
                        <a:pt x="6" y="6"/>
                      </a:cubicBezTo>
                      <a:cubicBezTo>
                        <a:pt x="10" y="6"/>
                        <a:pt x="12" y="5"/>
                        <a:pt x="12" y="3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2"/>
                        <a:pt x="10" y="3"/>
                        <a:pt x="6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0" name="Freeform 229"/>
                <p:cNvSpPr>
                  <a:spLocks/>
                </p:cNvSpPr>
                <p:nvPr/>
              </p:nvSpPr>
              <p:spPr bwMode="auto">
                <a:xfrm>
                  <a:off x="4596378" y="2132237"/>
                  <a:ext cx="38100" cy="19050"/>
                </a:xfrm>
                <a:custGeom>
                  <a:avLst/>
                  <a:gdLst>
                    <a:gd name="T0" fmla="*/ 2147483647 w 12"/>
                    <a:gd name="T1" fmla="*/ 2147483647 h 6"/>
                    <a:gd name="T2" fmla="*/ 0 w 12"/>
                    <a:gd name="T3" fmla="*/ 0 h 6"/>
                    <a:gd name="T4" fmla="*/ 0 w 12"/>
                    <a:gd name="T5" fmla="*/ 2147483647 h 6"/>
                    <a:gd name="T6" fmla="*/ 2147483647 w 12"/>
                    <a:gd name="T7" fmla="*/ 2147483647 h 6"/>
                    <a:gd name="T8" fmla="*/ 2147483647 w 12"/>
                    <a:gd name="T9" fmla="*/ 2147483647 h 6"/>
                    <a:gd name="T10" fmla="*/ 2147483647 w 12"/>
                    <a:gd name="T11" fmla="*/ 0 h 6"/>
                    <a:gd name="T12" fmla="*/ 2147483647 w 12"/>
                    <a:gd name="T13" fmla="*/ 2147483647 h 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2" h="6">
                      <a:moveTo>
                        <a:pt x="6" y="3"/>
                      </a:moveTo>
                      <a:cubicBezTo>
                        <a:pt x="3" y="3"/>
                        <a:pt x="0" y="2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5"/>
                        <a:pt x="3" y="6"/>
                        <a:pt x="6" y="6"/>
                      </a:cubicBezTo>
                      <a:cubicBezTo>
                        <a:pt x="10" y="6"/>
                        <a:pt x="12" y="5"/>
                        <a:pt x="12" y="3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2"/>
                        <a:pt x="10" y="3"/>
                        <a:pt x="6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Freeform 230"/>
                <p:cNvSpPr>
                  <a:spLocks noEditPoints="1"/>
                </p:cNvSpPr>
                <p:nvPr/>
              </p:nvSpPr>
              <p:spPr bwMode="auto">
                <a:xfrm>
                  <a:off x="4596378" y="2113187"/>
                  <a:ext cx="38100" cy="25400"/>
                </a:xfrm>
                <a:custGeom>
                  <a:avLst/>
                  <a:gdLst>
                    <a:gd name="T0" fmla="*/ 2147483647 w 12"/>
                    <a:gd name="T1" fmla="*/ 0 h 8"/>
                    <a:gd name="T2" fmla="*/ 0 w 12"/>
                    <a:gd name="T3" fmla="*/ 2147483647 h 8"/>
                    <a:gd name="T4" fmla="*/ 0 w 12"/>
                    <a:gd name="T5" fmla="*/ 2147483647 h 8"/>
                    <a:gd name="T6" fmla="*/ 0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0 h 8"/>
                    <a:gd name="T16" fmla="*/ 2147483647 w 12"/>
                    <a:gd name="T17" fmla="*/ 2147483647 h 8"/>
                    <a:gd name="T18" fmla="*/ 0 w 12"/>
                    <a:gd name="T19" fmla="*/ 2147483647 h 8"/>
                    <a:gd name="T20" fmla="*/ 2147483647 w 12"/>
                    <a:gd name="T21" fmla="*/ 0 h 8"/>
                    <a:gd name="T22" fmla="*/ 2147483647 w 12"/>
                    <a:gd name="T23" fmla="*/ 2147483647 h 8"/>
                    <a:gd name="T24" fmla="*/ 2147483647 w 12"/>
                    <a:gd name="T25" fmla="*/ 2147483647 h 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2" h="8">
                      <a:moveTo>
                        <a:pt x="6" y="0"/>
                      </a:moveTo>
                      <a:cubicBezTo>
                        <a:pt x="3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3" y="8"/>
                        <a:pt x="6" y="8"/>
                      </a:cubicBezTo>
                      <a:cubicBezTo>
                        <a:pt x="10" y="8"/>
                        <a:pt x="12" y="7"/>
                        <a:pt x="12" y="6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1"/>
                        <a:pt x="10" y="0"/>
                        <a:pt x="6" y="0"/>
                      </a:cubicBezTo>
                      <a:close/>
                      <a:moveTo>
                        <a:pt x="6" y="5"/>
                      </a:moveTo>
                      <a:cubicBezTo>
                        <a:pt x="3" y="5"/>
                        <a:pt x="0" y="4"/>
                        <a:pt x="0" y="3"/>
                      </a:cubicBezTo>
                      <a:cubicBezTo>
                        <a:pt x="0" y="1"/>
                        <a:pt x="3" y="0"/>
                        <a:pt x="6" y="0"/>
                      </a:cubicBezTo>
                      <a:cubicBezTo>
                        <a:pt x="10" y="0"/>
                        <a:pt x="12" y="1"/>
                        <a:pt x="12" y="3"/>
                      </a:cubicBezTo>
                      <a:cubicBezTo>
                        <a:pt x="12" y="4"/>
                        <a:pt x="10" y="5"/>
                        <a:pt x="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2" name="Freeform 231"/>
                <p:cNvSpPr>
                  <a:spLocks noEditPoints="1"/>
                </p:cNvSpPr>
                <p:nvPr/>
              </p:nvSpPr>
              <p:spPr bwMode="auto">
                <a:xfrm>
                  <a:off x="4599553" y="2113187"/>
                  <a:ext cx="34925" cy="15875"/>
                </a:xfrm>
                <a:custGeom>
                  <a:avLst/>
                  <a:gdLst>
                    <a:gd name="T0" fmla="*/ 2147483647 w 11"/>
                    <a:gd name="T1" fmla="*/ 0 h 5"/>
                    <a:gd name="T2" fmla="*/ 0 w 11"/>
                    <a:gd name="T3" fmla="*/ 2147483647 h 5"/>
                    <a:gd name="T4" fmla="*/ 2147483647 w 11"/>
                    <a:gd name="T5" fmla="*/ 2147483647 h 5"/>
                    <a:gd name="T6" fmla="*/ 2147483647 w 11"/>
                    <a:gd name="T7" fmla="*/ 2147483647 h 5"/>
                    <a:gd name="T8" fmla="*/ 2147483647 w 11"/>
                    <a:gd name="T9" fmla="*/ 0 h 5"/>
                    <a:gd name="T10" fmla="*/ 2147483647 w 11"/>
                    <a:gd name="T11" fmla="*/ 2147483647 h 5"/>
                    <a:gd name="T12" fmla="*/ 0 w 11"/>
                    <a:gd name="T13" fmla="*/ 2147483647 h 5"/>
                    <a:gd name="T14" fmla="*/ 2147483647 w 11"/>
                    <a:gd name="T15" fmla="*/ 2147483647 h 5"/>
                    <a:gd name="T16" fmla="*/ 2147483647 w 11"/>
                    <a:gd name="T17" fmla="*/ 2147483647 h 5"/>
                    <a:gd name="T18" fmla="*/ 2147483647 w 11"/>
                    <a:gd name="T19" fmla="*/ 2147483647 h 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" h="5">
                      <a:moveTo>
                        <a:pt x="5" y="0"/>
                      </a:move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5"/>
                        <a:pt x="5" y="5"/>
                      </a:cubicBezTo>
                      <a:cubicBezTo>
                        <a:pt x="8" y="5"/>
                        <a:pt x="11" y="4"/>
                        <a:pt x="11" y="3"/>
                      </a:cubicBezTo>
                      <a:cubicBezTo>
                        <a:pt x="11" y="1"/>
                        <a:pt x="8" y="0"/>
                        <a:pt x="5" y="0"/>
                      </a:cubicBezTo>
                      <a:close/>
                      <a:moveTo>
                        <a:pt x="5" y="5"/>
                      </a:moveTo>
                      <a:cubicBezTo>
                        <a:pt x="3" y="5"/>
                        <a:pt x="0" y="4"/>
                        <a:pt x="0" y="3"/>
                      </a:cubicBezTo>
                      <a:cubicBezTo>
                        <a:pt x="0" y="2"/>
                        <a:pt x="3" y="1"/>
                        <a:pt x="5" y="1"/>
                      </a:cubicBezTo>
                      <a:cubicBezTo>
                        <a:pt x="8" y="1"/>
                        <a:pt x="10" y="2"/>
                        <a:pt x="10" y="3"/>
                      </a:cubicBezTo>
                      <a:cubicBezTo>
                        <a:pt x="10" y="4"/>
                        <a:pt x="8" y="5"/>
                        <a:pt x="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3" name="Freeform 232"/>
                <p:cNvSpPr>
                  <a:spLocks/>
                </p:cNvSpPr>
                <p:nvPr/>
              </p:nvSpPr>
              <p:spPr bwMode="auto">
                <a:xfrm>
                  <a:off x="4680515" y="2060801"/>
                  <a:ext cx="41275" cy="15875"/>
                </a:xfrm>
                <a:custGeom>
                  <a:avLst/>
                  <a:gdLst>
                    <a:gd name="T0" fmla="*/ 2147483647 w 13"/>
                    <a:gd name="T1" fmla="*/ 2147483647 h 5"/>
                    <a:gd name="T2" fmla="*/ 0 w 13"/>
                    <a:gd name="T3" fmla="*/ 0 h 5"/>
                    <a:gd name="T4" fmla="*/ 0 w 13"/>
                    <a:gd name="T5" fmla="*/ 2147483647 h 5"/>
                    <a:gd name="T6" fmla="*/ 2147483647 w 13"/>
                    <a:gd name="T7" fmla="*/ 2147483647 h 5"/>
                    <a:gd name="T8" fmla="*/ 2147483647 w 13"/>
                    <a:gd name="T9" fmla="*/ 2147483647 h 5"/>
                    <a:gd name="T10" fmla="*/ 2147483647 w 13"/>
                    <a:gd name="T11" fmla="*/ 0 h 5"/>
                    <a:gd name="T12" fmla="*/ 2147483647 w 13"/>
                    <a:gd name="T13" fmla="*/ 2147483647 h 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3" h="5">
                      <a:moveTo>
                        <a:pt x="6" y="2"/>
                      </a:moveTo>
                      <a:cubicBezTo>
                        <a:pt x="3" y="2"/>
                        <a:pt x="0" y="1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3" y="5"/>
                        <a:pt x="6" y="5"/>
                      </a:cubicBezTo>
                      <a:cubicBezTo>
                        <a:pt x="10" y="5"/>
                        <a:pt x="13" y="4"/>
                        <a:pt x="13" y="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1"/>
                        <a:pt x="10" y="2"/>
                        <a:pt x="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" name="Freeform 233"/>
                <p:cNvSpPr>
                  <a:spLocks/>
                </p:cNvSpPr>
                <p:nvPr/>
              </p:nvSpPr>
              <p:spPr bwMode="auto">
                <a:xfrm>
                  <a:off x="4680515" y="2048101"/>
                  <a:ext cx="41275" cy="15875"/>
                </a:xfrm>
                <a:custGeom>
                  <a:avLst/>
                  <a:gdLst>
                    <a:gd name="T0" fmla="*/ 2147483647 w 13"/>
                    <a:gd name="T1" fmla="*/ 2147483647 h 5"/>
                    <a:gd name="T2" fmla="*/ 0 w 13"/>
                    <a:gd name="T3" fmla="*/ 0 h 5"/>
                    <a:gd name="T4" fmla="*/ 0 w 13"/>
                    <a:gd name="T5" fmla="*/ 2147483647 h 5"/>
                    <a:gd name="T6" fmla="*/ 2147483647 w 13"/>
                    <a:gd name="T7" fmla="*/ 2147483647 h 5"/>
                    <a:gd name="T8" fmla="*/ 2147483647 w 13"/>
                    <a:gd name="T9" fmla="*/ 2147483647 h 5"/>
                    <a:gd name="T10" fmla="*/ 2147483647 w 13"/>
                    <a:gd name="T11" fmla="*/ 0 h 5"/>
                    <a:gd name="T12" fmla="*/ 2147483647 w 13"/>
                    <a:gd name="T13" fmla="*/ 2147483647 h 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3" h="5">
                      <a:moveTo>
                        <a:pt x="6" y="2"/>
                      </a:moveTo>
                      <a:cubicBezTo>
                        <a:pt x="3" y="2"/>
                        <a:pt x="0" y="1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3" y="5"/>
                        <a:pt x="6" y="5"/>
                      </a:cubicBezTo>
                      <a:cubicBezTo>
                        <a:pt x="10" y="5"/>
                        <a:pt x="13" y="4"/>
                        <a:pt x="13" y="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1"/>
                        <a:pt x="10" y="2"/>
                        <a:pt x="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5" name="Freeform 234"/>
                <p:cNvSpPr>
                  <a:spLocks noEditPoints="1"/>
                </p:cNvSpPr>
                <p:nvPr/>
              </p:nvSpPr>
              <p:spPr bwMode="auto">
                <a:xfrm>
                  <a:off x="4680515" y="2029051"/>
                  <a:ext cx="41275" cy="25400"/>
                </a:xfrm>
                <a:custGeom>
                  <a:avLst/>
                  <a:gdLst>
                    <a:gd name="T0" fmla="*/ 2147483647 w 13"/>
                    <a:gd name="T1" fmla="*/ 0 h 8"/>
                    <a:gd name="T2" fmla="*/ 0 w 13"/>
                    <a:gd name="T3" fmla="*/ 2147483647 h 8"/>
                    <a:gd name="T4" fmla="*/ 0 w 13"/>
                    <a:gd name="T5" fmla="*/ 2147483647 h 8"/>
                    <a:gd name="T6" fmla="*/ 0 w 13"/>
                    <a:gd name="T7" fmla="*/ 2147483647 h 8"/>
                    <a:gd name="T8" fmla="*/ 2147483647 w 13"/>
                    <a:gd name="T9" fmla="*/ 2147483647 h 8"/>
                    <a:gd name="T10" fmla="*/ 2147483647 w 13"/>
                    <a:gd name="T11" fmla="*/ 2147483647 h 8"/>
                    <a:gd name="T12" fmla="*/ 2147483647 w 13"/>
                    <a:gd name="T13" fmla="*/ 2147483647 h 8"/>
                    <a:gd name="T14" fmla="*/ 2147483647 w 13"/>
                    <a:gd name="T15" fmla="*/ 0 h 8"/>
                    <a:gd name="T16" fmla="*/ 2147483647 w 13"/>
                    <a:gd name="T17" fmla="*/ 2147483647 h 8"/>
                    <a:gd name="T18" fmla="*/ 0 w 13"/>
                    <a:gd name="T19" fmla="*/ 2147483647 h 8"/>
                    <a:gd name="T20" fmla="*/ 2147483647 w 13"/>
                    <a:gd name="T21" fmla="*/ 0 h 8"/>
                    <a:gd name="T22" fmla="*/ 2147483647 w 13"/>
                    <a:gd name="T23" fmla="*/ 2147483647 h 8"/>
                    <a:gd name="T24" fmla="*/ 2147483647 w 13"/>
                    <a:gd name="T25" fmla="*/ 2147483647 h 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3" h="8">
                      <a:moveTo>
                        <a:pt x="6" y="0"/>
                      </a:moveTo>
                      <a:cubicBezTo>
                        <a:pt x="3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7"/>
                        <a:pt x="3" y="8"/>
                        <a:pt x="6" y="8"/>
                      </a:cubicBezTo>
                      <a:cubicBezTo>
                        <a:pt x="10" y="8"/>
                        <a:pt x="13" y="7"/>
                        <a:pt x="13" y="5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1"/>
                        <a:pt x="10" y="0"/>
                        <a:pt x="6" y="0"/>
                      </a:cubicBezTo>
                      <a:close/>
                      <a:moveTo>
                        <a:pt x="6" y="5"/>
                      </a:moveTo>
                      <a:cubicBezTo>
                        <a:pt x="3" y="5"/>
                        <a:pt x="0" y="4"/>
                        <a:pt x="0" y="2"/>
                      </a:cubicBezTo>
                      <a:cubicBezTo>
                        <a:pt x="0" y="1"/>
                        <a:pt x="3" y="0"/>
                        <a:pt x="6" y="0"/>
                      </a:cubicBezTo>
                      <a:cubicBezTo>
                        <a:pt x="10" y="0"/>
                        <a:pt x="12" y="1"/>
                        <a:pt x="12" y="2"/>
                      </a:cubicBezTo>
                      <a:cubicBezTo>
                        <a:pt x="12" y="4"/>
                        <a:pt x="10" y="5"/>
                        <a:pt x="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6" name="Freeform 235"/>
                <p:cNvSpPr>
                  <a:spLocks noEditPoints="1"/>
                </p:cNvSpPr>
                <p:nvPr/>
              </p:nvSpPr>
              <p:spPr bwMode="auto">
                <a:xfrm>
                  <a:off x="4683690" y="2029051"/>
                  <a:ext cx="34925" cy="12700"/>
                </a:xfrm>
                <a:custGeom>
                  <a:avLst/>
                  <a:gdLst>
                    <a:gd name="T0" fmla="*/ 2147483647 w 11"/>
                    <a:gd name="T1" fmla="*/ 0 h 4"/>
                    <a:gd name="T2" fmla="*/ 0 w 11"/>
                    <a:gd name="T3" fmla="*/ 2147483647 h 4"/>
                    <a:gd name="T4" fmla="*/ 2147483647 w 11"/>
                    <a:gd name="T5" fmla="*/ 2147483647 h 4"/>
                    <a:gd name="T6" fmla="*/ 2147483647 w 11"/>
                    <a:gd name="T7" fmla="*/ 2147483647 h 4"/>
                    <a:gd name="T8" fmla="*/ 2147483647 w 11"/>
                    <a:gd name="T9" fmla="*/ 0 h 4"/>
                    <a:gd name="T10" fmla="*/ 2147483647 w 11"/>
                    <a:gd name="T11" fmla="*/ 2147483647 h 4"/>
                    <a:gd name="T12" fmla="*/ 2147483647 w 11"/>
                    <a:gd name="T13" fmla="*/ 2147483647 h 4"/>
                    <a:gd name="T14" fmla="*/ 2147483647 w 11"/>
                    <a:gd name="T15" fmla="*/ 0 h 4"/>
                    <a:gd name="T16" fmla="*/ 2147483647 w 11"/>
                    <a:gd name="T17" fmla="*/ 2147483647 h 4"/>
                    <a:gd name="T18" fmla="*/ 2147483647 w 11"/>
                    <a:gd name="T19" fmla="*/ 2147483647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" h="4">
                      <a:moveTo>
                        <a:pt x="5" y="0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3"/>
                        <a:pt x="2" y="4"/>
                        <a:pt x="5" y="4"/>
                      </a:cubicBezTo>
                      <a:cubicBezTo>
                        <a:pt x="9" y="4"/>
                        <a:pt x="11" y="3"/>
                        <a:pt x="11" y="2"/>
                      </a:cubicBezTo>
                      <a:cubicBezTo>
                        <a:pt x="11" y="1"/>
                        <a:pt x="9" y="0"/>
                        <a:pt x="5" y="0"/>
                      </a:cubicBezTo>
                      <a:close/>
                      <a:moveTo>
                        <a:pt x="5" y="4"/>
                      </a:moveTo>
                      <a:cubicBezTo>
                        <a:pt x="3" y="4"/>
                        <a:pt x="1" y="3"/>
                        <a:pt x="1" y="2"/>
                      </a:cubicBezTo>
                      <a:cubicBezTo>
                        <a:pt x="1" y="1"/>
                        <a:pt x="3" y="0"/>
                        <a:pt x="5" y="0"/>
                      </a:cubicBezTo>
                      <a:cubicBezTo>
                        <a:pt x="8" y="0"/>
                        <a:pt x="10" y="1"/>
                        <a:pt x="10" y="2"/>
                      </a:cubicBezTo>
                      <a:cubicBezTo>
                        <a:pt x="10" y="3"/>
                        <a:pt x="8" y="4"/>
                        <a:pt x="5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Freeform 236"/>
                <p:cNvSpPr>
                  <a:spLocks/>
                </p:cNvSpPr>
                <p:nvPr/>
              </p:nvSpPr>
              <p:spPr bwMode="auto">
                <a:xfrm>
                  <a:off x="4582090" y="2063976"/>
                  <a:ext cx="71438" cy="30163"/>
                </a:xfrm>
                <a:custGeom>
                  <a:avLst/>
                  <a:gdLst>
                    <a:gd name="T0" fmla="*/ 2147483647 w 23"/>
                    <a:gd name="T1" fmla="*/ 2147483647 h 10"/>
                    <a:gd name="T2" fmla="*/ 0 w 23"/>
                    <a:gd name="T3" fmla="*/ 0 h 10"/>
                    <a:gd name="T4" fmla="*/ 0 w 23"/>
                    <a:gd name="T5" fmla="*/ 2147483647 h 10"/>
                    <a:gd name="T6" fmla="*/ 2147483647 w 23"/>
                    <a:gd name="T7" fmla="*/ 2147483647 h 10"/>
                    <a:gd name="T8" fmla="*/ 2147483647 w 23"/>
                    <a:gd name="T9" fmla="*/ 2147483647 h 10"/>
                    <a:gd name="T10" fmla="*/ 2147483647 w 23"/>
                    <a:gd name="T11" fmla="*/ 0 h 10"/>
                    <a:gd name="T12" fmla="*/ 2147483647 w 23"/>
                    <a:gd name="T13" fmla="*/ 2147483647 h 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3" h="10">
                      <a:moveTo>
                        <a:pt x="11" y="5"/>
                      </a:moveTo>
                      <a:cubicBezTo>
                        <a:pt x="5" y="5"/>
                        <a:pt x="0" y="3"/>
                        <a:pt x="0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8"/>
                        <a:pt x="5" y="10"/>
                        <a:pt x="11" y="10"/>
                      </a:cubicBezTo>
                      <a:cubicBezTo>
                        <a:pt x="18" y="10"/>
                        <a:pt x="23" y="8"/>
                        <a:pt x="23" y="6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3" y="3"/>
                        <a:pt x="18" y="5"/>
                        <a:pt x="1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8" name="Freeform 237"/>
                <p:cNvSpPr>
                  <a:spLocks/>
                </p:cNvSpPr>
                <p:nvPr/>
              </p:nvSpPr>
              <p:spPr bwMode="auto">
                <a:xfrm>
                  <a:off x="4582090" y="2041751"/>
                  <a:ext cx="71438" cy="31750"/>
                </a:xfrm>
                <a:custGeom>
                  <a:avLst/>
                  <a:gdLst>
                    <a:gd name="T0" fmla="*/ 2147483647 w 23"/>
                    <a:gd name="T1" fmla="*/ 2147483647 h 10"/>
                    <a:gd name="T2" fmla="*/ 0 w 23"/>
                    <a:gd name="T3" fmla="*/ 0 h 10"/>
                    <a:gd name="T4" fmla="*/ 0 w 23"/>
                    <a:gd name="T5" fmla="*/ 2147483647 h 10"/>
                    <a:gd name="T6" fmla="*/ 2147483647 w 23"/>
                    <a:gd name="T7" fmla="*/ 2147483647 h 10"/>
                    <a:gd name="T8" fmla="*/ 2147483647 w 23"/>
                    <a:gd name="T9" fmla="*/ 2147483647 h 10"/>
                    <a:gd name="T10" fmla="*/ 2147483647 w 23"/>
                    <a:gd name="T11" fmla="*/ 0 h 10"/>
                    <a:gd name="T12" fmla="*/ 2147483647 w 23"/>
                    <a:gd name="T13" fmla="*/ 2147483647 h 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3" h="10">
                      <a:moveTo>
                        <a:pt x="11" y="5"/>
                      </a:moveTo>
                      <a:cubicBezTo>
                        <a:pt x="5" y="5"/>
                        <a:pt x="0" y="3"/>
                        <a:pt x="0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8"/>
                        <a:pt x="5" y="10"/>
                        <a:pt x="11" y="10"/>
                      </a:cubicBezTo>
                      <a:cubicBezTo>
                        <a:pt x="18" y="10"/>
                        <a:pt x="23" y="8"/>
                        <a:pt x="23" y="6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3" y="3"/>
                        <a:pt x="18" y="5"/>
                        <a:pt x="1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9" name="Freeform 238"/>
                <p:cNvSpPr>
                  <a:spLocks noEditPoints="1"/>
                </p:cNvSpPr>
                <p:nvPr/>
              </p:nvSpPr>
              <p:spPr bwMode="auto">
                <a:xfrm>
                  <a:off x="4582090" y="2008413"/>
                  <a:ext cx="71438" cy="46038"/>
                </a:xfrm>
                <a:custGeom>
                  <a:avLst/>
                  <a:gdLst>
                    <a:gd name="T0" fmla="*/ 2147483647 w 23"/>
                    <a:gd name="T1" fmla="*/ 0 h 15"/>
                    <a:gd name="T2" fmla="*/ 0 w 23"/>
                    <a:gd name="T3" fmla="*/ 2147483647 h 15"/>
                    <a:gd name="T4" fmla="*/ 0 w 23"/>
                    <a:gd name="T5" fmla="*/ 2147483647 h 15"/>
                    <a:gd name="T6" fmla="*/ 0 w 23"/>
                    <a:gd name="T7" fmla="*/ 2147483647 h 15"/>
                    <a:gd name="T8" fmla="*/ 2147483647 w 23"/>
                    <a:gd name="T9" fmla="*/ 2147483647 h 15"/>
                    <a:gd name="T10" fmla="*/ 2147483647 w 23"/>
                    <a:gd name="T11" fmla="*/ 2147483647 h 15"/>
                    <a:gd name="T12" fmla="*/ 2147483647 w 23"/>
                    <a:gd name="T13" fmla="*/ 2147483647 h 15"/>
                    <a:gd name="T14" fmla="*/ 2147483647 w 23"/>
                    <a:gd name="T15" fmla="*/ 0 h 15"/>
                    <a:gd name="T16" fmla="*/ 2147483647 w 23"/>
                    <a:gd name="T17" fmla="*/ 2147483647 h 15"/>
                    <a:gd name="T18" fmla="*/ 0 w 23"/>
                    <a:gd name="T19" fmla="*/ 2147483647 h 15"/>
                    <a:gd name="T20" fmla="*/ 2147483647 w 23"/>
                    <a:gd name="T21" fmla="*/ 0 h 15"/>
                    <a:gd name="T22" fmla="*/ 2147483647 w 23"/>
                    <a:gd name="T23" fmla="*/ 2147483647 h 15"/>
                    <a:gd name="T24" fmla="*/ 2147483647 w 23"/>
                    <a:gd name="T25" fmla="*/ 2147483647 h 1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3" h="15">
                      <a:moveTo>
                        <a:pt x="11" y="0"/>
                      </a:moveTo>
                      <a:cubicBezTo>
                        <a:pt x="5" y="0"/>
                        <a:pt x="0" y="2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2"/>
                        <a:pt x="5" y="15"/>
                        <a:pt x="11" y="15"/>
                      </a:cubicBezTo>
                      <a:cubicBezTo>
                        <a:pt x="18" y="15"/>
                        <a:pt x="23" y="12"/>
                        <a:pt x="23" y="10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3" y="2"/>
                        <a:pt x="18" y="0"/>
                        <a:pt x="11" y="0"/>
                      </a:cubicBezTo>
                      <a:close/>
                      <a:moveTo>
                        <a:pt x="11" y="9"/>
                      </a:moveTo>
                      <a:cubicBezTo>
                        <a:pt x="5" y="9"/>
                        <a:pt x="0" y="7"/>
                        <a:pt x="0" y="4"/>
                      </a:cubicBezTo>
                      <a:cubicBezTo>
                        <a:pt x="0" y="2"/>
                        <a:pt x="5" y="0"/>
                        <a:pt x="11" y="0"/>
                      </a:cubicBezTo>
                      <a:cubicBezTo>
                        <a:pt x="17" y="0"/>
                        <a:pt x="23" y="2"/>
                        <a:pt x="23" y="4"/>
                      </a:cubicBezTo>
                      <a:cubicBezTo>
                        <a:pt x="23" y="7"/>
                        <a:pt x="17" y="9"/>
                        <a:pt x="11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0" name="Freeform 239"/>
                <p:cNvSpPr>
                  <a:spLocks noEditPoints="1"/>
                </p:cNvSpPr>
                <p:nvPr/>
              </p:nvSpPr>
              <p:spPr bwMode="auto">
                <a:xfrm>
                  <a:off x="4585265" y="2008413"/>
                  <a:ext cx="65088" cy="23813"/>
                </a:xfrm>
                <a:custGeom>
                  <a:avLst/>
                  <a:gdLst>
                    <a:gd name="T0" fmla="*/ 2147483647 w 21"/>
                    <a:gd name="T1" fmla="*/ 0 h 8"/>
                    <a:gd name="T2" fmla="*/ 0 w 21"/>
                    <a:gd name="T3" fmla="*/ 2147483647 h 8"/>
                    <a:gd name="T4" fmla="*/ 2147483647 w 21"/>
                    <a:gd name="T5" fmla="*/ 2147483647 h 8"/>
                    <a:gd name="T6" fmla="*/ 2147483647 w 21"/>
                    <a:gd name="T7" fmla="*/ 2147483647 h 8"/>
                    <a:gd name="T8" fmla="*/ 2147483647 w 21"/>
                    <a:gd name="T9" fmla="*/ 0 h 8"/>
                    <a:gd name="T10" fmla="*/ 2147483647 w 21"/>
                    <a:gd name="T11" fmla="*/ 2147483647 h 8"/>
                    <a:gd name="T12" fmla="*/ 2147483647 w 21"/>
                    <a:gd name="T13" fmla="*/ 2147483647 h 8"/>
                    <a:gd name="T14" fmla="*/ 2147483647 w 21"/>
                    <a:gd name="T15" fmla="*/ 2147483647 h 8"/>
                    <a:gd name="T16" fmla="*/ 2147483647 w 21"/>
                    <a:gd name="T17" fmla="*/ 2147483647 h 8"/>
                    <a:gd name="T18" fmla="*/ 2147483647 w 21"/>
                    <a:gd name="T19" fmla="*/ 2147483647 h 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" h="8">
                      <a:moveTo>
                        <a:pt x="10" y="0"/>
                      </a:moveTo>
                      <a:cubicBezTo>
                        <a:pt x="4" y="0"/>
                        <a:pt x="0" y="2"/>
                        <a:pt x="0" y="4"/>
                      </a:cubicBezTo>
                      <a:cubicBezTo>
                        <a:pt x="0" y="7"/>
                        <a:pt x="4" y="8"/>
                        <a:pt x="10" y="8"/>
                      </a:cubicBezTo>
                      <a:cubicBezTo>
                        <a:pt x="16" y="8"/>
                        <a:pt x="21" y="7"/>
                        <a:pt x="21" y="4"/>
                      </a:cubicBezTo>
                      <a:cubicBezTo>
                        <a:pt x="21" y="2"/>
                        <a:pt x="16" y="0"/>
                        <a:pt x="10" y="0"/>
                      </a:cubicBezTo>
                      <a:close/>
                      <a:moveTo>
                        <a:pt x="10" y="8"/>
                      </a:moveTo>
                      <a:cubicBezTo>
                        <a:pt x="5" y="8"/>
                        <a:pt x="1" y="6"/>
                        <a:pt x="1" y="4"/>
                      </a:cubicBezTo>
                      <a:cubicBezTo>
                        <a:pt x="1" y="2"/>
                        <a:pt x="5" y="1"/>
                        <a:pt x="10" y="1"/>
                      </a:cubicBezTo>
                      <a:cubicBezTo>
                        <a:pt x="15" y="1"/>
                        <a:pt x="19" y="2"/>
                        <a:pt x="19" y="4"/>
                      </a:cubicBezTo>
                      <a:cubicBezTo>
                        <a:pt x="19" y="6"/>
                        <a:pt x="15" y="8"/>
                        <a:pt x="1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en-IN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1" name="Rectangle 240"/>
                <p:cNvSpPr>
                  <a:spLocks noChangeArrowheads="1"/>
                </p:cNvSpPr>
                <p:nvPr/>
              </p:nvSpPr>
              <p:spPr bwMode="auto">
                <a:xfrm>
                  <a:off x="4615428" y="1989363"/>
                  <a:ext cx="3175" cy="15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2" name="Rectangle 241"/>
                <p:cNvSpPr>
                  <a:spLocks noChangeArrowheads="1"/>
                </p:cNvSpPr>
                <p:nvPr/>
              </p:nvSpPr>
              <p:spPr bwMode="auto">
                <a:xfrm>
                  <a:off x="4615428" y="2097312"/>
                  <a:ext cx="3175" cy="15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spcBef>
                      <a:spcPct val="100000"/>
                    </a:spcBef>
                    <a:buClr>
                      <a:schemeClr val="tx1"/>
                    </a:buClr>
                    <a:buFont typeface="Wingdings 2" pitchFamily="18" charset="2"/>
                    <a:buChar char="¡"/>
                    <a:defRPr sz="16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spcBef>
                      <a:spcPct val="50000"/>
                    </a:spcBef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Font typeface="Wingdings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en-US" sz="2800"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409" name="Group 1408"/>
            <p:cNvGrpSpPr/>
            <p:nvPr/>
          </p:nvGrpSpPr>
          <p:grpSpPr>
            <a:xfrm>
              <a:off x="2480749" y="2556752"/>
              <a:ext cx="519273" cy="519273"/>
              <a:chOff x="2602390" y="2653247"/>
              <a:chExt cx="429151" cy="429151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2602390" y="2653247"/>
                <a:ext cx="429151" cy="429151"/>
              </a:xfrm>
              <a:prstGeom prst="ellipse">
                <a:avLst/>
              </a:prstGeom>
              <a:solidFill>
                <a:srgbClr val="C0D72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" name="Group 5"/>
              <p:cNvGrpSpPr>
                <a:grpSpLocks noChangeAspect="1"/>
              </p:cNvGrpSpPr>
              <p:nvPr/>
            </p:nvGrpSpPr>
            <p:grpSpPr bwMode="auto">
              <a:xfrm>
                <a:off x="2718114" y="2720450"/>
                <a:ext cx="197702" cy="294744"/>
                <a:chOff x="-433" y="1237"/>
                <a:chExt cx="383" cy="571"/>
              </a:xfrm>
              <a:solidFill>
                <a:schemeClr val="bg1"/>
              </a:solidFill>
            </p:grpSpPr>
            <p:sp>
              <p:nvSpPr>
                <p:cNvPr id="6" name="Freeform 6"/>
                <p:cNvSpPr>
                  <a:spLocks noEditPoints="1"/>
                </p:cNvSpPr>
                <p:nvPr/>
              </p:nvSpPr>
              <p:spPr bwMode="auto">
                <a:xfrm>
                  <a:off x="-342" y="1403"/>
                  <a:ext cx="181" cy="405"/>
                </a:xfrm>
                <a:custGeom>
                  <a:avLst/>
                  <a:gdLst>
                    <a:gd name="T0" fmla="*/ 151 w 151"/>
                    <a:gd name="T1" fmla="*/ 337 h 338"/>
                    <a:gd name="T2" fmla="*/ 135 w 151"/>
                    <a:gd name="T3" fmla="*/ 338 h 338"/>
                    <a:gd name="T4" fmla="*/ 8 w 151"/>
                    <a:gd name="T5" fmla="*/ 338 h 338"/>
                    <a:gd name="T6" fmla="*/ 19 w 151"/>
                    <a:gd name="T7" fmla="*/ 309 h 338"/>
                    <a:gd name="T8" fmla="*/ 23 w 151"/>
                    <a:gd name="T9" fmla="*/ 296 h 338"/>
                    <a:gd name="T10" fmla="*/ 70 w 151"/>
                    <a:gd name="T11" fmla="*/ 54 h 338"/>
                    <a:gd name="T12" fmla="*/ 65 w 151"/>
                    <a:gd name="T13" fmla="*/ 27 h 338"/>
                    <a:gd name="T14" fmla="*/ 68 w 151"/>
                    <a:gd name="T15" fmla="*/ 4 h 338"/>
                    <a:gd name="T16" fmla="*/ 91 w 151"/>
                    <a:gd name="T17" fmla="*/ 4 h 338"/>
                    <a:gd name="T18" fmla="*/ 94 w 151"/>
                    <a:gd name="T19" fmla="*/ 26 h 338"/>
                    <a:gd name="T20" fmla="*/ 91 w 151"/>
                    <a:gd name="T21" fmla="*/ 52 h 338"/>
                    <a:gd name="T22" fmla="*/ 136 w 151"/>
                    <a:gd name="T23" fmla="*/ 290 h 338"/>
                    <a:gd name="T24" fmla="*/ 146 w 151"/>
                    <a:gd name="T25" fmla="*/ 312 h 338"/>
                    <a:gd name="T26" fmla="*/ 151 w 151"/>
                    <a:gd name="T27" fmla="*/ 337 h 338"/>
                    <a:gd name="T28" fmla="*/ 103 w 151"/>
                    <a:gd name="T29" fmla="*/ 223 h 338"/>
                    <a:gd name="T30" fmla="*/ 62 w 151"/>
                    <a:gd name="T31" fmla="*/ 259 h 338"/>
                    <a:gd name="T32" fmla="*/ 117 w 151"/>
                    <a:gd name="T33" fmla="*/ 297 h 338"/>
                    <a:gd name="T34" fmla="*/ 103 w 151"/>
                    <a:gd name="T35" fmla="*/ 223 h 338"/>
                    <a:gd name="T36" fmla="*/ 41 w 151"/>
                    <a:gd name="T37" fmla="*/ 309 h 338"/>
                    <a:gd name="T38" fmla="*/ 101 w 151"/>
                    <a:gd name="T39" fmla="*/ 309 h 338"/>
                    <a:gd name="T40" fmla="*/ 48 w 151"/>
                    <a:gd name="T41" fmla="*/ 275 h 338"/>
                    <a:gd name="T42" fmla="*/ 41 w 151"/>
                    <a:gd name="T43" fmla="*/ 309 h 338"/>
                    <a:gd name="T44" fmla="*/ 99 w 151"/>
                    <a:gd name="T45" fmla="*/ 201 h 338"/>
                    <a:gd name="T46" fmla="*/ 66 w 151"/>
                    <a:gd name="T47" fmla="*/ 176 h 338"/>
                    <a:gd name="T48" fmla="*/ 55 w 151"/>
                    <a:gd name="T49" fmla="*/ 239 h 338"/>
                    <a:gd name="T50" fmla="*/ 99 w 151"/>
                    <a:gd name="T51" fmla="*/ 201 h 338"/>
                    <a:gd name="T52" fmla="*/ 82 w 151"/>
                    <a:gd name="T53" fmla="*/ 110 h 338"/>
                    <a:gd name="T54" fmla="*/ 92 w 151"/>
                    <a:gd name="T55" fmla="*/ 166 h 338"/>
                    <a:gd name="T56" fmla="*/ 82 w 151"/>
                    <a:gd name="T57" fmla="*/ 110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51" h="338">
                      <a:moveTo>
                        <a:pt x="151" y="337"/>
                      </a:moveTo>
                      <a:cubicBezTo>
                        <a:pt x="144" y="338"/>
                        <a:pt x="140" y="338"/>
                        <a:pt x="135" y="338"/>
                      </a:cubicBezTo>
                      <a:cubicBezTo>
                        <a:pt x="93" y="338"/>
                        <a:pt x="52" y="338"/>
                        <a:pt x="8" y="338"/>
                      </a:cubicBezTo>
                      <a:cubicBezTo>
                        <a:pt x="10" y="326"/>
                        <a:pt x="0" y="313"/>
                        <a:pt x="19" y="309"/>
                      </a:cubicBezTo>
                      <a:cubicBezTo>
                        <a:pt x="21" y="308"/>
                        <a:pt x="23" y="301"/>
                        <a:pt x="23" y="296"/>
                      </a:cubicBezTo>
                      <a:cubicBezTo>
                        <a:pt x="39" y="215"/>
                        <a:pt x="55" y="135"/>
                        <a:pt x="70" y="54"/>
                      </a:cubicBezTo>
                      <a:cubicBezTo>
                        <a:pt x="72" y="45"/>
                        <a:pt x="66" y="36"/>
                        <a:pt x="65" y="27"/>
                      </a:cubicBezTo>
                      <a:cubicBezTo>
                        <a:pt x="65" y="19"/>
                        <a:pt x="64" y="8"/>
                        <a:pt x="68" y="4"/>
                      </a:cubicBezTo>
                      <a:cubicBezTo>
                        <a:pt x="73" y="0"/>
                        <a:pt x="86" y="0"/>
                        <a:pt x="91" y="4"/>
                      </a:cubicBezTo>
                      <a:cubicBezTo>
                        <a:pt x="95" y="8"/>
                        <a:pt x="94" y="19"/>
                        <a:pt x="94" y="26"/>
                      </a:cubicBezTo>
                      <a:cubicBezTo>
                        <a:pt x="94" y="35"/>
                        <a:pt x="89" y="44"/>
                        <a:pt x="91" y="52"/>
                      </a:cubicBezTo>
                      <a:cubicBezTo>
                        <a:pt x="105" y="131"/>
                        <a:pt x="121" y="211"/>
                        <a:pt x="136" y="290"/>
                      </a:cubicBezTo>
                      <a:cubicBezTo>
                        <a:pt x="138" y="298"/>
                        <a:pt x="144" y="304"/>
                        <a:pt x="146" y="312"/>
                      </a:cubicBezTo>
                      <a:cubicBezTo>
                        <a:pt x="149" y="320"/>
                        <a:pt x="149" y="328"/>
                        <a:pt x="151" y="337"/>
                      </a:cubicBezTo>
                      <a:close/>
                      <a:moveTo>
                        <a:pt x="103" y="223"/>
                      </a:moveTo>
                      <a:cubicBezTo>
                        <a:pt x="88" y="237"/>
                        <a:pt x="75" y="247"/>
                        <a:pt x="62" y="259"/>
                      </a:cubicBezTo>
                      <a:cubicBezTo>
                        <a:pt x="80" y="272"/>
                        <a:pt x="97" y="283"/>
                        <a:pt x="117" y="297"/>
                      </a:cubicBezTo>
                      <a:cubicBezTo>
                        <a:pt x="112" y="270"/>
                        <a:pt x="108" y="249"/>
                        <a:pt x="103" y="223"/>
                      </a:cubicBezTo>
                      <a:close/>
                      <a:moveTo>
                        <a:pt x="41" y="309"/>
                      </a:moveTo>
                      <a:cubicBezTo>
                        <a:pt x="61" y="309"/>
                        <a:pt x="79" y="309"/>
                        <a:pt x="101" y="309"/>
                      </a:cubicBezTo>
                      <a:cubicBezTo>
                        <a:pt x="81" y="296"/>
                        <a:pt x="65" y="286"/>
                        <a:pt x="48" y="275"/>
                      </a:cubicBezTo>
                      <a:cubicBezTo>
                        <a:pt x="45" y="288"/>
                        <a:pt x="43" y="298"/>
                        <a:pt x="41" y="309"/>
                      </a:cubicBezTo>
                      <a:close/>
                      <a:moveTo>
                        <a:pt x="99" y="201"/>
                      </a:moveTo>
                      <a:cubicBezTo>
                        <a:pt x="87" y="192"/>
                        <a:pt x="78" y="185"/>
                        <a:pt x="66" y="176"/>
                      </a:cubicBezTo>
                      <a:cubicBezTo>
                        <a:pt x="62" y="198"/>
                        <a:pt x="59" y="216"/>
                        <a:pt x="55" y="239"/>
                      </a:cubicBezTo>
                      <a:cubicBezTo>
                        <a:pt x="72" y="224"/>
                        <a:pt x="84" y="214"/>
                        <a:pt x="99" y="201"/>
                      </a:cubicBezTo>
                      <a:close/>
                      <a:moveTo>
                        <a:pt x="82" y="110"/>
                      </a:moveTo>
                      <a:cubicBezTo>
                        <a:pt x="67" y="149"/>
                        <a:pt x="68" y="154"/>
                        <a:pt x="92" y="166"/>
                      </a:cubicBezTo>
                      <a:cubicBezTo>
                        <a:pt x="89" y="148"/>
                        <a:pt x="86" y="131"/>
                        <a:pt x="82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Freeform 7"/>
                <p:cNvSpPr>
                  <a:spLocks/>
                </p:cNvSpPr>
                <p:nvPr/>
              </p:nvSpPr>
              <p:spPr bwMode="auto">
                <a:xfrm>
                  <a:off x="-433" y="1237"/>
                  <a:ext cx="383" cy="350"/>
                </a:xfrm>
                <a:custGeom>
                  <a:avLst/>
                  <a:gdLst>
                    <a:gd name="T0" fmla="*/ 214 w 320"/>
                    <a:gd name="T1" fmla="*/ 292 h 292"/>
                    <a:gd name="T2" fmla="*/ 207 w 320"/>
                    <a:gd name="T3" fmla="*/ 272 h 292"/>
                    <a:gd name="T4" fmla="*/ 281 w 320"/>
                    <a:gd name="T5" fmla="*/ 177 h 292"/>
                    <a:gd name="T6" fmla="*/ 179 w 320"/>
                    <a:gd name="T7" fmla="*/ 29 h 292"/>
                    <a:gd name="T8" fmla="*/ 30 w 320"/>
                    <a:gd name="T9" fmla="*/ 136 h 292"/>
                    <a:gd name="T10" fmla="*/ 94 w 320"/>
                    <a:gd name="T11" fmla="*/ 265 h 292"/>
                    <a:gd name="T12" fmla="*/ 102 w 320"/>
                    <a:gd name="T13" fmla="*/ 292 h 292"/>
                    <a:gd name="T14" fmla="*/ 7 w 320"/>
                    <a:gd name="T15" fmla="*/ 135 h 292"/>
                    <a:gd name="T16" fmla="*/ 143 w 320"/>
                    <a:gd name="T17" fmla="*/ 5 h 292"/>
                    <a:gd name="T18" fmla="*/ 306 w 320"/>
                    <a:gd name="T19" fmla="*/ 129 h 292"/>
                    <a:gd name="T20" fmla="*/ 214 w 320"/>
                    <a:gd name="T21" fmla="*/ 292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20" h="292">
                      <a:moveTo>
                        <a:pt x="214" y="292"/>
                      </a:moveTo>
                      <a:cubicBezTo>
                        <a:pt x="211" y="284"/>
                        <a:pt x="209" y="278"/>
                        <a:pt x="207" y="272"/>
                      </a:cubicBezTo>
                      <a:cubicBezTo>
                        <a:pt x="246" y="251"/>
                        <a:pt x="273" y="221"/>
                        <a:pt x="281" y="177"/>
                      </a:cubicBezTo>
                      <a:cubicBezTo>
                        <a:pt x="294" y="109"/>
                        <a:pt x="247" y="41"/>
                        <a:pt x="179" y="29"/>
                      </a:cubicBezTo>
                      <a:cubicBezTo>
                        <a:pt x="108" y="17"/>
                        <a:pt x="40" y="66"/>
                        <a:pt x="30" y="136"/>
                      </a:cubicBezTo>
                      <a:cubicBezTo>
                        <a:pt x="23" y="189"/>
                        <a:pt x="46" y="238"/>
                        <a:pt x="94" y="265"/>
                      </a:cubicBezTo>
                      <a:cubicBezTo>
                        <a:pt x="109" y="273"/>
                        <a:pt x="111" y="280"/>
                        <a:pt x="102" y="292"/>
                      </a:cubicBezTo>
                      <a:cubicBezTo>
                        <a:pt x="41" y="276"/>
                        <a:pt x="0" y="208"/>
                        <a:pt x="7" y="135"/>
                      </a:cubicBezTo>
                      <a:cubicBezTo>
                        <a:pt x="13" y="68"/>
                        <a:pt x="75" y="9"/>
                        <a:pt x="143" y="5"/>
                      </a:cubicBezTo>
                      <a:cubicBezTo>
                        <a:pt x="223" y="0"/>
                        <a:pt x="287" y="49"/>
                        <a:pt x="306" y="129"/>
                      </a:cubicBezTo>
                      <a:cubicBezTo>
                        <a:pt x="320" y="189"/>
                        <a:pt x="278" y="266"/>
                        <a:pt x="214" y="2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Freeform 8"/>
                <p:cNvSpPr>
                  <a:spLocks/>
                </p:cNvSpPr>
                <p:nvPr/>
              </p:nvSpPr>
              <p:spPr bwMode="auto">
                <a:xfrm>
                  <a:off x="-381" y="1294"/>
                  <a:ext cx="272" cy="243"/>
                </a:xfrm>
                <a:custGeom>
                  <a:avLst/>
                  <a:gdLst>
                    <a:gd name="T0" fmla="*/ 157 w 227"/>
                    <a:gd name="T1" fmla="*/ 202 h 203"/>
                    <a:gd name="T2" fmla="*/ 161 w 227"/>
                    <a:gd name="T3" fmla="*/ 173 h 203"/>
                    <a:gd name="T4" fmla="*/ 188 w 227"/>
                    <a:gd name="T5" fmla="*/ 76 h 203"/>
                    <a:gd name="T6" fmla="*/ 97 w 227"/>
                    <a:gd name="T7" fmla="*/ 26 h 203"/>
                    <a:gd name="T8" fmla="*/ 29 w 227"/>
                    <a:gd name="T9" fmla="*/ 104 h 203"/>
                    <a:gd name="T10" fmla="*/ 64 w 227"/>
                    <a:gd name="T11" fmla="*/ 174 h 203"/>
                    <a:gd name="T12" fmla="*/ 70 w 227"/>
                    <a:gd name="T13" fmla="*/ 203 h 203"/>
                    <a:gd name="T14" fmla="*/ 8 w 227"/>
                    <a:gd name="T15" fmla="*/ 90 h 203"/>
                    <a:gd name="T16" fmla="*/ 109 w 227"/>
                    <a:gd name="T17" fmla="*/ 2 h 203"/>
                    <a:gd name="T18" fmla="*/ 214 w 227"/>
                    <a:gd name="T19" fmla="*/ 80 h 203"/>
                    <a:gd name="T20" fmla="*/ 157 w 227"/>
                    <a:gd name="T21" fmla="*/ 202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7" h="203">
                      <a:moveTo>
                        <a:pt x="157" y="202"/>
                      </a:moveTo>
                      <a:cubicBezTo>
                        <a:pt x="148" y="190"/>
                        <a:pt x="148" y="182"/>
                        <a:pt x="161" y="173"/>
                      </a:cubicBezTo>
                      <a:cubicBezTo>
                        <a:pt x="193" y="149"/>
                        <a:pt x="203" y="110"/>
                        <a:pt x="188" y="76"/>
                      </a:cubicBezTo>
                      <a:cubicBezTo>
                        <a:pt x="172" y="39"/>
                        <a:pt x="135" y="19"/>
                        <a:pt x="97" y="26"/>
                      </a:cubicBezTo>
                      <a:cubicBezTo>
                        <a:pt x="60" y="33"/>
                        <a:pt x="30" y="66"/>
                        <a:pt x="29" y="104"/>
                      </a:cubicBezTo>
                      <a:cubicBezTo>
                        <a:pt x="28" y="133"/>
                        <a:pt x="40" y="157"/>
                        <a:pt x="64" y="174"/>
                      </a:cubicBezTo>
                      <a:cubicBezTo>
                        <a:pt x="78" y="185"/>
                        <a:pt x="78" y="185"/>
                        <a:pt x="70" y="203"/>
                      </a:cubicBezTo>
                      <a:cubicBezTo>
                        <a:pt x="26" y="186"/>
                        <a:pt x="0" y="140"/>
                        <a:pt x="8" y="90"/>
                      </a:cubicBezTo>
                      <a:cubicBezTo>
                        <a:pt x="15" y="41"/>
                        <a:pt x="58" y="4"/>
                        <a:pt x="109" y="2"/>
                      </a:cubicBezTo>
                      <a:cubicBezTo>
                        <a:pt x="157" y="0"/>
                        <a:pt x="203" y="34"/>
                        <a:pt x="214" y="80"/>
                      </a:cubicBezTo>
                      <a:cubicBezTo>
                        <a:pt x="227" y="131"/>
                        <a:pt x="205" y="178"/>
                        <a:pt x="157" y="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" name="Freeform 9"/>
                <p:cNvSpPr>
                  <a:spLocks/>
                </p:cNvSpPr>
                <p:nvPr/>
              </p:nvSpPr>
              <p:spPr bwMode="auto">
                <a:xfrm>
                  <a:off x="-323" y="1345"/>
                  <a:ext cx="158" cy="141"/>
                </a:xfrm>
                <a:custGeom>
                  <a:avLst/>
                  <a:gdLst>
                    <a:gd name="T0" fmla="*/ 89 w 132"/>
                    <a:gd name="T1" fmla="*/ 113 h 117"/>
                    <a:gd name="T2" fmla="*/ 95 w 132"/>
                    <a:gd name="T3" fmla="*/ 87 h 117"/>
                    <a:gd name="T4" fmla="*/ 89 w 132"/>
                    <a:gd name="T5" fmla="*/ 36 h 117"/>
                    <a:gd name="T6" fmla="*/ 38 w 132"/>
                    <a:gd name="T7" fmla="*/ 37 h 117"/>
                    <a:gd name="T8" fmla="*/ 34 w 132"/>
                    <a:gd name="T9" fmla="*/ 87 h 117"/>
                    <a:gd name="T10" fmla="*/ 42 w 132"/>
                    <a:gd name="T11" fmla="*/ 117 h 117"/>
                    <a:gd name="T12" fmla="*/ 3 w 132"/>
                    <a:gd name="T13" fmla="*/ 57 h 117"/>
                    <a:gd name="T14" fmla="*/ 58 w 132"/>
                    <a:gd name="T15" fmla="*/ 3 h 117"/>
                    <a:gd name="T16" fmla="*/ 121 w 132"/>
                    <a:gd name="T17" fmla="*/ 42 h 117"/>
                    <a:gd name="T18" fmla="*/ 96 w 132"/>
                    <a:gd name="T19" fmla="*/ 115 h 117"/>
                    <a:gd name="T20" fmla="*/ 89 w 132"/>
                    <a:gd name="T21" fmla="*/ 113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117">
                      <a:moveTo>
                        <a:pt x="89" y="113"/>
                      </a:moveTo>
                      <a:cubicBezTo>
                        <a:pt x="91" y="105"/>
                        <a:pt x="90" y="94"/>
                        <a:pt x="95" y="87"/>
                      </a:cubicBezTo>
                      <a:cubicBezTo>
                        <a:pt x="105" y="68"/>
                        <a:pt x="104" y="49"/>
                        <a:pt x="89" y="36"/>
                      </a:cubicBezTo>
                      <a:cubicBezTo>
                        <a:pt x="74" y="23"/>
                        <a:pt x="53" y="23"/>
                        <a:pt x="38" y="37"/>
                      </a:cubicBezTo>
                      <a:cubicBezTo>
                        <a:pt x="24" y="50"/>
                        <a:pt x="23" y="70"/>
                        <a:pt x="34" y="87"/>
                      </a:cubicBezTo>
                      <a:cubicBezTo>
                        <a:pt x="38" y="95"/>
                        <a:pt x="39" y="105"/>
                        <a:pt x="42" y="117"/>
                      </a:cubicBezTo>
                      <a:cubicBezTo>
                        <a:pt x="13" y="107"/>
                        <a:pt x="0" y="84"/>
                        <a:pt x="3" y="57"/>
                      </a:cubicBezTo>
                      <a:cubicBezTo>
                        <a:pt x="7" y="29"/>
                        <a:pt x="30" y="7"/>
                        <a:pt x="58" y="3"/>
                      </a:cubicBezTo>
                      <a:cubicBezTo>
                        <a:pt x="84" y="0"/>
                        <a:pt x="112" y="17"/>
                        <a:pt x="121" y="42"/>
                      </a:cubicBezTo>
                      <a:cubicBezTo>
                        <a:pt x="132" y="70"/>
                        <a:pt x="122" y="98"/>
                        <a:pt x="96" y="115"/>
                      </a:cubicBezTo>
                      <a:cubicBezTo>
                        <a:pt x="94" y="114"/>
                        <a:pt x="91" y="114"/>
                        <a:pt x="89" y="1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5" name="Straight Connector 4"/>
            <p:cNvCxnSpPr/>
            <p:nvPr/>
          </p:nvCxnSpPr>
          <p:spPr>
            <a:xfrm>
              <a:off x="812831" y="2309769"/>
              <a:ext cx="1179454" cy="5275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>
              <a:off x="1508688" y="3693778"/>
              <a:ext cx="1390716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5949689" y="2391131"/>
              <a:ext cx="2173582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>
              <a:off x="4948823" y="3912057"/>
              <a:ext cx="1737303" cy="7126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>
              <a:off x="5760981" y="988957"/>
              <a:ext cx="2159397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Oval 2">
              <a:extLst>
                <a:ext uri="{FF2B5EF4-FFF2-40B4-BE49-F238E27FC236}">
                  <a16:creationId xmlns="" xmlns:a16="http://schemas.microsoft.com/office/drawing/2014/main" id="{55452448-856A-4453-9E95-B2685744A656}"/>
                </a:ext>
              </a:extLst>
            </p:cNvPr>
            <p:cNvSpPr/>
            <p:nvPr/>
          </p:nvSpPr>
          <p:spPr>
            <a:xfrm>
              <a:off x="2202012" y="2299264"/>
              <a:ext cx="970989" cy="928133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410" name="Straight Arrow Connector 1409">
              <a:extLst>
                <a:ext uri="{FF2B5EF4-FFF2-40B4-BE49-F238E27FC236}">
                  <a16:creationId xmlns="" xmlns:a16="http://schemas.microsoft.com/office/drawing/2014/main" id="{E4E72322-16FE-4F3D-A7EA-F4E137EB8184}"/>
                </a:ext>
              </a:extLst>
            </p:cNvPr>
            <p:cNvCxnSpPr/>
            <p:nvPr/>
          </p:nvCxnSpPr>
          <p:spPr>
            <a:xfrm>
              <a:off x="2104875" y="1736946"/>
              <a:ext cx="375874" cy="5496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2" name="Straight Connector 1411">
              <a:extLst>
                <a:ext uri="{FF2B5EF4-FFF2-40B4-BE49-F238E27FC236}">
                  <a16:creationId xmlns="" xmlns:a16="http://schemas.microsoft.com/office/drawing/2014/main" id="{DE9814CE-F6F0-42B8-9C50-CFE7923F2E82}"/>
                </a:ext>
              </a:extLst>
            </p:cNvPr>
            <p:cNvCxnSpPr/>
            <p:nvPr/>
          </p:nvCxnSpPr>
          <p:spPr>
            <a:xfrm>
              <a:off x="1830249" y="1728599"/>
              <a:ext cx="2811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3" name="TextBox 1412">
              <a:extLst>
                <a:ext uri="{FF2B5EF4-FFF2-40B4-BE49-F238E27FC236}">
                  <a16:creationId xmlns="" xmlns:a16="http://schemas.microsoft.com/office/drawing/2014/main" id="{FC977DC0-53AD-452E-8AF8-3F5305DCA980}"/>
                </a:ext>
              </a:extLst>
            </p:cNvPr>
            <p:cNvSpPr txBox="1"/>
            <p:nvPr/>
          </p:nvSpPr>
          <p:spPr>
            <a:xfrm>
              <a:off x="135403" y="1567448"/>
              <a:ext cx="1872572" cy="261610"/>
            </a:xfrm>
            <a:prstGeom prst="rect">
              <a:avLst/>
            </a:prstGeom>
            <a:solidFill>
              <a:srgbClr val="99AD1E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IN" sz="1100" b="1" dirty="0"/>
                <a:t>Telecom centric services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="" xmlns:a16="http://schemas.microsoft.com/office/drawing/2014/main" id="{DA96D021-8952-48E3-8240-CAB6B7602119}"/>
                </a:ext>
              </a:extLst>
            </p:cNvPr>
            <p:cNvSpPr txBox="1"/>
            <p:nvPr/>
          </p:nvSpPr>
          <p:spPr>
            <a:xfrm>
              <a:off x="1727244" y="657875"/>
              <a:ext cx="2312500" cy="26161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IN" sz="1100" b="1" dirty="0"/>
                <a:t>Data </a:t>
              </a:r>
              <a:r>
                <a:rPr lang="en-IN" sz="1100" b="1" dirty="0" err="1"/>
                <a:t>Center</a:t>
              </a:r>
              <a:r>
                <a:rPr lang="en-IN" sz="1100" b="1" dirty="0"/>
                <a:t> centric  IT services</a:t>
              </a:r>
            </a:p>
          </p:txBody>
        </p:sp>
        <p:cxnSp>
          <p:nvCxnSpPr>
            <p:cNvPr id="195" name="Straight Arrow Connector 194">
              <a:extLst>
                <a:ext uri="{FF2B5EF4-FFF2-40B4-BE49-F238E27FC236}">
                  <a16:creationId xmlns="" xmlns:a16="http://schemas.microsoft.com/office/drawing/2014/main" id="{FDCD4490-8C50-46A4-9FD7-4FC979DFBFF5}"/>
                </a:ext>
              </a:extLst>
            </p:cNvPr>
            <p:cNvCxnSpPr/>
            <p:nvPr/>
          </p:nvCxnSpPr>
          <p:spPr>
            <a:xfrm>
              <a:off x="4331411" y="762163"/>
              <a:ext cx="375874" cy="5496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="" xmlns:a16="http://schemas.microsoft.com/office/drawing/2014/main" id="{18354D35-7B96-455D-A9D8-F3B0E231DD62}"/>
                </a:ext>
              </a:extLst>
            </p:cNvPr>
            <p:cNvCxnSpPr/>
            <p:nvPr/>
          </p:nvCxnSpPr>
          <p:spPr>
            <a:xfrm>
              <a:off x="4056785" y="753816"/>
              <a:ext cx="2811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" name="Slide Number Placeholder 2">
            <a:extLst>
              <a:ext uri="{FF2B5EF4-FFF2-40B4-BE49-F238E27FC236}">
                <a16:creationId xmlns="" xmlns:a16="http://schemas.microsoft.com/office/drawing/2014/main" id="{16C2DCB1-F830-4F53-B60C-B2F7717F1268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10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1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7D85B6E-2E4B-45ED-A466-5AFC0A955F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"/>
            <a:ext cx="9143980" cy="51434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5EA26D3-056D-46C6-9C08-EF656C0F0238}"/>
              </a:ext>
            </a:extLst>
          </p:cNvPr>
          <p:cNvSpPr/>
          <p:nvPr/>
        </p:nvSpPr>
        <p:spPr>
          <a:xfrm>
            <a:off x="79416" y="99401"/>
            <a:ext cx="2236510" cy="430887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/>
          <a:p>
            <a:r>
              <a:rPr lang="en-IN" sz="2200" b="1" dirty="0">
                <a:solidFill>
                  <a:schemeClr val="bg1"/>
                </a:solidFill>
                <a:latin typeface="Arial Narrow" panose="020B0606020202030204" pitchFamily="34" charset="0"/>
              </a:rPr>
              <a:t>our</a:t>
            </a:r>
            <a:r>
              <a:rPr lang="en-IN" sz="2200" b="1" dirty="0">
                <a:latin typeface="Arial Narrow" panose="020B0606020202030204" pitchFamily="34" charset="0"/>
              </a:rPr>
              <a:t> </a:t>
            </a:r>
            <a:r>
              <a:rPr lang="en-IN" sz="2200" b="1" dirty="0">
                <a:solidFill>
                  <a:srgbClr val="ABC125"/>
                </a:solidFill>
                <a:latin typeface="Arial Narrow" panose="020B0606020202030204" pitchFamily="34" charset="0"/>
              </a:rPr>
              <a:t>India footprint</a:t>
            </a:r>
          </a:p>
        </p:txBody>
      </p:sp>
      <p:sp>
        <p:nvSpPr>
          <p:cNvPr id="6" name="TextBox 96">
            <a:extLst>
              <a:ext uri="{FF2B5EF4-FFF2-40B4-BE49-F238E27FC236}">
                <a16:creationId xmlns="" xmlns:a16="http://schemas.microsoft.com/office/drawing/2014/main" id="{2E91382D-B7AE-4786-B541-E7166DD47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671" y="4244578"/>
            <a:ext cx="1728000" cy="783193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100000"/>
              </a:spcBef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1600"/>
              </a:lnSpc>
              <a:spcBef>
                <a:spcPct val="0"/>
              </a:spcBef>
              <a:buClrTx/>
              <a:buNone/>
            </a:pPr>
            <a:r>
              <a:rPr lang="en-US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100G-capable access rings in 7 metro cities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="" xmlns:a16="http://schemas.microsoft.com/office/drawing/2014/main" id="{D143F923-9B4A-47BF-A69A-EF5CAA4A8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70" y="1440327"/>
            <a:ext cx="1728000" cy="584557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100000"/>
              </a:spcBef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17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1600</a:t>
            </a:r>
            <a:br>
              <a:rPr lang="en-US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Cities Coverage</a:t>
            </a:r>
            <a:endParaRPr lang="en-IN" altLang="en-US" sz="1400" b="1" dirty="0">
              <a:solidFill>
                <a:schemeClr val="bg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94">
            <a:extLst>
              <a:ext uri="{FF2B5EF4-FFF2-40B4-BE49-F238E27FC236}">
                <a16:creationId xmlns="" xmlns:a16="http://schemas.microsoft.com/office/drawing/2014/main" id="{FA571A17-E15F-4AA0-995A-D0B5E162E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669" y="1070013"/>
            <a:ext cx="1728000" cy="74062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100000"/>
              </a:spcBef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ClrTx/>
              <a:buNone/>
            </a:pPr>
            <a:r>
              <a:rPr lang="en-US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3000</a:t>
            </a:r>
          </a:p>
          <a:p>
            <a:pPr algn="ctr" eaLnBrk="1" hangingPunct="1">
              <a:lnSpc>
                <a:spcPts val="1500"/>
              </a:lnSpc>
              <a:spcBef>
                <a:spcPct val="0"/>
              </a:spcBef>
              <a:buClrTx/>
              <a:buNone/>
            </a:pPr>
            <a:r>
              <a:rPr lang="en-US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Network Nodes Across India</a:t>
            </a:r>
          </a:p>
        </p:txBody>
      </p:sp>
      <p:sp>
        <p:nvSpPr>
          <p:cNvPr id="15" name="TextBox 98">
            <a:extLst>
              <a:ext uri="{FF2B5EF4-FFF2-40B4-BE49-F238E27FC236}">
                <a16:creationId xmlns="" xmlns:a16="http://schemas.microsoft.com/office/drawing/2014/main" id="{43D2AFDB-B7ED-4D8F-BFD9-1ABD6AF65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0425" y="2261589"/>
            <a:ext cx="1901540" cy="74062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100000"/>
              </a:spcBef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ClrTx/>
              <a:buNone/>
            </a:pPr>
            <a:r>
              <a:rPr lang="en-US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100000+</a:t>
            </a:r>
            <a:br>
              <a:rPr lang="en-US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Enterprise Customer Circuits</a:t>
            </a:r>
            <a:endParaRPr lang="en-IN" altLang="en-US" sz="1400" b="1" dirty="0">
              <a:solidFill>
                <a:schemeClr val="bg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96">
            <a:extLst>
              <a:ext uri="{FF2B5EF4-FFF2-40B4-BE49-F238E27FC236}">
                <a16:creationId xmlns="" xmlns:a16="http://schemas.microsoft.com/office/drawing/2014/main" id="{89CD7BD4-6895-47E5-8B50-789220E7C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482" y="3796229"/>
            <a:ext cx="1728000" cy="89669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100000"/>
              </a:spcBef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1400"/>
              </a:lnSpc>
              <a:spcBef>
                <a:spcPct val="0"/>
              </a:spcBef>
              <a:buClrTx/>
              <a:buNone/>
            </a:pPr>
            <a:r>
              <a:rPr lang="en-IN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3 tier hierarchical topology for better scalability</a:t>
            </a:r>
          </a:p>
        </p:txBody>
      </p:sp>
      <p:sp>
        <p:nvSpPr>
          <p:cNvPr id="20" name="TextBox 94">
            <a:extLst>
              <a:ext uri="{FF2B5EF4-FFF2-40B4-BE49-F238E27FC236}">
                <a16:creationId xmlns="" xmlns:a16="http://schemas.microsoft.com/office/drawing/2014/main" id="{99F33F94-49B4-473C-82E3-78B73D778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5886" y="168565"/>
            <a:ext cx="1728000" cy="31498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100000"/>
              </a:spcBef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ClrTx/>
              <a:buNone/>
            </a:pPr>
            <a:r>
              <a:rPr lang="en-US" alt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7 global </a:t>
            </a:r>
            <a:r>
              <a:rPr lang="en-US" altLang="en-US" sz="1400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PoPs</a:t>
            </a:r>
            <a:endParaRPr lang="en-US" altLang="en-US" sz="1400" b="1" dirty="0">
              <a:solidFill>
                <a:schemeClr val="bg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="" xmlns:a16="http://schemas.microsoft.com/office/drawing/2014/main" id="{74762155-0699-4FEA-95BB-2D7572952650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11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3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5" grpId="0"/>
      <p:bldP spid="18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0" name="Group 2719"/>
          <p:cNvGrpSpPr/>
          <p:nvPr/>
        </p:nvGrpSpPr>
        <p:grpSpPr>
          <a:xfrm>
            <a:off x="1004305" y="1126566"/>
            <a:ext cx="7229463" cy="3012769"/>
            <a:chOff x="1050800" y="3182463"/>
            <a:chExt cx="3131327" cy="1638048"/>
          </a:xfrm>
          <a:pattFill prst="pct70">
            <a:fgClr>
              <a:schemeClr val="bg1">
                <a:lumMod val="75000"/>
              </a:schemeClr>
            </a:fgClr>
            <a:bgClr>
              <a:schemeClr val="bg1"/>
            </a:bgClr>
          </a:pattFill>
        </p:grpSpPr>
        <p:sp>
          <p:nvSpPr>
            <p:cNvPr id="2721" name="Freeform 2720"/>
            <p:cNvSpPr>
              <a:spLocks/>
            </p:cNvSpPr>
            <p:nvPr/>
          </p:nvSpPr>
          <p:spPr bwMode="auto">
            <a:xfrm>
              <a:off x="2745636" y="3655189"/>
              <a:ext cx="18323" cy="20154"/>
            </a:xfrm>
            <a:custGeom>
              <a:avLst/>
              <a:gdLst/>
              <a:ahLst/>
              <a:cxnLst>
                <a:cxn ang="0">
                  <a:pos x="18" y="40"/>
                </a:cxn>
                <a:cxn ang="0">
                  <a:pos x="8" y="31"/>
                </a:cxn>
                <a:cxn ang="0">
                  <a:pos x="1" y="24"/>
                </a:cxn>
                <a:cxn ang="0">
                  <a:pos x="2" y="15"/>
                </a:cxn>
                <a:cxn ang="0">
                  <a:pos x="8" y="7"/>
                </a:cxn>
                <a:cxn ang="0">
                  <a:pos x="11" y="5"/>
                </a:cxn>
                <a:cxn ang="0">
                  <a:pos x="18" y="5"/>
                </a:cxn>
                <a:cxn ang="0">
                  <a:pos x="27" y="12"/>
                </a:cxn>
                <a:cxn ang="0">
                  <a:pos x="35" y="16"/>
                </a:cxn>
                <a:cxn ang="0">
                  <a:pos x="29" y="21"/>
                </a:cxn>
                <a:cxn ang="0">
                  <a:pos x="25" y="25"/>
                </a:cxn>
                <a:cxn ang="0">
                  <a:pos x="17" y="33"/>
                </a:cxn>
                <a:cxn ang="0">
                  <a:pos x="18" y="40"/>
                </a:cxn>
              </a:cxnLst>
              <a:rect l="0" t="0" r="r" b="b"/>
              <a:pathLst>
                <a:path w="37" h="40">
                  <a:moveTo>
                    <a:pt x="18" y="40"/>
                  </a:moveTo>
                  <a:cubicBezTo>
                    <a:pt x="13" y="40"/>
                    <a:pt x="13" y="33"/>
                    <a:pt x="8" y="31"/>
                  </a:cubicBezTo>
                  <a:cubicBezTo>
                    <a:pt x="5" y="30"/>
                    <a:pt x="1" y="29"/>
                    <a:pt x="1" y="24"/>
                  </a:cubicBezTo>
                  <a:cubicBezTo>
                    <a:pt x="6" y="23"/>
                    <a:pt x="0" y="19"/>
                    <a:pt x="2" y="15"/>
                  </a:cubicBezTo>
                  <a:cubicBezTo>
                    <a:pt x="6" y="14"/>
                    <a:pt x="4" y="9"/>
                    <a:pt x="8" y="7"/>
                  </a:cubicBezTo>
                  <a:cubicBezTo>
                    <a:pt x="10" y="6"/>
                    <a:pt x="15" y="11"/>
                    <a:pt x="11" y="5"/>
                  </a:cubicBezTo>
                  <a:cubicBezTo>
                    <a:pt x="10" y="0"/>
                    <a:pt x="16" y="3"/>
                    <a:pt x="18" y="5"/>
                  </a:cubicBezTo>
                  <a:cubicBezTo>
                    <a:pt x="21" y="7"/>
                    <a:pt x="23" y="11"/>
                    <a:pt x="27" y="12"/>
                  </a:cubicBezTo>
                  <a:cubicBezTo>
                    <a:pt x="30" y="12"/>
                    <a:pt x="31" y="16"/>
                    <a:pt x="35" y="16"/>
                  </a:cubicBezTo>
                  <a:cubicBezTo>
                    <a:pt x="37" y="20"/>
                    <a:pt x="30" y="19"/>
                    <a:pt x="29" y="21"/>
                  </a:cubicBezTo>
                  <a:cubicBezTo>
                    <a:pt x="34" y="23"/>
                    <a:pt x="28" y="28"/>
                    <a:pt x="25" y="25"/>
                  </a:cubicBezTo>
                  <a:cubicBezTo>
                    <a:pt x="21" y="22"/>
                    <a:pt x="17" y="29"/>
                    <a:pt x="17" y="33"/>
                  </a:cubicBezTo>
                  <a:cubicBezTo>
                    <a:pt x="18" y="36"/>
                    <a:pt x="18" y="38"/>
                    <a:pt x="18" y="4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2" name="Freeform 2721"/>
            <p:cNvSpPr>
              <a:spLocks/>
            </p:cNvSpPr>
            <p:nvPr/>
          </p:nvSpPr>
          <p:spPr bwMode="auto">
            <a:xfrm>
              <a:off x="2699830" y="3614879"/>
              <a:ext cx="29316" cy="18323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22" y="13"/>
                </a:cxn>
                <a:cxn ang="0">
                  <a:pos x="33" y="9"/>
                </a:cxn>
                <a:cxn ang="0">
                  <a:pos x="45" y="7"/>
                </a:cxn>
                <a:cxn ang="0">
                  <a:pos x="54" y="4"/>
                </a:cxn>
                <a:cxn ang="0">
                  <a:pos x="63" y="12"/>
                </a:cxn>
                <a:cxn ang="0">
                  <a:pos x="56" y="14"/>
                </a:cxn>
                <a:cxn ang="0">
                  <a:pos x="46" y="20"/>
                </a:cxn>
                <a:cxn ang="0">
                  <a:pos x="44" y="27"/>
                </a:cxn>
                <a:cxn ang="0">
                  <a:pos x="41" y="33"/>
                </a:cxn>
                <a:cxn ang="0">
                  <a:pos x="35" y="34"/>
                </a:cxn>
                <a:cxn ang="0">
                  <a:pos x="28" y="31"/>
                </a:cxn>
                <a:cxn ang="0">
                  <a:pos x="20" y="35"/>
                </a:cxn>
                <a:cxn ang="0">
                  <a:pos x="13" y="35"/>
                </a:cxn>
                <a:cxn ang="0">
                  <a:pos x="14" y="31"/>
                </a:cxn>
                <a:cxn ang="0">
                  <a:pos x="7" y="22"/>
                </a:cxn>
                <a:cxn ang="0">
                  <a:pos x="8" y="15"/>
                </a:cxn>
                <a:cxn ang="0">
                  <a:pos x="9" y="11"/>
                </a:cxn>
              </a:cxnLst>
              <a:rect l="0" t="0" r="r" b="b"/>
              <a:pathLst>
                <a:path w="63" h="38">
                  <a:moveTo>
                    <a:pt x="9" y="11"/>
                  </a:moveTo>
                  <a:cubicBezTo>
                    <a:pt x="14" y="11"/>
                    <a:pt x="18" y="13"/>
                    <a:pt x="22" y="13"/>
                  </a:cubicBezTo>
                  <a:cubicBezTo>
                    <a:pt x="27" y="16"/>
                    <a:pt x="29" y="11"/>
                    <a:pt x="33" y="9"/>
                  </a:cubicBezTo>
                  <a:cubicBezTo>
                    <a:pt x="37" y="7"/>
                    <a:pt x="42" y="11"/>
                    <a:pt x="45" y="7"/>
                  </a:cubicBezTo>
                  <a:cubicBezTo>
                    <a:pt x="52" y="10"/>
                    <a:pt x="52" y="7"/>
                    <a:pt x="54" y="4"/>
                  </a:cubicBezTo>
                  <a:cubicBezTo>
                    <a:pt x="59" y="0"/>
                    <a:pt x="59" y="10"/>
                    <a:pt x="63" y="12"/>
                  </a:cubicBezTo>
                  <a:cubicBezTo>
                    <a:pt x="59" y="8"/>
                    <a:pt x="59" y="15"/>
                    <a:pt x="56" y="14"/>
                  </a:cubicBezTo>
                  <a:cubicBezTo>
                    <a:pt x="53" y="18"/>
                    <a:pt x="48" y="16"/>
                    <a:pt x="46" y="20"/>
                  </a:cubicBezTo>
                  <a:cubicBezTo>
                    <a:pt x="49" y="22"/>
                    <a:pt x="48" y="28"/>
                    <a:pt x="44" y="27"/>
                  </a:cubicBezTo>
                  <a:cubicBezTo>
                    <a:pt x="40" y="28"/>
                    <a:pt x="41" y="30"/>
                    <a:pt x="41" y="33"/>
                  </a:cubicBezTo>
                  <a:cubicBezTo>
                    <a:pt x="42" y="38"/>
                    <a:pt x="37" y="36"/>
                    <a:pt x="35" y="34"/>
                  </a:cubicBezTo>
                  <a:cubicBezTo>
                    <a:pt x="32" y="36"/>
                    <a:pt x="29" y="35"/>
                    <a:pt x="28" y="31"/>
                  </a:cubicBezTo>
                  <a:cubicBezTo>
                    <a:pt x="26" y="31"/>
                    <a:pt x="24" y="37"/>
                    <a:pt x="20" y="35"/>
                  </a:cubicBezTo>
                  <a:cubicBezTo>
                    <a:pt x="17" y="34"/>
                    <a:pt x="16" y="35"/>
                    <a:pt x="13" y="35"/>
                  </a:cubicBezTo>
                  <a:cubicBezTo>
                    <a:pt x="5" y="36"/>
                    <a:pt x="13" y="36"/>
                    <a:pt x="14" y="31"/>
                  </a:cubicBezTo>
                  <a:cubicBezTo>
                    <a:pt x="8" y="29"/>
                    <a:pt x="10" y="24"/>
                    <a:pt x="7" y="22"/>
                  </a:cubicBezTo>
                  <a:cubicBezTo>
                    <a:pt x="15" y="18"/>
                    <a:pt x="0" y="18"/>
                    <a:pt x="8" y="15"/>
                  </a:cubicBezTo>
                  <a:cubicBezTo>
                    <a:pt x="9" y="14"/>
                    <a:pt x="11" y="14"/>
                    <a:pt x="9" y="1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3" name="Freeform 2722"/>
            <p:cNvSpPr>
              <a:spLocks noEditPoints="1"/>
            </p:cNvSpPr>
            <p:nvPr/>
          </p:nvSpPr>
          <p:spPr bwMode="auto">
            <a:xfrm>
              <a:off x="2703496" y="3618543"/>
              <a:ext cx="53135" cy="51303"/>
            </a:xfrm>
            <a:custGeom>
              <a:avLst/>
              <a:gdLst/>
              <a:ahLst/>
              <a:cxnLst>
                <a:cxn ang="0">
                  <a:pos x="74" y="85"/>
                </a:cxn>
                <a:cxn ang="0">
                  <a:pos x="63" y="76"/>
                </a:cxn>
                <a:cxn ang="0">
                  <a:pos x="50" y="73"/>
                </a:cxn>
                <a:cxn ang="0">
                  <a:pos x="39" y="65"/>
                </a:cxn>
                <a:cxn ang="0">
                  <a:pos x="31" y="55"/>
                </a:cxn>
                <a:cxn ang="0">
                  <a:pos x="33" y="53"/>
                </a:cxn>
                <a:cxn ang="0">
                  <a:pos x="27" y="39"/>
                </a:cxn>
                <a:cxn ang="0">
                  <a:pos x="16" y="30"/>
                </a:cxn>
                <a:cxn ang="0">
                  <a:pos x="10" y="42"/>
                </a:cxn>
                <a:cxn ang="0">
                  <a:pos x="3" y="34"/>
                </a:cxn>
                <a:cxn ang="0">
                  <a:pos x="7" y="27"/>
                </a:cxn>
                <a:cxn ang="0">
                  <a:pos x="14" y="27"/>
                </a:cxn>
                <a:cxn ang="0">
                  <a:pos x="22" y="24"/>
                </a:cxn>
                <a:cxn ang="0">
                  <a:pos x="29" y="27"/>
                </a:cxn>
                <a:cxn ang="0">
                  <a:pos x="33" y="24"/>
                </a:cxn>
                <a:cxn ang="0">
                  <a:pos x="39" y="19"/>
                </a:cxn>
                <a:cxn ang="0">
                  <a:pos x="40" y="11"/>
                </a:cxn>
                <a:cxn ang="0">
                  <a:pos x="49" y="6"/>
                </a:cxn>
                <a:cxn ang="0">
                  <a:pos x="56" y="4"/>
                </a:cxn>
                <a:cxn ang="0">
                  <a:pos x="76" y="17"/>
                </a:cxn>
                <a:cxn ang="0">
                  <a:pos x="96" y="18"/>
                </a:cxn>
                <a:cxn ang="0">
                  <a:pos x="100" y="26"/>
                </a:cxn>
                <a:cxn ang="0">
                  <a:pos x="103" y="32"/>
                </a:cxn>
                <a:cxn ang="0">
                  <a:pos x="104" y="33"/>
                </a:cxn>
                <a:cxn ang="0">
                  <a:pos x="101" y="41"/>
                </a:cxn>
                <a:cxn ang="0">
                  <a:pos x="94" y="36"/>
                </a:cxn>
                <a:cxn ang="0">
                  <a:pos x="84" y="36"/>
                </a:cxn>
                <a:cxn ang="0">
                  <a:pos x="75" y="35"/>
                </a:cxn>
                <a:cxn ang="0">
                  <a:pos x="65" y="33"/>
                </a:cxn>
                <a:cxn ang="0">
                  <a:pos x="55" y="34"/>
                </a:cxn>
                <a:cxn ang="0">
                  <a:pos x="46" y="33"/>
                </a:cxn>
                <a:cxn ang="0">
                  <a:pos x="41" y="42"/>
                </a:cxn>
                <a:cxn ang="0">
                  <a:pos x="49" y="51"/>
                </a:cxn>
                <a:cxn ang="0">
                  <a:pos x="53" y="60"/>
                </a:cxn>
                <a:cxn ang="0">
                  <a:pos x="62" y="68"/>
                </a:cxn>
                <a:cxn ang="0">
                  <a:pos x="70" y="77"/>
                </a:cxn>
                <a:cxn ang="0">
                  <a:pos x="74" y="85"/>
                </a:cxn>
                <a:cxn ang="0">
                  <a:pos x="76" y="86"/>
                </a:cxn>
                <a:cxn ang="0">
                  <a:pos x="85" y="90"/>
                </a:cxn>
                <a:cxn ang="0">
                  <a:pos x="91" y="97"/>
                </a:cxn>
                <a:cxn ang="0">
                  <a:pos x="82" y="90"/>
                </a:cxn>
                <a:cxn ang="0">
                  <a:pos x="76" y="86"/>
                </a:cxn>
              </a:cxnLst>
              <a:rect l="0" t="0" r="r" b="b"/>
              <a:pathLst>
                <a:path w="109" h="98">
                  <a:moveTo>
                    <a:pt x="74" y="85"/>
                  </a:moveTo>
                  <a:cubicBezTo>
                    <a:pt x="70" y="82"/>
                    <a:pt x="66" y="79"/>
                    <a:pt x="63" y="76"/>
                  </a:cubicBezTo>
                  <a:cubicBezTo>
                    <a:pt x="58" y="76"/>
                    <a:pt x="55" y="70"/>
                    <a:pt x="50" y="73"/>
                  </a:cubicBezTo>
                  <a:cubicBezTo>
                    <a:pt x="45" y="75"/>
                    <a:pt x="44" y="65"/>
                    <a:pt x="39" y="65"/>
                  </a:cubicBezTo>
                  <a:cubicBezTo>
                    <a:pt x="36" y="63"/>
                    <a:pt x="31" y="57"/>
                    <a:pt x="31" y="55"/>
                  </a:cubicBezTo>
                  <a:cubicBezTo>
                    <a:pt x="37" y="56"/>
                    <a:pt x="39" y="56"/>
                    <a:pt x="33" y="53"/>
                  </a:cubicBezTo>
                  <a:cubicBezTo>
                    <a:pt x="29" y="50"/>
                    <a:pt x="25" y="45"/>
                    <a:pt x="27" y="39"/>
                  </a:cubicBezTo>
                  <a:cubicBezTo>
                    <a:pt x="24" y="35"/>
                    <a:pt x="20" y="32"/>
                    <a:pt x="16" y="30"/>
                  </a:cubicBezTo>
                  <a:cubicBezTo>
                    <a:pt x="15" y="36"/>
                    <a:pt x="13" y="39"/>
                    <a:pt x="10" y="42"/>
                  </a:cubicBezTo>
                  <a:cubicBezTo>
                    <a:pt x="7" y="46"/>
                    <a:pt x="4" y="37"/>
                    <a:pt x="3" y="34"/>
                  </a:cubicBezTo>
                  <a:cubicBezTo>
                    <a:pt x="0" y="27"/>
                    <a:pt x="2" y="28"/>
                    <a:pt x="7" y="27"/>
                  </a:cubicBezTo>
                  <a:cubicBezTo>
                    <a:pt x="10" y="27"/>
                    <a:pt x="11" y="27"/>
                    <a:pt x="14" y="27"/>
                  </a:cubicBezTo>
                  <a:cubicBezTo>
                    <a:pt x="18" y="30"/>
                    <a:pt x="20" y="20"/>
                    <a:pt x="22" y="24"/>
                  </a:cubicBezTo>
                  <a:cubicBezTo>
                    <a:pt x="23" y="28"/>
                    <a:pt x="26" y="26"/>
                    <a:pt x="29" y="27"/>
                  </a:cubicBezTo>
                  <a:cubicBezTo>
                    <a:pt x="31" y="29"/>
                    <a:pt x="36" y="28"/>
                    <a:pt x="33" y="24"/>
                  </a:cubicBezTo>
                  <a:cubicBezTo>
                    <a:pt x="34" y="22"/>
                    <a:pt x="34" y="19"/>
                    <a:pt x="39" y="19"/>
                  </a:cubicBezTo>
                  <a:cubicBezTo>
                    <a:pt x="44" y="19"/>
                    <a:pt x="38" y="13"/>
                    <a:pt x="40" y="11"/>
                  </a:cubicBezTo>
                  <a:cubicBezTo>
                    <a:pt x="42" y="9"/>
                    <a:pt x="46" y="10"/>
                    <a:pt x="49" y="6"/>
                  </a:cubicBezTo>
                  <a:cubicBezTo>
                    <a:pt x="52" y="8"/>
                    <a:pt x="52" y="0"/>
                    <a:pt x="56" y="4"/>
                  </a:cubicBezTo>
                  <a:cubicBezTo>
                    <a:pt x="62" y="10"/>
                    <a:pt x="70" y="12"/>
                    <a:pt x="76" y="17"/>
                  </a:cubicBezTo>
                  <a:cubicBezTo>
                    <a:pt x="82" y="22"/>
                    <a:pt x="90" y="21"/>
                    <a:pt x="96" y="18"/>
                  </a:cubicBezTo>
                  <a:cubicBezTo>
                    <a:pt x="101" y="17"/>
                    <a:pt x="97" y="25"/>
                    <a:pt x="100" y="26"/>
                  </a:cubicBezTo>
                  <a:cubicBezTo>
                    <a:pt x="103" y="26"/>
                    <a:pt x="98" y="30"/>
                    <a:pt x="103" y="32"/>
                  </a:cubicBezTo>
                  <a:cubicBezTo>
                    <a:pt x="107" y="31"/>
                    <a:pt x="109" y="35"/>
                    <a:pt x="104" y="33"/>
                  </a:cubicBezTo>
                  <a:cubicBezTo>
                    <a:pt x="102" y="34"/>
                    <a:pt x="102" y="40"/>
                    <a:pt x="101" y="41"/>
                  </a:cubicBezTo>
                  <a:cubicBezTo>
                    <a:pt x="97" y="43"/>
                    <a:pt x="97" y="38"/>
                    <a:pt x="94" y="36"/>
                  </a:cubicBezTo>
                  <a:cubicBezTo>
                    <a:pt x="91" y="37"/>
                    <a:pt x="88" y="35"/>
                    <a:pt x="84" y="36"/>
                  </a:cubicBezTo>
                  <a:cubicBezTo>
                    <a:pt x="81" y="35"/>
                    <a:pt x="78" y="37"/>
                    <a:pt x="75" y="35"/>
                  </a:cubicBezTo>
                  <a:cubicBezTo>
                    <a:pt x="71" y="34"/>
                    <a:pt x="68" y="35"/>
                    <a:pt x="65" y="33"/>
                  </a:cubicBezTo>
                  <a:cubicBezTo>
                    <a:pt x="61" y="33"/>
                    <a:pt x="58" y="33"/>
                    <a:pt x="55" y="34"/>
                  </a:cubicBezTo>
                  <a:cubicBezTo>
                    <a:pt x="53" y="39"/>
                    <a:pt x="49" y="38"/>
                    <a:pt x="46" y="33"/>
                  </a:cubicBezTo>
                  <a:cubicBezTo>
                    <a:pt x="41" y="30"/>
                    <a:pt x="43" y="39"/>
                    <a:pt x="41" y="42"/>
                  </a:cubicBezTo>
                  <a:cubicBezTo>
                    <a:pt x="43" y="45"/>
                    <a:pt x="47" y="46"/>
                    <a:pt x="49" y="51"/>
                  </a:cubicBezTo>
                  <a:cubicBezTo>
                    <a:pt x="50" y="55"/>
                    <a:pt x="50" y="56"/>
                    <a:pt x="53" y="60"/>
                  </a:cubicBezTo>
                  <a:cubicBezTo>
                    <a:pt x="58" y="60"/>
                    <a:pt x="58" y="66"/>
                    <a:pt x="62" y="68"/>
                  </a:cubicBezTo>
                  <a:cubicBezTo>
                    <a:pt x="65" y="72"/>
                    <a:pt x="69" y="72"/>
                    <a:pt x="70" y="77"/>
                  </a:cubicBezTo>
                  <a:cubicBezTo>
                    <a:pt x="71" y="79"/>
                    <a:pt x="80" y="84"/>
                    <a:pt x="74" y="85"/>
                  </a:cubicBezTo>
                  <a:close/>
                  <a:moveTo>
                    <a:pt x="76" y="86"/>
                  </a:moveTo>
                  <a:cubicBezTo>
                    <a:pt x="79" y="83"/>
                    <a:pt x="81" y="90"/>
                    <a:pt x="85" y="90"/>
                  </a:cubicBezTo>
                  <a:cubicBezTo>
                    <a:pt x="87" y="93"/>
                    <a:pt x="91" y="91"/>
                    <a:pt x="91" y="97"/>
                  </a:cubicBezTo>
                  <a:cubicBezTo>
                    <a:pt x="90" y="98"/>
                    <a:pt x="85" y="92"/>
                    <a:pt x="82" y="90"/>
                  </a:cubicBezTo>
                  <a:cubicBezTo>
                    <a:pt x="80" y="89"/>
                    <a:pt x="78" y="88"/>
                    <a:pt x="76" y="8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4" name="Freeform 2723"/>
            <p:cNvSpPr>
              <a:spLocks/>
            </p:cNvSpPr>
            <p:nvPr/>
          </p:nvSpPr>
          <p:spPr bwMode="auto">
            <a:xfrm>
              <a:off x="2751134" y="3624040"/>
              <a:ext cx="36644" cy="51303"/>
            </a:xfrm>
            <a:custGeom>
              <a:avLst/>
              <a:gdLst/>
              <a:ahLst/>
              <a:cxnLst>
                <a:cxn ang="0">
                  <a:pos x="69" y="45"/>
                </a:cxn>
                <a:cxn ang="0">
                  <a:pos x="62" y="58"/>
                </a:cxn>
                <a:cxn ang="0">
                  <a:pos x="73" y="70"/>
                </a:cxn>
                <a:cxn ang="0">
                  <a:pos x="62" y="84"/>
                </a:cxn>
                <a:cxn ang="0">
                  <a:pos x="56" y="89"/>
                </a:cxn>
                <a:cxn ang="0">
                  <a:pos x="47" y="91"/>
                </a:cxn>
                <a:cxn ang="0">
                  <a:pos x="40" y="92"/>
                </a:cxn>
                <a:cxn ang="0">
                  <a:pos x="32" y="99"/>
                </a:cxn>
                <a:cxn ang="0">
                  <a:pos x="21" y="85"/>
                </a:cxn>
                <a:cxn ang="0">
                  <a:pos x="24" y="79"/>
                </a:cxn>
                <a:cxn ang="0">
                  <a:pos x="22" y="74"/>
                </a:cxn>
                <a:cxn ang="0">
                  <a:pos x="13" y="69"/>
                </a:cxn>
                <a:cxn ang="0">
                  <a:pos x="7" y="61"/>
                </a:cxn>
                <a:cxn ang="0">
                  <a:pos x="10" y="55"/>
                </a:cxn>
                <a:cxn ang="0">
                  <a:pos x="13" y="51"/>
                </a:cxn>
                <a:cxn ang="0">
                  <a:pos x="7" y="44"/>
                </a:cxn>
                <a:cxn ang="0">
                  <a:pos x="6" y="36"/>
                </a:cxn>
                <a:cxn ang="0">
                  <a:pos x="4" y="31"/>
                </a:cxn>
                <a:cxn ang="0">
                  <a:pos x="6" y="23"/>
                </a:cxn>
                <a:cxn ang="0">
                  <a:pos x="5" y="22"/>
                </a:cxn>
                <a:cxn ang="0">
                  <a:pos x="2" y="15"/>
                </a:cxn>
                <a:cxn ang="0">
                  <a:pos x="0" y="7"/>
                </a:cxn>
                <a:cxn ang="0">
                  <a:pos x="24" y="2"/>
                </a:cxn>
                <a:cxn ang="0">
                  <a:pos x="33" y="10"/>
                </a:cxn>
                <a:cxn ang="0">
                  <a:pos x="39" y="20"/>
                </a:cxn>
                <a:cxn ang="0">
                  <a:pos x="45" y="27"/>
                </a:cxn>
                <a:cxn ang="0">
                  <a:pos x="45" y="32"/>
                </a:cxn>
                <a:cxn ang="0">
                  <a:pos x="55" y="36"/>
                </a:cxn>
                <a:cxn ang="0">
                  <a:pos x="64" y="34"/>
                </a:cxn>
                <a:cxn ang="0">
                  <a:pos x="65" y="40"/>
                </a:cxn>
                <a:cxn ang="0">
                  <a:pos x="69" y="45"/>
                </a:cxn>
              </a:cxnLst>
              <a:rect l="0" t="0" r="r" b="b"/>
              <a:pathLst>
                <a:path w="73" h="99">
                  <a:moveTo>
                    <a:pt x="69" y="45"/>
                  </a:moveTo>
                  <a:cubicBezTo>
                    <a:pt x="67" y="49"/>
                    <a:pt x="61" y="52"/>
                    <a:pt x="62" y="58"/>
                  </a:cubicBezTo>
                  <a:cubicBezTo>
                    <a:pt x="66" y="62"/>
                    <a:pt x="70" y="65"/>
                    <a:pt x="73" y="70"/>
                  </a:cubicBezTo>
                  <a:cubicBezTo>
                    <a:pt x="72" y="77"/>
                    <a:pt x="62" y="75"/>
                    <a:pt x="62" y="84"/>
                  </a:cubicBezTo>
                  <a:cubicBezTo>
                    <a:pt x="64" y="90"/>
                    <a:pt x="59" y="89"/>
                    <a:pt x="56" y="89"/>
                  </a:cubicBezTo>
                  <a:cubicBezTo>
                    <a:pt x="53" y="89"/>
                    <a:pt x="50" y="91"/>
                    <a:pt x="47" y="91"/>
                  </a:cubicBezTo>
                  <a:cubicBezTo>
                    <a:pt x="44" y="94"/>
                    <a:pt x="43" y="93"/>
                    <a:pt x="40" y="92"/>
                  </a:cubicBezTo>
                  <a:cubicBezTo>
                    <a:pt x="35" y="92"/>
                    <a:pt x="35" y="98"/>
                    <a:pt x="32" y="99"/>
                  </a:cubicBezTo>
                  <a:cubicBezTo>
                    <a:pt x="28" y="96"/>
                    <a:pt x="26" y="88"/>
                    <a:pt x="21" y="85"/>
                  </a:cubicBezTo>
                  <a:cubicBezTo>
                    <a:pt x="23" y="80"/>
                    <a:pt x="18" y="78"/>
                    <a:pt x="24" y="79"/>
                  </a:cubicBezTo>
                  <a:cubicBezTo>
                    <a:pt x="29" y="78"/>
                    <a:pt x="26" y="74"/>
                    <a:pt x="22" y="74"/>
                  </a:cubicBezTo>
                  <a:cubicBezTo>
                    <a:pt x="20" y="70"/>
                    <a:pt x="16" y="71"/>
                    <a:pt x="13" y="69"/>
                  </a:cubicBezTo>
                  <a:cubicBezTo>
                    <a:pt x="13" y="64"/>
                    <a:pt x="4" y="64"/>
                    <a:pt x="7" y="61"/>
                  </a:cubicBezTo>
                  <a:cubicBezTo>
                    <a:pt x="10" y="60"/>
                    <a:pt x="14" y="59"/>
                    <a:pt x="10" y="55"/>
                  </a:cubicBezTo>
                  <a:cubicBezTo>
                    <a:pt x="4" y="49"/>
                    <a:pt x="9" y="53"/>
                    <a:pt x="13" y="51"/>
                  </a:cubicBezTo>
                  <a:cubicBezTo>
                    <a:pt x="13" y="49"/>
                    <a:pt x="8" y="47"/>
                    <a:pt x="7" y="44"/>
                  </a:cubicBezTo>
                  <a:cubicBezTo>
                    <a:pt x="3" y="45"/>
                    <a:pt x="4" y="38"/>
                    <a:pt x="6" y="36"/>
                  </a:cubicBezTo>
                  <a:cubicBezTo>
                    <a:pt x="10" y="32"/>
                    <a:pt x="8" y="27"/>
                    <a:pt x="4" y="31"/>
                  </a:cubicBezTo>
                  <a:cubicBezTo>
                    <a:pt x="3" y="31"/>
                    <a:pt x="4" y="25"/>
                    <a:pt x="6" y="23"/>
                  </a:cubicBezTo>
                  <a:cubicBezTo>
                    <a:pt x="11" y="26"/>
                    <a:pt x="10" y="22"/>
                    <a:pt x="5" y="22"/>
                  </a:cubicBezTo>
                  <a:cubicBezTo>
                    <a:pt x="0" y="20"/>
                    <a:pt x="4" y="17"/>
                    <a:pt x="2" y="15"/>
                  </a:cubicBezTo>
                  <a:cubicBezTo>
                    <a:pt x="0" y="16"/>
                    <a:pt x="2" y="8"/>
                    <a:pt x="0" y="7"/>
                  </a:cubicBezTo>
                  <a:cubicBezTo>
                    <a:pt x="7" y="3"/>
                    <a:pt x="16" y="0"/>
                    <a:pt x="24" y="2"/>
                  </a:cubicBezTo>
                  <a:cubicBezTo>
                    <a:pt x="26" y="5"/>
                    <a:pt x="30" y="7"/>
                    <a:pt x="33" y="10"/>
                  </a:cubicBezTo>
                  <a:cubicBezTo>
                    <a:pt x="34" y="13"/>
                    <a:pt x="34" y="18"/>
                    <a:pt x="39" y="20"/>
                  </a:cubicBezTo>
                  <a:cubicBezTo>
                    <a:pt x="41" y="22"/>
                    <a:pt x="50" y="22"/>
                    <a:pt x="45" y="27"/>
                  </a:cubicBezTo>
                  <a:cubicBezTo>
                    <a:pt x="48" y="30"/>
                    <a:pt x="46" y="28"/>
                    <a:pt x="45" y="32"/>
                  </a:cubicBezTo>
                  <a:cubicBezTo>
                    <a:pt x="49" y="33"/>
                    <a:pt x="51" y="35"/>
                    <a:pt x="55" y="36"/>
                  </a:cubicBezTo>
                  <a:cubicBezTo>
                    <a:pt x="59" y="43"/>
                    <a:pt x="61" y="33"/>
                    <a:pt x="64" y="34"/>
                  </a:cubicBezTo>
                  <a:cubicBezTo>
                    <a:pt x="72" y="37"/>
                    <a:pt x="67" y="36"/>
                    <a:pt x="65" y="40"/>
                  </a:cubicBezTo>
                  <a:cubicBezTo>
                    <a:pt x="65" y="43"/>
                    <a:pt x="67" y="44"/>
                    <a:pt x="69" y="4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5" name="Freeform 2724"/>
            <p:cNvSpPr>
              <a:spLocks/>
            </p:cNvSpPr>
            <p:nvPr/>
          </p:nvSpPr>
          <p:spPr bwMode="auto">
            <a:xfrm>
              <a:off x="2763959" y="3669847"/>
              <a:ext cx="23820" cy="20154"/>
            </a:xfrm>
            <a:custGeom>
              <a:avLst/>
              <a:gdLst/>
              <a:ahLst/>
              <a:cxnLst>
                <a:cxn ang="0">
                  <a:pos x="44" y="26"/>
                </a:cxn>
                <a:cxn ang="0">
                  <a:pos x="30" y="29"/>
                </a:cxn>
                <a:cxn ang="0">
                  <a:pos x="20" y="35"/>
                </a:cxn>
                <a:cxn ang="0">
                  <a:pos x="7" y="34"/>
                </a:cxn>
                <a:cxn ang="0">
                  <a:pos x="2" y="13"/>
                </a:cxn>
                <a:cxn ang="0">
                  <a:pos x="8" y="6"/>
                </a:cxn>
                <a:cxn ang="0">
                  <a:pos x="15" y="5"/>
                </a:cxn>
                <a:cxn ang="0">
                  <a:pos x="24" y="1"/>
                </a:cxn>
                <a:cxn ang="0">
                  <a:pos x="33" y="0"/>
                </a:cxn>
                <a:cxn ang="0">
                  <a:pos x="42" y="10"/>
                </a:cxn>
                <a:cxn ang="0">
                  <a:pos x="44" y="25"/>
                </a:cxn>
                <a:cxn ang="0">
                  <a:pos x="44" y="26"/>
                </a:cxn>
              </a:cxnLst>
              <a:rect l="0" t="0" r="r" b="b"/>
              <a:pathLst>
                <a:path w="46" h="39">
                  <a:moveTo>
                    <a:pt x="44" y="26"/>
                  </a:moveTo>
                  <a:cubicBezTo>
                    <a:pt x="39" y="27"/>
                    <a:pt x="35" y="31"/>
                    <a:pt x="30" y="29"/>
                  </a:cubicBezTo>
                  <a:cubicBezTo>
                    <a:pt x="26" y="27"/>
                    <a:pt x="23" y="33"/>
                    <a:pt x="20" y="35"/>
                  </a:cubicBezTo>
                  <a:cubicBezTo>
                    <a:pt x="16" y="36"/>
                    <a:pt x="10" y="39"/>
                    <a:pt x="7" y="34"/>
                  </a:cubicBezTo>
                  <a:cubicBezTo>
                    <a:pt x="2" y="30"/>
                    <a:pt x="0" y="20"/>
                    <a:pt x="2" y="13"/>
                  </a:cubicBezTo>
                  <a:cubicBezTo>
                    <a:pt x="3" y="11"/>
                    <a:pt x="5" y="8"/>
                    <a:pt x="8" y="6"/>
                  </a:cubicBezTo>
                  <a:cubicBezTo>
                    <a:pt x="10" y="2"/>
                    <a:pt x="15" y="7"/>
                    <a:pt x="15" y="5"/>
                  </a:cubicBezTo>
                  <a:cubicBezTo>
                    <a:pt x="17" y="1"/>
                    <a:pt x="22" y="4"/>
                    <a:pt x="24" y="1"/>
                  </a:cubicBezTo>
                  <a:cubicBezTo>
                    <a:pt x="27" y="1"/>
                    <a:pt x="30" y="1"/>
                    <a:pt x="33" y="0"/>
                  </a:cubicBezTo>
                  <a:cubicBezTo>
                    <a:pt x="34" y="6"/>
                    <a:pt x="40" y="5"/>
                    <a:pt x="42" y="10"/>
                  </a:cubicBezTo>
                  <a:cubicBezTo>
                    <a:pt x="46" y="14"/>
                    <a:pt x="44" y="20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6" name="Freeform 2725"/>
            <p:cNvSpPr>
              <a:spLocks/>
            </p:cNvSpPr>
            <p:nvPr/>
          </p:nvSpPr>
          <p:spPr bwMode="auto">
            <a:xfrm>
              <a:off x="2721819" y="3636866"/>
              <a:ext cx="38477" cy="31148"/>
            </a:xfrm>
            <a:custGeom>
              <a:avLst/>
              <a:gdLst/>
              <a:ahLst/>
              <a:cxnLst>
                <a:cxn ang="0">
                  <a:pos x="35" y="55"/>
                </a:cxn>
                <a:cxn ang="0">
                  <a:pos x="31" y="48"/>
                </a:cxn>
                <a:cxn ang="0">
                  <a:pos x="23" y="40"/>
                </a:cxn>
                <a:cxn ang="0">
                  <a:pos x="15" y="29"/>
                </a:cxn>
                <a:cxn ang="0">
                  <a:pos x="8" y="22"/>
                </a:cxn>
                <a:cxn ang="0">
                  <a:pos x="2" y="12"/>
                </a:cxn>
                <a:cxn ang="0">
                  <a:pos x="3" y="2"/>
                </a:cxn>
                <a:cxn ang="0">
                  <a:pos x="12" y="5"/>
                </a:cxn>
                <a:cxn ang="0">
                  <a:pos x="22" y="1"/>
                </a:cxn>
                <a:cxn ang="0">
                  <a:pos x="32" y="4"/>
                </a:cxn>
                <a:cxn ang="0">
                  <a:pos x="42" y="4"/>
                </a:cxn>
                <a:cxn ang="0">
                  <a:pos x="51" y="5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2" y="23"/>
                </a:cxn>
                <a:cxn ang="0">
                  <a:pos x="70" y="28"/>
                </a:cxn>
                <a:cxn ang="0">
                  <a:pos x="64" y="31"/>
                </a:cxn>
                <a:cxn ang="0">
                  <a:pos x="67" y="39"/>
                </a:cxn>
                <a:cxn ang="0">
                  <a:pos x="59" y="43"/>
                </a:cxn>
                <a:cxn ang="0">
                  <a:pos x="56" y="45"/>
                </a:cxn>
                <a:cxn ang="0">
                  <a:pos x="50" y="52"/>
                </a:cxn>
                <a:cxn ang="0">
                  <a:pos x="49" y="62"/>
                </a:cxn>
                <a:cxn ang="0">
                  <a:pos x="40" y="57"/>
                </a:cxn>
                <a:cxn ang="0">
                  <a:pos x="35" y="55"/>
                </a:cxn>
              </a:cxnLst>
              <a:rect l="0" t="0" r="r" b="b"/>
              <a:pathLst>
                <a:path w="72" h="62">
                  <a:moveTo>
                    <a:pt x="35" y="55"/>
                  </a:moveTo>
                  <a:cubicBezTo>
                    <a:pt x="33" y="54"/>
                    <a:pt x="36" y="51"/>
                    <a:pt x="31" y="48"/>
                  </a:cubicBezTo>
                  <a:cubicBezTo>
                    <a:pt x="27" y="46"/>
                    <a:pt x="28" y="40"/>
                    <a:pt x="23" y="40"/>
                  </a:cubicBezTo>
                  <a:cubicBezTo>
                    <a:pt x="20" y="36"/>
                    <a:pt x="17" y="34"/>
                    <a:pt x="15" y="29"/>
                  </a:cubicBezTo>
                  <a:cubicBezTo>
                    <a:pt x="11" y="28"/>
                    <a:pt x="8" y="24"/>
                    <a:pt x="8" y="22"/>
                  </a:cubicBezTo>
                  <a:cubicBezTo>
                    <a:pt x="7" y="18"/>
                    <a:pt x="5" y="14"/>
                    <a:pt x="2" y="12"/>
                  </a:cubicBezTo>
                  <a:cubicBezTo>
                    <a:pt x="0" y="11"/>
                    <a:pt x="0" y="4"/>
                    <a:pt x="3" y="2"/>
                  </a:cubicBezTo>
                  <a:cubicBezTo>
                    <a:pt x="6" y="1"/>
                    <a:pt x="10" y="11"/>
                    <a:pt x="12" y="5"/>
                  </a:cubicBezTo>
                  <a:cubicBezTo>
                    <a:pt x="14" y="0"/>
                    <a:pt x="19" y="4"/>
                    <a:pt x="22" y="1"/>
                  </a:cubicBezTo>
                  <a:cubicBezTo>
                    <a:pt x="25" y="4"/>
                    <a:pt x="28" y="3"/>
                    <a:pt x="32" y="4"/>
                  </a:cubicBezTo>
                  <a:cubicBezTo>
                    <a:pt x="35" y="4"/>
                    <a:pt x="39" y="7"/>
                    <a:pt x="42" y="4"/>
                  </a:cubicBezTo>
                  <a:cubicBezTo>
                    <a:pt x="45" y="5"/>
                    <a:pt x="48" y="4"/>
                    <a:pt x="51" y="5"/>
                  </a:cubicBezTo>
                  <a:cubicBezTo>
                    <a:pt x="56" y="4"/>
                    <a:pt x="54" y="11"/>
                    <a:pt x="58" y="10"/>
                  </a:cubicBezTo>
                  <a:cubicBezTo>
                    <a:pt x="61" y="10"/>
                    <a:pt x="67" y="6"/>
                    <a:pt x="65" y="13"/>
                  </a:cubicBezTo>
                  <a:cubicBezTo>
                    <a:pt x="63" y="16"/>
                    <a:pt x="60" y="19"/>
                    <a:pt x="62" y="23"/>
                  </a:cubicBezTo>
                  <a:cubicBezTo>
                    <a:pt x="65" y="23"/>
                    <a:pt x="66" y="27"/>
                    <a:pt x="70" y="28"/>
                  </a:cubicBezTo>
                  <a:cubicBezTo>
                    <a:pt x="72" y="33"/>
                    <a:pt x="62" y="28"/>
                    <a:pt x="64" y="31"/>
                  </a:cubicBezTo>
                  <a:cubicBezTo>
                    <a:pt x="67" y="32"/>
                    <a:pt x="71" y="40"/>
                    <a:pt x="67" y="39"/>
                  </a:cubicBezTo>
                  <a:cubicBezTo>
                    <a:pt x="65" y="41"/>
                    <a:pt x="58" y="39"/>
                    <a:pt x="59" y="43"/>
                  </a:cubicBezTo>
                  <a:cubicBezTo>
                    <a:pt x="63" y="49"/>
                    <a:pt x="58" y="45"/>
                    <a:pt x="56" y="45"/>
                  </a:cubicBezTo>
                  <a:cubicBezTo>
                    <a:pt x="52" y="47"/>
                    <a:pt x="54" y="52"/>
                    <a:pt x="50" y="52"/>
                  </a:cubicBezTo>
                  <a:cubicBezTo>
                    <a:pt x="48" y="56"/>
                    <a:pt x="54" y="61"/>
                    <a:pt x="49" y="62"/>
                  </a:cubicBezTo>
                  <a:cubicBezTo>
                    <a:pt x="46" y="61"/>
                    <a:pt x="44" y="58"/>
                    <a:pt x="40" y="57"/>
                  </a:cubicBezTo>
                  <a:cubicBezTo>
                    <a:pt x="38" y="56"/>
                    <a:pt x="37" y="52"/>
                    <a:pt x="35" y="5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7" name="Freeform 2726"/>
            <p:cNvSpPr>
              <a:spLocks/>
            </p:cNvSpPr>
            <p:nvPr/>
          </p:nvSpPr>
          <p:spPr bwMode="auto">
            <a:xfrm>
              <a:off x="2752965" y="3668014"/>
              <a:ext cx="16490" cy="34814"/>
            </a:xfrm>
            <a:custGeom>
              <a:avLst/>
              <a:gdLst/>
              <a:ahLst/>
              <a:cxnLst>
                <a:cxn ang="0">
                  <a:pos x="17" y="68"/>
                </a:cxn>
                <a:cxn ang="0">
                  <a:pos x="9" y="55"/>
                </a:cxn>
                <a:cxn ang="0">
                  <a:pos x="5" y="47"/>
                </a:cxn>
                <a:cxn ang="0">
                  <a:pos x="5" y="35"/>
                </a:cxn>
                <a:cxn ang="0">
                  <a:pos x="8" y="22"/>
                </a:cxn>
                <a:cxn ang="0">
                  <a:pos x="4" y="11"/>
                </a:cxn>
                <a:cxn ang="0">
                  <a:pos x="9" y="0"/>
                </a:cxn>
                <a:cxn ang="0">
                  <a:pos x="20" y="5"/>
                </a:cxn>
                <a:cxn ang="0">
                  <a:pos x="25" y="21"/>
                </a:cxn>
                <a:cxn ang="0">
                  <a:pos x="33" y="40"/>
                </a:cxn>
                <a:cxn ang="0">
                  <a:pos x="27" y="52"/>
                </a:cxn>
                <a:cxn ang="0">
                  <a:pos x="17" y="68"/>
                </a:cxn>
              </a:cxnLst>
              <a:rect l="0" t="0" r="r" b="b"/>
              <a:pathLst>
                <a:path w="33" h="68">
                  <a:moveTo>
                    <a:pt x="17" y="68"/>
                  </a:moveTo>
                  <a:cubicBezTo>
                    <a:pt x="16" y="62"/>
                    <a:pt x="13" y="58"/>
                    <a:pt x="9" y="55"/>
                  </a:cubicBezTo>
                  <a:cubicBezTo>
                    <a:pt x="2" y="52"/>
                    <a:pt x="6" y="52"/>
                    <a:pt x="5" y="47"/>
                  </a:cubicBezTo>
                  <a:cubicBezTo>
                    <a:pt x="0" y="43"/>
                    <a:pt x="9" y="39"/>
                    <a:pt x="5" y="35"/>
                  </a:cubicBezTo>
                  <a:cubicBezTo>
                    <a:pt x="9" y="30"/>
                    <a:pt x="2" y="24"/>
                    <a:pt x="8" y="22"/>
                  </a:cubicBezTo>
                  <a:cubicBezTo>
                    <a:pt x="10" y="15"/>
                    <a:pt x="2" y="18"/>
                    <a:pt x="4" y="11"/>
                  </a:cubicBezTo>
                  <a:cubicBezTo>
                    <a:pt x="2" y="7"/>
                    <a:pt x="5" y="0"/>
                    <a:pt x="9" y="0"/>
                  </a:cubicBezTo>
                  <a:cubicBezTo>
                    <a:pt x="13" y="1"/>
                    <a:pt x="17" y="0"/>
                    <a:pt x="20" y="5"/>
                  </a:cubicBezTo>
                  <a:cubicBezTo>
                    <a:pt x="23" y="10"/>
                    <a:pt x="28" y="15"/>
                    <a:pt x="25" y="21"/>
                  </a:cubicBezTo>
                  <a:cubicBezTo>
                    <a:pt x="25" y="29"/>
                    <a:pt x="28" y="36"/>
                    <a:pt x="33" y="40"/>
                  </a:cubicBezTo>
                  <a:cubicBezTo>
                    <a:pt x="33" y="43"/>
                    <a:pt x="30" y="49"/>
                    <a:pt x="27" y="52"/>
                  </a:cubicBezTo>
                  <a:cubicBezTo>
                    <a:pt x="23" y="57"/>
                    <a:pt x="20" y="62"/>
                    <a:pt x="17" y="6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8" name="Freeform 2727"/>
            <p:cNvSpPr>
              <a:spLocks/>
            </p:cNvSpPr>
            <p:nvPr/>
          </p:nvSpPr>
          <p:spPr bwMode="auto">
            <a:xfrm>
              <a:off x="2769458" y="3501279"/>
              <a:ext cx="53135" cy="34813"/>
            </a:xfrm>
            <a:custGeom>
              <a:avLst/>
              <a:gdLst/>
              <a:ahLst/>
              <a:cxnLst>
                <a:cxn ang="0">
                  <a:pos x="31" y="49"/>
                </a:cxn>
                <a:cxn ang="0">
                  <a:pos x="31" y="37"/>
                </a:cxn>
                <a:cxn ang="0">
                  <a:pos x="21" y="34"/>
                </a:cxn>
                <a:cxn ang="0">
                  <a:pos x="9" y="31"/>
                </a:cxn>
                <a:cxn ang="0">
                  <a:pos x="4" y="27"/>
                </a:cxn>
                <a:cxn ang="0">
                  <a:pos x="0" y="12"/>
                </a:cxn>
                <a:cxn ang="0">
                  <a:pos x="9" y="7"/>
                </a:cxn>
                <a:cxn ang="0">
                  <a:pos x="26" y="4"/>
                </a:cxn>
                <a:cxn ang="0">
                  <a:pos x="37" y="5"/>
                </a:cxn>
                <a:cxn ang="0">
                  <a:pos x="49" y="5"/>
                </a:cxn>
                <a:cxn ang="0">
                  <a:pos x="61" y="6"/>
                </a:cxn>
                <a:cxn ang="0">
                  <a:pos x="71" y="5"/>
                </a:cxn>
                <a:cxn ang="0">
                  <a:pos x="87" y="12"/>
                </a:cxn>
                <a:cxn ang="0">
                  <a:pos x="97" y="20"/>
                </a:cxn>
                <a:cxn ang="0">
                  <a:pos x="99" y="28"/>
                </a:cxn>
                <a:cxn ang="0">
                  <a:pos x="100" y="33"/>
                </a:cxn>
                <a:cxn ang="0">
                  <a:pos x="90" y="36"/>
                </a:cxn>
                <a:cxn ang="0">
                  <a:pos x="85" y="46"/>
                </a:cxn>
                <a:cxn ang="0">
                  <a:pos x="86" y="55"/>
                </a:cxn>
                <a:cxn ang="0">
                  <a:pos x="78" y="53"/>
                </a:cxn>
                <a:cxn ang="0">
                  <a:pos x="68" y="56"/>
                </a:cxn>
                <a:cxn ang="0">
                  <a:pos x="60" y="61"/>
                </a:cxn>
                <a:cxn ang="0">
                  <a:pos x="49" y="60"/>
                </a:cxn>
                <a:cxn ang="0">
                  <a:pos x="42" y="51"/>
                </a:cxn>
                <a:cxn ang="0">
                  <a:pos x="31" y="49"/>
                </a:cxn>
              </a:cxnLst>
              <a:rect l="0" t="0" r="r" b="b"/>
              <a:pathLst>
                <a:path w="105" h="62">
                  <a:moveTo>
                    <a:pt x="31" y="49"/>
                  </a:moveTo>
                  <a:cubicBezTo>
                    <a:pt x="28" y="44"/>
                    <a:pt x="36" y="40"/>
                    <a:pt x="31" y="37"/>
                  </a:cubicBezTo>
                  <a:cubicBezTo>
                    <a:pt x="28" y="34"/>
                    <a:pt x="25" y="34"/>
                    <a:pt x="21" y="34"/>
                  </a:cubicBezTo>
                  <a:cubicBezTo>
                    <a:pt x="17" y="34"/>
                    <a:pt x="13" y="33"/>
                    <a:pt x="9" y="31"/>
                  </a:cubicBezTo>
                  <a:cubicBezTo>
                    <a:pt x="7" y="28"/>
                    <a:pt x="1" y="32"/>
                    <a:pt x="4" y="27"/>
                  </a:cubicBezTo>
                  <a:cubicBezTo>
                    <a:pt x="1" y="23"/>
                    <a:pt x="0" y="18"/>
                    <a:pt x="0" y="12"/>
                  </a:cubicBezTo>
                  <a:cubicBezTo>
                    <a:pt x="0" y="11"/>
                    <a:pt x="5" y="8"/>
                    <a:pt x="9" y="7"/>
                  </a:cubicBezTo>
                  <a:cubicBezTo>
                    <a:pt x="14" y="5"/>
                    <a:pt x="20" y="2"/>
                    <a:pt x="26" y="4"/>
                  </a:cubicBezTo>
                  <a:cubicBezTo>
                    <a:pt x="29" y="5"/>
                    <a:pt x="34" y="2"/>
                    <a:pt x="37" y="5"/>
                  </a:cubicBezTo>
                  <a:cubicBezTo>
                    <a:pt x="41" y="3"/>
                    <a:pt x="45" y="6"/>
                    <a:pt x="49" y="5"/>
                  </a:cubicBezTo>
                  <a:cubicBezTo>
                    <a:pt x="53" y="4"/>
                    <a:pt x="57" y="8"/>
                    <a:pt x="61" y="6"/>
                  </a:cubicBezTo>
                  <a:cubicBezTo>
                    <a:pt x="65" y="8"/>
                    <a:pt x="69" y="0"/>
                    <a:pt x="71" y="5"/>
                  </a:cubicBezTo>
                  <a:cubicBezTo>
                    <a:pt x="75" y="12"/>
                    <a:pt x="83" y="7"/>
                    <a:pt x="87" y="12"/>
                  </a:cubicBezTo>
                  <a:cubicBezTo>
                    <a:pt x="91" y="14"/>
                    <a:pt x="94" y="17"/>
                    <a:pt x="97" y="20"/>
                  </a:cubicBezTo>
                  <a:cubicBezTo>
                    <a:pt x="104" y="18"/>
                    <a:pt x="99" y="26"/>
                    <a:pt x="99" y="28"/>
                  </a:cubicBezTo>
                  <a:cubicBezTo>
                    <a:pt x="105" y="27"/>
                    <a:pt x="103" y="31"/>
                    <a:pt x="100" y="33"/>
                  </a:cubicBezTo>
                  <a:cubicBezTo>
                    <a:pt x="96" y="29"/>
                    <a:pt x="94" y="37"/>
                    <a:pt x="90" y="36"/>
                  </a:cubicBezTo>
                  <a:cubicBezTo>
                    <a:pt x="85" y="35"/>
                    <a:pt x="86" y="43"/>
                    <a:pt x="85" y="46"/>
                  </a:cubicBezTo>
                  <a:cubicBezTo>
                    <a:pt x="79" y="51"/>
                    <a:pt x="87" y="50"/>
                    <a:pt x="86" y="55"/>
                  </a:cubicBezTo>
                  <a:cubicBezTo>
                    <a:pt x="81" y="58"/>
                    <a:pt x="82" y="48"/>
                    <a:pt x="78" y="53"/>
                  </a:cubicBezTo>
                  <a:cubicBezTo>
                    <a:pt x="75" y="53"/>
                    <a:pt x="72" y="56"/>
                    <a:pt x="68" y="56"/>
                  </a:cubicBezTo>
                  <a:cubicBezTo>
                    <a:pt x="70" y="61"/>
                    <a:pt x="62" y="59"/>
                    <a:pt x="60" y="61"/>
                  </a:cubicBezTo>
                  <a:cubicBezTo>
                    <a:pt x="57" y="58"/>
                    <a:pt x="53" y="61"/>
                    <a:pt x="49" y="60"/>
                  </a:cubicBezTo>
                  <a:cubicBezTo>
                    <a:pt x="45" y="62"/>
                    <a:pt x="44" y="54"/>
                    <a:pt x="42" y="51"/>
                  </a:cubicBezTo>
                  <a:cubicBezTo>
                    <a:pt x="39" y="49"/>
                    <a:pt x="35" y="48"/>
                    <a:pt x="31" y="4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9" name="Freeform 2728"/>
            <p:cNvSpPr>
              <a:spLocks/>
            </p:cNvSpPr>
            <p:nvPr/>
          </p:nvSpPr>
          <p:spPr bwMode="auto">
            <a:xfrm>
              <a:off x="2789611" y="3466465"/>
              <a:ext cx="47639" cy="25652"/>
            </a:xfrm>
            <a:custGeom>
              <a:avLst/>
              <a:gdLst/>
              <a:ahLst/>
              <a:cxnLst>
                <a:cxn ang="0">
                  <a:pos x="84" y="3"/>
                </a:cxn>
                <a:cxn ang="0">
                  <a:pos x="81" y="8"/>
                </a:cxn>
                <a:cxn ang="0">
                  <a:pos x="73" y="18"/>
                </a:cxn>
                <a:cxn ang="0">
                  <a:pos x="74" y="32"/>
                </a:cxn>
                <a:cxn ang="0">
                  <a:pos x="78" y="40"/>
                </a:cxn>
                <a:cxn ang="0">
                  <a:pos x="71" y="47"/>
                </a:cxn>
                <a:cxn ang="0">
                  <a:pos x="61" y="45"/>
                </a:cxn>
                <a:cxn ang="0">
                  <a:pos x="51" y="43"/>
                </a:cxn>
                <a:cxn ang="0">
                  <a:pos x="41" y="38"/>
                </a:cxn>
                <a:cxn ang="0">
                  <a:pos x="32" y="35"/>
                </a:cxn>
                <a:cxn ang="0">
                  <a:pos x="18" y="39"/>
                </a:cxn>
                <a:cxn ang="0">
                  <a:pos x="16" y="31"/>
                </a:cxn>
                <a:cxn ang="0">
                  <a:pos x="6" y="29"/>
                </a:cxn>
                <a:cxn ang="0">
                  <a:pos x="0" y="19"/>
                </a:cxn>
                <a:cxn ang="0">
                  <a:pos x="2" y="10"/>
                </a:cxn>
                <a:cxn ang="0">
                  <a:pos x="14" y="8"/>
                </a:cxn>
                <a:cxn ang="0">
                  <a:pos x="24" y="5"/>
                </a:cxn>
                <a:cxn ang="0">
                  <a:pos x="36" y="4"/>
                </a:cxn>
                <a:cxn ang="0">
                  <a:pos x="47" y="3"/>
                </a:cxn>
                <a:cxn ang="0">
                  <a:pos x="67" y="6"/>
                </a:cxn>
                <a:cxn ang="0">
                  <a:pos x="84" y="3"/>
                </a:cxn>
              </a:cxnLst>
              <a:rect l="0" t="0" r="r" b="b"/>
              <a:pathLst>
                <a:path w="90" h="48">
                  <a:moveTo>
                    <a:pt x="84" y="3"/>
                  </a:moveTo>
                  <a:cubicBezTo>
                    <a:pt x="90" y="6"/>
                    <a:pt x="83" y="7"/>
                    <a:pt x="81" y="8"/>
                  </a:cubicBezTo>
                  <a:cubicBezTo>
                    <a:pt x="80" y="14"/>
                    <a:pt x="75" y="14"/>
                    <a:pt x="73" y="18"/>
                  </a:cubicBezTo>
                  <a:cubicBezTo>
                    <a:pt x="74" y="23"/>
                    <a:pt x="75" y="28"/>
                    <a:pt x="74" y="32"/>
                  </a:cubicBezTo>
                  <a:cubicBezTo>
                    <a:pt x="76" y="34"/>
                    <a:pt x="80" y="39"/>
                    <a:pt x="78" y="40"/>
                  </a:cubicBezTo>
                  <a:cubicBezTo>
                    <a:pt x="74" y="40"/>
                    <a:pt x="72" y="45"/>
                    <a:pt x="71" y="47"/>
                  </a:cubicBezTo>
                  <a:cubicBezTo>
                    <a:pt x="67" y="47"/>
                    <a:pt x="64" y="44"/>
                    <a:pt x="61" y="45"/>
                  </a:cubicBezTo>
                  <a:cubicBezTo>
                    <a:pt x="58" y="48"/>
                    <a:pt x="53" y="46"/>
                    <a:pt x="51" y="43"/>
                  </a:cubicBezTo>
                  <a:cubicBezTo>
                    <a:pt x="48" y="40"/>
                    <a:pt x="44" y="39"/>
                    <a:pt x="41" y="38"/>
                  </a:cubicBezTo>
                  <a:cubicBezTo>
                    <a:pt x="37" y="35"/>
                    <a:pt x="34" y="36"/>
                    <a:pt x="32" y="35"/>
                  </a:cubicBezTo>
                  <a:cubicBezTo>
                    <a:pt x="27" y="37"/>
                    <a:pt x="22" y="36"/>
                    <a:pt x="18" y="39"/>
                  </a:cubicBezTo>
                  <a:cubicBezTo>
                    <a:pt x="20" y="36"/>
                    <a:pt x="21" y="26"/>
                    <a:pt x="16" y="31"/>
                  </a:cubicBezTo>
                  <a:cubicBezTo>
                    <a:pt x="13" y="35"/>
                    <a:pt x="7" y="31"/>
                    <a:pt x="6" y="29"/>
                  </a:cubicBezTo>
                  <a:cubicBezTo>
                    <a:pt x="8" y="19"/>
                    <a:pt x="4" y="25"/>
                    <a:pt x="0" y="19"/>
                  </a:cubicBezTo>
                  <a:cubicBezTo>
                    <a:pt x="1" y="15"/>
                    <a:pt x="0" y="12"/>
                    <a:pt x="2" y="10"/>
                  </a:cubicBezTo>
                  <a:cubicBezTo>
                    <a:pt x="7" y="10"/>
                    <a:pt x="11" y="10"/>
                    <a:pt x="14" y="8"/>
                  </a:cubicBezTo>
                  <a:cubicBezTo>
                    <a:pt x="18" y="5"/>
                    <a:pt x="21" y="5"/>
                    <a:pt x="24" y="5"/>
                  </a:cubicBezTo>
                  <a:cubicBezTo>
                    <a:pt x="26" y="0"/>
                    <a:pt x="33" y="8"/>
                    <a:pt x="36" y="4"/>
                  </a:cubicBezTo>
                  <a:cubicBezTo>
                    <a:pt x="38" y="2"/>
                    <a:pt x="43" y="4"/>
                    <a:pt x="47" y="3"/>
                  </a:cubicBezTo>
                  <a:cubicBezTo>
                    <a:pt x="54" y="3"/>
                    <a:pt x="61" y="4"/>
                    <a:pt x="67" y="6"/>
                  </a:cubicBezTo>
                  <a:cubicBezTo>
                    <a:pt x="73" y="4"/>
                    <a:pt x="80" y="10"/>
                    <a:pt x="84" y="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0" name="Freeform 2729"/>
            <p:cNvSpPr>
              <a:spLocks/>
            </p:cNvSpPr>
            <p:nvPr/>
          </p:nvSpPr>
          <p:spPr bwMode="auto">
            <a:xfrm>
              <a:off x="2769458" y="3484788"/>
              <a:ext cx="64128" cy="29316"/>
            </a:xfrm>
            <a:custGeom>
              <a:avLst/>
              <a:gdLst/>
              <a:ahLst/>
              <a:cxnLst>
                <a:cxn ang="0">
                  <a:pos x="118" y="12"/>
                </a:cxn>
                <a:cxn ang="0">
                  <a:pos x="126" y="17"/>
                </a:cxn>
                <a:cxn ang="0">
                  <a:pos x="123" y="26"/>
                </a:cxn>
                <a:cxn ang="0">
                  <a:pos x="129" y="31"/>
                </a:cxn>
                <a:cxn ang="0">
                  <a:pos x="133" y="42"/>
                </a:cxn>
                <a:cxn ang="0">
                  <a:pos x="123" y="48"/>
                </a:cxn>
                <a:cxn ang="0">
                  <a:pos x="113" y="51"/>
                </a:cxn>
                <a:cxn ang="0">
                  <a:pos x="104" y="54"/>
                </a:cxn>
                <a:cxn ang="0">
                  <a:pos x="93" y="48"/>
                </a:cxn>
                <a:cxn ang="0">
                  <a:pos x="82" y="43"/>
                </a:cxn>
                <a:cxn ang="0">
                  <a:pos x="72" y="37"/>
                </a:cxn>
                <a:cxn ang="0">
                  <a:pos x="60" y="41"/>
                </a:cxn>
                <a:cxn ang="0">
                  <a:pos x="43" y="38"/>
                </a:cxn>
                <a:cxn ang="0">
                  <a:pos x="33" y="38"/>
                </a:cxn>
                <a:cxn ang="0">
                  <a:pos x="17" y="39"/>
                </a:cxn>
                <a:cxn ang="0">
                  <a:pos x="7" y="45"/>
                </a:cxn>
                <a:cxn ang="0">
                  <a:pos x="3" y="34"/>
                </a:cxn>
                <a:cxn ang="0">
                  <a:pos x="9" y="23"/>
                </a:cxn>
                <a:cxn ang="0">
                  <a:pos x="17" y="13"/>
                </a:cxn>
                <a:cxn ang="0">
                  <a:pos x="32" y="10"/>
                </a:cxn>
                <a:cxn ang="0">
                  <a:pos x="41" y="19"/>
                </a:cxn>
                <a:cxn ang="0">
                  <a:pos x="57" y="26"/>
                </a:cxn>
                <a:cxn ang="0">
                  <a:pos x="63" y="16"/>
                </a:cxn>
                <a:cxn ang="0">
                  <a:pos x="65" y="3"/>
                </a:cxn>
                <a:cxn ang="0">
                  <a:pos x="78" y="0"/>
                </a:cxn>
                <a:cxn ang="0">
                  <a:pos x="87" y="3"/>
                </a:cxn>
                <a:cxn ang="0">
                  <a:pos x="97" y="7"/>
                </a:cxn>
                <a:cxn ang="0">
                  <a:pos x="106" y="11"/>
                </a:cxn>
                <a:cxn ang="0">
                  <a:pos x="117" y="12"/>
                </a:cxn>
                <a:cxn ang="0">
                  <a:pos x="118" y="12"/>
                </a:cxn>
              </a:cxnLst>
              <a:rect l="0" t="0" r="r" b="b"/>
              <a:pathLst>
                <a:path w="133" h="55">
                  <a:moveTo>
                    <a:pt x="118" y="12"/>
                  </a:moveTo>
                  <a:cubicBezTo>
                    <a:pt x="122" y="11"/>
                    <a:pt x="122" y="17"/>
                    <a:pt x="126" y="17"/>
                  </a:cubicBezTo>
                  <a:cubicBezTo>
                    <a:pt x="125" y="21"/>
                    <a:pt x="125" y="22"/>
                    <a:pt x="123" y="26"/>
                  </a:cubicBezTo>
                  <a:cubicBezTo>
                    <a:pt x="124" y="27"/>
                    <a:pt x="128" y="28"/>
                    <a:pt x="129" y="31"/>
                  </a:cubicBezTo>
                  <a:cubicBezTo>
                    <a:pt x="131" y="35"/>
                    <a:pt x="133" y="37"/>
                    <a:pt x="133" y="42"/>
                  </a:cubicBezTo>
                  <a:cubicBezTo>
                    <a:pt x="131" y="45"/>
                    <a:pt x="126" y="44"/>
                    <a:pt x="123" y="48"/>
                  </a:cubicBezTo>
                  <a:cubicBezTo>
                    <a:pt x="122" y="55"/>
                    <a:pt x="117" y="50"/>
                    <a:pt x="113" y="51"/>
                  </a:cubicBezTo>
                  <a:cubicBezTo>
                    <a:pt x="110" y="50"/>
                    <a:pt x="107" y="55"/>
                    <a:pt x="104" y="54"/>
                  </a:cubicBezTo>
                  <a:cubicBezTo>
                    <a:pt x="99" y="55"/>
                    <a:pt x="97" y="49"/>
                    <a:pt x="93" y="48"/>
                  </a:cubicBezTo>
                  <a:cubicBezTo>
                    <a:pt x="89" y="46"/>
                    <a:pt x="86" y="42"/>
                    <a:pt x="82" y="43"/>
                  </a:cubicBezTo>
                  <a:cubicBezTo>
                    <a:pt x="77" y="45"/>
                    <a:pt x="75" y="38"/>
                    <a:pt x="72" y="37"/>
                  </a:cubicBezTo>
                  <a:cubicBezTo>
                    <a:pt x="68" y="40"/>
                    <a:pt x="64" y="40"/>
                    <a:pt x="60" y="41"/>
                  </a:cubicBezTo>
                  <a:cubicBezTo>
                    <a:pt x="55" y="37"/>
                    <a:pt x="49" y="41"/>
                    <a:pt x="43" y="38"/>
                  </a:cubicBezTo>
                  <a:cubicBezTo>
                    <a:pt x="40" y="41"/>
                    <a:pt x="37" y="36"/>
                    <a:pt x="33" y="38"/>
                  </a:cubicBezTo>
                  <a:cubicBezTo>
                    <a:pt x="28" y="38"/>
                    <a:pt x="23" y="36"/>
                    <a:pt x="17" y="39"/>
                  </a:cubicBezTo>
                  <a:cubicBezTo>
                    <a:pt x="14" y="41"/>
                    <a:pt x="8" y="39"/>
                    <a:pt x="7" y="45"/>
                  </a:cubicBezTo>
                  <a:cubicBezTo>
                    <a:pt x="0" y="48"/>
                    <a:pt x="2" y="39"/>
                    <a:pt x="3" y="34"/>
                  </a:cubicBezTo>
                  <a:cubicBezTo>
                    <a:pt x="3" y="28"/>
                    <a:pt x="11" y="29"/>
                    <a:pt x="9" y="23"/>
                  </a:cubicBezTo>
                  <a:cubicBezTo>
                    <a:pt x="9" y="18"/>
                    <a:pt x="14" y="15"/>
                    <a:pt x="17" y="13"/>
                  </a:cubicBezTo>
                  <a:cubicBezTo>
                    <a:pt x="22" y="13"/>
                    <a:pt x="27" y="10"/>
                    <a:pt x="32" y="10"/>
                  </a:cubicBezTo>
                  <a:cubicBezTo>
                    <a:pt x="32" y="15"/>
                    <a:pt x="38" y="15"/>
                    <a:pt x="41" y="19"/>
                  </a:cubicBezTo>
                  <a:cubicBezTo>
                    <a:pt x="43" y="27"/>
                    <a:pt x="51" y="28"/>
                    <a:pt x="57" y="26"/>
                  </a:cubicBezTo>
                  <a:cubicBezTo>
                    <a:pt x="61" y="25"/>
                    <a:pt x="65" y="22"/>
                    <a:pt x="63" y="16"/>
                  </a:cubicBezTo>
                  <a:cubicBezTo>
                    <a:pt x="62" y="11"/>
                    <a:pt x="60" y="5"/>
                    <a:pt x="65" y="3"/>
                  </a:cubicBezTo>
                  <a:cubicBezTo>
                    <a:pt x="69" y="1"/>
                    <a:pt x="74" y="2"/>
                    <a:pt x="78" y="0"/>
                  </a:cubicBezTo>
                  <a:cubicBezTo>
                    <a:pt x="80" y="1"/>
                    <a:pt x="83" y="0"/>
                    <a:pt x="87" y="3"/>
                  </a:cubicBezTo>
                  <a:cubicBezTo>
                    <a:pt x="90" y="4"/>
                    <a:pt x="94" y="5"/>
                    <a:pt x="97" y="7"/>
                  </a:cubicBezTo>
                  <a:cubicBezTo>
                    <a:pt x="99" y="11"/>
                    <a:pt x="103" y="13"/>
                    <a:pt x="106" y="11"/>
                  </a:cubicBezTo>
                  <a:cubicBezTo>
                    <a:pt x="110" y="9"/>
                    <a:pt x="113" y="11"/>
                    <a:pt x="117" y="12"/>
                  </a:cubicBezTo>
                  <a:cubicBezTo>
                    <a:pt x="117" y="13"/>
                    <a:pt x="118" y="11"/>
                    <a:pt x="118" y="1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1" name="Freeform 2730"/>
            <p:cNvSpPr>
              <a:spLocks/>
            </p:cNvSpPr>
            <p:nvPr/>
          </p:nvSpPr>
          <p:spPr bwMode="auto">
            <a:xfrm>
              <a:off x="2780450" y="3550749"/>
              <a:ext cx="161238" cy="95278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59" y="13"/>
                </a:cxn>
                <a:cxn ang="0">
                  <a:pos x="84" y="16"/>
                </a:cxn>
                <a:cxn ang="0">
                  <a:pos x="100" y="23"/>
                </a:cxn>
                <a:cxn ang="0">
                  <a:pos x="118" y="23"/>
                </a:cxn>
                <a:cxn ang="0">
                  <a:pos x="137" y="24"/>
                </a:cxn>
                <a:cxn ang="0">
                  <a:pos x="152" y="18"/>
                </a:cxn>
                <a:cxn ang="0">
                  <a:pos x="173" y="8"/>
                </a:cxn>
                <a:cxn ang="0">
                  <a:pos x="195" y="4"/>
                </a:cxn>
                <a:cxn ang="0">
                  <a:pos x="218" y="13"/>
                </a:cxn>
                <a:cxn ang="0">
                  <a:pos x="225" y="28"/>
                </a:cxn>
                <a:cxn ang="0">
                  <a:pos x="239" y="42"/>
                </a:cxn>
                <a:cxn ang="0">
                  <a:pos x="259" y="49"/>
                </a:cxn>
                <a:cxn ang="0">
                  <a:pos x="279" y="51"/>
                </a:cxn>
                <a:cxn ang="0">
                  <a:pos x="299" y="58"/>
                </a:cxn>
                <a:cxn ang="0">
                  <a:pos x="320" y="66"/>
                </a:cxn>
                <a:cxn ang="0">
                  <a:pos x="317" y="79"/>
                </a:cxn>
                <a:cxn ang="0">
                  <a:pos x="320" y="94"/>
                </a:cxn>
                <a:cxn ang="0">
                  <a:pos x="301" y="105"/>
                </a:cxn>
                <a:cxn ang="0">
                  <a:pos x="286" y="122"/>
                </a:cxn>
                <a:cxn ang="0">
                  <a:pos x="243" y="135"/>
                </a:cxn>
                <a:cxn ang="0">
                  <a:pos x="217" y="141"/>
                </a:cxn>
                <a:cxn ang="0">
                  <a:pos x="232" y="157"/>
                </a:cxn>
                <a:cxn ang="0">
                  <a:pos x="260" y="161"/>
                </a:cxn>
                <a:cxn ang="0">
                  <a:pos x="236" y="170"/>
                </a:cxn>
                <a:cxn ang="0">
                  <a:pos x="203" y="179"/>
                </a:cxn>
                <a:cxn ang="0">
                  <a:pos x="188" y="162"/>
                </a:cxn>
                <a:cxn ang="0">
                  <a:pos x="206" y="146"/>
                </a:cxn>
                <a:cxn ang="0">
                  <a:pos x="177" y="138"/>
                </a:cxn>
                <a:cxn ang="0">
                  <a:pos x="164" y="132"/>
                </a:cxn>
                <a:cxn ang="0">
                  <a:pos x="136" y="152"/>
                </a:cxn>
                <a:cxn ang="0">
                  <a:pos x="120" y="162"/>
                </a:cxn>
                <a:cxn ang="0">
                  <a:pos x="115" y="154"/>
                </a:cxn>
                <a:cxn ang="0">
                  <a:pos x="122" y="138"/>
                </a:cxn>
                <a:cxn ang="0">
                  <a:pos x="135" y="138"/>
                </a:cxn>
                <a:cxn ang="0">
                  <a:pos x="141" y="132"/>
                </a:cxn>
                <a:cxn ang="0">
                  <a:pos x="133" y="117"/>
                </a:cxn>
                <a:cxn ang="0">
                  <a:pos x="126" y="102"/>
                </a:cxn>
                <a:cxn ang="0">
                  <a:pos x="111" y="96"/>
                </a:cxn>
                <a:cxn ang="0">
                  <a:pos x="93" y="92"/>
                </a:cxn>
                <a:cxn ang="0">
                  <a:pos x="75" y="99"/>
                </a:cxn>
                <a:cxn ang="0">
                  <a:pos x="49" y="106"/>
                </a:cxn>
                <a:cxn ang="0">
                  <a:pos x="23" y="102"/>
                </a:cxn>
                <a:cxn ang="0">
                  <a:pos x="0" y="92"/>
                </a:cxn>
                <a:cxn ang="0">
                  <a:pos x="10" y="69"/>
                </a:cxn>
                <a:cxn ang="0">
                  <a:pos x="33" y="46"/>
                </a:cxn>
                <a:cxn ang="0">
                  <a:pos x="27" y="25"/>
                </a:cxn>
              </a:cxnLst>
              <a:rect l="0" t="0" r="r" b="b"/>
              <a:pathLst>
                <a:path w="325" h="184">
                  <a:moveTo>
                    <a:pt x="26" y="21"/>
                  </a:moveTo>
                  <a:cubicBezTo>
                    <a:pt x="28" y="16"/>
                    <a:pt x="33" y="23"/>
                    <a:pt x="36" y="18"/>
                  </a:cubicBezTo>
                  <a:cubicBezTo>
                    <a:pt x="39" y="15"/>
                    <a:pt x="42" y="11"/>
                    <a:pt x="47" y="13"/>
                  </a:cubicBezTo>
                  <a:cubicBezTo>
                    <a:pt x="51" y="13"/>
                    <a:pt x="55" y="12"/>
                    <a:pt x="59" y="13"/>
                  </a:cubicBezTo>
                  <a:cubicBezTo>
                    <a:pt x="63" y="12"/>
                    <a:pt x="68" y="12"/>
                    <a:pt x="72" y="13"/>
                  </a:cubicBezTo>
                  <a:cubicBezTo>
                    <a:pt x="75" y="15"/>
                    <a:pt x="80" y="14"/>
                    <a:pt x="84" y="16"/>
                  </a:cubicBezTo>
                  <a:cubicBezTo>
                    <a:pt x="88" y="17"/>
                    <a:pt x="91" y="15"/>
                    <a:pt x="92" y="19"/>
                  </a:cubicBezTo>
                  <a:cubicBezTo>
                    <a:pt x="94" y="20"/>
                    <a:pt x="101" y="17"/>
                    <a:pt x="100" y="23"/>
                  </a:cubicBezTo>
                  <a:cubicBezTo>
                    <a:pt x="102" y="17"/>
                    <a:pt x="106" y="23"/>
                    <a:pt x="109" y="19"/>
                  </a:cubicBezTo>
                  <a:cubicBezTo>
                    <a:pt x="112" y="23"/>
                    <a:pt x="115" y="20"/>
                    <a:pt x="118" y="23"/>
                  </a:cubicBezTo>
                  <a:cubicBezTo>
                    <a:pt x="121" y="20"/>
                    <a:pt x="127" y="17"/>
                    <a:pt x="128" y="23"/>
                  </a:cubicBezTo>
                  <a:cubicBezTo>
                    <a:pt x="130" y="28"/>
                    <a:pt x="135" y="20"/>
                    <a:pt x="137" y="24"/>
                  </a:cubicBezTo>
                  <a:cubicBezTo>
                    <a:pt x="141" y="23"/>
                    <a:pt x="146" y="21"/>
                    <a:pt x="148" y="26"/>
                  </a:cubicBezTo>
                  <a:cubicBezTo>
                    <a:pt x="156" y="29"/>
                    <a:pt x="148" y="21"/>
                    <a:pt x="152" y="18"/>
                  </a:cubicBezTo>
                  <a:cubicBezTo>
                    <a:pt x="155" y="14"/>
                    <a:pt x="157" y="10"/>
                    <a:pt x="161" y="9"/>
                  </a:cubicBezTo>
                  <a:cubicBezTo>
                    <a:pt x="165" y="11"/>
                    <a:pt x="169" y="7"/>
                    <a:pt x="173" y="8"/>
                  </a:cubicBezTo>
                  <a:cubicBezTo>
                    <a:pt x="177" y="9"/>
                    <a:pt x="183" y="10"/>
                    <a:pt x="185" y="4"/>
                  </a:cubicBezTo>
                  <a:cubicBezTo>
                    <a:pt x="187" y="0"/>
                    <a:pt x="192" y="7"/>
                    <a:pt x="195" y="4"/>
                  </a:cubicBezTo>
                  <a:cubicBezTo>
                    <a:pt x="200" y="0"/>
                    <a:pt x="205" y="5"/>
                    <a:pt x="209" y="2"/>
                  </a:cubicBezTo>
                  <a:cubicBezTo>
                    <a:pt x="213" y="5"/>
                    <a:pt x="215" y="9"/>
                    <a:pt x="218" y="13"/>
                  </a:cubicBezTo>
                  <a:cubicBezTo>
                    <a:pt x="226" y="17"/>
                    <a:pt x="216" y="16"/>
                    <a:pt x="217" y="20"/>
                  </a:cubicBezTo>
                  <a:cubicBezTo>
                    <a:pt x="217" y="26"/>
                    <a:pt x="221" y="30"/>
                    <a:pt x="225" y="28"/>
                  </a:cubicBezTo>
                  <a:cubicBezTo>
                    <a:pt x="228" y="31"/>
                    <a:pt x="235" y="25"/>
                    <a:pt x="234" y="32"/>
                  </a:cubicBezTo>
                  <a:cubicBezTo>
                    <a:pt x="238" y="30"/>
                    <a:pt x="239" y="39"/>
                    <a:pt x="239" y="42"/>
                  </a:cubicBezTo>
                  <a:cubicBezTo>
                    <a:pt x="241" y="47"/>
                    <a:pt x="244" y="49"/>
                    <a:pt x="248" y="46"/>
                  </a:cubicBezTo>
                  <a:cubicBezTo>
                    <a:pt x="252" y="45"/>
                    <a:pt x="255" y="51"/>
                    <a:pt x="259" y="49"/>
                  </a:cubicBezTo>
                  <a:cubicBezTo>
                    <a:pt x="262" y="53"/>
                    <a:pt x="266" y="48"/>
                    <a:pt x="270" y="48"/>
                  </a:cubicBezTo>
                  <a:cubicBezTo>
                    <a:pt x="273" y="46"/>
                    <a:pt x="278" y="46"/>
                    <a:pt x="279" y="51"/>
                  </a:cubicBezTo>
                  <a:cubicBezTo>
                    <a:pt x="281" y="55"/>
                    <a:pt x="285" y="57"/>
                    <a:pt x="288" y="57"/>
                  </a:cubicBezTo>
                  <a:cubicBezTo>
                    <a:pt x="291" y="51"/>
                    <a:pt x="294" y="59"/>
                    <a:pt x="299" y="58"/>
                  </a:cubicBezTo>
                  <a:cubicBezTo>
                    <a:pt x="303" y="60"/>
                    <a:pt x="306" y="59"/>
                    <a:pt x="309" y="62"/>
                  </a:cubicBezTo>
                  <a:cubicBezTo>
                    <a:pt x="314" y="61"/>
                    <a:pt x="315" y="67"/>
                    <a:pt x="320" y="66"/>
                  </a:cubicBezTo>
                  <a:cubicBezTo>
                    <a:pt x="325" y="63"/>
                    <a:pt x="322" y="68"/>
                    <a:pt x="325" y="72"/>
                  </a:cubicBezTo>
                  <a:cubicBezTo>
                    <a:pt x="325" y="77"/>
                    <a:pt x="315" y="76"/>
                    <a:pt x="317" y="79"/>
                  </a:cubicBezTo>
                  <a:cubicBezTo>
                    <a:pt x="321" y="82"/>
                    <a:pt x="324" y="84"/>
                    <a:pt x="317" y="83"/>
                  </a:cubicBezTo>
                  <a:cubicBezTo>
                    <a:pt x="314" y="88"/>
                    <a:pt x="320" y="89"/>
                    <a:pt x="320" y="94"/>
                  </a:cubicBezTo>
                  <a:cubicBezTo>
                    <a:pt x="321" y="98"/>
                    <a:pt x="319" y="105"/>
                    <a:pt x="316" y="106"/>
                  </a:cubicBezTo>
                  <a:cubicBezTo>
                    <a:pt x="311" y="104"/>
                    <a:pt x="306" y="104"/>
                    <a:pt x="301" y="105"/>
                  </a:cubicBezTo>
                  <a:cubicBezTo>
                    <a:pt x="300" y="110"/>
                    <a:pt x="294" y="109"/>
                    <a:pt x="291" y="111"/>
                  </a:cubicBezTo>
                  <a:cubicBezTo>
                    <a:pt x="290" y="116"/>
                    <a:pt x="292" y="123"/>
                    <a:pt x="286" y="122"/>
                  </a:cubicBezTo>
                  <a:cubicBezTo>
                    <a:pt x="281" y="123"/>
                    <a:pt x="275" y="121"/>
                    <a:pt x="272" y="127"/>
                  </a:cubicBezTo>
                  <a:cubicBezTo>
                    <a:pt x="262" y="131"/>
                    <a:pt x="252" y="127"/>
                    <a:pt x="243" y="135"/>
                  </a:cubicBezTo>
                  <a:cubicBezTo>
                    <a:pt x="239" y="138"/>
                    <a:pt x="235" y="128"/>
                    <a:pt x="234" y="137"/>
                  </a:cubicBezTo>
                  <a:cubicBezTo>
                    <a:pt x="230" y="144"/>
                    <a:pt x="223" y="139"/>
                    <a:pt x="217" y="141"/>
                  </a:cubicBezTo>
                  <a:cubicBezTo>
                    <a:pt x="210" y="141"/>
                    <a:pt x="212" y="144"/>
                    <a:pt x="218" y="146"/>
                  </a:cubicBezTo>
                  <a:cubicBezTo>
                    <a:pt x="222" y="150"/>
                    <a:pt x="228" y="152"/>
                    <a:pt x="232" y="157"/>
                  </a:cubicBezTo>
                  <a:cubicBezTo>
                    <a:pt x="230" y="162"/>
                    <a:pt x="237" y="163"/>
                    <a:pt x="240" y="162"/>
                  </a:cubicBezTo>
                  <a:cubicBezTo>
                    <a:pt x="246" y="159"/>
                    <a:pt x="253" y="159"/>
                    <a:pt x="260" y="161"/>
                  </a:cubicBezTo>
                  <a:cubicBezTo>
                    <a:pt x="257" y="165"/>
                    <a:pt x="255" y="169"/>
                    <a:pt x="250" y="169"/>
                  </a:cubicBezTo>
                  <a:cubicBezTo>
                    <a:pt x="245" y="169"/>
                    <a:pt x="240" y="165"/>
                    <a:pt x="236" y="170"/>
                  </a:cubicBezTo>
                  <a:cubicBezTo>
                    <a:pt x="231" y="176"/>
                    <a:pt x="224" y="171"/>
                    <a:pt x="219" y="177"/>
                  </a:cubicBezTo>
                  <a:cubicBezTo>
                    <a:pt x="215" y="184"/>
                    <a:pt x="208" y="181"/>
                    <a:pt x="203" y="179"/>
                  </a:cubicBezTo>
                  <a:cubicBezTo>
                    <a:pt x="205" y="174"/>
                    <a:pt x="208" y="168"/>
                    <a:pt x="203" y="164"/>
                  </a:cubicBezTo>
                  <a:cubicBezTo>
                    <a:pt x="199" y="162"/>
                    <a:pt x="193" y="160"/>
                    <a:pt x="188" y="162"/>
                  </a:cubicBezTo>
                  <a:cubicBezTo>
                    <a:pt x="186" y="158"/>
                    <a:pt x="194" y="155"/>
                    <a:pt x="197" y="153"/>
                  </a:cubicBezTo>
                  <a:cubicBezTo>
                    <a:pt x="200" y="150"/>
                    <a:pt x="209" y="152"/>
                    <a:pt x="206" y="146"/>
                  </a:cubicBezTo>
                  <a:cubicBezTo>
                    <a:pt x="204" y="141"/>
                    <a:pt x="198" y="144"/>
                    <a:pt x="194" y="144"/>
                  </a:cubicBezTo>
                  <a:cubicBezTo>
                    <a:pt x="188" y="144"/>
                    <a:pt x="180" y="145"/>
                    <a:pt x="177" y="138"/>
                  </a:cubicBezTo>
                  <a:cubicBezTo>
                    <a:pt x="183" y="136"/>
                    <a:pt x="180" y="129"/>
                    <a:pt x="177" y="128"/>
                  </a:cubicBezTo>
                  <a:cubicBezTo>
                    <a:pt x="174" y="133"/>
                    <a:pt x="168" y="130"/>
                    <a:pt x="164" y="132"/>
                  </a:cubicBezTo>
                  <a:cubicBezTo>
                    <a:pt x="159" y="132"/>
                    <a:pt x="155" y="134"/>
                    <a:pt x="153" y="139"/>
                  </a:cubicBezTo>
                  <a:cubicBezTo>
                    <a:pt x="148" y="145"/>
                    <a:pt x="143" y="152"/>
                    <a:pt x="136" y="152"/>
                  </a:cubicBezTo>
                  <a:cubicBezTo>
                    <a:pt x="130" y="154"/>
                    <a:pt x="138" y="163"/>
                    <a:pt x="131" y="160"/>
                  </a:cubicBezTo>
                  <a:cubicBezTo>
                    <a:pt x="127" y="158"/>
                    <a:pt x="124" y="163"/>
                    <a:pt x="120" y="162"/>
                  </a:cubicBezTo>
                  <a:cubicBezTo>
                    <a:pt x="119" y="166"/>
                    <a:pt x="111" y="163"/>
                    <a:pt x="111" y="159"/>
                  </a:cubicBezTo>
                  <a:cubicBezTo>
                    <a:pt x="108" y="157"/>
                    <a:pt x="118" y="160"/>
                    <a:pt x="115" y="154"/>
                  </a:cubicBezTo>
                  <a:cubicBezTo>
                    <a:pt x="118" y="153"/>
                    <a:pt x="118" y="148"/>
                    <a:pt x="121" y="148"/>
                  </a:cubicBezTo>
                  <a:cubicBezTo>
                    <a:pt x="124" y="146"/>
                    <a:pt x="124" y="141"/>
                    <a:pt x="122" y="138"/>
                  </a:cubicBezTo>
                  <a:cubicBezTo>
                    <a:pt x="125" y="134"/>
                    <a:pt x="127" y="136"/>
                    <a:pt x="129" y="138"/>
                  </a:cubicBezTo>
                  <a:cubicBezTo>
                    <a:pt x="129" y="134"/>
                    <a:pt x="133" y="140"/>
                    <a:pt x="135" y="138"/>
                  </a:cubicBezTo>
                  <a:cubicBezTo>
                    <a:pt x="138" y="136"/>
                    <a:pt x="138" y="141"/>
                    <a:pt x="143" y="139"/>
                  </a:cubicBezTo>
                  <a:cubicBezTo>
                    <a:pt x="144" y="137"/>
                    <a:pt x="137" y="136"/>
                    <a:pt x="141" y="132"/>
                  </a:cubicBezTo>
                  <a:cubicBezTo>
                    <a:pt x="141" y="127"/>
                    <a:pt x="133" y="128"/>
                    <a:pt x="134" y="124"/>
                  </a:cubicBezTo>
                  <a:cubicBezTo>
                    <a:pt x="132" y="123"/>
                    <a:pt x="135" y="119"/>
                    <a:pt x="133" y="117"/>
                  </a:cubicBezTo>
                  <a:cubicBezTo>
                    <a:pt x="131" y="119"/>
                    <a:pt x="125" y="114"/>
                    <a:pt x="126" y="111"/>
                  </a:cubicBezTo>
                  <a:cubicBezTo>
                    <a:pt x="127" y="107"/>
                    <a:pt x="128" y="105"/>
                    <a:pt x="126" y="102"/>
                  </a:cubicBezTo>
                  <a:cubicBezTo>
                    <a:pt x="122" y="106"/>
                    <a:pt x="121" y="98"/>
                    <a:pt x="117" y="98"/>
                  </a:cubicBezTo>
                  <a:cubicBezTo>
                    <a:pt x="113" y="99"/>
                    <a:pt x="111" y="100"/>
                    <a:pt x="111" y="96"/>
                  </a:cubicBezTo>
                  <a:cubicBezTo>
                    <a:pt x="108" y="98"/>
                    <a:pt x="105" y="94"/>
                    <a:pt x="103" y="93"/>
                  </a:cubicBezTo>
                  <a:cubicBezTo>
                    <a:pt x="100" y="91"/>
                    <a:pt x="97" y="92"/>
                    <a:pt x="93" y="92"/>
                  </a:cubicBezTo>
                  <a:cubicBezTo>
                    <a:pt x="91" y="96"/>
                    <a:pt x="85" y="90"/>
                    <a:pt x="84" y="94"/>
                  </a:cubicBezTo>
                  <a:cubicBezTo>
                    <a:pt x="82" y="95"/>
                    <a:pt x="76" y="95"/>
                    <a:pt x="75" y="99"/>
                  </a:cubicBezTo>
                  <a:cubicBezTo>
                    <a:pt x="71" y="104"/>
                    <a:pt x="64" y="101"/>
                    <a:pt x="59" y="103"/>
                  </a:cubicBezTo>
                  <a:cubicBezTo>
                    <a:pt x="55" y="102"/>
                    <a:pt x="52" y="110"/>
                    <a:pt x="49" y="106"/>
                  </a:cubicBezTo>
                  <a:cubicBezTo>
                    <a:pt x="45" y="104"/>
                    <a:pt x="44" y="102"/>
                    <a:pt x="39" y="103"/>
                  </a:cubicBezTo>
                  <a:cubicBezTo>
                    <a:pt x="33" y="104"/>
                    <a:pt x="28" y="100"/>
                    <a:pt x="23" y="102"/>
                  </a:cubicBezTo>
                  <a:cubicBezTo>
                    <a:pt x="18" y="100"/>
                    <a:pt x="14" y="102"/>
                    <a:pt x="10" y="97"/>
                  </a:cubicBezTo>
                  <a:cubicBezTo>
                    <a:pt x="7" y="96"/>
                    <a:pt x="1" y="93"/>
                    <a:pt x="0" y="92"/>
                  </a:cubicBezTo>
                  <a:cubicBezTo>
                    <a:pt x="2" y="87"/>
                    <a:pt x="5" y="82"/>
                    <a:pt x="8" y="77"/>
                  </a:cubicBezTo>
                  <a:cubicBezTo>
                    <a:pt x="16" y="79"/>
                    <a:pt x="10" y="75"/>
                    <a:pt x="10" y="69"/>
                  </a:cubicBezTo>
                  <a:cubicBezTo>
                    <a:pt x="10" y="62"/>
                    <a:pt x="16" y="60"/>
                    <a:pt x="19" y="56"/>
                  </a:cubicBezTo>
                  <a:cubicBezTo>
                    <a:pt x="24" y="52"/>
                    <a:pt x="28" y="46"/>
                    <a:pt x="33" y="46"/>
                  </a:cubicBezTo>
                  <a:cubicBezTo>
                    <a:pt x="40" y="43"/>
                    <a:pt x="29" y="36"/>
                    <a:pt x="36" y="36"/>
                  </a:cubicBezTo>
                  <a:cubicBezTo>
                    <a:pt x="33" y="34"/>
                    <a:pt x="30" y="29"/>
                    <a:pt x="27" y="25"/>
                  </a:cubicBezTo>
                  <a:cubicBezTo>
                    <a:pt x="28" y="23"/>
                    <a:pt x="28" y="22"/>
                    <a:pt x="26" y="2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2" name="Freeform 2731"/>
            <p:cNvSpPr>
              <a:spLocks/>
            </p:cNvSpPr>
            <p:nvPr/>
          </p:nvSpPr>
          <p:spPr bwMode="auto">
            <a:xfrm>
              <a:off x="2789611" y="3506775"/>
              <a:ext cx="86117" cy="58633"/>
            </a:xfrm>
            <a:custGeom>
              <a:avLst/>
              <a:gdLst/>
              <a:ahLst/>
              <a:cxnLst>
                <a:cxn ang="0">
                  <a:pos x="7" y="53"/>
                </a:cxn>
                <a:cxn ang="0">
                  <a:pos x="19" y="53"/>
                </a:cxn>
                <a:cxn ang="0">
                  <a:pos x="30" y="51"/>
                </a:cxn>
                <a:cxn ang="0">
                  <a:pos x="37" y="45"/>
                </a:cxn>
                <a:cxn ang="0">
                  <a:pos x="45" y="48"/>
                </a:cxn>
                <a:cxn ang="0">
                  <a:pos x="44" y="41"/>
                </a:cxn>
                <a:cxn ang="0">
                  <a:pos x="49" y="29"/>
                </a:cxn>
                <a:cxn ang="0">
                  <a:pos x="59" y="25"/>
                </a:cxn>
                <a:cxn ang="0">
                  <a:pos x="62" y="21"/>
                </a:cxn>
                <a:cxn ang="0">
                  <a:pos x="64" y="13"/>
                </a:cxn>
                <a:cxn ang="0">
                  <a:pos x="74" y="10"/>
                </a:cxn>
                <a:cxn ang="0">
                  <a:pos x="83" y="5"/>
                </a:cxn>
                <a:cxn ang="0">
                  <a:pos x="94" y="4"/>
                </a:cxn>
                <a:cxn ang="0">
                  <a:pos x="104" y="6"/>
                </a:cxn>
                <a:cxn ang="0">
                  <a:pos x="112" y="8"/>
                </a:cxn>
                <a:cxn ang="0">
                  <a:pos x="119" y="11"/>
                </a:cxn>
                <a:cxn ang="0">
                  <a:pos x="130" y="10"/>
                </a:cxn>
                <a:cxn ang="0">
                  <a:pos x="140" y="16"/>
                </a:cxn>
                <a:cxn ang="0">
                  <a:pos x="141" y="28"/>
                </a:cxn>
                <a:cxn ang="0">
                  <a:pos x="142" y="37"/>
                </a:cxn>
                <a:cxn ang="0">
                  <a:pos x="146" y="43"/>
                </a:cxn>
                <a:cxn ang="0">
                  <a:pos x="157" y="52"/>
                </a:cxn>
                <a:cxn ang="0">
                  <a:pos x="163" y="56"/>
                </a:cxn>
                <a:cxn ang="0">
                  <a:pos x="170" y="63"/>
                </a:cxn>
                <a:cxn ang="0">
                  <a:pos x="165" y="70"/>
                </a:cxn>
                <a:cxn ang="0">
                  <a:pos x="152" y="70"/>
                </a:cxn>
                <a:cxn ang="0">
                  <a:pos x="150" y="77"/>
                </a:cxn>
                <a:cxn ang="0">
                  <a:pos x="152" y="88"/>
                </a:cxn>
                <a:cxn ang="0">
                  <a:pos x="151" y="94"/>
                </a:cxn>
                <a:cxn ang="0">
                  <a:pos x="140" y="97"/>
                </a:cxn>
                <a:cxn ang="0">
                  <a:pos x="133" y="108"/>
                </a:cxn>
                <a:cxn ang="0">
                  <a:pos x="127" y="109"/>
                </a:cxn>
                <a:cxn ang="0">
                  <a:pos x="117" y="109"/>
                </a:cxn>
                <a:cxn ang="0">
                  <a:pos x="108" y="106"/>
                </a:cxn>
                <a:cxn ang="0">
                  <a:pos x="98" y="108"/>
                </a:cxn>
                <a:cxn ang="0">
                  <a:pos x="88" y="107"/>
                </a:cxn>
                <a:cxn ang="0">
                  <a:pos x="82" y="106"/>
                </a:cxn>
                <a:cxn ang="0">
                  <a:pos x="73" y="104"/>
                </a:cxn>
                <a:cxn ang="0">
                  <a:pos x="62" y="101"/>
                </a:cxn>
                <a:cxn ang="0">
                  <a:pos x="50" y="99"/>
                </a:cxn>
                <a:cxn ang="0">
                  <a:pos x="35" y="98"/>
                </a:cxn>
                <a:cxn ang="0">
                  <a:pos x="22" y="100"/>
                </a:cxn>
                <a:cxn ang="0">
                  <a:pos x="12" y="105"/>
                </a:cxn>
                <a:cxn ang="0">
                  <a:pos x="9" y="100"/>
                </a:cxn>
                <a:cxn ang="0">
                  <a:pos x="2" y="90"/>
                </a:cxn>
                <a:cxn ang="0">
                  <a:pos x="9" y="81"/>
                </a:cxn>
                <a:cxn ang="0">
                  <a:pos x="13" y="70"/>
                </a:cxn>
                <a:cxn ang="0">
                  <a:pos x="7" y="53"/>
                </a:cxn>
              </a:cxnLst>
              <a:rect l="0" t="0" r="r" b="b"/>
              <a:pathLst>
                <a:path w="176" h="114">
                  <a:moveTo>
                    <a:pt x="7" y="53"/>
                  </a:moveTo>
                  <a:cubicBezTo>
                    <a:pt x="11" y="54"/>
                    <a:pt x="15" y="52"/>
                    <a:pt x="19" y="53"/>
                  </a:cubicBezTo>
                  <a:cubicBezTo>
                    <a:pt x="22" y="55"/>
                    <a:pt x="27" y="51"/>
                    <a:pt x="30" y="51"/>
                  </a:cubicBezTo>
                  <a:cubicBezTo>
                    <a:pt x="28" y="45"/>
                    <a:pt x="36" y="51"/>
                    <a:pt x="37" y="45"/>
                  </a:cubicBezTo>
                  <a:cubicBezTo>
                    <a:pt x="41" y="44"/>
                    <a:pt x="42" y="46"/>
                    <a:pt x="45" y="48"/>
                  </a:cubicBezTo>
                  <a:cubicBezTo>
                    <a:pt x="51" y="45"/>
                    <a:pt x="40" y="44"/>
                    <a:pt x="44" y="41"/>
                  </a:cubicBezTo>
                  <a:cubicBezTo>
                    <a:pt x="48" y="38"/>
                    <a:pt x="45" y="32"/>
                    <a:pt x="49" y="29"/>
                  </a:cubicBezTo>
                  <a:cubicBezTo>
                    <a:pt x="54" y="32"/>
                    <a:pt x="55" y="24"/>
                    <a:pt x="59" y="25"/>
                  </a:cubicBezTo>
                  <a:cubicBezTo>
                    <a:pt x="61" y="27"/>
                    <a:pt x="68" y="21"/>
                    <a:pt x="62" y="21"/>
                  </a:cubicBezTo>
                  <a:cubicBezTo>
                    <a:pt x="57" y="23"/>
                    <a:pt x="62" y="14"/>
                    <a:pt x="64" y="13"/>
                  </a:cubicBezTo>
                  <a:cubicBezTo>
                    <a:pt x="67" y="12"/>
                    <a:pt x="70" y="8"/>
                    <a:pt x="74" y="10"/>
                  </a:cubicBezTo>
                  <a:cubicBezTo>
                    <a:pt x="79" y="13"/>
                    <a:pt x="81" y="9"/>
                    <a:pt x="83" y="5"/>
                  </a:cubicBezTo>
                  <a:cubicBezTo>
                    <a:pt x="87" y="2"/>
                    <a:pt x="90" y="3"/>
                    <a:pt x="94" y="4"/>
                  </a:cubicBezTo>
                  <a:cubicBezTo>
                    <a:pt x="98" y="0"/>
                    <a:pt x="100" y="9"/>
                    <a:pt x="104" y="6"/>
                  </a:cubicBezTo>
                  <a:cubicBezTo>
                    <a:pt x="106" y="5"/>
                    <a:pt x="114" y="5"/>
                    <a:pt x="112" y="8"/>
                  </a:cubicBezTo>
                  <a:cubicBezTo>
                    <a:pt x="110" y="14"/>
                    <a:pt x="117" y="12"/>
                    <a:pt x="119" y="11"/>
                  </a:cubicBezTo>
                  <a:cubicBezTo>
                    <a:pt x="123" y="9"/>
                    <a:pt x="126" y="9"/>
                    <a:pt x="130" y="10"/>
                  </a:cubicBezTo>
                  <a:cubicBezTo>
                    <a:pt x="134" y="11"/>
                    <a:pt x="137" y="15"/>
                    <a:pt x="140" y="16"/>
                  </a:cubicBezTo>
                  <a:cubicBezTo>
                    <a:pt x="137" y="21"/>
                    <a:pt x="141" y="24"/>
                    <a:pt x="141" y="28"/>
                  </a:cubicBezTo>
                  <a:cubicBezTo>
                    <a:pt x="136" y="30"/>
                    <a:pt x="138" y="34"/>
                    <a:pt x="142" y="37"/>
                  </a:cubicBezTo>
                  <a:cubicBezTo>
                    <a:pt x="146" y="36"/>
                    <a:pt x="142" y="41"/>
                    <a:pt x="146" y="43"/>
                  </a:cubicBezTo>
                  <a:cubicBezTo>
                    <a:pt x="148" y="49"/>
                    <a:pt x="155" y="47"/>
                    <a:pt x="157" y="52"/>
                  </a:cubicBezTo>
                  <a:cubicBezTo>
                    <a:pt x="153" y="58"/>
                    <a:pt x="160" y="55"/>
                    <a:pt x="163" y="56"/>
                  </a:cubicBezTo>
                  <a:cubicBezTo>
                    <a:pt x="170" y="57"/>
                    <a:pt x="165" y="60"/>
                    <a:pt x="170" y="63"/>
                  </a:cubicBezTo>
                  <a:cubicBezTo>
                    <a:pt x="176" y="65"/>
                    <a:pt x="168" y="67"/>
                    <a:pt x="165" y="70"/>
                  </a:cubicBezTo>
                  <a:cubicBezTo>
                    <a:pt x="161" y="72"/>
                    <a:pt x="156" y="71"/>
                    <a:pt x="152" y="70"/>
                  </a:cubicBezTo>
                  <a:cubicBezTo>
                    <a:pt x="148" y="67"/>
                    <a:pt x="145" y="75"/>
                    <a:pt x="150" y="77"/>
                  </a:cubicBezTo>
                  <a:cubicBezTo>
                    <a:pt x="152" y="80"/>
                    <a:pt x="152" y="83"/>
                    <a:pt x="152" y="88"/>
                  </a:cubicBezTo>
                  <a:cubicBezTo>
                    <a:pt x="154" y="92"/>
                    <a:pt x="158" y="95"/>
                    <a:pt x="151" y="94"/>
                  </a:cubicBezTo>
                  <a:cubicBezTo>
                    <a:pt x="147" y="96"/>
                    <a:pt x="143" y="93"/>
                    <a:pt x="140" y="97"/>
                  </a:cubicBezTo>
                  <a:cubicBezTo>
                    <a:pt x="137" y="100"/>
                    <a:pt x="132" y="104"/>
                    <a:pt x="133" y="108"/>
                  </a:cubicBezTo>
                  <a:cubicBezTo>
                    <a:pt x="138" y="114"/>
                    <a:pt x="129" y="114"/>
                    <a:pt x="127" y="109"/>
                  </a:cubicBezTo>
                  <a:cubicBezTo>
                    <a:pt x="124" y="107"/>
                    <a:pt x="120" y="111"/>
                    <a:pt x="117" y="109"/>
                  </a:cubicBezTo>
                  <a:cubicBezTo>
                    <a:pt x="113" y="112"/>
                    <a:pt x="110" y="110"/>
                    <a:pt x="108" y="106"/>
                  </a:cubicBezTo>
                  <a:cubicBezTo>
                    <a:pt x="104" y="104"/>
                    <a:pt x="100" y="112"/>
                    <a:pt x="98" y="108"/>
                  </a:cubicBezTo>
                  <a:cubicBezTo>
                    <a:pt x="94" y="108"/>
                    <a:pt x="92" y="104"/>
                    <a:pt x="88" y="107"/>
                  </a:cubicBezTo>
                  <a:cubicBezTo>
                    <a:pt x="84" y="103"/>
                    <a:pt x="82" y="113"/>
                    <a:pt x="82" y="106"/>
                  </a:cubicBezTo>
                  <a:cubicBezTo>
                    <a:pt x="78" y="104"/>
                    <a:pt x="74" y="108"/>
                    <a:pt x="73" y="104"/>
                  </a:cubicBezTo>
                  <a:cubicBezTo>
                    <a:pt x="71" y="100"/>
                    <a:pt x="65" y="103"/>
                    <a:pt x="62" y="101"/>
                  </a:cubicBezTo>
                  <a:cubicBezTo>
                    <a:pt x="58" y="101"/>
                    <a:pt x="54" y="99"/>
                    <a:pt x="50" y="99"/>
                  </a:cubicBezTo>
                  <a:cubicBezTo>
                    <a:pt x="45" y="97"/>
                    <a:pt x="40" y="100"/>
                    <a:pt x="35" y="98"/>
                  </a:cubicBezTo>
                  <a:cubicBezTo>
                    <a:pt x="31" y="100"/>
                    <a:pt x="26" y="98"/>
                    <a:pt x="22" y="100"/>
                  </a:cubicBezTo>
                  <a:cubicBezTo>
                    <a:pt x="20" y="103"/>
                    <a:pt x="16" y="107"/>
                    <a:pt x="12" y="105"/>
                  </a:cubicBezTo>
                  <a:cubicBezTo>
                    <a:pt x="7" y="106"/>
                    <a:pt x="6" y="107"/>
                    <a:pt x="9" y="100"/>
                  </a:cubicBezTo>
                  <a:cubicBezTo>
                    <a:pt x="11" y="94"/>
                    <a:pt x="5" y="90"/>
                    <a:pt x="2" y="90"/>
                  </a:cubicBezTo>
                  <a:cubicBezTo>
                    <a:pt x="0" y="87"/>
                    <a:pt x="6" y="82"/>
                    <a:pt x="9" y="81"/>
                  </a:cubicBezTo>
                  <a:cubicBezTo>
                    <a:pt x="16" y="83"/>
                    <a:pt x="15" y="74"/>
                    <a:pt x="13" y="70"/>
                  </a:cubicBezTo>
                  <a:cubicBezTo>
                    <a:pt x="11" y="64"/>
                    <a:pt x="9" y="58"/>
                    <a:pt x="7" y="5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3" name="Freeform 2732"/>
            <p:cNvSpPr>
              <a:spLocks/>
            </p:cNvSpPr>
            <p:nvPr/>
          </p:nvSpPr>
          <p:spPr bwMode="auto">
            <a:xfrm>
              <a:off x="2820760" y="3596556"/>
              <a:ext cx="31148" cy="3664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8" y="3"/>
                </a:cxn>
                <a:cxn ang="0">
                  <a:pos x="18" y="2"/>
                </a:cxn>
                <a:cxn ang="0">
                  <a:pos x="27" y="6"/>
                </a:cxn>
                <a:cxn ang="0">
                  <a:pos x="32" y="9"/>
                </a:cxn>
                <a:cxn ang="0">
                  <a:pos x="40" y="13"/>
                </a:cxn>
                <a:cxn ang="0">
                  <a:pos x="46" y="16"/>
                </a:cxn>
                <a:cxn ang="0">
                  <a:pos x="48" y="26"/>
                </a:cxn>
                <a:cxn ang="0">
                  <a:pos x="52" y="31"/>
                </a:cxn>
                <a:cxn ang="0">
                  <a:pos x="57" y="38"/>
                </a:cxn>
                <a:cxn ang="0">
                  <a:pos x="60" y="46"/>
                </a:cxn>
                <a:cxn ang="0">
                  <a:pos x="56" y="49"/>
                </a:cxn>
                <a:cxn ang="0">
                  <a:pos x="51" y="46"/>
                </a:cxn>
                <a:cxn ang="0">
                  <a:pos x="45" y="45"/>
                </a:cxn>
                <a:cxn ang="0">
                  <a:pos x="42" y="54"/>
                </a:cxn>
                <a:cxn ang="0">
                  <a:pos x="37" y="62"/>
                </a:cxn>
                <a:cxn ang="0">
                  <a:pos x="31" y="68"/>
                </a:cxn>
                <a:cxn ang="0">
                  <a:pos x="27" y="62"/>
                </a:cxn>
                <a:cxn ang="0">
                  <a:pos x="28" y="38"/>
                </a:cxn>
                <a:cxn ang="0">
                  <a:pos x="19" y="27"/>
                </a:cxn>
                <a:cxn ang="0">
                  <a:pos x="7" y="7"/>
                </a:cxn>
                <a:cxn ang="0">
                  <a:pos x="0" y="6"/>
                </a:cxn>
              </a:cxnLst>
              <a:rect l="0" t="0" r="r" b="b"/>
              <a:pathLst>
                <a:path w="65" h="70">
                  <a:moveTo>
                    <a:pt x="0" y="6"/>
                  </a:moveTo>
                  <a:cubicBezTo>
                    <a:pt x="3" y="3"/>
                    <a:pt x="4" y="2"/>
                    <a:pt x="8" y="3"/>
                  </a:cubicBezTo>
                  <a:cubicBezTo>
                    <a:pt x="12" y="4"/>
                    <a:pt x="14" y="0"/>
                    <a:pt x="18" y="2"/>
                  </a:cubicBezTo>
                  <a:cubicBezTo>
                    <a:pt x="21" y="1"/>
                    <a:pt x="24" y="4"/>
                    <a:pt x="27" y="6"/>
                  </a:cubicBezTo>
                  <a:cubicBezTo>
                    <a:pt x="31" y="6"/>
                    <a:pt x="30" y="7"/>
                    <a:pt x="32" y="9"/>
                  </a:cubicBezTo>
                  <a:cubicBezTo>
                    <a:pt x="34" y="7"/>
                    <a:pt x="40" y="7"/>
                    <a:pt x="40" y="13"/>
                  </a:cubicBezTo>
                  <a:cubicBezTo>
                    <a:pt x="44" y="12"/>
                    <a:pt x="47" y="13"/>
                    <a:pt x="46" y="16"/>
                  </a:cubicBezTo>
                  <a:cubicBezTo>
                    <a:pt x="46" y="20"/>
                    <a:pt x="43" y="25"/>
                    <a:pt x="48" y="26"/>
                  </a:cubicBezTo>
                  <a:cubicBezTo>
                    <a:pt x="51" y="28"/>
                    <a:pt x="54" y="25"/>
                    <a:pt x="52" y="31"/>
                  </a:cubicBezTo>
                  <a:cubicBezTo>
                    <a:pt x="52" y="33"/>
                    <a:pt x="53" y="37"/>
                    <a:pt x="57" y="38"/>
                  </a:cubicBezTo>
                  <a:cubicBezTo>
                    <a:pt x="62" y="38"/>
                    <a:pt x="58" y="45"/>
                    <a:pt x="60" y="46"/>
                  </a:cubicBezTo>
                  <a:cubicBezTo>
                    <a:pt x="65" y="49"/>
                    <a:pt x="59" y="49"/>
                    <a:pt x="56" y="49"/>
                  </a:cubicBezTo>
                  <a:cubicBezTo>
                    <a:pt x="57" y="44"/>
                    <a:pt x="52" y="53"/>
                    <a:pt x="51" y="46"/>
                  </a:cubicBezTo>
                  <a:cubicBezTo>
                    <a:pt x="47" y="47"/>
                    <a:pt x="47" y="49"/>
                    <a:pt x="45" y="45"/>
                  </a:cubicBezTo>
                  <a:cubicBezTo>
                    <a:pt x="39" y="45"/>
                    <a:pt x="43" y="50"/>
                    <a:pt x="42" y="54"/>
                  </a:cubicBezTo>
                  <a:cubicBezTo>
                    <a:pt x="43" y="59"/>
                    <a:pt x="37" y="57"/>
                    <a:pt x="37" y="62"/>
                  </a:cubicBezTo>
                  <a:cubicBezTo>
                    <a:pt x="32" y="62"/>
                    <a:pt x="35" y="69"/>
                    <a:pt x="31" y="68"/>
                  </a:cubicBezTo>
                  <a:cubicBezTo>
                    <a:pt x="27" y="70"/>
                    <a:pt x="26" y="66"/>
                    <a:pt x="27" y="62"/>
                  </a:cubicBezTo>
                  <a:cubicBezTo>
                    <a:pt x="24" y="54"/>
                    <a:pt x="32" y="46"/>
                    <a:pt x="28" y="38"/>
                  </a:cubicBezTo>
                  <a:cubicBezTo>
                    <a:pt x="27" y="32"/>
                    <a:pt x="21" y="32"/>
                    <a:pt x="19" y="27"/>
                  </a:cubicBezTo>
                  <a:cubicBezTo>
                    <a:pt x="14" y="21"/>
                    <a:pt x="10" y="14"/>
                    <a:pt x="7" y="7"/>
                  </a:cubicBezTo>
                  <a:cubicBezTo>
                    <a:pt x="4" y="7"/>
                    <a:pt x="2" y="5"/>
                    <a:pt x="0" y="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4" name="Freeform 2733"/>
            <p:cNvSpPr>
              <a:spLocks noEditPoints="1"/>
            </p:cNvSpPr>
            <p:nvPr/>
          </p:nvSpPr>
          <p:spPr bwMode="auto">
            <a:xfrm>
              <a:off x="2641199" y="3611215"/>
              <a:ext cx="106272" cy="124594"/>
            </a:xfrm>
            <a:custGeom>
              <a:avLst/>
              <a:gdLst/>
              <a:ahLst/>
              <a:cxnLst>
                <a:cxn ang="0">
                  <a:pos x="37" y="176"/>
                </a:cxn>
                <a:cxn ang="0">
                  <a:pos x="38" y="145"/>
                </a:cxn>
                <a:cxn ang="0">
                  <a:pos x="62" y="154"/>
                </a:cxn>
                <a:cxn ang="0">
                  <a:pos x="54" y="182"/>
                </a:cxn>
                <a:cxn ang="0">
                  <a:pos x="155" y="239"/>
                </a:cxn>
                <a:cxn ang="0">
                  <a:pos x="113" y="220"/>
                </a:cxn>
                <a:cxn ang="0">
                  <a:pos x="128" y="207"/>
                </a:cxn>
                <a:cxn ang="0">
                  <a:pos x="164" y="208"/>
                </a:cxn>
                <a:cxn ang="0">
                  <a:pos x="156" y="239"/>
                </a:cxn>
                <a:cxn ang="0">
                  <a:pos x="134" y="38"/>
                </a:cxn>
                <a:cxn ang="0">
                  <a:pos x="113" y="40"/>
                </a:cxn>
                <a:cxn ang="0">
                  <a:pos x="110" y="56"/>
                </a:cxn>
                <a:cxn ang="0">
                  <a:pos x="123" y="80"/>
                </a:cxn>
                <a:cxn ang="0">
                  <a:pos x="146" y="112"/>
                </a:cxn>
                <a:cxn ang="0">
                  <a:pos x="174" y="121"/>
                </a:cxn>
                <a:cxn ang="0">
                  <a:pos x="190" y="139"/>
                </a:cxn>
                <a:cxn ang="0">
                  <a:pos x="219" y="162"/>
                </a:cxn>
                <a:cxn ang="0">
                  <a:pos x="205" y="158"/>
                </a:cxn>
                <a:cxn ang="0">
                  <a:pos x="185" y="162"/>
                </a:cxn>
                <a:cxn ang="0">
                  <a:pos x="194" y="184"/>
                </a:cxn>
                <a:cxn ang="0">
                  <a:pos x="182" y="201"/>
                </a:cxn>
                <a:cxn ang="0">
                  <a:pos x="170" y="203"/>
                </a:cxn>
                <a:cxn ang="0">
                  <a:pos x="175" y="183"/>
                </a:cxn>
                <a:cxn ang="0">
                  <a:pos x="159" y="162"/>
                </a:cxn>
                <a:cxn ang="0">
                  <a:pos x="144" y="150"/>
                </a:cxn>
                <a:cxn ang="0">
                  <a:pos x="132" y="136"/>
                </a:cxn>
                <a:cxn ang="0">
                  <a:pos x="92" y="110"/>
                </a:cxn>
                <a:cxn ang="0">
                  <a:pos x="52" y="66"/>
                </a:cxn>
                <a:cxn ang="0">
                  <a:pos x="22" y="76"/>
                </a:cxn>
                <a:cxn ang="0">
                  <a:pos x="8" y="60"/>
                </a:cxn>
                <a:cxn ang="0">
                  <a:pos x="9" y="46"/>
                </a:cxn>
                <a:cxn ang="0">
                  <a:pos x="13" y="30"/>
                </a:cxn>
                <a:cxn ang="0">
                  <a:pos x="33" y="20"/>
                </a:cxn>
                <a:cxn ang="0">
                  <a:pos x="48" y="28"/>
                </a:cxn>
                <a:cxn ang="0">
                  <a:pos x="62" y="19"/>
                </a:cxn>
                <a:cxn ang="0">
                  <a:pos x="72" y="12"/>
                </a:cxn>
                <a:cxn ang="0">
                  <a:pos x="93" y="5"/>
                </a:cxn>
                <a:cxn ang="0">
                  <a:pos x="113" y="13"/>
                </a:cxn>
                <a:cxn ang="0">
                  <a:pos x="130" y="24"/>
                </a:cxn>
                <a:cxn ang="0">
                  <a:pos x="134" y="38"/>
                </a:cxn>
              </a:cxnLst>
              <a:rect l="0" t="0" r="r" b="b"/>
              <a:pathLst>
                <a:path w="219" h="239">
                  <a:moveTo>
                    <a:pt x="44" y="188"/>
                  </a:moveTo>
                  <a:cubicBezTo>
                    <a:pt x="40" y="187"/>
                    <a:pt x="34" y="182"/>
                    <a:pt x="37" y="176"/>
                  </a:cubicBezTo>
                  <a:cubicBezTo>
                    <a:pt x="39" y="168"/>
                    <a:pt x="40" y="159"/>
                    <a:pt x="36" y="153"/>
                  </a:cubicBezTo>
                  <a:cubicBezTo>
                    <a:pt x="32" y="150"/>
                    <a:pt x="32" y="143"/>
                    <a:pt x="38" y="145"/>
                  </a:cubicBezTo>
                  <a:cubicBezTo>
                    <a:pt x="44" y="147"/>
                    <a:pt x="48" y="141"/>
                    <a:pt x="53" y="138"/>
                  </a:cubicBezTo>
                  <a:cubicBezTo>
                    <a:pt x="57" y="142"/>
                    <a:pt x="62" y="147"/>
                    <a:pt x="62" y="154"/>
                  </a:cubicBezTo>
                  <a:cubicBezTo>
                    <a:pt x="58" y="159"/>
                    <a:pt x="60" y="166"/>
                    <a:pt x="60" y="172"/>
                  </a:cubicBezTo>
                  <a:cubicBezTo>
                    <a:pt x="59" y="176"/>
                    <a:pt x="58" y="186"/>
                    <a:pt x="54" y="182"/>
                  </a:cubicBezTo>
                  <a:cubicBezTo>
                    <a:pt x="49" y="180"/>
                    <a:pt x="47" y="185"/>
                    <a:pt x="44" y="188"/>
                  </a:cubicBezTo>
                  <a:close/>
                  <a:moveTo>
                    <a:pt x="155" y="239"/>
                  </a:moveTo>
                  <a:cubicBezTo>
                    <a:pt x="150" y="239"/>
                    <a:pt x="146" y="235"/>
                    <a:pt x="142" y="232"/>
                  </a:cubicBezTo>
                  <a:cubicBezTo>
                    <a:pt x="132" y="229"/>
                    <a:pt x="124" y="220"/>
                    <a:pt x="113" y="220"/>
                  </a:cubicBezTo>
                  <a:cubicBezTo>
                    <a:pt x="107" y="217"/>
                    <a:pt x="112" y="207"/>
                    <a:pt x="117" y="207"/>
                  </a:cubicBezTo>
                  <a:cubicBezTo>
                    <a:pt x="121" y="212"/>
                    <a:pt x="124" y="202"/>
                    <a:pt x="128" y="207"/>
                  </a:cubicBezTo>
                  <a:cubicBezTo>
                    <a:pt x="135" y="214"/>
                    <a:pt x="145" y="209"/>
                    <a:pt x="153" y="208"/>
                  </a:cubicBezTo>
                  <a:cubicBezTo>
                    <a:pt x="156" y="208"/>
                    <a:pt x="164" y="202"/>
                    <a:pt x="164" y="208"/>
                  </a:cubicBezTo>
                  <a:cubicBezTo>
                    <a:pt x="161" y="214"/>
                    <a:pt x="156" y="221"/>
                    <a:pt x="159" y="228"/>
                  </a:cubicBezTo>
                  <a:cubicBezTo>
                    <a:pt x="164" y="231"/>
                    <a:pt x="158" y="236"/>
                    <a:pt x="156" y="239"/>
                  </a:cubicBezTo>
                  <a:cubicBezTo>
                    <a:pt x="156" y="237"/>
                    <a:pt x="155" y="239"/>
                    <a:pt x="155" y="239"/>
                  </a:cubicBezTo>
                  <a:close/>
                  <a:moveTo>
                    <a:pt x="134" y="38"/>
                  </a:moveTo>
                  <a:cubicBezTo>
                    <a:pt x="132" y="31"/>
                    <a:pt x="128" y="38"/>
                    <a:pt x="124" y="34"/>
                  </a:cubicBezTo>
                  <a:cubicBezTo>
                    <a:pt x="122" y="38"/>
                    <a:pt x="117" y="38"/>
                    <a:pt x="113" y="40"/>
                  </a:cubicBezTo>
                  <a:cubicBezTo>
                    <a:pt x="110" y="42"/>
                    <a:pt x="107" y="39"/>
                    <a:pt x="105" y="46"/>
                  </a:cubicBezTo>
                  <a:cubicBezTo>
                    <a:pt x="107" y="47"/>
                    <a:pt x="111" y="52"/>
                    <a:pt x="110" y="56"/>
                  </a:cubicBezTo>
                  <a:cubicBezTo>
                    <a:pt x="105" y="57"/>
                    <a:pt x="107" y="64"/>
                    <a:pt x="109" y="68"/>
                  </a:cubicBezTo>
                  <a:cubicBezTo>
                    <a:pt x="112" y="74"/>
                    <a:pt x="118" y="77"/>
                    <a:pt x="123" y="80"/>
                  </a:cubicBezTo>
                  <a:cubicBezTo>
                    <a:pt x="128" y="82"/>
                    <a:pt x="134" y="85"/>
                    <a:pt x="134" y="92"/>
                  </a:cubicBezTo>
                  <a:cubicBezTo>
                    <a:pt x="136" y="101"/>
                    <a:pt x="141" y="107"/>
                    <a:pt x="146" y="112"/>
                  </a:cubicBezTo>
                  <a:cubicBezTo>
                    <a:pt x="150" y="115"/>
                    <a:pt x="151" y="119"/>
                    <a:pt x="156" y="120"/>
                  </a:cubicBezTo>
                  <a:cubicBezTo>
                    <a:pt x="162" y="123"/>
                    <a:pt x="168" y="122"/>
                    <a:pt x="174" y="121"/>
                  </a:cubicBezTo>
                  <a:cubicBezTo>
                    <a:pt x="182" y="123"/>
                    <a:pt x="174" y="127"/>
                    <a:pt x="172" y="130"/>
                  </a:cubicBezTo>
                  <a:cubicBezTo>
                    <a:pt x="177" y="135"/>
                    <a:pt x="184" y="136"/>
                    <a:pt x="190" y="139"/>
                  </a:cubicBezTo>
                  <a:cubicBezTo>
                    <a:pt x="197" y="143"/>
                    <a:pt x="204" y="147"/>
                    <a:pt x="211" y="151"/>
                  </a:cubicBezTo>
                  <a:cubicBezTo>
                    <a:pt x="212" y="156"/>
                    <a:pt x="218" y="156"/>
                    <a:pt x="219" y="162"/>
                  </a:cubicBezTo>
                  <a:cubicBezTo>
                    <a:pt x="218" y="166"/>
                    <a:pt x="217" y="173"/>
                    <a:pt x="213" y="167"/>
                  </a:cubicBezTo>
                  <a:cubicBezTo>
                    <a:pt x="209" y="166"/>
                    <a:pt x="211" y="157"/>
                    <a:pt x="205" y="158"/>
                  </a:cubicBezTo>
                  <a:cubicBezTo>
                    <a:pt x="200" y="159"/>
                    <a:pt x="196" y="156"/>
                    <a:pt x="195" y="153"/>
                  </a:cubicBezTo>
                  <a:cubicBezTo>
                    <a:pt x="190" y="151"/>
                    <a:pt x="189" y="160"/>
                    <a:pt x="185" y="162"/>
                  </a:cubicBezTo>
                  <a:cubicBezTo>
                    <a:pt x="185" y="167"/>
                    <a:pt x="181" y="173"/>
                    <a:pt x="188" y="174"/>
                  </a:cubicBezTo>
                  <a:cubicBezTo>
                    <a:pt x="192" y="176"/>
                    <a:pt x="196" y="177"/>
                    <a:pt x="194" y="184"/>
                  </a:cubicBezTo>
                  <a:cubicBezTo>
                    <a:pt x="198" y="190"/>
                    <a:pt x="190" y="188"/>
                    <a:pt x="187" y="190"/>
                  </a:cubicBezTo>
                  <a:cubicBezTo>
                    <a:pt x="181" y="191"/>
                    <a:pt x="187" y="200"/>
                    <a:pt x="182" y="201"/>
                  </a:cubicBezTo>
                  <a:cubicBezTo>
                    <a:pt x="177" y="204"/>
                    <a:pt x="177" y="213"/>
                    <a:pt x="171" y="212"/>
                  </a:cubicBezTo>
                  <a:cubicBezTo>
                    <a:pt x="167" y="213"/>
                    <a:pt x="165" y="203"/>
                    <a:pt x="170" y="203"/>
                  </a:cubicBezTo>
                  <a:cubicBezTo>
                    <a:pt x="175" y="199"/>
                    <a:pt x="169" y="193"/>
                    <a:pt x="175" y="194"/>
                  </a:cubicBezTo>
                  <a:cubicBezTo>
                    <a:pt x="181" y="194"/>
                    <a:pt x="174" y="186"/>
                    <a:pt x="175" y="183"/>
                  </a:cubicBezTo>
                  <a:cubicBezTo>
                    <a:pt x="174" y="176"/>
                    <a:pt x="170" y="172"/>
                    <a:pt x="170" y="166"/>
                  </a:cubicBezTo>
                  <a:cubicBezTo>
                    <a:pt x="168" y="158"/>
                    <a:pt x="163" y="168"/>
                    <a:pt x="159" y="162"/>
                  </a:cubicBezTo>
                  <a:cubicBezTo>
                    <a:pt x="153" y="160"/>
                    <a:pt x="156" y="158"/>
                    <a:pt x="155" y="152"/>
                  </a:cubicBezTo>
                  <a:cubicBezTo>
                    <a:pt x="153" y="146"/>
                    <a:pt x="146" y="152"/>
                    <a:pt x="144" y="150"/>
                  </a:cubicBezTo>
                  <a:cubicBezTo>
                    <a:pt x="150" y="148"/>
                    <a:pt x="142" y="142"/>
                    <a:pt x="140" y="147"/>
                  </a:cubicBezTo>
                  <a:cubicBezTo>
                    <a:pt x="137" y="146"/>
                    <a:pt x="136" y="137"/>
                    <a:pt x="132" y="136"/>
                  </a:cubicBezTo>
                  <a:cubicBezTo>
                    <a:pt x="126" y="134"/>
                    <a:pt x="120" y="135"/>
                    <a:pt x="114" y="130"/>
                  </a:cubicBezTo>
                  <a:cubicBezTo>
                    <a:pt x="107" y="123"/>
                    <a:pt x="99" y="117"/>
                    <a:pt x="92" y="110"/>
                  </a:cubicBezTo>
                  <a:cubicBezTo>
                    <a:pt x="82" y="106"/>
                    <a:pt x="75" y="94"/>
                    <a:pt x="71" y="82"/>
                  </a:cubicBezTo>
                  <a:cubicBezTo>
                    <a:pt x="68" y="72"/>
                    <a:pt x="60" y="67"/>
                    <a:pt x="52" y="66"/>
                  </a:cubicBezTo>
                  <a:cubicBezTo>
                    <a:pt x="47" y="63"/>
                    <a:pt x="41" y="63"/>
                    <a:pt x="37" y="68"/>
                  </a:cubicBezTo>
                  <a:cubicBezTo>
                    <a:pt x="32" y="71"/>
                    <a:pt x="28" y="76"/>
                    <a:pt x="22" y="76"/>
                  </a:cubicBezTo>
                  <a:cubicBezTo>
                    <a:pt x="24" y="71"/>
                    <a:pt x="22" y="67"/>
                    <a:pt x="16" y="69"/>
                  </a:cubicBezTo>
                  <a:cubicBezTo>
                    <a:pt x="13" y="69"/>
                    <a:pt x="7" y="66"/>
                    <a:pt x="8" y="60"/>
                  </a:cubicBezTo>
                  <a:cubicBezTo>
                    <a:pt x="13" y="57"/>
                    <a:pt x="11" y="53"/>
                    <a:pt x="6" y="52"/>
                  </a:cubicBezTo>
                  <a:cubicBezTo>
                    <a:pt x="0" y="47"/>
                    <a:pt x="7" y="47"/>
                    <a:pt x="9" y="46"/>
                  </a:cubicBezTo>
                  <a:cubicBezTo>
                    <a:pt x="16" y="42"/>
                    <a:pt x="11" y="41"/>
                    <a:pt x="10" y="36"/>
                  </a:cubicBezTo>
                  <a:cubicBezTo>
                    <a:pt x="3" y="34"/>
                    <a:pt x="8" y="29"/>
                    <a:pt x="13" y="30"/>
                  </a:cubicBezTo>
                  <a:cubicBezTo>
                    <a:pt x="17" y="31"/>
                    <a:pt x="21" y="26"/>
                    <a:pt x="26" y="30"/>
                  </a:cubicBezTo>
                  <a:cubicBezTo>
                    <a:pt x="31" y="29"/>
                    <a:pt x="29" y="21"/>
                    <a:pt x="33" y="20"/>
                  </a:cubicBezTo>
                  <a:cubicBezTo>
                    <a:pt x="38" y="14"/>
                    <a:pt x="35" y="24"/>
                    <a:pt x="41" y="25"/>
                  </a:cubicBezTo>
                  <a:cubicBezTo>
                    <a:pt x="43" y="25"/>
                    <a:pt x="46" y="36"/>
                    <a:pt x="48" y="28"/>
                  </a:cubicBezTo>
                  <a:cubicBezTo>
                    <a:pt x="48" y="23"/>
                    <a:pt x="52" y="18"/>
                    <a:pt x="54" y="16"/>
                  </a:cubicBezTo>
                  <a:cubicBezTo>
                    <a:pt x="55" y="19"/>
                    <a:pt x="58" y="23"/>
                    <a:pt x="62" y="19"/>
                  </a:cubicBezTo>
                  <a:cubicBezTo>
                    <a:pt x="65" y="23"/>
                    <a:pt x="69" y="20"/>
                    <a:pt x="66" y="16"/>
                  </a:cubicBezTo>
                  <a:cubicBezTo>
                    <a:pt x="66" y="9"/>
                    <a:pt x="75" y="20"/>
                    <a:pt x="72" y="12"/>
                  </a:cubicBezTo>
                  <a:cubicBezTo>
                    <a:pt x="72" y="4"/>
                    <a:pt x="79" y="12"/>
                    <a:pt x="82" y="10"/>
                  </a:cubicBezTo>
                  <a:cubicBezTo>
                    <a:pt x="85" y="5"/>
                    <a:pt x="89" y="5"/>
                    <a:pt x="93" y="5"/>
                  </a:cubicBezTo>
                  <a:cubicBezTo>
                    <a:pt x="96" y="8"/>
                    <a:pt x="103" y="0"/>
                    <a:pt x="103" y="6"/>
                  </a:cubicBezTo>
                  <a:cubicBezTo>
                    <a:pt x="106" y="8"/>
                    <a:pt x="109" y="14"/>
                    <a:pt x="113" y="13"/>
                  </a:cubicBezTo>
                  <a:cubicBezTo>
                    <a:pt x="119" y="15"/>
                    <a:pt x="126" y="14"/>
                    <a:pt x="130" y="17"/>
                  </a:cubicBezTo>
                  <a:cubicBezTo>
                    <a:pt x="130" y="21"/>
                    <a:pt x="123" y="22"/>
                    <a:pt x="130" y="24"/>
                  </a:cubicBezTo>
                  <a:cubicBezTo>
                    <a:pt x="128" y="28"/>
                    <a:pt x="129" y="31"/>
                    <a:pt x="132" y="33"/>
                  </a:cubicBezTo>
                  <a:cubicBezTo>
                    <a:pt x="133" y="34"/>
                    <a:pt x="136" y="35"/>
                    <a:pt x="134" y="3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6" name="Freeform 2735"/>
            <p:cNvSpPr>
              <a:spLocks/>
            </p:cNvSpPr>
            <p:nvPr/>
          </p:nvSpPr>
          <p:spPr bwMode="auto">
            <a:xfrm>
              <a:off x="2734643" y="3581898"/>
              <a:ext cx="47639" cy="25652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20"/>
                </a:cxn>
                <a:cxn ang="0">
                  <a:pos x="17" y="17"/>
                </a:cxn>
                <a:cxn ang="0">
                  <a:pos x="23" y="9"/>
                </a:cxn>
                <a:cxn ang="0">
                  <a:pos x="33" y="5"/>
                </a:cxn>
                <a:cxn ang="0">
                  <a:pos x="42" y="4"/>
                </a:cxn>
                <a:cxn ang="0">
                  <a:pos x="50" y="7"/>
                </a:cxn>
                <a:cxn ang="0">
                  <a:pos x="57" y="10"/>
                </a:cxn>
                <a:cxn ang="0">
                  <a:pos x="68" y="7"/>
                </a:cxn>
                <a:cxn ang="0">
                  <a:pos x="80" y="6"/>
                </a:cxn>
                <a:cxn ang="0">
                  <a:pos x="91" y="9"/>
                </a:cxn>
                <a:cxn ang="0">
                  <a:pos x="101" y="16"/>
                </a:cxn>
                <a:cxn ang="0">
                  <a:pos x="92" y="30"/>
                </a:cxn>
                <a:cxn ang="0">
                  <a:pos x="80" y="26"/>
                </a:cxn>
                <a:cxn ang="0">
                  <a:pos x="65" y="28"/>
                </a:cxn>
                <a:cxn ang="0">
                  <a:pos x="50" y="35"/>
                </a:cxn>
                <a:cxn ang="0">
                  <a:pos x="36" y="37"/>
                </a:cxn>
                <a:cxn ang="0">
                  <a:pos x="25" y="42"/>
                </a:cxn>
                <a:cxn ang="0">
                  <a:pos x="9" y="38"/>
                </a:cxn>
                <a:cxn ang="0">
                  <a:pos x="0" y="31"/>
                </a:cxn>
                <a:cxn ang="0">
                  <a:pos x="0" y="25"/>
                </a:cxn>
              </a:cxnLst>
              <a:rect l="0" t="0" r="r" b="b"/>
              <a:pathLst>
                <a:path w="101" h="44">
                  <a:moveTo>
                    <a:pt x="0" y="25"/>
                  </a:moveTo>
                  <a:cubicBezTo>
                    <a:pt x="1" y="21"/>
                    <a:pt x="4" y="17"/>
                    <a:pt x="7" y="20"/>
                  </a:cubicBezTo>
                  <a:cubicBezTo>
                    <a:pt x="11" y="20"/>
                    <a:pt x="15" y="20"/>
                    <a:pt x="17" y="17"/>
                  </a:cubicBezTo>
                  <a:cubicBezTo>
                    <a:pt x="19" y="14"/>
                    <a:pt x="23" y="14"/>
                    <a:pt x="23" y="9"/>
                  </a:cubicBezTo>
                  <a:cubicBezTo>
                    <a:pt x="27" y="9"/>
                    <a:pt x="29" y="3"/>
                    <a:pt x="33" y="5"/>
                  </a:cubicBezTo>
                  <a:cubicBezTo>
                    <a:pt x="36" y="1"/>
                    <a:pt x="38" y="11"/>
                    <a:pt x="42" y="4"/>
                  </a:cubicBezTo>
                  <a:cubicBezTo>
                    <a:pt x="46" y="0"/>
                    <a:pt x="47" y="6"/>
                    <a:pt x="50" y="7"/>
                  </a:cubicBezTo>
                  <a:cubicBezTo>
                    <a:pt x="51" y="11"/>
                    <a:pt x="54" y="12"/>
                    <a:pt x="57" y="10"/>
                  </a:cubicBezTo>
                  <a:cubicBezTo>
                    <a:pt x="59" y="5"/>
                    <a:pt x="65" y="7"/>
                    <a:pt x="68" y="7"/>
                  </a:cubicBezTo>
                  <a:cubicBezTo>
                    <a:pt x="73" y="12"/>
                    <a:pt x="75" y="4"/>
                    <a:pt x="80" y="6"/>
                  </a:cubicBezTo>
                  <a:cubicBezTo>
                    <a:pt x="84" y="5"/>
                    <a:pt x="88" y="8"/>
                    <a:pt x="91" y="9"/>
                  </a:cubicBezTo>
                  <a:cubicBezTo>
                    <a:pt x="93" y="13"/>
                    <a:pt x="100" y="12"/>
                    <a:pt x="101" y="16"/>
                  </a:cubicBezTo>
                  <a:cubicBezTo>
                    <a:pt x="98" y="21"/>
                    <a:pt x="96" y="27"/>
                    <a:pt x="92" y="30"/>
                  </a:cubicBezTo>
                  <a:cubicBezTo>
                    <a:pt x="88" y="32"/>
                    <a:pt x="84" y="30"/>
                    <a:pt x="80" y="26"/>
                  </a:cubicBezTo>
                  <a:cubicBezTo>
                    <a:pt x="75" y="27"/>
                    <a:pt x="69" y="25"/>
                    <a:pt x="65" y="28"/>
                  </a:cubicBezTo>
                  <a:cubicBezTo>
                    <a:pt x="60" y="32"/>
                    <a:pt x="56" y="37"/>
                    <a:pt x="50" y="35"/>
                  </a:cubicBezTo>
                  <a:cubicBezTo>
                    <a:pt x="46" y="35"/>
                    <a:pt x="40" y="36"/>
                    <a:pt x="36" y="37"/>
                  </a:cubicBezTo>
                  <a:cubicBezTo>
                    <a:pt x="35" y="44"/>
                    <a:pt x="30" y="42"/>
                    <a:pt x="25" y="42"/>
                  </a:cubicBezTo>
                  <a:cubicBezTo>
                    <a:pt x="20" y="42"/>
                    <a:pt x="14" y="41"/>
                    <a:pt x="9" y="38"/>
                  </a:cubicBezTo>
                  <a:cubicBezTo>
                    <a:pt x="6" y="41"/>
                    <a:pt x="2" y="35"/>
                    <a:pt x="0" y="31"/>
                  </a:cubicBezTo>
                  <a:cubicBezTo>
                    <a:pt x="0" y="29"/>
                    <a:pt x="1" y="27"/>
                    <a:pt x="0" y="2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7" name="Freeform 2736"/>
            <p:cNvSpPr>
              <a:spLocks/>
            </p:cNvSpPr>
            <p:nvPr/>
          </p:nvSpPr>
          <p:spPr bwMode="auto">
            <a:xfrm>
              <a:off x="2692501" y="3565407"/>
              <a:ext cx="60464" cy="31149"/>
            </a:xfrm>
            <a:custGeom>
              <a:avLst/>
              <a:gdLst/>
              <a:ahLst/>
              <a:cxnLst>
                <a:cxn ang="0">
                  <a:pos x="31" y="58"/>
                </a:cxn>
                <a:cxn ang="0">
                  <a:pos x="22" y="49"/>
                </a:cxn>
                <a:cxn ang="0">
                  <a:pos x="12" y="41"/>
                </a:cxn>
                <a:cxn ang="0">
                  <a:pos x="4" y="34"/>
                </a:cxn>
                <a:cxn ang="0">
                  <a:pos x="0" y="22"/>
                </a:cxn>
                <a:cxn ang="0">
                  <a:pos x="10" y="16"/>
                </a:cxn>
                <a:cxn ang="0">
                  <a:pos x="19" y="12"/>
                </a:cxn>
                <a:cxn ang="0">
                  <a:pos x="30" y="9"/>
                </a:cxn>
                <a:cxn ang="0">
                  <a:pos x="37" y="4"/>
                </a:cxn>
                <a:cxn ang="0">
                  <a:pos x="46" y="7"/>
                </a:cxn>
                <a:cxn ang="0">
                  <a:pos x="53" y="3"/>
                </a:cxn>
                <a:cxn ang="0">
                  <a:pos x="63" y="9"/>
                </a:cxn>
                <a:cxn ang="0">
                  <a:pos x="72" y="11"/>
                </a:cxn>
                <a:cxn ang="0">
                  <a:pos x="73" y="17"/>
                </a:cxn>
                <a:cxn ang="0">
                  <a:pos x="83" y="22"/>
                </a:cxn>
                <a:cxn ang="0">
                  <a:pos x="88" y="17"/>
                </a:cxn>
                <a:cxn ang="0">
                  <a:pos x="97" y="22"/>
                </a:cxn>
                <a:cxn ang="0">
                  <a:pos x="105" y="25"/>
                </a:cxn>
                <a:cxn ang="0">
                  <a:pos x="114" y="31"/>
                </a:cxn>
                <a:cxn ang="0">
                  <a:pos x="117" y="38"/>
                </a:cxn>
                <a:cxn ang="0">
                  <a:pos x="108" y="42"/>
                </a:cxn>
                <a:cxn ang="0">
                  <a:pos x="102" y="50"/>
                </a:cxn>
                <a:cxn ang="0">
                  <a:pos x="94" y="52"/>
                </a:cxn>
                <a:cxn ang="0">
                  <a:pos x="86" y="56"/>
                </a:cxn>
                <a:cxn ang="0">
                  <a:pos x="76" y="55"/>
                </a:cxn>
                <a:cxn ang="0">
                  <a:pos x="50" y="51"/>
                </a:cxn>
                <a:cxn ang="0">
                  <a:pos x="37" y="60"/>
                </a:cxn>
                <a:cxn ang="0">
                  <a:pos x="31" y="58"/>
                </a:cxn>
              </a:cxnLst>
              <a:rect l="0" t="0" r="r" b="b"/>
              <a:pathLst>
                <a:path w="122" h="62">
                  <a:moveTo>
                    <a:pt x="31" y="58"/>
                  </a:moveTo>
                  <a:cubicBezTo>
                    <a:pt x="29" y="53"/>
                    <a:pt x="26" y="49"/>
                    <a:pt x="22" y="49"/>
                  </a:cubicBezTo>
                  <a:cubicBezTo>
                    <a:pt x="19" y="47"/>
                    <a:pt x="15" y="43"/>
                    <a:pt x="12" y="41"/>
                  </a:cubicBezTo>
                  <a:cubicBezTo>
                    <a:pt x="8" y="41"/>
                    <a:pt x="6" y="37"/>
                    <a:pt x="4" y="34"/>
                  </a:cubicBezTo>
                  <a:cubicBezTo>
                    <a:pt x="7" y="26"/>
                    <a:pt x="3" y="28"/>
                    <a:pt x="0" y="22"/>
                  </a:cubicBezTo>
                  <a:cubicBezTo>
                    <a:pt x="1" y="18"/>
                    <a:pt x="7" y="19"/>
                    <a:pt x="10" y="16"/>
                  </a:cubicBezTo>
                  <a:cubicBezTo>
                    <a:pt x="14" y="16"/>
                    <a:pt x="16" y="14"/>
                    <a:pt x="19" y="12"/>
                  </a:cubicBezTo>
                  <a:cubicBezTo>
                    <a:pt x="23" y="11"/>
                    <a:pt x="26" y="9"/>
                    <a:pt x="30" y="9"/>
                  </a:cubicBezTo>
                  <a:cubicBezTo>
                    <a:pt x="31" y="6"/>
                    <a:pt x="41" y="8"/>
                    <a:pt x="37" y="4"/>
                  </a:cubicBezTo>
                  <a:cubicBezTo>
                    <a:pt x="39" y="0"/>
                    <a:pt x="43" y="7"/>
                    <a:pt x="46" y="7"/>
                  </a:cubicBezTo>
                  <a:cubicBezTo>
                    <a:pt x="50" y="7"/>
                    <a:pt x="49" y="3"/>
                    <a:pt x="53" y="3"/>
                  </a:cubicBezTo>
                  <a:cubicBezTo>
                    <a:pt x="56" y="6"/>
                    <a:pt x="59" y="9"/>
                    <a:pt x="63" y="9"/>
                  </a:cubicBezTo>
                  <a:cubicBezTo>
                    <a:pt x="67" y="10"/>
                    <a:pt x="68" y="14"/>
                    <a:pt x="72" y="11"/>
                  </a:cubicBezTo>
                  <a:cubicBezTo>
                    <a:pt x="81" y="12"/>
                    <a:pt x="70" y="15"/>
                    <a:pt x="73" y="17"/>
                  </a:cubicBezTo>
                  <a:cubicBezTo>
                    <a:pt x="77" y="18"/>
                    <a:pt x="79" y="27"/>
                    <a:pt x="83" y="22"/>
                  </a:cubicBezTo>
                  <a:cubicBezTo>
                    <a:pt x="89" y="22"/>
                    <a:pt x="80" y="13"/>
                    <a:pt x="88" y="17"/>
                  </a:cubicBezTo>
                  <a:cubicBezTo>
                    <a:pt x="91" y="21"/>
                    <a:pt x="100" y="17"/>
                    <a:pt x="97" y="22"/>
                  </a:cubicBezTo>
                  <a:cubicBezTo>
                    <a:pt x="100" y="20"/>
                    <a:pt x="99" y="31"/>
                    <a:pt x="105" y="25"/>
                  </a:cubicBezTo>
                  <a:cubicBezTo>
                    <a:pt x="107" y="28"/>
                    <a:pt x="115" y="25"/>
                    <a:pt x="114" y="31"/>
                  </a:cubicBezTo>
                  <a:cubicBezTo>
                    <a:pt x="116" y="33"/>
                    <a:pt x="122" y="37"/>
                    <a:pt x="117" y="38"/>
                  </a:cubicBezTo>
                  <a:cubicBezTo>
                    <a:pt x="113" y="36"/>
                    <a:pt x="112" y="43"/>
                    <a:pt x="108" y="42"/>
                  </a:cubicBezTo>
                  <a:cubicBezTo>
                    <a:pt x="108" y="47"/>
                    <a:pt x="104" y="48"/>
                    <a:pt x="102" y="50"/>
                  </a:cubicBezTo>
                  <a:cubicBezTo>
                    <a:pt x="100" y="52"/>
                    <a:pt x="97" y="53"/>
                    <a:pt x="94" y="52"/>
                  </a:cubicBezTo>
                  <a:cubicBezTo>
                    <a:pt x="91" y="52"/>
                    <a:pt x="87" y="51"/>
                    <a:pt x="86" y="56"/>
                  </a:cubicBezTo>
                  <a:cubicBezTo>
                    <a:pt x="85" y="59"/>
                    <a:pt x="79" y="52"/>
                    <a:pt x="76" y="55"/>
                  </a:cubicBezTo>
                  <a:cubicBezTo>
                    <a:pt x="67" y="58"/>
                    <a:pt x="58" y="52"/>
                    <a:pt x="50" y="51"/>
                  </a:cubicBezTo>
                  <a:cubicBezTo>
                    <a:pt x="46" y="55"/>
                    <a:pt x="43" y="62"/>
                    <a:pt x="37" y="60"/>
                  </a:cubicBezTo>
                  <a:cubicBezTo>
                    <a:pt x="35" y="59"/>
                    <a:pt x="33" y="58"/>
                    <a:pt x="31" y="5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8" name="Freeform 2737"/>
            <p:cNvSpPr>
              <a:spLocks/>
            </p:cNvSpPr>
            <p:nvPr/>
          </p:nvSpPr>
          <p:spPr bwMode="auto">
            <a:xfrm>
              <a:off x="2727314" y="3594724"/>
              <a:ext cx="60465" cy="36645"/>
            </a:xfrm>
            <a:custGeom>
              <a:avLst/>
              <a:gdLst/>
              <a:ahLst/>
              <a:cxnLst>
                <a:cxn ang="0">
                  <a:pos x="47" y="63"/>
                </a:cxn>
                <a:cxn ang="0">
                  <a:pos x="27" y="63"/>
                </a:cxn>
                <a:cxn ang="0">
                  <a:pos x="7" y="51"/>
                </a:cxn>
                <a:cxn ang="0">
                  <a:pos x="2" y="39"/>
                </a:cxn>
                <a:cxn ang="0">
                  <a:pos x="5" y="28"/>
                </a:cxn>
                <a:cxn ang="0">
                  <a:pos x="5" y="21"/>
                </a:cxn>
                <a:cxn ang="0">
                  <a:pos x="15" y="18"/>
                </a:cxn>
                <a:cxn ang="0">
                  <a:pos x="26" y="15"/>
                </a:cxn>
                <a:cxn ang="0">
                  <a:pos x="47" y="17"/>
                </a:cxn>
                <a:cxn ang="0">
                  <a:pos x="58" y="10"/>
                </a:cxn>
                <a:cxn ang="0">
                  <a:pos x="74" y="6"/>
                </a:cxn>
                <a:cxn ang="0">
                  <a:pos x="85" y="1"/>
                </a:cxn>
                <a:cxn ang="0">
                  <a:pos x="97" y="5"/>
                </a:cxn>
                <a:cxn ang="0">
                  <a:pos x="111" y="7"/>
                </a:cxn>
                <a:cxn ang="0">
                  <a:pos x="123" y="14"/>
                </a:cxn>
                <a:cxn ang="0">
                  <a:pos x="106" y="24"/>
                </a:cxn>
                <a:cxn ang="0">
                  <a:pos x="83" y="56"/>
                </a:cxn>
                <a:cxn ang="0">
                  <a:pos x="68" y="57"/>
                </a:cxn>
                <a:cxn ang="0">
                  <a:pos x="47" y="63"/>
                </a:cxn>
              </a:cxnLst>
              <a:rect l="0" t="0" r="r" b="b"/>
              <a:pathLst>
                <a:path w="123" h="67">
                  <a:moveTo>
                    <a:pt x="47" y="63"/>
                  </a:moveTo>
                  <a:cubicBezTo>
                    <a:pt x="41" y="65"/>
                    <a:pt x="33" y="67"/>
                    <a:pt x="27" y="63"/>
                  </a:cubicBezTo>
                  <a:cubicBezTo>
                    <a:pt x="21" y="58"/>
                    <a:pt x="14" y="55"/>
                    <a:pt x="7" y="51"/>
                  </a:cubicBezTo>
                  <a:cubicBezTo>
                    <a:pt x="5" y="48"/>
                    <a:pt x="0" y="43"/>
                    <a:pt x="2" y="39"/>
                  </a:cubicBezTo>
                  <a:cubicBezTo>
                    <a:pt x="7" y="36"/>
                    <a:pt x="0" y="30"/>
                    <a:pt x="5" y="28"/>
                  </a:cubicBezTo>
                  <a:cubicBezTo>
                    <a:pt x="13" y="25"/>
                    <a:pt x="0" y="23"/>
                    <a:pt x="5" y="21"/>
                  </a:cubicBezTo>
                  <a:cubicBezTo>
                    <a:pt x="8" y="21"/>
                    <a:pt x="16" y="25"/>
                    <a:pt x="15" y="18"/>
                  </a:cubicBezTo>
                  <a:cubicBezTo>
                    <a:pt x="19" y="16"/>
                    <a:pt x="22" y="11"/>
                    <a:pt x="26" y="15"/>
                  </a:cubicBezTo>
                  <a:cubicBezTo>
                    <a:pt x="33" y="18"/>
                    <a:pt x="40" y="17"/>
                    <a:pt x="47" y="17"/>
                  </a:cubicBezTo>
                  <a:cubicBezTo>
                    <a:pt x="48" y="11"/>
                    <a:pt x="53" y="11"/>
                    <a:pt x="58" y="10"/>
                  </a:cubicBezTo>
                  <a:cubicBezTo>
                    <a:pt x="63" y="8"/>
                    <a:pt x="70" y="13"/>
                    <a:pt x="74" y="6"/>
                  </a:cubicBezTo>
                  <a:cubicBezTo>
                    <a:pt x="77" y="2"/>
                    <a:pt x="81" y="1"/>
                    <a:pt x="85" y="1"/>
                  </a:cubicBezTo>
                  <a:cubicBezTo>
                    <a:pt x="90" y="1"/>
                    <a:pt x="94" y="0"/>
                    <a:pt x="97" y="5"/>
                  </a:cubicBezTo>
                  <a:cubicBezTo>
                    <a:pt x="102" y="8"/>
                    <a:pt x="107" y="3"/>
                    <a:pt x="111" y="7"/>
                  </a:cubicBezTo>
                  <a:cubicBezTo>
                    <a:pt x="115" y="9"/>
                    <a:pt x="119" y="11"/>
                    <a:pt x="123" y="14"/>
                  </a:cubicBezTo>
                  <a:cubicBezTo>
                    <a:pt x="118" y="21"/>
                    <a:pt x="111" y="18"/>
                    <a:pt x="106" y="24"/>
                  </a:cubicBezTo>
                  <a:cubicBezTo>
                    <a:pt x="99" y="35"/>
                    <a:pt x="94" y="51"/>
                    <a:pt x="83" y="56"/>
                  </a:cubicBezTo>
                  <a:cubicBezTo>
                    <a:pt x="78" y="56"/>
                    <a:pt x="73" y="58"/>
                    <a:pt x="68" y="57"/>
                  </a:cubicBezTo>
                  <a:cubicBezTo>
                    <a:pt x="61" y="56"/>
                    <a:pt x="54" y="60"/>
                    <a:pt x="47" y="6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9" name="Freeform 2738"/>
            <p:cNvSpPr>
              <a:spLocks/>
            </p:cNvSpPr>
            <p:nvPr/>
          </p:nvSpPr>
          <p:spPr bwMode="auto">
            <a:xfrm>
              <a:off x="2763959" y="3600221"/>
              <a:ext cx="84284" cy="53135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15" y="44"/>
                </a:cxn>
                <a:cxn ang="0">
                  <a:pos x="33" y="16"/>
                </a:cxn>
                <a:cxn ang="0">
                  <a:pos x="50" y="6"/>
                </a:cxn>
                <a:cxn ang="0">
                  <a:pos x="63" y="7"/>
                </a:cxn>
                <a:cxn ang="0">
                  <a:pos x="78" y="8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1" y="1"/>
                </a:cxn>
                <a:cxn ang="0">
                  <a:pos x="123" y="7"/>
                </a:cxn>
                <a:cxn ang="0">
                  <a:pos x="137" y="26"/>
                </a:cxn>
                <a:cxn ang="0">
                  <a:pos x="143" y="39"/>
                </a:cxn>
                <a:cxn ang="0">
                  <a:pos x="141" y="57"/>
                </a:cxn>
                <a:cxn ang="0">
                  <a:pos x="145" y="67"/>
                </a:cxn>
                <a:cxn ang="0">
                  <a:pos x="156" y="67"/>
                </a:cxn>
                <a:cxn ang="0">
                  <a:pos x="168" y="65"/>
                </a:cxn>
                <a:cxn ang="0">
                  <a:pos x="164" y="77"/>
                </a:cxn>
                <a:cxn ang="0">
                  <a:pos x="152" y="85"/>
                </a:cxn>
                <a:cxn ang="0">
                  <a:pos x="148" y="103"/>
                </a:cxn>
                <a:cxn ang="0">
                  <a:pos x="122" y="94"/>
                </a:cxn>
                <a:cxn ang="0">
                  <a:pos x="101" y="99"/>
                </a:cxn>
                <a:cxn ang="0">
                  <a:pos x="86" y="101"/>
                </a:cxn>
                <a:cxn ang="0">
                  <a:pos x="72" y="101"/>
                </a:cxn>
                <a:cxn ang="0">
                  <a:pos x="53" y="99"/>
                </a:cxn>
                <a:cxn ang="0">
                  <a:pos x="47" y="94"/>
                </a:cxn>
                <a:cxn ang="0">
                  <a:pos x="38" y="86"/>
                </a:cxn>
                <a:cxn ang="0">
                  <a:pos x="38" y="80"/>
                </a:cxn>
                <a:cxn ang="0">
                  <a:pos x="29" y="83"/>
                </a:cxn>
                <a:cxn ang="0">
                  <a:pos x="19" y="78"/>
                </a:cxn>
                <a:cxn ang="0">
                  <a:pos x="19" y="74"/>
                </a:cxn>
                <a:cxn ang="0">
                  <a:pos x="13" y="67"/>
                </a:cxn>
                <a:cxn ang="0">
                  <a:pos x="7" y="57"/>
                </a:cxn>
                <a:cxn ang="0">
                  <a:pos x="0" y="49"/>
                </a:cxn>
              </a:cxnLst>
              <a:rect l="0" t="0" r="r" b="b"/>
              <a:pathLst>
                <a:path w="172" h="104">
                  <a:moveTo>
                    <a:pt x="0" y="49"/>
                  </a:moveTo>
                  <a:cubicBezTo>
                    <a:pt x="5" y="47"/>
                    <a:pt x="11" y="49"/>
                    <a:pt x="15" y="44"/>
                  </a:cubicBezTo>
                  <a:cubicBezTo>
                    <a:pt x="23" y="37"/>
                    <a:pt x="26" y="24"/>
                    <a:pt x="33" y="16"/>
                  </a:cubicBezTo>
                  <a:cubicBezTo>
                    <a:pt x="37" y="10"/>
                    <a:pt x="45" y="12"/>
                    <a:pt x="50" y="6"/>
                  </a:cubicBezTo>
                  <a:cubicBezTo>
                    <a:pt x="54" y="7"/>
                    <a:pt x="58" y="5"/>
                    <a:pt x="63" y="7"/>
                  </a:cubicBezTo>
                  <a:cubicBezTo>
                    <a:pt x="68" y="8"/>
                    <a:pt x="73" y="9"/>
                    <a:pt x="78" y="8"/>
                  </a:cubicBezTo>
                  <a:cubicBezTo>
                    <a:pt x="79" y="11"/>
                    <a:pt x="84" y="14"/>
                    <a:pt x="87" y="11"/>
                  </a:cubicBezTo>
                  <a:cubicBezTo>
                    <a:pt x="90" y="6"/>
                    <a:pt x="96" y="9"/>
                    <a:pt x="100" y="7"/>
                  </a:cubicBezTo>
                  <a:cubicBezTo>
                    <a:pt x="105" y="9"/>
                    <a:pt x="107" y="3"/>
                    <a:pt x="111" y="1"/>
                  </a:cubicBezTo>
                  <a:cubicBezTo>
                    <a:pt x="115" y="0"/>
                    <a:pt x="121" y="0"/>
                    <a:pt x="123" y="7"/>
                  </a:cubicBezTo>
                  <a:cubicBezTo>
                    <a:pt x="127" y="14"/>
                    <a:pt x="131" y="21"/>
                    <a:pt x="137" y="26"/>
                  </a:cubicBezTo>
                  <a:cubicBezTo>
                    <a:pt x="141" y="28"/>
                    <a:pt x="142" y="34"/>
                    <a:pt x="143" y="39"/>
                  </a:cubicBezTo>
                  <a:cubicBezTo>
                    <a:pt x="143" y="45"/>
                    <a:pt x="139" y="51"/>
                    <a:pt x="141" y="57"/>
                  </a:cubicBezTo>
                  <a:cubicBezTo>
                    <a:pt x="140" y="62"/>
                    <a:pt x="142" y="63"/>
                    <a:pt x="145" y="67"/>
                  </a:cubicBezTo>
                  <a:cubicBezTo>
                    <a:pt x="149" y="70"/>
                    <a:pt x="152" y="68"/>
                    <a:pt x="156" y="67"/>
                  </a:cubicBezTo>
                  <a:cubicBezTo>
                    <a:pt x="160" y="65"/>
                    <a:pt x="164" y="63"/>
                    <a:pt x="168" y="65"/>
                  </a:cubicBezTo>
                  <a:cubicBezTo>
                    <a:pt x="172" y="68"/>
                    <a:pt x="167" y="75"/>
                    <a:pt x="164" y="77"/>
                  </a:cubicBezTo>
                  <a:cubicBezTo>
                    <a:pt x="159" y="76"/>
                    <a:pt x="155" y="79"/>
                    <a:pt x="152" y="85"/>
                  </a:cubicBezTo>
                  <a:cubicBezTo>
                    <a:pt x="149" y="90"/>
                    <a:pt x="149" y="97"/>
                    <a:pt x="148" y="103"/>
                  </a:cubicBezTo>
                  <a:cubicBezTo>
                    <a:pt x="139" y="101"/>
                    <a:pt x="130" y="99"/>
                    <a:pt x="122" y="94"/>
                  </a:cubicBezTo>
                  <a:cubicBezTo>
                    <a:pt x="115" y="88"/>
                    <a:pt x="107" y="96"/>
                    <a:pt x="101" y="99"/>
                  </a:cubicBezTo>
                  <a:cubicBezTo>
                    <a:pt x="96" y="102"/>
                    <a:pt x="91" y="104"/>
                    <a:pt x="86" y="101"/>
                  </a:cubicBezTo>
                  <a:cubicBezTo>
                    <a:pt x="81" y="98"/>
                    <a:pt x="76" y="98"/>
                    <a:pt x="72" y="101"/>
                  </a:cubicBezTo>
                  <a:cubicBezTo>
                    <a:pt x="66" y="102"/>
                    <a:pt x="60" y="95"/>
                    <a:pt x="53" y="99"/>
                  </a:cubicBezTo>
                  <a:cubicBezTo>
                    <a:pt x="47" y="103"/>
                    <a:pt x="48" y="97"/>
                    <a:pt x="47" y="94"/>
                  </a:cubicBezTo>
                  <a:cubicBezTo>
                    <a:pt x="44" y="92"/>
                    <a:pt x="39" y="91"/>
                    <a:pt x="38" y="86"/>
                  </a:cubicBezTo>
                  <a:cubicBezTo>
                    <a:pt x="44" y="84"/>
                    <a:pt x="44" y="83"/>
                    <a:pt x="38" y="80"/>
                  </a:cubicBezTo>
                  <a:cubicBezTo>
                    <a:pt x="34" y="83"/>
                    <a:pt x="33" y="89"/>
                    <a:pt x="29" y="83"/>
                  </a:cubicBezTo>
                  <a:cubicBezTo>
                    <a:pt x="24" y="81"/>
                    <a:pt x="22" y="80"/>
                    <a:pt x="19" y="78"/>
                  </a:cubicBezTo>
                  <a:cubicBezTo>
                    <a:pt x="22" y="75"/>
                    <a:pt x="22" y="76"/>
                    <a:pt x="19" y="74"/>
                  </a:cubicBezTo>
                  <a:cubicBezTo>
                    <a:pt x="24" y="69"/>
                    <a:pt x="16" y="68"/>
                    <a:pt x="13" y="67"/>
                  </a:cubicBezTo>
                  <a:cubicBezTo>
                    <a:pt x="9" y="65"/>
                    <a:pt x="8" y="61"/>
                    <a:pt x="7" y="57"/>
                  </a:cubicBezTo>
                  <a:cubicBezTo>
                    <a:pt x="5" y="53"/>
                    <a:pt x="0" y="54"/>
                    <a:pt x="0" y="4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0" name="Freeform 2739"/>
            <p:cNvSpPr>
              <a:spLocks/>
            </p:cNvSpPr>
            <p:nvPr/>
          </p:nvSpPr>
          <p:spPr bwMode="auto">
            <a:xfrm>
              <a:off x="2780450" y="3646026"/>
              <a:ext cx="58633" cy="38478"/>
            </a:xfrm>
            <a:custGeom>
              <a:avLst/>
              <a:gdLst/>
              <a:ahLst/>
              <a:cxnLst>
                <a:cxn ang="0">
                  <a:pos x="1" y="45"/>
                </a:cxn>
                <a:cxn ang="0">
                  <a:pos x="7" y="33"/>
                </a:cxn>
                <a:cxn ang="0">
                  <a:pos x="9" y="23"/>
                </a:cxn>
                <a:cxn ang="0">
                  <a:pos x="1" y="11"/>
                </a:cxn>
                <a:cxn ang="0">
                  <a:pos x="10" y="3"/>
                </a:cxn>
                <a:cxn ang="0">
                  <a:pos x="15" y="10"/>
                </a:cxn>
                <a:cxn ang="0">
                  <a:pos x="32" y="11"/>
                </a:cxn>
                <a:cxn ang="0">
                  <a:pos x="48" y="10"/>
                </a:cxn>
                <a:cxn ang="0">
                  <a:pos x="63" y="10"/>
                </a:cxn>
                <a:cxn ang="0">
                  <a:pos x="85" y="2"/>
                </a:cxn>
                <a:cxn ang="0">
                  <a:pos x="111" y="13"/>
                </a:cxn>
                <a:cxn ang="0">
                  <a:pos x="107" y="20"/>
                </a:cxn>
                <a:cxn ang="0">
                  <a:pos x="102" y="32"/>
                </a:cxn>
                <a:cxn ang="0">
                  <a:pos x="95" y="44"/>
                </a:cxn>
                <a:cxn ang="0">
                  <a:pos x="102" y="54"/>
                </a:cxn>
                <a:cxn ang="0">
                  <a:pos x="86" y="53"/>
                </a:cxn>
                <a:cxn ang="0">
                  <a:pos x="73" y="61"/>
                </a:cxn>
                <a:cxn ang="0">
                  <a:pos x="67" y="70"/>
                </a:cxn>
                <a:cxn ang="0">
                  <a:pos x="50" y="70"/>
                </a:cxn>
                <a:cxn ang="0">
                  <a:pos x="31" y="67"/>
                </a:cxn>
                <a:cxn ang="0">
                  <a:pos x="12" y="71"/>
                </a:cxn>
                <a:cxn ang="0">
                  <a:pos x="11" y="56"/>
                </a:cxn>
                <a:cxn ang="0">
                  <a:pos x="1" y="45"/>
                </a:cxn>
                <a:cxn ang="0">
                  <a:pos x="1" y="45"/>
                </a:cxn>
              </a:cxnLst>
              <a:rect l="0" t="0" r="r" b="b"/>
              <a:pathLst>
                <a:path w="115" h="74">
                  <a:moveTo>
                    <a:pt x="1" y="45"/>
                  </a:moveTo>
                  <a:cubicBezTo>
                    <a:pt x="1" y="40"/>
                    <a:pt x="2" y="34"/>
                    <a:pt x="7" y="33"/>
                  </a:cubicBezTo>
                  <a:cubicBezTo>
                    <a:pt x="11" y="32"/>
                    <a:pt x="14" y="25"/>
                    <a:pt x="9" y="23"/>
                  </a:cubicBezTo>
                  <a:cubicBezTo>
                    <a:pt x="6" y="19"/>
                    <a:pt x="0" y="17"/>
                    <a:pt x="1" y="11"/>
                  </a:cubicBezTo>
                  <a:cubicBezTo>
                    <a:pt x="3" y="8"/>
                    <a:pt x="6" y="0"/>
                    <a:pt x="10" y="3"/>
                  </a:cubicBezTo>
                  <a:cubicBezTo>
                    <a:pt x="17" y="2"/>
                    <a:pt x="9" y="10"/>
                    <a:pt x="15" y="10"/>
                  </a:cubicBezTo>
                  <a:cubicBezTo>
                    <a:pt x="20" y="7"/>
                    <a:pt x="26" y="7"/>
                    <a:pt x="32" y="11"/>
                  </a:cubicBezTo>
                  <a:cubicBezTo>
                    <a:pt x="37" y="14"/>
                    <a:pt x="42" y="6"/>
                    <a:pt x="48" y="10"/>
                  </a:cubicBezTo>
                  <a:cubicBezTo>
                    <a:pt x="53" y="12"/>
                    <a:pt x="59" y="14"/>
                    <a:pt x="63" y="10"/>
                  </a:cubicBezTo>
                  <a:cubicBezTo>
                    <a:pt x="70" y="7"/>
                    <a:pt x="77" y="1"/>
                    <a:pt x="85" y="2"/>
                  </a:cubicBezTo>
                  <a:cubicBezTo>
                    <a:pt x="93" y="8"/>
                    <a:pt x="102" y="11"/>
                    <a:pt x="111" y="13"/>
                  </a:cubicBezTo>
                  <a:cubicBezTo>
                    <a:pt x="115" y="14"/>
                    <a:pt x="111" y="23"/>
                    <a:pt x="107" y="20"/>
                  </a:cubicBezTo>
                  <a:cubicBezTo>
                    <a:pt x="103" y="21"/>
                    <a:pt x="102" y="28"/>
                    <a:pt x="102" y="32"/>
                  </a:cubicBezTo>
                  <a:cubicBezTo>
                    <a:pt x="102" y="39"/>
                    <a:pt x="94" y="37"/>
                    <a:pt x="95" y="44"/>
                  </a:cubicBezTo>
                  <a:cubicBezTo>
                    <a:pt x="98" y="43"/>
                    <a:pt x="101" y="50"/>
                    <a:pt x="102" y="54"/>
                  </a:cubicBezTo>
                  <a:cubicBezTo>
                    <a:pt x="97" y="54"/>
                    <a:pt x="91" y="53"/>
                    <a:pt x="86" y="53"/>
                  </a:cubicBezTo>
                  <a:cubicBezTo>
                    <a:pt x="81" y="52"/>
                    <a:pt x="77" y="59"/>
                    <a:pt x="73" y="61"/>
                  </a:cubicBezTo>
                  <a:cubicBezTo>
                    <a:pt x="67" y="59"/>
                    <a:pt x="70" y="68"/>
                    <a:pt x="67" y="70"/>
                  </a:cubicBezTo>
                  <a:cubicBezTo>
                    <a:pt x="61" y="72"/>
                    <a:pt x="56" y="74"/>
                    <a:pt x="50" y="70"/>
                  </a:cubicBezTo>
                  <a:cubicBezTo>
                    <a:pt x="44" y="67"/>
                    <a:pt x="37" y="63"/>
                    <a:pt x="31" y="67"/>
                  </a:cubicBezTo>
                  <a:cubicBezTo>
                    <a:pt x="25" y="70"/>
                    <a:pt x="18" y="69"/>
                    <a:pt x="12" y="71"/>
                  </a:cubicBezTo>
                  <a:cubicBezTo>
                    <a:pt x="12" y="66"/>
                    <a:pt x="14" y="60"/>
                    <a:pt x="11" y="56"/>
                  </a:cubicBezTo>
                  <a:cubicBezTo>
                    <a:pt x="9" y="50"/>
                    <a:pt x="2" y="51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1" name="Freeform 2740"/>
            <p:cNvSpPr>
              <a:spLocks noEditPoints="1"/>
            </p:cNvSpPr>
            <p:nvPr/>
          </p:nvSpPr>
          <p:spPr bwMode="auto">
            <a:xfrm>
              <a:off x="2762129" y="3677176"/>
              <a:ext cx="58633" cy="82451"/>
            </a:xfrm>
            <a:custGeom>
              <a:avLst/>
              <a:gdLst/>
              <a:ahLst/>
              <a:cxnLst>
                <a:cxn ang="0">
                  <a:pos x="83" y="155"/>
                </a:cxn>
                <a:cxn ang="0">
                  <a:pos x="73" y="148"/>
                </a:cxn>
                <a:cxn ang="0">
                  <a:pos x="61" y="146"/>
                </a:cxn>
                <a:cxn ang="0">
                  <a:pos x="66" y="139"/>
                </a:cxn>
                <a:cxn ang="0">
                  <a:pos x="73" y="141"/>
                </a:cxn>
                <a:cxn ang="0">
                  <a:pos x="80" y="144"/>
                </a:cxn>
                <a:cxn ang="0">
                  <a:pos x="91" y="145"/>
                </a:cxn>
                <a:cxn ang="0">
                  <a:pos x="101" y="148"/>
                </a:cxn>
                <a:cxn ang="0">
                  <a:pos x="109" y="148"/>
                </a:cxn>
                <a:cxn ang="0">
                  <a:pos x="107" y="152"/>
                </a:cxn>
                <a:cxn ang="0">
                  <a:pos x="83" y="155"/>
                </a:cxn>
                <a:cxn ang="0">
                  <a:pos x="0" y="50"/>
                </a:cxn>
                <a:cxn ang="0">
                  <a:pos x="13" y="31"/>
                </a:cxn>
                <a:cxn ang="0">
                  <a:pos x="22" y="22"/>
                </a:cxn>
                <a:cxn ang="0">
                  <a:pos x="32" y="16"/>
                </a:cxn>
                <a:cxn ang="0">
                  <a:pos x="46" y="13"/>
                </a:cxn>
                <a:cxn ang="0">
                  <a:pos x="73" y="7"/>
                </a:cxn>
                <a:cxn ang="0">
                  <a:pos x="94" y="13"/>
                </a:cxn>
                <a:cxn ang="0">
                  <a:pos x="107" y="10"/>
                </a:cxn>
                <a:cxn ang="0">
                  <a:pos x="114" y="2"/>
                </a:cxn>
                <a:cxn ang="0">
                  <a:pos x="113" y="12"/>
                </a:cxn>
                <a:cxn ang="0">
                  <a:pos x="107" y="23"/>
                </a:cxn>
                <a:cxn ang="0">
                  <a:pos x="96" y="19"/>
                </a:cxn>
                <a:cxn ang="0">
                  <a:pos x="84" y="19"/>
                </a:cxn>
                <a:cxn ang="0">
                  <a:pos x="75" y="20"/>
                </a:cxn>
                <a:cxn ang="0">
                  <a:pos x="64" y="23"/>
                </a:cxn>
                <a:cxn ang="0">
                  <a:pos x="73" y="32"/>
                </a:cxn>
                <a:cxn ang="0">
                  <a:pos x="70" y="32"/>
                </a:cxn>
                <a:cxn ang="0">
                  <a:pos x="67" y="36"/>
                </a:cxn>
                <a:cxn ang="0">
                  <a:pos x="63" y="35"/>
                </a:cxn>
                <a:cxn ang="0">
                  <a:pos x="60" y="38"/>
                </a:cxn>
                <a:cxn ang="0">
                  <a:pos x="58" y="40"/>
                </a:cxn>
                <a:cxn ang="0">
                  <a:pos x="50" y="31"/>
                </a:cxn>
                <a:cxn ang="0">
                  <a:pos x="46" y="27"/>
                </a:cxn>
                <a:cxn ang="0">
                  <a:pos x="43" y="37"/>
                </a:cxn>
                <a:cxn ang="0">
                  <a:pos x="50" y="49"/>
                </a:cxn>
                <a:cxn ang="0">
                  <a:pos x="55" y="59"/>
                </a:cxn>
                <a:cxn ang="0">
                  <a:pos x="47" y="56"/>
                </a:cxn>
                <a:cxn ang="0">
                  <a:pos x="44" y="65"/>
                </a:cxn>
                <a:cxn ang="0">
                  <a:pos x="53" y="70"/>
                </a:cxn>
                <a:cxn ang="0">
                  <a:pos x="62" y="76"/>
                </a:cxn>
                <a:cxn ang="0">
                  <a:pos x="69" y="82"/>
                </a:cxn>
                <a:cxn ang="0">
                  <a:pos x="67" y="91"/>
                </a:cxn>
                <a:cxn ang="0">
                  <a:pos x="57" y="84"/>
                </a:cxn>
                <a:cxn ang="0">
                  <a:pos x="53" y="91"/>
                </a:cxn>
                <a:cxn ang="0">
                  <a:pos x="59" y="97"/>
                </a:cxn>
                <a:cxn ang="0">
                  <a:pos x="52" y="96"/>
                </a:cxn>
                <a:cxn ang="0">
                  <a:pos x="47" y="101"/>
                </a:cxn>
                <a:cxn ang="0">
                  <a:pos x="52" y="116"/>
                </a:cxn>
                <a:cxn ang="0">
                  <a:pos x="42" y="117"/>
                </a:cxn>
                <a:cxn ang="0">
                  <a:pos x="34" y="107"/>
                </a:cxn>
                <a:cxn ang="0">
                  <a:pos x="26" y="105"/>
                </a:cxn>
                <a:cxn ang="0">
                  <a:pos x="22" y="92"/>
                </a:cxn>
                <a:cxn ang="0">
                  <a:pos x="26" y="81"/>
                </a:cxn>
                <a:cxn ang="0">
                  <a:pos x="38" y="81"/>
                </a:cxn>
                <a:cxn ang="0">
                  <a:pos x="52" y="83"/>
                </a:cxn>
                <a:cxn ang="0">
                  <a:pos x="45" y="78"/>
                </a:cxn>
                <a:cxn ang="0">
                  <a:pos x="20" y="77"/>
                </a:cxn>
                <a:cxn ang="0">
                  <a:pos x="12" y="66"/>
                </a:cxn>
                <a:cxn ang="0">
                  <a:pos x="16" y="60"/>
                </a:cxn>
                <a:cxn ang="0">
                  <a:pos x="2" y="53"/>
                </a:cxn>
                <a:cxn ang="0">
                  <a:pos x="0" y="50"/>
                </a:cxn>
              </a:cxnLst>
              <a:rect l="0" t="0" r="r" b="b"/>
              <a:pathLst>
                <a:path w="120" h="156">
                  <a:moveTo>
                    <a:pt x="83" y="155"/>
                  </a:moveTo>
                  <a:cubicBezTo>
                    <a:pt x="84" y="149"/>
                    <a:pt x="77" y="149"/>
                    <a:pt x="73" y="148"/>
                  </a:cubicBezTo>
                  <a:cubicBezTo>
                    <a:pt x="69" y="148"/>
                    <a:pt x="65" y="148"/>
                    <a:pt x="61" y="146"/>
                  </a:cubicBezTo>
                  <a:cubicBezTo>
                    <a:pt x="60" y="142"/>
                    <a:pt x="65" y="137"/>
                    <a:pt x="66" y="139"/>
                  </a:cubicBezTo>
                  <a:cubicBezTo>
                    <a:pt x="67" y="144"/>
                    <a:pt x="73" y="137"/>
                    <a:pt x="73" y="141"/>
                  </a:cubicBezTo>
                  <a:cubicBezTo>
                    <a:pt x="71" y="142"/>
                    <a:pt x="77" y="146"/>
                    <a:pt x="80" y="144"/>
                  </a:cubicBezTo>
                  <a:cubicBezTo>
                    <a:pt x="84" y="143"/>
                    <a:pt x="88" y="143"/>
                    <a:pt x="91" y="145"/>
                  </a:cubicBezTo>
                  <a:cubicBezTo>
                    <a:pt x="94" y="148"/>
                    <a:pt x="101" y="143"/>
                    <a:pt x="101" y="148"/>
                  </a:cubicBezTo>
                  <a:cubicBezTo>
                    <a:pt x="101" y="153"/>
                    <a:pt x="107" y="146"/>
                    <a:pt x="109" y="148"/>
                  </a:cubicBezTo>
                  <a:cubicBezTo>
                    <a:pt x="113" y="142"/>
                    <a:pt x="111" y="156"/>
                    <a:pt x="107" y="152"/>
                  </a:cubicBezTo>
                  <a:cubicBezTo>
                    <a:pt x="99" y="153"/>
                    <a:pt x="91" y="154"/>
                    <a:pt x="83" y="155"/>
                  </a:cubicBezTo>
                  <a:close/>
                  <a:moveTo>
                    <a:pt x="0" y="50"/>
                  </a:moveTo>
                  <a:cubicBezTo>
                    <a:pt x="3" y="42"/>
                    <a:pt x="8" y="37"/>
                    <a:pt x="13" y="31"/>
                  </a:cubicBezTo>
                  <a:cubicBezTo>
                    <a:pt x="14" y="26"/>
                    <a:pt x="17" y="21"/>
                    <a:pt x="22" y="22"/>
                  </a:cubicBezTo>
                  <a:cubicBezTo>
                    <a:pt x="26" y="22"/>
                    <a:pt x="30" y="20"/>
                    <a:pt x="32" y="16"/>
                  </a:cubicBezTo>
                  <a:cubicBezTo>
                    <a:pt x="37" y="13"/>
                    <a:pt x="42" y="18"/>
                    <a:pt x="46" y="13"/>
                  </a:cubicBezTo>
                  <a:cubicBezTo>
                    <a:pt x="55" y="9"/>
                    <a:pt x="65" y="11"/>
                    <a:pt x="73" y="7"/>
                  </a:cubicBezTo>
                  <a:cubicBezTo>
                    <a:pt x="81" y="5"/>
                    <a:pt x="87" y="11"/>
                    <a:pt x="94" y="13"/>
                  </a:cubicBezTo>
                  <a:cubicBezTo>
                    <a:pt x="98" y="14"/>
                    <a:pt x="103" y="11"/>
                    <a:pt x="107" y="10"/>
                  </a:cubicBezTo>
                  <a:cubicBezTo>
                    <a:pt x="107" y="5"/>
                    <a:pt x="108" y="0"/>
                    <a:pt x="114" y="2"/>
                  </a:cubicBezTo>
                  <a:cubicBezTo>
                    <a:pt x="120" y="3"/>
                    <a:pt x="118" y="9"/>
                    <a:pt x="113" y="12"/>
                  </a:cubicBezTo>
                  <a:cubicBezTo>
                    <a:pt x="111" y="15"/>
                    <a:pt x="108" y="23"/>
                    <a:pt x="107" y="23"/>
                  </a:cubicBezTo>
                  <a:cubicBezTo>
                    <a:pt x="107" y="17"/>
                    <a:pt x="99" y="21"/>
                    <a:pt x="96" y="19"/>
                  </a:cubicBezTo>
                  <a:cubicBezTo>
                    <a:pt x="91" y="20"/>
                    <a:pt x="88" y="15"/>
                    <a:pt x="84" y="19"/>
                  </a:cubicBezTo>
                  <a:cubicBezTo>
                    <a:pt x="80" y="23"/>
                    <a:pt x="79" y="13"/>
                    <a:pt x="75" y="20"/>
                  </a:cubicBezTo>
                  <a:cubicBezTo>
                    <a:pt x="72" y="25"/>
                    <a:pt x="66" y="20"/>
                    <a:pt x="64" y="23"/>
                  </a:cubicBezTo>
                  <a:cubicBezTo>
                    <a:pt x="65" y="28"/>
                    <a:pt x="69" y="29"/>
                    <a:pt x="73" y="32"/>
                  </a:cubicBezTo>
                  <a:cubicBezTo>
                    <a:pt x="79" y="38"/>
                    <a:pt x="72" y="35"/>
                    <a:pt x="70" y="32"/>
                  </a:cubicBezTo>
                  <a:cubicBezTo>
                    <a:pt x="66" y="29"/>
                    <a:pt x="61" y="33"/>
                    <a:pt x="67" y="36"/>
                  </a:cubicBezTo>
                  <a:cubicBezTo>
                    <a:pt x="72" y="39"/>
                    <a:pt x="65" y="41"/>
                    <a:pt x="63" y="35"/>
                  </a:cubicBezTo>
                  <a:cubicBezTo>
                    <a:pt x="60" y="32"/>
                    <a:pt x="55" y="33"/>
                    <a:pt x="60" y="38"/>
                  </a:cubicBezTo>
                  <a:cubicBezTo>
                    <a:pt x="65" y="40"/>
                    <a:pt x="63" y="42"/>
                    <a:pt x="58" y="40"/>
                  </a:cubicBezTo>
                  <a:cubicBezTo>
                    <a:pt x="58" y="36"/>
                    <a:pt x="53" y="33"/>
                    <a:pt x="50" y="31"/>
                  </a:cubicBezTo>
                  <a:cubicBezTo>
                    <a:pt x="47" y="29"/>
                    <a:pt x="52" y="21"/>
                    <a:pt x="46" y="27"/>
                  </a:cubicBezTo>
                  <a:cubicBezTo>
                    <a:pt x="42" y="28"/>
                    <a:pt x="45" y="33"/>
                    <a:pt x="43" y="37"/>
                  </a:cubicBezTo>
                  <a:cubicBezTo>
                    <a:pt x="45" y="42"/>
                    <a:pt x="49" y="44"/>
                    <a:pt x="50" y="49"/>
                  </a:cubicBezTo>
                  <a:cubicBezTo>
                    <a:pt x="52" y="51"/>
                    <a:pt x="59" y="57"/>
                    <a:pt x="55" y="59"/>
                  </a:cubicBezTo>
                  <a:cubicBezTo>
                    <a:pt x="54" y="60"/>
                    <a:pt x="51" y="50"/>
                    <a:pt x="47" y="56"/>
                  </a:cubicBezTo>
                  <a:cubicBezTo>
                    <a:pt x="52" y="60"/>
                    <a:pt x="50" y="65"/>
                    <a:pt x="44" y="65"/>
                  </a:cubicBezTo>
                  <a:cubicBezTo>
                    <a:pt x="43" y="66"/>
                    <a:pt x="51" y="67"/>
                    <a:pt x="53" y="70"/>
                  </a:cubicBezTo>
                  <a:cubicBezTo>
                    <a:pt x="56" y="71"/>
                    <a:pt x="60" y="74"/>
                    <a:pt x="62" y="76"/>
                  </a:cubicBezTo>
                  <a:cubicBezTo>
                    <a:pt x="64" y="76"/>
                    <a:pt x="72" y="79"/>
                    <a:pt x="69" y="82"/>
                  </a:cubicBezTo>
                  <a:cubicBezTo>
                    <a:pt x="70" y="85"/>
                    <a:pt x="71" y="96"/>
                    <a:pt x="67" y="91"/>
                  </a:cubicBezTo>
                  <a:cubicBezTo>
                    <a:pt x="64" y="88"/>
                    <a:pt x="62" y="81"/>
                    <a:pt x="57" y="84"/>
                  </a:cubicBezTo>
                  <a:cubicBezTo>
                    <a:pt x="51" y="86"/>
                    <a:pt x="50" y="86"/>
                    <a:pt x="53" y="91"/>
                  </a:cubicBezTo>
                  <a:cubicBezTo>
                    <a:pt x="54" y="96"/>
                    <a:pt x="60" y="92"/>
                    <a:pt x="59" y="97"/>
                  </a:cubicBezTo>
                  <a:cubicBezTo>
                    <a:pt x="55" y="99"/>
                    <a:pt x="52" y="101"/>
                    <a:pt x="52" y="96"/>
                  </a:cubicBezTo>
                  <a:cubicBezTo>
                    <a:pt x="47" y="94"/>
                    <a:pt x="44" y="95"/>
                    <a:pt x="47" y="101"/>
                  </a:cubicBezTo>
                  <a:cubicBezTo>
                    <a:pt x="50" y="105"/>
                    <a:pt x="51" y="110"/>
                    <a:pt x="52" y="116"/>
                  </a:cubicBezTo>
                  <a:cubicBezTo>
                    <a:pt x="51" y="117"/>
                    <a:pt x="43" y="110"/>
                    <a:pt x="42" y="117"/>
                  </a:cubicBezTo>
                  <a:cubicBezTo>
                    <a:pt x="40" y="119"/>
                    <a:pt x="38" y="108"/>
                    <a:pt x="34" y="107"/>
                  </a:cubicBezTo>
                  <a:cubicBezTo>
                    <a:pt x="32" y="114"/>
                    <a:pt x="27" y="111"/>
                    <a:pt x="26" y="105"/>
                  </a:cubicBezTo>
                  <a:cubicBezTo>
                    <a:pt x="30" y="100"/>
                    <a:pt x="26" y="95"/>
                    <a:pt x="22" y="92"/>
                  </a:cubicBezTo>
                  <a:cubicBezTo>
                    <a:pt x="18" y="89"/>
                    <a:pt x="23" y="81"/>
                    <a:pt x="26" y="81"/>
                  </a:cubicBezTo>
                  <a:cubicBezTo>
                    <a:pt x="30" y="83"/>
                    <a:pt x="33" y="76"/>
                    <a:pt x="38" y="81"/>
                  </a:cubicBezTo>
                  <a:cubicBezTo>
                    <a:pt x="42" y="82"/>
                    <a:pt x="48" y="89"/>
                    <a:pt x="52" y="83"/>
                  </a:cubicBezTo>
                  <a:cubicBezTo>
                    <a:pt x="57" y="80"/>
                    <a:pt x="47" y="81"/>
                    <a:pt x="45" y="78"/>
                  </a:cubicBezTo>
                  <a:cubicBezTo>
                    <a:pt x="38" y="73"/>
                    <a:pt x="28" y="74"/>
                    <a:pt x="20" y="77"/>
                  </a:cubicBezTo>
                  <a:cubicBezTo>
                    <a:pt x="17" y="75"/>
                    <a:pt x="15" y="69"/>
                    <a:pt x="12" y="66"/>
                  </a:cubicBezTo>
                  <a:cubicBezTo>
                    <a:pt x="16" y="66"/>
                    <a:pt x="22" y="62"/>
                    <a:pt x="16" y="60"/>
                  </a:cubicBezTo>
                  <a:cubicBezTo>
                    <a:pt x="10" y="63"/>
                    <a:pt x="6" y="56"/>
                    <a:pt x="2" y="53"/>
                  </a:cubicBezTo>
                  <a:cubicBezTo>
                    <a:pt x="2" y="52"/>
                    <a:pt x="1" y="51"/>
                    <a:pt x="0" y="5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2" name="Freeform 2741"/>
            <p:cNvSpPr>
              <a:spLocks noEditPoints="1"/>
            </p:cNvSpPr>
            <p:nvPr/>
          </p:nvSpPr>
          <p:spPr bwMode="auto">
            <a:xfrm>
              <a:off x="2507444" y="3477458"/>
              <a:ext cx="91613" cy="104440"/>
            </a:xfrm>
            <a:custGeom>
              <a:avLst/>
              <a:gdLst/>
              <a:ahLst/>
              <a:cxnLst>
                <a:cxn ang="0">
                  <a:pos x="156" y="128"/>
                </a:cxn>
                <a:cxn ang="0">
                  <a:pos x="177" y="134"/>
                </a:cxn>
                <a:cxn ang="0">
                  <a:pos x="165" y="160"/>
                </a:cxn>
                <a:cxn ang="0">
                  <a:pos x="173" y="165"/>
                </a:cxn>
                <a:cxn ang="0">
                  <a:pos x="159" y="178"/>
                </a:cxn>
                <a:cxn ang="0">
                  <a:pos x="128" y="179"/>
                </a:cxn>
                <a:cxn ang="0">
                  <a:pos x="105" y="184"/>
                </a:cxn>
                <a:cxn ang="0">
                  <a:pos x="85" y="191"/>
                </a:cxn>
                <a:cxn ang="0">
                  <a:pos x="62" y="192"/>
                </a:cxn>
                <a:cxn ang="0">
                  <a:pos x="54" y="190"/>
                </a:cxn>
                <a:cxn ang="0">
                  <a:pos x="73" y="173"/>
                </a:cxn>
                <a:cxn ang="0">
                  <a:pos x="96" y="169"/>
                </a:cxn>
                <a:cxn ang="0">
                  <a:pos x="79" y="160"/>
                </a:cxn>
                <a:cxn ang="0">
                  <a:pos x="68" y="149"/>
                </a:cxn>
                <a:cxn ang="0">
                  <a:pos x="69" y="133"/>
                </a:cxn>
                <a:cxn ang="0">
                  <a:pos x="98" y="123"/>
                </a:cxn>
                <a:cxn ang="0">
                  <a:pos x="91" y="102"/>
                </a:cxn>
                <a:cxn ang="0">
                  <a:pos x="87" y="85"/>
                </a:cxn>
                <a:cxn ang="0">
                  <a:pos x="61" y="89"/>
                </a:cxn>
                <a:cxn ang="0">
                  <a:pos x="63" y="66"/>
                </a:cxn>
                <a:cxn ang="0">
                  <a:pos x="52" y="66"/>
                </a:cxn>
                <a:cxn ang="0">
                  <a:pos x="49" y="49"/>
                </a:cxn>
                <a:cxn ang="0">
                  <a:pos x="48" y="32"/>
                </a:cxn>
                <a:cxn ang="0">
                  <a:pos x="59" y="21"/>
                </a:cxn>
                <a:cxn ang="0">
                  <a:pos x="61" y="4"/>
                </a:cxn>
                <a:cxn ang="0">
                  <a:pos x="95" y="4"/>
                </a:cxn>
                <a:cxn ang="0">
                  <a:pos x="74" y="23"/>
                </a:cxn>
                <a:cxn ang="0">
                  <a:pos x="112" y="25"/>
                </a:cxn>
                <a:cxn ang="0">
                  <a:pos x="104" y="48"/>
                </a:cxn>
                <a:cxn ang="0">
                  <a:pos x="97" y="59"/>
                </a:cxn>
                <a:cxn ang="0">
                  <a:pos x="89" y="64"/>
                </a:cxn>
                <a:cxn ang="0">
                  <a:pos x="117" y="71"/>
                </a:cxn>
                <a:cxn ang="0">
                  <a:pos x="134" y="93"/>
                </a:cxn>
                <a:cxn ang="0">
                  <a:pos x="147" y="117"/>
                </a:cxn>
                <a:cxn ang="0">
                  <a:pos x="52" y="73"/>
                </a:cxn>
                <a:cxn ang="0">
                  <a:pos x="39" y="107"/>
                </a:cxn>
                <a:cxn ang="0">
                  <a:pos x="21" y="101"/>
                </a:cxn>
                <a:cxn ang="0">
                  <a:pos x="9" y="92"/>
                </a:cxn>
                <a:cxn ang="0">
                  <a:pos x="26" y="79"/>
                </a:cxn>
                <a:cxn ang="0">
                  <a:pos x="47" y="93"/>
                </a:cxn>
                <a:cxn ang="0">
                  <a:pos x="39" y="107"/>
                </a:cxn>
              </a:cxnLst>
              <a:rect l="0" t="0" r="r" b="b"/>
              <a:pathLst>
                <a:path w="183" h="201">
                  <a:moveTo>
                    <a:pt x="147" y="117"/>
                  </a:moveTo>
                  <a:cubicBezTo>
                    <a:pt x="151" y="119"/>
                    <a:pt x="156" y="122"/>
                    <a:pt x="156" y="128"/>
                  </a:cubicBezTo>
                  <a:cubicBezTo>
                    <a:pt x="150" y="132"/>
                    <a:pt x="152" y="136"/>
                    <a:pt x="158" y="135"/>
                  </a:cubicBezTo>
                  <a:cubicBezTo>
                    <a:pt x="163" y="129"/>
                    <a:pt x="171" y="131"/>
                    <a:pt x="177" y="134"/>
                  </a:cubicBezTo>
                  <a:cubicBezTo>
                    <a:pt x="180" y="136"/>
                    <a:pt x="183" y="143"/>
                    <a:pt x="181" y="147"/>
                  </a:cubicBezTo>
                  <a:cubicBezTo>
                    <a:pt x="177" y="154"/>
                    <a:pt x="169" y="154"/>
                    <a:pt x="165" y="160"/>
                  </a:cubicBezTo>
                  <a:cubicBezTo>
                    <a:pt x="164" y="163"/>
                    <a:pt x="152" y="163"/>
                    <a:pt x="159" y="164"/>
                  </a:cubicBezTo>
                  <a:cubicBezTo>
                    <a:pt x="163" y="165"/>
                    <a:pt x="169" y="167"/>
                    <a:pt x="173" y="165"/>
                  </a:cubicBezTo>
                  <a:cubicBezTo>
                    <a:pt x="179" y="167"/>
                    <a:pt x="173" y="175"/>
                    <a:pt x="169" y="174"/>
                  </a:cubicBezTo>
                  <a:cubicBezTo>
                    <a:pt x="167" y="178"/>
                    <a:pt x="163" y="175"/>
                    <a:pt x="159" y="178"/>
                  </a:cubicBezTo>
                  <a:cubicBezTo>
                    <a:pt x="153" y="183"/>
                    <a:pt x="147" y="176"/>
                    <a:pt x="141" y="179"/>
                  </a:cubicBezTo>
                  <a:cubicBezTo>
                    <a:pt x="136" y="183"/>
                    <a:pt x="133" y="177"/>
                    <a:pt x="128" y="179"/>
                  </a:cubicBezTo>
                  <a:cubicBezTo>
                    <a:pt x="123" y="180"/>
                    <a:pt x="118" y="180"/>
                    <a:pt x="113" y="181"/>
                  </a:cubicBezTo>
                  <a:cubicBezTo>
                    <a:pt x="117" y="188"/>
                    <a:pt x="107" y="179"/>
                    <a:pt x="105" y="184"/>
                  </a:cubicBezTo>
                  <a:cubicBezTo>
                    <a:pt x="101" y="182"/>
                    <a:pt x="97" y="180"/>
                    <a:pt x="93" y="182"/>
                  </a:cubicBezTo>
                  <a:cubicBezTo>
                    <a:pt x="86" y="180"/>
                    <a:pt x="88" y="188"/>
                    <a:pt x="85" y="191"/>
                  </a:cubicBezTo>
                  <a:cubicBezTo>
                    <a:pt x="81" y="195"/>
                    <a:pt x="78" y="188"/>
                    <a:pt x="75" y="188"/>
                  </a:cubicBezTo>
                  <a:cubicBezTo>
                    <a:pt x="71" y="191"/>
                    <a:pt x="66" y="188"/>
                    <a:pt x="62" y="192"/>
                  </a:cubicBezTo>
                  <a:cubicBezTo>
                    <a:pt x="59" y="194"/>
                    <a:pt x="56" y="201"/>
                    <a:pt x="52" y="195"/>
                  </a:cubicBezTo>
                  <a:cubicBezTo>
                    <a:pt x="44" y="195"/>
                    <a:pt x="49" y="193"/>
                    <a:pt x="54" y="190"/>
                  </a:cubicBezTo>
                  <a:cubicBezTo>
                    <a:pt x="58" y="189"/>
                    <a:pt x="60" y="183"/>
                    <a:pt x="65" y="183"/>
                  </a:cubicBezTo>
                  <a:cubicBezTo>
                    <a:pt x="69" y="179"/>
                    <a:pt x="68" y="174"/>
                    <a:pt x="73" y="173"/>
                  </a:cubicBezTo>
                  <a:cubicBezTo>
                    <a:pt x="73" y="168"/>
                    <a:pt x="80" y="170"/>
                    <a:pt x="83" y="169"/>
                  </a:cubicBezTo>
                  <a:cubicBezTo>
                    <a:pt x="87" y="170"/>
                    <a:pt x="93" y="171"/>
                    <a:pt x="96" y="169"/>
                  </a:cubicBezTo>
                  <a:cubicBezTo>
                    <a:pt x="96" y="167"/>
                    <a:pt x="105" y="158"/>
                    <a:pt x="99" y="161"/>
                  </a:cubicBezTo>
                  <a:cubicBezTo>
                    <a:pt x="93" y="166"/>
                    <a:pt x="85" y="163"/>
                    <a:pt x="79" y="160"/>
                  </a:cubicBezTo>
                  <a:cubicBezTo>
                    <a:pt x="72" y="156"/>
                    <a:pt x="63" y="162"/>
                    <a:pt x="57" y="156"/>
                  </a:cubicBezTo>
                  <a:cubicBezTo>
                    <a:pt x="56" y="151"/>
                    <a:pt x="64" y="151"/>
                    <a:pt x="68" y="149"/>
                  </a:cubicBezTo>
                  <a:cubicBezTo>
                    <a:pt x="72" y="148"/>
                    <a:pt x="78" y="146"/>
                    <a:pt x="77" y="139"/>
                  </a:cubicBezTo>
                  <a:cubicBezTo>
                    <a:pt x="79" y="131"/>
                    <a:pt x="73" y="133"/>
                    <a:pt x="69" y="133"/>
                  </a:cubicBezTo>
                  <a:cubicBezTo>
                    <a:pt x="66" y="131"/>
                    <a:pt x="74" y="126"/>
                    <a:pt x="77" y="125"/>
                  </a:cubicBezTo>
                  <a:cubicBezTo>
                    <a:pt x="84" y="123"/>
                    <a:pt x="91" y="124"/>
                    <a:pt x="98" y="123"/>
                  </a:cubicBezTo>
                  <a:cubicBezTo>
                    <a:pt x="95" y="118"/>
                    <a:pt x="96" y="113"/>
                    <a:pt x="98" y="108"/>
                  </a:cubicBezTo>
                  <a:cubicBezTo>
                    <a:pt x="102" y="100"/>
                    <a:pt x="94" y="104"/>
                    <a:pt x="91" y="102"/>
                  </a:cubicBezTo>
                  <a:cubicBezTo>
                    <a:pt x="86" y="100"/>
                    <a:pt x="86" y="93"/>
                    <a:pt x="90" y="90"/>
                  </a:cubicBezTo>
                  <a:cubicBezTo>
                    <a:pt x="97" y="87"/>
                    <a:pt x="91" y="85"/>
                    <a:pt x="87" y="85"/>
                  </a:cubicBezTo>
                  <a:cubicBezTo>
                    <a:pt x="82" y="88"/>
                    <a:pt x="76" y="90"/>
                    <a:pt x="71" y="87"/>
                  </a:cubicBezTo>
                  <a:cubicBezTo>
                    <a:pt x="69" y="91"/>
                    <a:pt x="64" y="90"/>
                    <a:pt x="61" y="89"/>
                  </a:cubicBezTo>
                  <a:cubicBezTo>
                    <a:pt x="56" y="86"/>
                    <a:pt x="63" y="81"/>
                    <a:pt x="65" y="77"/>
                  </a:cubicBezTo>
                  <a:cubicBezTo>
                    <a:pt x="71" y="73"/>
                    <a:pt x="61" y="72"/>
                    <a:pt x="63" y="66"/>
                  </a:cubicBezTo>
                  <a:cubicBezTo>
                    <a:pt x="68" y="67"/>
                    <a:pt x="69" y="56"/>
                    <a:pt x="64" y="58"/>
                  </a:cubicBezTo>
                  <a:cubicBezTo>
                    <a:pt x="60" y="63"/>
                    <a:pt x="56" y="63"/>
                    <a:pt x="52" y="66"/>
                  </a:cubicBezTo>
                  <a:cubicBezTo>
                    <a:pt x="47" y="65"/>
                    <a:pt x="52" y="56"/>
                    <a:pt x="54" y="53"/>
                  </a:cubicBezTo>
                  <a:cubicBezTo>
                    <a:pt x="59" y="49"/>
                    <a:pt x="51" y="42"/>
                    <a:pt x="49" y="49"/>
                  </a:cubicBezTo>
                  <a:cubicBezTo>
                    <a:pt x="47" y="54"/>
                    <a:pt x="39" y="50"/>
                    <a:pt x="44" y="45"/>
                  </a:cubicBezTo>
                  <a:cubicBezTo>
                    <a:pt x="47" y="41"/>
                    <a:pt x="52" y="38"/>
                    <a:pt x="48" y="32"/>
                  </a:cubicBezTo>
                  <a:cubicBezTo>
                    <a:pt x="54" y="31"/>
                    <a:pt x="51" y="26"/>
                    <a:pt x="47" y="24"/>
                  </a:cubicBezTo>
                  <a:cubicBezTo>
                    <a:pt x="50" y="18"/>
                    <a:pt x="55" y="23"/>
                    <a:pt x="59" y="21"/>
                  </a:cubicBezTo>
                  <a:cubicBezTo>
                    <a:pt x="61" y="19"/>
                    <a:pt x="50" y="11"/>
                    <a:pt x="58" y="12"/>
                  </a:cubicBezTo>
                  <a:cubicBezTo>
                    <a:pt x="67" y="13"/>
                    <a:pt x="56" y="7"/>
                    <a:pt x="61" y="4"/>
                  </a:cubicBezTo>
                  <a:cubicBezTo>
                    <a:pt x="64" y="0"/>
                    <a:pt x="68" y="8"/>
                    <a:pt x="73" y="6"/>
                  </a:cubicBezTo>
                  <a:cubicBezTo>
                    <a:pt x="80" y="5"/>
                    <a:pt x="87" y="2"/>
                    <a:pt x="95" y="4"/>
                  </a:cubicBezTo>
                  <a:cubicBezTo>
                    <a:pt x="99" y="8"/>
                    <a:pt x="90" y="11"/>
                    <a:pt x="87" y="12"/>
                  </a:cubicBezTo>
                  <a:cubicBezTo>
                    <a:pt x="83" y="15"/>
                    <a:pt x="76" y="16"/>
                    <a:pt x="74" y="23"/>
                  </a:cubicBezTo>
                  <a:cubicBezTo>
                    <a:pt x="79" y="28"/>
                    <a:pt x="85" y="25"/>
                    <a:pt x="90" y="25"/>
                  </a:cubicBezTo>
                  <a:cubicBezTo>
                    <a:pt x="97" y="25"/>
                    <a:pt x="105" y="26"/>
                    <a:pt x="112" y="25"/>
                  </a:cubicBezTo>
                  <a:cubicBezTo>
                    <a:pt x="118" y="28"/>
                    <a:pt x="114" y="32"/>
                    <a:pt x="111" y="36"/>
                  </a:cubicBezTo>
                  <a:cubicBezTo>
                    <a:pt x="112" y="41"/>
                    <a:pt x="106" y="44"/>
                    <a:pt x="104" y="48"/>
                  </a:cubicBezTo>
                  <a:cubicBezTo>
                    <a:pt x="103" y="52"/>
                    <a:pt x="93" y="52"/>
                    <a:pt x="96" y="54"/>
                  </a:cubicBezTo>
                  <a:cubicBezTo>
                    <a:pt x="100" y="55"/>
                    <a:pt x="104" y="57"/>
                    <a:pt x="97" y="59"/>
                  </a:cubicBezTo>
                  <a:cubicBezTo>
                    <a:pt x="93" y="60"/>
                    <a:pt x="89" y="62"/>
                    <a:pt x="84" y="61"/>
                  </a:cubicBezTo>
                  <a:cubicBezTo>
                    <a:pt x="77" y="60"/>
                    <a:pt x="86" y="64"/>
                    <a:pt x="89" y="64"/>
                  </a:cubicBezTo>
                  <a:cubicBezTo>
                    <a:pt x="94" y="66"/>
                    <a:pt x="99" y="58"/>
                    <a:pt x="105" y="63"/>
                  </a:cubicBezTo>
                  <a:cubicBezTo>
                    <a:pt x="110" y="63"/>
                    <a:pt x="113" y="68"/>
                    <a:pt x="117" y="71"/>
                  </a:cubicBezTo>
                  <a:cubicBezTo>
                    <a:pt x="122" y="72"/>
                    <a:pt x="120" y="79"/>
                    <a:pt x="122" y="83"/>
                  </a:cubicBezTo>
                  <a:cubicBezTo>
                    <a:pt x="124" y="90"/>
                    <a:pt x="129" y="93"/>
                    <a:pt x="134" y="93"/>
                  </a:cubicBezTo>
                  <a:cubicBezTo>
                    <a:pt x="138" y="95"/>
                    <a:pt x="141" y="101"/>
                    <a:pt x="145" y="105"/>
                  </a:cubicBezTo>
                  <a:cubicBezTo>
                    <a:pt x="149" y="108"/>
                    <a:pt x="143" y="115"/>
                    <a:pt x="147" y="117"/>
                  </a:cubicBezTo>
                  <a:close/>
                  <a:moveTo>
                    <a:pt x="48" y="76"/>
                  </a:moveTo>
                  <a:cubicBezTo>
                    <a:pt x="44" y="71"/>
                    <a:pt x="53" y="64"/>
                    <a:pt x="52" y="73"/>
                  </a:cubicBezTo>
                  <a:cubicBezTo>
                    <a:pt x="52" y="74"/>
                    <a:pt x="50" y="76"/>
                    <a:pt x="48" y="76"/>
                  </a:cubicBezTo>
                  <a:close/>
                  <a:moveTo>
                    <a:pt x="39" y="107"/>
                  </a:moveTo>
                  <a:cubicBezTo>
                    <a:pt x="38" y="100"/>
                    <a:pt x="28" y="109"/>
                    <a:pt x="31" y="102"/>
                  </a:cubicBezTo>
                  <a:cubicBezTo>
                    <a:pt x="27" y="101"/>
                    <a:pt x="23" y="93"/>
                    <a:pt x="21" y="101"/>
                  </a:cubicBezTo>
                  <a:cubicBezTo>
                    <a:pt x="16" y="104"/>
                    <a:pt x="10" y="104"/>
                    <a:pt x="5" y="99"/>
                  </a:cubicBezTo>
                  <a:cubicBezTo>
                    <a:pt x="0" y="93"/>
                    <a:pt x="15" y="95"/>
                    <a:pt x="9" y="92"/>
                  </a:cubicBezTo>
                  <a:cubicBezTo>
                    <a:pt x="4" y="88"/>
                    <a:pt x="16" y="92"/>
                    <a:pt x="16" y="86"/>
                  </a:cubicBezTo>
                  <a:cubicBezTo>
                    <a:pt x="16" y="80"/>
                    <a:pt x="22" y="81"/>
                    <a:pt x="26" y="79"/>
                  </a:cubicBezTo>
                  <a:cubicBezTo>
                    <a:pt x="31" y="77"/>
                    <a:pt x="36" y="81"/>
                    <a:pt x="41" y="80"/>
                  </a:cubicBezTo>
                  <a:cubicBezTo>
                    <a:pt x="43" y="83"/>
                    <a:pt x="47" y="88"/>
                    <a:pt x="47" y="93"/>
                  </a:cubicBezTo>
                  <a:cubicBezTo>
                    <a:pt x="48" y="97"/>
                    <a:pt x="50" y="102"/>
                    <a:pt x="45" y="105"/>
                  </a:cubicBezTo>
                  <a:cubicBezTo>
                    <a:pt x="43" y="106"/>
                    <a:pt x="41" y="107"/>
                    <a:pt x="39" y="10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3" name="Freeform 2742"/>
            <p:cNvSpPr>
              <a:spLocks/>
            </p:cNvSpPr>
            <p:nvPr/>
          </p:nvSpPr>
          <p:spPr bwMode="auto">
            <a:xfrm>
              <a:off x="2487289" y="3517768"/>
              <a:ext cx="42142" cy="43974"/>
            </a:xfrm>
            <a:custGeom>
              <a:avLst/>
              <a:gdLst/>
              <a:ahLst/>
              <a:cxnLst>
                <a:cxn ang="0">
                  <a:pos x="82" y="30"/>
                </a:cxn>
                <a:cxn ang="0">
                  <a:pos x="82" y="41"/>
                </a:cxn>
                <a:cxn ang="0">
                  <a:pos x="84" y="57"/>
                </a:cxn>
                <a:cxn ang="0">
                  <a:pos x="78" y="70"/>
                </a:cxn>
                <a:cxn ang="0">
                  <a:pos x="66" y="72"/>
                </a:cxn>
                <a:cxn ang="0">
                  <a:pos x="45" y="79"/>
                </a:cxn>
                <a:cxn ang="0">
                  <a:pos x="34" y="84"/>
                </a:cxn>
                <a:cxn ang="0">
                  <a:pos x="17" y="87"/>
                </a:cxn>
                <a:cxn ang="0">
                  <a:pos x="11" y="80"/>
                </a:cxn>
                <a:cxn ang="0">
                  <a:pos x="13" y="72"/>
                </a:cxn>
                <a:cxn ang="0">
                  <a:pos x="8" y="70"/>
                </a:cxn>
                <a:cxn ang="0">
                  <a:pos x="18" y="65"/>
                </a:cxn>
                <a:cxn ang="0">
                  <a:pos x="29" y="59"/>
                </a:cxn>
                <a:cxn ang="0">
                  <a:pos x="23" y="57"/>
                </a:cxn>
                <a:cxn ang="0">
                  <a:pos x="30" y="49"/>
                </a:cxn>
                <a:cxn ang="0">
                  <a:pos x="26" y="45"/>
                </a:cxn>
                <a:cxn ang="0">
                  <a:pos x="14" y="45"/>
                </a:cxn>
                <a:cxn ang="0">
                  <a:pos x="12" y="38"/>
                </a:cxn>
                <a:cxn ang="0">
                  <a:pos x="18" y="31"/>
                </a:cxn>
                <a:cxn ang="0">
                  <a:pos x="12" y="25"/>
                </a:cxn>
                <a:cxn ang="0">
                  <a:pos x="23" y="24"/>
                </a:cxn>
                <a:cxn ang="0">
                  <a:pos x="39" y="24"/>
                </a:cxn>
                <a:cxn ang="0">
                  <a:pos x="45" y="16"/>
                </a:cxn>
                <a:cxn ang="0">
                  <a:pos x="35" y="14"/>
                </a:cxn>
                <a:cxn ang="0">
                  <a:pos x="43" y="4"/>
                </a:cxn>
                <a:cxn ang="0">
                  <a:pos x="54" y="1"/>
                </a:cxn>
                <a:cxn ang="0">
                  <a:pos x="58" y="11"/>
                </a:cxn>
                <a:cxn ang="0">
                  <a:pos x="54" y="16"/>
                </a:cxn>
                <a:cxn ang="0">
                  <a:pos x="51" y="24"/>
                </a:cxn>
                <a:cxn ang="0">
                  <a:pos x="63" y="24"/>
                </a:cxn>
                <a:cxn ang="0">
                  <a:pos x="73" y="25"/>
                </a:cxn>
                <a:cxn ang="0">
                  <a:pos x="82" y="30"/>
                </a:cxn>
                <a:cxn ang="0">
                  <a:pos x="82" y="30"/>
                </a:cxn>
              </a:cxnLst>
              <a:rect l="0" t="0" r="r" b="b"/>
              <a:pathLst>
                <a:path w="85" h="87">
                  <a:moveTo>
                    <a:pt x="82" y="30"/>
                  </a:moveTo>
                  <a:cubicBezTo>
                    <a:pt x="75" y="30"/>
                    <a:pt x="81" y="36"/>
                    <a:pt x="82" y="41"/>
                  </a:cubicBezTo>
                  <a:cubicBezTo>
                    <a:pt x="83" y="46"/>
                    <a:pt x="85" y="52"/>
                    <a:pt x="84" y="57"/>
                  </a:cubicBezTo>
                  <a:cubicBezTo>
                    <a:pt x="81" y="60"/>
                    <a:pt x="80" y="66"/>
                    <a:pt x="78" y="70"/>
                  </a:cubicBezTo>
                  <a:cubicBezTo>
                    <a:pt x="73" y="69"/>
                    <a:pt x="70" y="70"/>
                    <a:pt x="66" y="72"/>
                  </a:cubicBezTo>
                  <a:cubicBezTo>
                    <a:pt x="59" y="72"/>
                    <a:pt x="52" y="75"/>
                    <a:pt x="45" y="79"/>
                  </a:cubicBezTo>
                  <a:cubicBezTo>
                    <a:pt x="42" y="82"/>
                    <a:pt x="38" y="84"/>
                    <a:pt x="34" y="84"/>
                  </a:cubicBezTo>
                  <a:cubicBezTo>
                    <a:pt x="28" y="87"/>
                    <a:pt x="22" y="87"/>
                    <a:pt x="17" y="87"/>
                  </a:cubicBezTo>
                  <a:cubicBezTo>
                    <a:pt x="18" y="81"/>
                    <a:pt x="16" y="77"/>
                    <a:pt x="11" y="80"/>
                  </a:cubicBezTo>
                  <a:cubicBezTo>
                    <a:pt x="3" y="77"/>
                    <a:pt x="15" y="72"/>
                    <a:pt x="13" y="72"/>
                  </a:cubicBezTo>
                  <a:cubicBezTo>
                    <a:pt x="9" y="74"/>
                    <a:pt x="0" y="71"/>
                    <a:pt x="8" y="70"/>
                  </a:cubicBezTo>
                  <a:cubicBezTo>
                    <a:pt x="12" y="70"/>
                    <a:pt x="18" y="72"/>
                    <a:pt x="18" y="65"/>
                  </a:cubicBezTo>
                  <a:cubicBezTo>
                    <a:pt x="20" y="60"/>
                    <a:pt x="28" y="65"/>
                    <a:pt x="29" y="59"/>
                  </a:cubicBezTo>
                  <a:cubicBezTo>
                    <a:pt x="27" y="58"/>
                    <a:pt x="17" y="63"/>
                    <a:pt x="23" y="57"/>
                  </a:cubicBezTo>
                  <a:cubicBezTo>
                    <a:pt x="21" y="53"/>
                    <a:pt x="26" y="48"/>
                    <a:pt x="30" y="49"/>
                  </a:cubicBezTo>
                  <a:cubicBezTo>
                    <a:pt x="36" y="46"/>
                    <a:pt x="29" y="46"/>
                    <a:pt x="26" y="45"/>
                  </a:cubicBezTo>
                  <a:cubicBezTo>
                    <a:pt x="22" y="45"/>
                    <a:pt x="18" y="43"/>
                    <a:pt x="14" y="45"/>
                  </a:cubicBezTo>
                  <a:cubicBezTo>
                    <a:pt x="9" y="45"/>
                    <a:pt x="13" y="39"/>
                    <a:pt x="12" y="38"/>
                  </a:cubicBezTo>
                  <a:cubicBezTo>
                    <a:pt x="17" y="39"/>
                    <a:pt x="18" y="33"/>
                    <a:pt x="18" y="31"/>
                  </a:cubicBezTo>
                  <a:cubicBezTo>
                    <a:pt x="14" y="29"/>
                    <a:pt x="7" y="32"/>
                    <a:pt x="12" y="25"/>
                  </a:cubicBezTo>
                  <a:cubicBezTo>
                    <a:pt x="15" y="20"/>
                    <a:pt x="19" y="23"/>
                    <a:pt x="23" y="24"/>
                  </a:cubicBezTo>
                  <a:cubicBezTo>
                    <a:pt x="28" y="22"/>
                    <a:pt x="34" y="24"/>
                    <a:pt x="39" y="24"/>
                  </a:cubicBezTo>
                  <a:cubicBezTo>
                    <a:pt x="34" y="18"/>
                    <a:pt x="44" y="21"/>
                    <a:pt x="45" y="16"/>
                  </a:cubicBezTo>
                  <a:cubicBezTo>
                    <a:pt x="45" y="13"/>
                    <a:pt x="36" y="16"/>
                    <a:pt x="35" y="14"/>
                  </a:cubicBezTo>
                  <a:cubicBezTo>
                    <a:pt x="40" y="13"/>
                    <a:pt x="41" y="10"/>
                    <a:pt x="43" y="4"/>
                  </a:cubicBezTo>
                  <a:cubicBezTo>
                    <a:pt x="47" y="3"/>
                    <a:pt x="51" y="0"/>
                    <a:pt x="54" y="1"/>
                  </a:cubicBezTo>
                  <a:cubicBezTo>
                    <a:pt x="57" y="6"/>
                    <a:pt x="63" y="5"/>
                    <a:pt x="58" y="11"/>
                  </a:cubicBezTo>
                  <a:cubicBezTo>
                    <a:pt x="55" y="14"/>
                    <a:pt x="47" y="12"/>
                    <a:pt x="54" y="16"/>
                  </a:cubicBezTo>
                  <a:cubicBezTo>
                    <a:pt x="50" y="17"/>
                    <a:pt x="44" y="20"/>
                    <a:pt x="51" y="24"/>
                  </a:cubicBezTo>
                  <a:cubicBezTo>
                    <a:pt x="55" y="27"/>
                    <a:pt x="59" y="27"/>
                    <a:pt x="63" y="24"/>
                  </a:cubicBezTo>
                  <a:cubicBezTo>
                    <a:pt x="66" y="17"/>
                    <a:pt x="70" y="23"/>
                    <a:pt x="73" y="25"/>
                  </a:cubicBezTo>
                  <a:cubicBezTo>
                    <a:pt x="71" y="32"/>
                    <a:pt x="81" y="24"/>
                    <a:pt x="82" y="30"/>
                  </a:cubicBezTo>
                  <a:cubicBezTo>
                    <a:pt x="82" y="30"/>
                    <a:pt x="82" y="30"/>
                    <a:pt x="82" y="3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4" name="Freeform 2743"/>
            <p:cNvSpPr>
              <a:spLocks/>
            </p:cNvSpPr>
            <p:nvPr/>
          </p:nvSpPr>
          <p:spPr bwMode="auto">
            <a:xfrm>
              <a:off x="2368191" y="3385844"/>
              <a:ext cx="95277" cy="36645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16" y="17"/>
                </a:cxn>
                <a:cxn ang="0">
                  <a:pos x="14" y="8"/>
                </a:cxn>
                <a:cxn ang="0">
                  <a:pos x="31" y="12"/>
                </a:cxn>
                <a:cxn ang="0">
                  <a:pos x="28" y="2"/>
                </a:cxn>
                <a:cxn ang="0">
                  <a:pos x="50" y="9"/>
                </a:cxn>
                <a:cxn ang="0">
                  <a:pos x="49" y="22"/>
                </a:cxn>
                <a:cxn ang="0">
                  <a:pos x="60" y="26"/>
                </a:cxn>
                <a:cxn ang="0">
                  <a:pos x="73" y="19"/>
                </a:cxn>
                <a:cxn ang="0">
                  <a:pos x="77" y="10"/>
                </a:cxn>
                <a:cxn ang="0">
                  <a:pos x="90" y="18"/>
                </a:cxn>
                <a:cxn ang="0">
                  <a:pos x="95" y="10"/>
                </a:cxn>
                <a:cxn ang="0">
                  <a:pos x="107" y="14"/>
                </a:cxn>
                <a:cxn ang="0">
                  <a:pos x="113" y="12"/>
                </a:cxn>
                <a:cxn ang="0">
                  <a:pos x="122" y="11"/>
                </a:cxn>
                <a:cxn ang="0">
                  <a:pos x="141" y="8"/>
                </a:cxn>
                <a:cxn ang="0">
                  <a:pos x="148" y="1"/>
                </a:cxn>
                <a:cxn ang="0">
                  <a:pos x="160" y="8"/>
                </a:cxn>
                <a:cxn ang="0">
                  <a:pos x="172" y="12"/>
                </a:cxn>
                <a:cxn ang="0">
                  <a:pos x="177" y="21"/>
                </a:cxn>
                <a:cxn ang="0">
                  <a:pos x="191" y="23"/>
                </a:cxn>
                <a:cxn ang="0">
                  <a:pos x="185" y="40"/>
                </a:cxn>
                <a:cxn ang="0">
                  <a:pos x="176" y="48"/>
                </a:cxn>
                <a:cxn ang="0">
                  <a:pos x="161" y="50"/>
                </a:cxn>
                <a:cxn ang="0">
                  <a:pos x="138" y="62"/>
                </a:cxn>
                <a:cxn ang="0">
                  <a:pos x="115" y="67"/>
                </a:cxn>
                <a:cxn ang="0">
                  <a:pos x="95" y="72"/>
                </a:cxn>
                <a:cxn ang="0">
                  <a:pos x="69" y="63"/>
                </a:cxn>
                <a:cxn ang="0">
                  <a:pos x="40" y="62"/>
                </a:cxn>
                <a:cxn ang="0">
                  <a:pos x="33" y="58"/>
                </a:cxn>
                <a:cxn ang="0">
                  <a:pos x="48" y="49"/>
                </a:cxn>
                <a:cxn ang="0">
                  <a:pos x="38" y="46"/>
                </a:cxn>
                <a:cxn ang="0">
                  <a:pos x="27" y="43"/>
                </a:cxn>
                <a:cxn ang="0">
                  <a:pos x="11" y="43"/>
                </a:cxn>
                <a:cxn ang="0">
                  <a:pos x="19" y="37"/>
                </a:cxn>
                <a:cxn ang="0">
                  <a:pos x="41" y="35"/>
                </a:cxn>
                <a:cxn ang="0">
                  <a:pos x="40" y="25"/>
                </a:cxn>
                <a:cxn ang="0">
                  <a:pos x="19" y="24"/>
                </a:cxn>
                <a:cxn ang="0">
                  <a:pos x="3" y="25"/>
                </a:cxn>
                <a:cxn ang="0">
                  <a:pos x="0" y="22"/>
                </a:cxn>
              </a:cxnLst>
              <a:rect l="0" t="0" r="r" b="b"/>
              <a:pathLst>
                <a:path w="195" h="73">
                  <a:moveTo>
                    <a:pt x="0" y="22"/>
                  </a:moveTo>
                  <a:cubicBezTo>
                    <a:pt x="4" y="15"/>
                    <a:pt x="11" y="20"/>
                    <a:pt x="16" y="17"/>
                  </a:cubicBezTo>
                  <a:cubicBezTo>
                    <a:pt x="15" y="16"/>
                    <a:pt x="7" y="10"/>
                    <a:pt x="14" y="8"/>
                  </a:cubicBezTo>
                  <a:cubicBezTo>
                    <a:pt x="20" y="9"/>
                    <a:pt x="25" y="16"/>
                    <a:pt x="31" y="12"/>
                  </a:cubicBezTo>
                  <a:cubicBezTo>
                    <a:pt x="32" y="7"/>
                    <a:pt x="20" y="5"/>
                    <a:pt x="28" y="2"/>
                  </a:cubicBezTo>
                  <a:cubicBezTo>
                    <a:pt x="35" y="6"/>
                    <a:pt x="44" y="3"/>
                    <a:pt x="50" y="9"/>
                  </a:cubicBezTo>
                  <a:cubicBezTo>
                    <a:pt x="56" y="13"/>
                    <a:pt x="52" y="19"/>
                    <a:pt x="49" y="22"/>
                  </a:cubicBezTo>
                  <a:cubicBezTo>
                    <a:pt x="53" y="24"/>
                    <a:pt x="56" y="32"/>
                    <a:pt x="60" y="26"/>
                  </a:cubicBezTo>
                  <a:cubicBezTo>
                    <a:pt x="64" y="22"/>
                    <a:pt x="71" y="25"/>
                    <a:pt x="73" y="19"/>
                  </a:cubicBezTo>
                  <a:cubicBezTo>
                    <a:pt x="71" y="15"/>
                    <a:pt x="72" y="7"/>
                    <a:pt x="77" y="10"/>
                  </a:cubicBezTo>
                  <a:cubicBezTo>
                    <a:pt x="81" y="14"/>
                    <a:pt x="85" y="19"/>
                    <a:pt x="90" y="18"/>
                  </a:cubicBezTo>
                  <a:cubicBezTo>
                    <a:pt x="89" y="14"/>
                    <a:pt x="89" y="10"/>
                    <a:pt x="95" y="10"/>
                  </a:cubicBezTo>
                  <a:cubicBezTo>
                    <a:pt x="100" y="7"/>
                    <a:pt x="103" y="12"/>
                    <a:pt x="107" y="14"/>
                  </a:cubicBezTo>
                  <a:cubicBezTo>
                    <a:pt x="109" y="17"/>
                    <a:pt x="118" y="18"/>
                    <a:pt x="113" y="12"/>
                  </a:cubicBezTo>
                  <a:cubicBezTo>
                    <a:pt x="110" y="7"/>
                    <a:pt x="119" y="12"/>
                    <a:pt x="122" y="11"/>
                  </a:cubicBezTo>
                  <a:cubicBezTo>
                    <a:pt x="128" y="11"/>
                    <a:pt x="136" y="13"/>
                    <a:pt x="141" y="8"/>
                  </a:cubicBezTo>
                  <a:cubicBezTo>
                    <a:pt x="139" y="0"/>
                    <a:pt x="143" y="0"/>
                    <a:pt x="148" y="1"/>
                  </a:cubicBezTo>
                  <a:cubicBezTo>
                    <a:pt x="153" y="1"/>
                    <a:pt x="155" y="8"/>
                    <a:pt x="160" y="8"/>
                  </a:cubicBezTo>
                  <a:cubicBezTo>
                    <a:pt x="164" y="11"/>
                    <a:pt x="169" y="8"/>
                    <a:pt x="172" y="12"/>
                  </a:cubicBezTo>
                  <a:cubicBezTo>
                    <a:pt x="171" y="17"/>
                    <a:pt x="171" y="20"/>
                    <a:pt x="177" y="21"/>
                  </a:cubicBezTo>
                  <a:cubicBezTo>
                    <a:pt x="182" y="22"/>
                    <a:pt x="187" y="21"/>
                    <a:pt x="191" y="23"/>
                  </a:cubicBezTo>
                  <a:cubicBezTo>
                    <a:pt x="195" y="30"/>
                    <a:pt x="192" y="41"/>
                    <a:pt x="185" y="40"/>
                  </a:cubicBezTo>
                  <a:cubicBezTo>
                    <a:pt x="179" y="38"/>
                    <a:pt x="178" y="43"/>
                    <a:pt x="176" y="48"/>
                  </a:cubicBezTo>
                  <a:cubicBezTo>
                    <a:pt x="172" y="53"/>
                    <a:pt x="166" y="53"/>
                    <a:pt x="161" y="50"/>
                  </a:cubicBezTo>
                  <a:cubicBezTo>
                    <a:pt x="154" y="57"/>
                    <a:pt x="146" y="58"/>
                    <a:pt x="138" y="62"/>
                  </a:cubicBezTo>
                  <a:cubicBezTo>
                    <a:pt x="130" y="64"/>
                    <a:pt x="121" y="60"/>
                    <a:pt x="115" y="67"/>
                  </a:cubicBezTo>
                  <a:cubicBezTo>
                    <a:pt x="110" y="73"/>
                    <a:pt x="102" y="72"/>
                    <a:pt x="95" y="72"/>
                  </a:cubicBezTo>
                  <a:cubicBezTo>
                    <a:pt x="86" y="71"/>
                    <a:pt x="77" y="68"/>
                    <a:pt x="69" y="63"/>
                  </a:cubicBezTo>
                  <a:cubicBezTo>
                    <a:pt x="59" y="62"/>
                    <a:pt x="50" y="64"/>
                    <a:pt x="40" y="62"/>
                  </a:cubicBezTo>
                  <a:cubicBezTo>
                    <a:pt x="37" y="63"/>
                    <a:pt x="27" y="61"/>
                    <a:pt x="33" y="58"/>
                  </a:cubicBezTo>
                  <a:cubicBezTo>
                    <a:pt x="39" y="56"/>
                    <a:pt x="44" y="55"/>
                    <a:pt x="48" y="49"/>
                  </a:cubicBezTo>
                  <a:cubicBezTo>
                    <a:pt x="48" y="47"/>
                    <a:pt x="40" y="49"/>
                    <a:pt x="38" y="46"/>
                  </a:cubicBezTo>
                  <a:cubicBezTo>
                    <a:pt x="35" y="41"/>
                    <a:pt x="31" y="42"/>
                    <a:pt x="27" y="43"/>
                  </a:cubicBezTo>
                  <a:cubicBezTo>
                    <a:pt x="22" y="42"/>
                    <a:pt x="16" y="45"/>
                    <a:pt x="11" y="43"/>
                  </a:cubicBezTo>
                  <a:cubicBezTo>
                    <a:pt x="7" y="39"/>
                    <a:pt x="17" y="38"/>
                    <a:pt x="19" y="37"/>
                  </a:cubicBezTo>
                  <a:cubicBezTo>
                    <a:pt x="26" y="37"/>
                    <a:pt x="34" y="36"/>
                    <a:pt x="41" y="35"/>
                  </a:cubicBezTo>
                  <a:cubicBezTo>
                    <a:pt x="46" y="33"/>
                    <a:pt x="45" y="25"/>
                    <a:pt x="40" y="25"/>
                  </a:cubicBezTo>
                  <a:cubicBezTo>
                    <a:pt x="33" y="24"/>
                    <a:pt x="26" y="22"/>
                    <a:pt x="19" y="24"/>
                  </a:cubicBezTo>
                  <a:cubicBezTo>
                    <a:pt x="14" y="27"/>
                    <a:pt x="8" y="27"/>
                    <a:pt x="3" y="25"/>
                  </a:cubicBezTo>
                  <a:cubicBezTo>
                    <a:pt x="1" y="24"/>
                    <a:pt x="0" y="24"/>
                    <a:pt x="0" y="2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5" name="Freeform 2744"/>
            <p:cNvSpPr>
              <a:spLocks/>
            </p:cNvSpPr>
            <p:nvPr/>
          </p:nvSpPr>
          <p:spPr bwMode="auto">
            <a:xfrm>
              <a:off x="2498282" y="3651524"/>
              <a:ext cx="115431" cy="95278"/>
            </a:xfrm>
            <a:custGeom>
              <a:avLst/>
              <a:gdLst/>
              <a:ahLst/>
              <a:cxnLst>
                <a:cxn ang="0">
                  <a:pos x="10" y="47"/>
                </a:cxn>
                <a:cxn ang="0">
                  <a:pos x="12" y="32"/>
                </a:cxn>
                <a:cxn ang="0">
                  <a:pos x="2" y="24"/>
                </a:cxn>
                <a:cxn ang="0">
                  <a:pos x="13" y="14"/>
                </a:cxn>
                <a:cxn ang="0">
                  <a:pos x="21" y="7"/>
                </a:cxn>
                <a:cxn ang="0">
                  <a:pos x="45" y="9"/>
                </a:cxn>
                <a:cxn ang="0">
                  <a:pos x="65" y="6"/>
                </a:cxn>
                <a:cxn ang="0">
                  <a:pos x="107" y="13"/>
                </a:cxn>
                <a:cxn ang="0">
                  <a:pos x="121" y="10"/>
                </a:cxn>
                <a:cxn ang="0">
                  <a:pos x="133" y="14"/>
                </a:cxn>
                <a:cxn ang="0">
                  <a:pos x="141" y="20"/>
                </a:cxn>
                <a:cxn ang="0">
                  <a:pos x="152" y="24"/>
                </a:cxn>
                <a:cxn ang="0">
                  <a:pos x="162" y="26"/>
                </a:cxn>
                <a:cxn ang="0">
                  <a:pos x="173" y="30"/>
                </a:cxn>
                <a:cxn ang="0">
                  <a:pos x="183" y="26"/>
                </a:cxn>
                <a:cxn ang="0">
                  <a:pos x="194" y="33"/>
                </a:cxn>
                <a:cxn ang="0">
                  <a:pos x="203" y="36"/>
                </a:cxn>
                <a:cxn ang="0">
                  <a:pos x="215" y="37"/>
                </a:cxn>
                <a:cxn ang="0">
                  <a:pos x="225" y="37"/>
                </a:cxn>
                <a:cxn ang="0">
                  <a:pos x="222" y="49"/>
                </a:cxn>
                <a:cxn ang="0">
                  <a:pos x="207" y="60"/>
                </a:cxn>
                <a:cxn ang="0">
                  <a:pos x="184" y="68"/>
                </a:cxn>
                <a:cxn ang="0">
                  <a:pos x="180" y="76"/>
                </a:cxn>
                <a:cxn ang="0">
                  <a:pos x="171" y="87"/>
                </a:cxn>
                <a:cxn ang="0">
                  <a:pos x="162" y="102"/>
                </a:cxn>
                <a:cxn ang="0">
                  <a:pos x="171" y="116"/>
                </a:cxn>
                <a:cxn ang="0">
                  <a:pos x="163" y="124"/>
                </a:cxn>
                <a:cxn ang="0">
                  <a:pos x="155" y="135"/>
                </a:cxn>
                <a:cxn ang="0">
                  <a:pos x="150" y="145"/>
                </a:cxn>
                <a:cxn ang="0">
                  <a:pos x="135" y="157"/>
                </a:cxn>
                <a:cxn ang="0">
                  <a:pos x="125" y="162"/>
                </a:cxn>
                <a:cxn ang="0">
                  <a:pos x="113" y="164"/>
                </a:cxn>
                <a:cxn ang="0">
                  <a:pos x="88" y="165"/>
                </a:cxn>
                <a:cxn ang="0">
                  <a:pos x="75" y="171"/>
                </a:cxn>
                <a:cxn ang="0">
                  <a:pos x="70" y="179"/>
                </a:cxn>
                <a:cxn ang="0">
                  <a:pos x="57" y="173"/>
                </a:cxn>
                <a:cxn ang="0">
                  <a:pos x="53" y="162"/>
                </a:cxn>
                <a:cxn ang="0">
                  <a:pos x="36" y="153"/>
                </a:cxn>
                <a:cxn ang="0">
                  <a:pos x="37" y="142"/>
                </a:cxn>
                <a:cxn ang="0">
                  <a:pos x="44" y="131"/>
                </a:cxn>
                <a:cxn ang="0">
                  <a:pos x="37" y="124"/>
                </a:cxn>
                <a:cxn ang="0">
                  <a:pos x="43" y="111"/>
                </a:cxn>
                <a:cxn ang="0">
                  <a:pos x="36" y="100"/>
                </a:cxn>
                <a:cxn ang="0">
                  <a:pos x="45" y="92"/>
                </a:cxn>
                <a:cxn ang="0">
                  <a:pos x="45" y="69"/>
                </a:cxn>
                <a:cxn ang="0">
                  <a:pos x="54" y="61"/>
                </a:cxn>
                <a:cxn ang="0">
                  <a:pos x="54" y="52"/>
                </a:cxn>
                <a:cxn ang="0">
                  <a:pos x="43" y="46"/>
                </a:cxn>
                <a:cxn ang="0">
                  <a:pos x="26" y="47"/>
                </a:cxn>
                <a:cxn ang="0">
                  <a:pos x="15" y="45"/>
                </a:cxn>
                <a:cxn ang="0">
                  <a:pos x="10" y="47"/>
                </a:cxn>
              </a:cxnLst>
              <a:rect l="0" t="0" r="r" b="b"/>
              <a:pathLst>
                <a:path w="228" h="182">
                  <a:moveTo>
                    <a:pt x="10" y="47"/>
                  </a:moveTo>
                  <a:cubicBezTo>
                    <a:pt x="6" y="41"/>
                    <a:pt x="15" y="36"/>
                    <a:pt x="12" y="32"/>
                  </a:cubicBezTo>
                  <a:cubicBezTo>
                    <a:pt x="10" y="27"/>
                    <a:pt x="6" y="25"/>
                    <a:pt x="2" y="24"/>
                  </a:cubicBezTo>
                  <a:cubicBezTo>
                    <a:pt x="0" y="16"/>
                    <a:pt x="8" y="13"/>
                    <a:pt x="13" y="14"/>
                  </a:cubicBezTo>
                  <a:cubicBezTo>
                    <a:pt x="18" y="15"/>
                    <a:pt x="21" y="12"/>
                    <a:pt x="21" y="7"/>
                  </a:cubicBezTo>
                  <a:cubicBezTo>
                    <a:pt x="29" y="0"/>
                    <a:pt x="37" y="10"/>
                    <a:pt x="45" y="9"/>
                  </a:cubicBezTo>
                  <a:cubicBezTo>
                    <a:pt x="52" y="10"/>
                    <a:pt x="58" y="4"/>
                    <a:pt x="65" y="6"/>
                  </a:cubicBezTo>
                  <a:cubicBezTo>
                    <a:pt x="78" y="14"/>
                    <a:pt x="93" y="9"/>
                    <a:pt x="107" y="13"/>
                  </a:cubicBezTo>
                  <a:cubicBezTo>
                    <a:pt x="112" y="11"/>
                    <a:pt x="116" y="6"/>
                    <a:pt x="121" y="10"/>
                  </a:cubicBezTo>
                  <a:cubicBezTo>
                    <a:pt x="125" y="14"/>
                    <a:pt x="129" y="14"/>
                    <a:pt x="133" y="14"/>
                  </a:cubicBezTo>
                  <a:cubicBezTo>
                    <a:pt x="135" y="17"/>
                    <a:pt x="145" y="15"/>
                    <a:pt x="141" y="20"/>
                  </a:cubicBezTo>
                  <a:cubicBezTo>
                    <a:pt x="143" y="22"/>
                    <a:pt x="149" y="21"/>
                    <a:pt x="152" y="24"/>
                  </a:cubicBezTo>
                  <a:cubicBezTo>
                    <a:pt x="156" y="24"/>
                    <a:pt x="158" y="29"/>
                    <a:pt x="162" y="26"/>
                  </a:cubicBezTo>
                  <a:cubicBezTo>
                    <a:pt x="165" y="30"/>
                    <a:pt x="170" y="28"/>
                    <a:pt x="173" y="30"/>
                  </a:cubicBezTo>
                  <a:cubicBezTo>
                    <a:pt x="178" y="31"/>
                    <a:pt x="179" y="28"/>
                    <a:pt x="183" y="26"/>
                  </a:cubicBezTo>
                  <a:cubicBezTo>
                    <a:pt x="186" y="29"/>
                    <a:pt x="193" y="27"/>
                    <a:pt x="194" y="33"/>
                  </a:cubicBezTo>
                  <a:cubicBezTo>
                    <a:pt x="194" y="39"/>
                    <a:pt x="201" y="31"/>
                    <a:pt x="203" y="36"/>
                  </a:cubicBezTo>
                  <a:cubicBezTo>
                    <a:pt x="206" y="36"/>
                    <a:pt x="210" y="36"/>
                    <a:pt x="215" y="37"/>
                  </a:cubicBezTo>
                  <a:cubicBezTo>
                    <a:pt x="217" y="36"/>
                    <a:pt x="224" y="32"/>
                    <a:pt x="225" y="37"/>
                  </a:cubicBezTo>
                  <a:cubicBezTo>
                    <a:pt x="225" y="42"/>
                    <a:pt x="228" y="48"/>
                    <a:pt x="222" y="49"/>
                  </a:cubicBezTo>
                  <a:cubicBezTo>
                    <a:pt x="217" y="53"/>
                    <a:pt x="210" y="54"/>
                    <a:pt x="207" y="60"/>
                  </a:cubicBezTo>
                  <a:cubicBezTo>
                    <a:pt x="199" y="62"/>
                    <a:pt x="191" y="62"/>
                    <a:pt x="184" y="68"/>
                  </a:cubicBezTo>
                  <a:cubicBezTo>
                    <a:pt x="179" y="71"/>
                    <a:pt x="187" y="75"/>
                    <a:pt x="180" y="76"/>
                  </a:cubicBezTo>
                  <a:cubicBezTo>
                    <a:pt x="176" y="77"/>
                    <a:pt x="175" y="84"/>
                    <a:pt x="171" y="87"/>
                  </a:cubicBezTo>
                  <a:cubicBezTo>
                    <a:pt x="166" y="91"/>
                    <a:pt x="164" y="97"/>
                    <a:pt x="162" y="102"/>
                  </a:cubicBezTo>
                  <a:cubicBezTo>
                    <a:pt x="164" y="108"/>
                    <a:pt x="165" y="115"/>
                    <a:pt x="171" y="116"/>
                  </a:cubicBezTo>
                  <a:cubicBezTo>
                    <a:pt x="174" y="120"/>
                    <a:pt x="166" y="121"/>
                    <a:pt x="163" y="124"/>
                  </a:cubicBezTo>
                  <a:cubicBezTo>
                    <a:pt x="160" y="127"/>
                    <a:pt x="158" y="131"/>
                    <a:pt x="155" y="135"/>
                  </a:cubicBezTo>
                  <a:cubicBezTo>
                    <a:pt x="152" y="139"/>
                    <a:pt x="157" y="146"/>
                    <a:pt x="150" y="145"/>
                  </a:cubicBezTo>
                  <a:cubicBezTo>
                    <a:pt x="144" y="144"/>
                    <a:pt x="136" y="148"/>
                    <a:pt x="135" y="157"/>
                  </a:cubicBezTo>
                  <a:cubicBezTo>
                    <a:pt x="133" y="162"/>
                    <a:pt x="128" y="165"/>
                    <a:pt x="125" y="162"/>
                  </a:cubicBezTo>
                  <a:cubicBezTo>
                    <a:pt x="121" y="162"/>
                    <a:pt x="118" y="167"/>
                    <a:pt x="113" y="164"/>
                  </a:cubicBezTo>
                  <a:cubicBezTo>
                    <a:pt x="105" y="164"/>
                    <a:pt x="96" y="163"/>
                    <a:pt x="88" y="165"/>
                  </a:cubicBezTo>
                  <a:cubicBezTo>
                    <a:pt x="85" y="169"/>
                    <a:pt x="80" y="170"/>
                    <a:pt x="75" y="171"/>
                  </a:cubicBezTo>
                  <a:cubicBezTo>
                    <a:pt x="72" y="177"/>
                    <a:pt x="71" y="178"/>
                    <a:pt x="70" y="179"/>
                  </a:cubicBezTo>
                  <a:cubicBezTo>
                    <a:pt x="65" y="182"/>
                    <a:pt x="60" y="177"/>
                    <a:pt x="57" y="173"/>
                  </a:cubicBezTo>
                  <a:cubicBezTo>
                    <a:pt x="56" y="167"/>
                    <a:pt x="51" y="166"/>
                    <a:pt x="53" y="162"/>
                  </a:cubicBezTo>
                  <a:cubicBezTo>
                    <a:pt x="49" y="156"/>
                    <a:pt x="42" y="153"/>
                    <a:pt x="36" y="153"/>
                  </a:cubicBezTo>
                  <a:cubicBezTo>
                    <a:pt x="31" y="155"/>
                    <a:pt x="36" y="145"/>
                    <a:pt x="37" y="142"/>
                  </a:cubicBezTo>
                  <a:cubicBezTo>
                    <a:pt x="38" y="137"/>
                    <a:pt x="48" y="135"/>
                    <a:pt x="44" y="131"/>
                  </a:cubicBezTo>
                  <a:cubicBezTo>
                    <a:pt x="41" y="127"/>
                    <a:pt x="33" y="131"/>
                    <a:pt x="37" y="124"/>
                  </a:cubicBezTo>
                  <a:cubicBezTo>
                    <a:pt x="38" y="119"/>
                    <a:pt x="45" y="115"/>
                    <a:pt x="43" y="111"/>
                  </a:cubicBezTo>
                  <a:cubicBezTo>
                    <a:pt x="41" y="107"/>
                    <a:pt x="34" y="102"/>
                    <a:pt x="36" y="100"/>
                  </a:cubicBezTo>
                  <a:cubicBezTo>
                    <a:pt x="39" y="98"/>
                    <a:pt x="46" y="99"/>
                    <a:pt x="45" y="92"/>
                  </a:cubicBezTo>
                  <a:cubicBezTo>
                    <a:pt x="44" y="85"/>
                    <a:pt x="47" y="77"/>
                    <a:pt x="45" y="69"/>
                  </a:cubicBezTo>
                  <a:cubicBezTo>
                    <a:pt x="45" y="63"/>
                    <a:pt x="51" y="63"/>
                    <a:pt x="54" y="61"/>
                  </a:cubicBezTo>
                  <a:cubicBezTo>
                    <a:pt x="60" y="59"/>
                    <a:pt x="59" y="53"/>
                    <a:pt x="54" y="52"/>
                  </a:cubicBezTo>
                  <a:cubicBezTo>
                    <a:pt x="50" y="49"/>
                    <a:pt x="48" y="41"/>
                    <a:pt x="43" y="46"/>
                  </a:cubicBezTo>
                  <a:cubicBezTo>
                    <a:pt x="38" y="49"/>
                    <a:pt x="32" y="46"/>
                    <a:pt x="26" y="47"/>
                  </a:cubicBezTo>
                  <a:cubicBezTo>
                    <a:pt x="23" y="41"/>
                    <a:pt x="19" y="43"/>
                    <a:pt x="15" y="45"/>
                  </a:cubicBezTo>
                  <a:cubicBezTo>
                    <a:pt x="13" y="45"/>
                    <a:pt x="12" y="46"/>
                    <a:pt x="10" y="4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6" name="Freeform 2745"/>
            <p:cNvSpPr>
              <a:spLocks/>
            </p:cNvSpPr>
            <p:nvPr/>
          </p:nvSpPr>
          <p:spPr bwMode="auto">
            <a:xfrm>
              <a:off x="2496449" y="3673512"/>
              <a:ext cx="34814" cy="60464"/>
            </a:xfrm>
            <a:custGeom>
              <a:avLst/>
              <a:gdLst/>
              <a:ahLst/>
              <a:cxnLst>
                <a:cxn ang="0">
                  <a:pos x="40" y="111"/>
                </a:cxn>
                <a:cxn ang="0">
                  <a:pos x="27" y="114"/>
                </a:cxn>
                <a:cxn ang="0">
                  <a:pos x="15" y="115"/>
                </a:cxn>
                <a:cxn ang="0">
                  <a:pos x="15" y="104"/>
                </a:cxn>
                <a:cxn ang="0">
                  <a:pos x="16" y="89"/>
                </a:cxn>
                <a:cxn ang="0">
                  <a:pos x="10" y="83"/>
                </a:cxn>
                <a:cxn ang="0">
                  <a:pos x="14" y="76"/>
                </a:cxn>
                <a:cxn ang="0">
                  <a:pos x="5" y="78"/>
                </a:cxn>
                <a:cxn ang="0">
                  <a:pos x="5" y="65"/>
                </a:cxn>
                <a:cxn ang="0">
                  <a:pos x="11" y="54"/>
                </a:cxn>
                <a:cxn ang="0">
                  <a:pos x="14" y="39"/>
                </a:cxn>
                <a:cxn ang="0">
                  <a:pos x="17" y="20"/>
                </a:cxn>
                <a:cxn ang="0">
                  <a:pos x="15" y="5"/>
                </a:cxn>
                <a:cxn ang="0">
                  <a:pos x="28" y="0"/>
                </a:cxn>
                <a:cxn ang="0">
                  <a:pos x="40" y="5"/>
                </a:cxn>
                <a:cxn ang="0">
                  <a:pos x="53" y="3"/>
                </a:cxn>
                <a:cxn ang="0">
                  <a:pos x="63" y="12"/>
                </a:cxn>
                <a:cxn ang="0">
                  <a:pos x="56" y="21"/>
                </a:cxn>
                <a:cxn ang="0">
                  <a:pos x="52" y="31"/>
                </a:cxn>
                <a:cxn ang="0">
                  <a:pos x="51" y="52"/>
                </a:cxn>
                <a:cxn ang="0">
                  <a:pos x="41" y="58"/>
                </a:cxn>
                <a:cxn ang="0">
                  <a:pos x="50" y="71"/>
                </a:cxn>
                <a:cxn ang="0">
                  <a:pos x="42" y="86"/>
                </a:cxn>
                <a:cxn ang="0">
                  <a:pos x="50" y="92"/>
                </a:cxn>
                <a:cxn ang="0">
                  <a:pos x="41" y="108"/>
                </a:cxn>
                <a:cxn ang="0">
                  <a:pos x="40" y="111"/>
                </a:cxn>
              </a:cxnLst>
              <a:rect l="0" t="0" r="r" b="b"/>
              <a:pathLst>
                <a:path w="68" h="118">
                  <a:moveTo>
                    <a:pt x="40" y="111"/>
                  </a:moveTo>
                  <a:cubicBezTo>
                    <a:pt x="36" y="113"/>
                    <a:pt x="31" y="118"/>
                    <a:pt x="27" y="114"/>
                  </a:cubicBezTo>
                  <a:cubicBezTo>
                    <a:pt x="23" y="114"/>
                    <a:pt x="18" y="112"/>
                    <a:pt x="15" y="115"/>
                  </a:cubicBezTo>
                  <a:cubicBezTo>
                    <a:pt x="10" y="117"/>
                    <a:pt x="15" y="107"/>
                    <a:pt x="15" y="104"/>
                  </a:cubicBezTo>
                  <a:cubicBezTo>
                    <a:pt x="17" y="98"/>
                    <a:pt x="12" y="94"/>
                    <a:pt x="16" y="89"/>
                  </a:cubicBezTo>
                  <a:cubicBezTo>
                    <a:pt x="17" y="83"/>
                    <a:pt x="15" y="80"/>
                    <a:pt x="10" y="83"/>
                  </a:cubicBezTo>
                  <a:cubicBezTo>
                    <a:pt x="4" y="81"/>
                    <a:pt x="10" y="78"/>
                    <a:pt x="14" y="76"/>
                  </a:cubicBezTo>
                  <a:cubicBezTo>
                    <a:pt x="12" y="67"/>
                    <a:pt x="10" y="79"/>
                    <a:pt x="5" y="78"/>
                  </a:cubicBezTo>
                  <a:cubicBezTo>
                    <a:pt x="0" y="77"/>
                    <a:pt x="6" y="69"/>
                    <a:pt x="5" y="65"/>
                  </a:cubicBezTo>
                  <a:cubicBezTo>
                    <a:pt x="4" y="60"/>
                    <a:pt x="10" y="59"/>
                    <a:pt x="11" y="54"/>
                  </a:cubicBezTo>
                  <a:cubicBezTo>
                    <a:pt x="13" y="49"/>
                    <a:pt x="13" y="44"/>
                    <a:pt x="14" y="39"/>
                  </a:cubicBezTo>
                  <a:cubicBezTo>
                    <a:pt x="15" y="33"/>
                    <a:pt x="20" y="26"/>
                    <a:pt x="17" y="20"/>
                  </a:cubicBezTo>
                  <a:cubicBezTo>
                    <a:pt x="16" y="15"/>
                    <a:pt x="13" y="9"/>
                    <a:pt x="15" y="5"/>
                  </a:cubicBezTo>
                  <a:cubicBezTo>
                    <a:pt x="19" y="3"/>
                    <a:pt x="24" y="2"/>
                    <a:pt x="28" y="0"/>
                  </a:cubicBezTo>
                  <a:cubicBezTo>
                    <a:pt x="31" y="5"/>
                    <a:pt x="35" y="5"/>
                    <a:pt x="40" y="5"/>
                  </a:cubicBezTo>
                  <a:cubicBezTo>
                    <a:pt x="45" y="6"/>
                    <a:pt x="49" y="3"/>
                    <a:pt x="53" y="3"/>
                  </a:cubicBezTo>
                  <a:cubicBezTo>
                    <a:pt x="57" y="4"/>
                    <a:pt x="58" y="10"/>
                    <a:pt x="63" y="12"/>
                  </a:cubicBezTo>
                  <a:cubicBezTo>
                    <a:pt x="68" y="16"/>
                    <a:pt x="59" y="19"/>
                    <a:pt x="56" y="21"/>
                  </a:cubicBezTo>
                  <a:cubicBezTo>
                    <a:pt x="52" y="21"/>
                    <a:pt x="50" y="26"/>
                    <a:pt x="52" y="31"/>
                  </a:cubicBezTo>
                  <a:cubicBezTo>
                    <a:pt x="51" y="38"/>
                    <a:pt x="50" y="45"/>
                    <a:pt x="51" y="52"/>
                  </a:cubicBezTo>
                  <a:cubicBezTo>
                    <a:pt x="50" y="58"/>
                    <a:pt x="44" y="56"/>
                    <a:pt x="41" y="58"/>
                  </a:cubicBezTo>
                  <a:cubicBezTo>
                    <a:pt x="44" y="62"/>
                    <a:pt x="47" y="67"/>
                    <a:pt x="50" y="71"/>
                  </a:cubicBezTo>
                  <a:cubicBezTo>
                    <a:pt x="47" y="76"/>
                    <a:pt x="43" y="80"/>
                    <a:pt x="42" y="86"/>
                  </a:cubicBezTo>
                  <a:cubicBezTo>
                    <a:pt x="44" y="86"/>
                    <a:pt x="54" y="88"/>
                    <a:pt x="50" y="92"/>
                  </a:cubicBezTo>
                  <a:cubicBezTo>
                    <a:pt x="45" y="96"/>
                    <a:pt x="41" y="101"/>
                    <a:pt x="41" y="108"/>
                  </a:cubicBezTo>
                  <a:cubicBezTo>
                    <a:pt x="40" y="109"/>
                    <a:pt x="40" y="110"/>
                    <a:pt x="40" y="11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7" name="Freeform 2746"/>
            <p:cNvSpPr>
              <a:spLocks noEditPoints="1"/>
            </p:cNvSpPr>
            <p:nvPr/>
          </p:nvSpPr>
          <p:spPr bwMode="auto">
            <a:xfrm>
              <a:off x="2652192" y="3486620"/>
              <a:ext cx="42142" cy="34813"/>
            </a:xfrm>
            <a:custGeom>
              <a:avLst/>
              <a:gdLst/>
              <a:ahLst/>
              <a:cxnLst>
                <a:cxn ang="0">
                  <a:pos x="5" y="25"/>
                </a:cxn>
                <a:cxn ang="0">
                  <a:pos x="14" y="18"/>
                </a:cxn>
                <a:cxn ang="0">
                  <a:pos x="31" y="11"/>
                </a:cxn>
                <a:cxn ang="0">
                  <a:pos x="45" y="6"/>
                </a:cxn>
                <a:cxn ang="0">
                  <a:pos x="46" y="12"/>
                </a:cxn>
                <a:cxn ang="0">
                  <a:pos x="38" y="21"/>
                </a:cxn>
                <a:cxn ang="0">
                  <a:pos x="23" y="21"/>
                </a:cxn>
                <a:cxn ang="0">
                  <a:pos x="14" y="27"/>
                </a:cxn>
                <a:cxn ang="0">
                  <a:pos x="5" y="25"/>
                </a:cxn>
                <a:cxn ang="0">
                  <a:pos x="29" y="68"/>
                </a:cxn>
                <a:cxn ang="0">
                  <a:pos x="13" y="69"/>
                </a:cxn>
                <a:cxn ang="0">
                  <a:pos x="8" y="56"/>
                </a:cxn>
                <a:cxn ang="0">
                  <a:pos x="6" y="50"/>
                </a:cxn>
                <a:cxn ang="0">
                  <a:pos x="4" y="37"/>
                </a:cxn>
                <a:cxn ang="0">
                  <a:pos x="14" y="35"/>
                </a:cxn>
                <a:cxn ang="0">
                  <a:pos x="23" y="33"/>
                </a:cxn>
                <a:cxn ang="0">
                  <a:pos x="29" y="23"/>
                </a:cxn>
                <a:cxn ang="0">
                  <a:pos x="42" y="25"/>
                </a:cxn>
                <a:cxn ang="0">
                  <a:pos x="50" y="33"/>
                </a:cxn>
                <a:cxn ang="0">
                  <a:pos x="48" y="42"/>
                </a:cxn>
                <a:cxn ang="0">
                  <a:pos x="42" y="45"/>
                </a:cxn>
                <a:cxn ang="0">
                  <a:pos x="33" y="53"/>
                </a:cxn>
                <a:cxn ang="0">
                  <a:pos x="29" y="62"/>
                </a:cxn>
                <a:cxn ang="0">
                  <a:pos x="29" y="68"/>
                </a:cxn>
                <a:cxn ang="0">
                  <a:pos x="73" y="67"/>
                </a:cxn>
                <a:cxn ang="0">
                  <a:pos x="63" y="62"/>
                </a:cxn>
                <a:cxn ang="0">
                  <a:pos x="60" y="51"/>
                </a:cxn>
                <a:cxn ang="0">
                  <a:pos x="70" y="52"/>
                </a:cxn>
                <a:cxn ang="0">
                  <a:pos x="77" y="44"/>
                </a:cxn>
                <a:cxn ang="0">
                  <a:pos x="81" y="54"/>
                </a:cxn>
                <a:cxn ang="0">
                  <a:pos x="80" y="62"/>
                </a:cxn>
                <a:cxn ang="0">
                  <a:pos x="73" y="67"/>
                </a:cxn>
              </a:cxnLst>
              <a:rect l="0" t="0" r="r" b="b"/>
              <a:pathLst>
                <a:path w="83" h="69">
                  <a:moveTo>
                    <a:pt x="5" y="25"/>
                  </a:moveTo>
                  <a:cubicBezTo>
                    <a:pt x="7" y="22"/>
                    <a:pt x="10" y="16"/>
                    <a:pt x="14" y="18"/>
                  </a:cubicBezTo>
                  <a:cubicBezTo>
                    <a:pt x="20" y="17"/>
                    <a:pt x="27" y="18"/>
                    <a:pt x="31" y="11"/>
                  </a:cubicBezTo>
                  <a:cubicBezTo>
                    <a:pt x="35" y="7"/>
                    <a:pt x="40" y="6"/>
                    <a:pt x="45" y="6"/>
                  </a:cubicBezTo>
                  <a:cubicBezTo>
                    <a:pt x="51" y="0"/>
                    <a:pt x="43" y="9"/>
                    <a:pt x="46" y="12"/>
                  </a:cubicBezTo>
                  <a:cubicBezTo>
                    <a:pt x="46" y="17"/>
                    <a:pt x="42" y="22"/>
                    <a:pt x="38" y="21"/>
                  </a:cubicBezTo>
                  <a:cubicBezTo>
                    <a:pt x="33" y="22"/>
                    <a:pt x="28" y="21"/>
                    <a:pt x="23" y="21"/>
                  </a:cubicBezTo>
                  <a:cubicBezTo>
                    <a:pt x="19" y="19"/>
                    <a:pt x="16" y="22"/>
                    <a:pt x="14" y="27"/>
                  </a:cubicBezTo>
                  <a:cubicBezTo>
                    <a:pt x="10" y="31"/>
                    <a:pt x="9" y="29"/>
                    <a:pt x="5" y="25"/>
                  </a:cubicBezTo>
                  <a:close/>
                  <a:moveTo>
                    <a:pt x="29" y="68"/>
                  </a:moveTo>
                  <a:cubicBezTo>
                    <a:pt x="23" y="68"/>
                    <a:pt x="18" y="69"/>
                    <a:pt x="13" y="69"/>
                  </a:cubicBezTo>
                  <a:cubicBezTo>
                    <a:pt x="14" y="63"/>
                    <a:pt x="12" y="58"/>
                    <a:pt x="8" y="56"/>
                  </a:cubicBezTo>
                  <a:cubicBezTo>
                    <a:pt x="4" y="59"/>
                    <a:pt x="0" y="54"/>
                    <a:pt x="6" y="50"/>
                  </a:cubicBezTo>
                  <a:cubicBezTo>
                    <a:pt x="11" y="47"/>
                    <a:pt x="1" y="42"/>
                    <a:pt x="4" y="37"/>
                  </a:cubicBezTo>
                  <a:cubicBezTo>
                    <a:pt x="5" y="29"/>
                    <a:pt x="11" y="37"/>
                    <a:pt x="14" y="35"/>
                  </a:cubicBezTo>
                  <a:cubicBezTo>
                    <a:pt x="16" y="28"/>
                    <a:pt x="20" y="28"/>
                    <a:pt x="23" y="33"/>
                  </a:cubicBezTo>
                  <a:cubicBezTo>
                    <a:pt x="28" y="34"/>
                    <a:pt x="23" y="21"/>
                    <a:pt x="29" y="23"/>
                  </a:cubicBezTo>
                  <a:cubicBezTo>
                    <a:pt x="33" y="24"/>
                    <a:pt x="39" y="23"/>
                    <a:pt x="42" y="25"/>
                  </a:cubicBezTo>
                  <a:cubicBezTo>
                    <a:pt x="40" y="32"/>
                    <a:pt x="45" y="34"/>
                    <a:pt x="50" y="33"/>
                  </a:cubicBezTo>
                  <a:cubicBezTo>
                    <a:pt x="56" y="32"/>
                    <a:pt x="53" y="43"/>
                    <a:pt x="48" y="42"/>
                  </a:cubicBezTo>
                  <a:cubicBezTo>
                    <a:pt x="47" y="41"/>
                    <a:pt x="39" y="38"/>
                    <a:pt x="42" y="45"/>
                  </a:cubicBezTo>
                  <a:cubicBezTo>
                    <a:pt x="40" y="50"/>
                    <a:pt x="37" y="53"/>
                    <a:pt x="33" y="53"/>
                  </a:cubicBezTo>
                  <a:cubicBezTo>
                    <a:pt x="34" y="55"/>
                    <a:pt x="28" y="57"/>
                    <a:pt x="29" y="62"/>
                  </a:cubicBezTo>
                  <a:cubicBezTo>
                    <a:pt x="30" y="65"/>
                    <a:pt x="25" y="67"/>
                    <a:pt x="29" y="68"/>
                  </a:cubicBezTo>
                  <a:close/>
                  <a:moveTo>
                    <a:pt x="73" y="67"/>
                  </a:moveTo>
                  <a:cubicBezTo>
                    <a:pt x="71" y="62"/>
                    <a:pt x="67" y="62"/>
                    <a:pt x="63" y="62"/>
                  </a:cubicBezTo>
                  <a:cubicBezTo>
                    <a:pt x="60" y="62"/>
                    <a:pt x="56" y="51"/>
                    <a:pt x="60" y="51"/>
                  </a:cubicBezTo>
                  <a:cubicBezTo>
                    <a:pt x="64" y="48"/>
                    <a:pt x="67" y="44"/>
                    <a:pt x="70" y="52"/>
                  </a:cubicBezTo>
                  <a:cubicBezTo>
                    <a:pt x="75" y="57"/>
                    <a:pt x="74" y="45"/>
                    <a:pt x="77" y="44"/>
                  </a:cubicBezTo>
                  <a:cubicBezTo>
                    <a:pt x="82" y="41"/>
                    <a:pt x="83" y="49"/>
                    <a:pt x="81" y="54"/>
                  </a:cubicBezTo>
                  <a:cubicBezTo>
                    <a:pt x="74" y="57"/>
                    <a:pt x="81" y="59"/>
                    <a:pt x="80" y="62"/>
                  </a:cubicBezTo>
                  <a:cubicBezTo>
                    <a:pt x="78" y="63"/>
                    <a:pt x="76" y="67"/>
                    <a:pt x="73" y="6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8" name="Freeform 2747"/>
            <p:cNvSpPr>
              <a:spLocks noEditPoints="1"/>
            </p:cNvSpPr>
            <p:nvPr/>
          </p:nvSpPr>
          <p:spPr bwMode="auto">
            <a:xfrm>
              <a:off x="1937611" y="3182463"/>
              <a:ext cx="535019" cy="284001"/>
            </a:xfrm>
            <a:custGeom>
              <a:avLst/>
              <a:gdLst/>
              <a:ahLst/>
              <a:cxnLst>
                <a:cxn ang="0">
                  <a:pos x="799" y="300"/>
                </a:cxn>
                <a:cxn ang="0">
                  <a:pos x="858" y="327"/>
                </a:cxn>
                <a:cxn ang="0">
                  <a:pos x="757" y="357"/>
                </a:cxn>
                <a:cxn ang="0">
                  <a:pos x="693" y="389"/>
                </a:cxn>
                <a:cxn ang="0">
                  <a:pos x="640" y="394"/>
                </a:cxn>
                <a:cxn ang="0">
                  <a:pos x="570" y="423"/>
                </a:cxn>
                <a:cxn ang="0">
                  <a:pos x="568" y="457"/>
                </a:cxn>
                <a:cxn ang="0">
                  <a:pos x="548" y="488"/>
                </a:cxn>
                <a:cxn ang="0">
                  <a:pos x="535" y="538"/>
                </a:cxn>
                <a:cxn ang="0">
                  <a:pos x="487" y="523"/>
                </a:cxn>
                <a:cxn ang="0">
                  <a:pos x="431" y="507"/>
                </a:cxn>
                <a:cxn ang="0">
                  <a:pos x="397" y="462"/>
                </a:cxn>
                <a:cxn ang="0">
                  <a:pos x="385" y="437"/>
                </a:cxn>
                <a:cxn ang="0">
                  <a:pos x="360" y="395"/>
                </a:cxn>
                <a:cxn ang="0">
                  <a:pos x="347" y="375"/>
                </a:cxn>
                <a:cxn ang="0">
                  <a:pos x="400" y="367"/>
                </a:cxn>
                <a:cxn ang="0">
                  <a:pos x="398" y="334"/>
                </a:cxn>
                <a:cxn ang="0">
                  <a:pos x="342" y="302"/>
                </a:cxn>
                <a:cxn ang="0">
                  <a:pos x="384" y="291"/>
                </a:cxn>
                <a:cxn ang="0">
                  <a:pos x="335" y="278"/>
                </a:cxn>
                <a:cxn ang="0">
                  <a:pos x="323" y="242"/>
                </a:cxn>
                <a:cxn ang="0">
                  <a:pos x="227" y="174"/>
                </a:cxn>
                <a:cxn ang="0">
                  <a:pos x="64" y="167"/>
                </a:cxn>
                <a:cxn ang="0">
                  <a:pos x="42" y="145"/>
                </a:cxn>
                <a:cxn ang="0">
                  <a:pos x="35" y="132"/>
                </a:cxn>
                <a:cxn ang="0">
                  <a:pos x="105" y="102"/>
                </a:cxn>
                <a:cxn ang="0">
                  <a:pos x="94" y="78"/>
                </a:cxn>
                <a:cxn ang="0">
                  <a:pos x="207" y="42"/>
                </a:cxn>
                <a:cxn ang="0">
                  <a:pos x="302" y="32"/>
                </a:cxn>
                <a:cxn ang="0">
                  <a:pos x="409" y="44"/>
                </a:cxn>
                <a:cxn ang="0">
                  <a:pos x="479" y="39"/>
                </a:cxn>
                <a:cxn ang="0">
                  <a:pos x="524" y="12"/>
                </a:cxn>
                <a:cxn ang="0">
                  <a:pos x="721" y="2"/>
                </a:cxn>
                <a:cxn ang="0">
                  <a:pos x="876" y="16"/>
                </a:cxn>
                <a:cxn ang="0">
                  <a:pos x="730" y="36"/>
                </a:cxn>
                <a:cxn ang="0">
                  <a:pos x="870" y="45"/>
                </a:cxn>
                <a:cxn ang="0">
                  <a:pos x="912" y="59"/>
                </a:cxn>
                <a:cxn ang="0">
                  <a:pos x="1082" y="46"/>
                </a:cxn>
                <a:cxn ang="0">
                  <a:pos x="966" y="73"/>
                </a:cxn>
                <a:cxn ang="0">
                  <a:pos x="961" y="93"/>
                </a:cxn>
                <a:cxn ang="0">
                  <a:pos x="953" y="130"/>
                </a:cxn>
                <a:cxn ang="0">
                  <a:pos x="986" y="147"/>
                </a:cxn>
                <a:cxn ang="0">
                  <a:pos x="915" y="163"/>
                </a:cxn>
                <a:cxn ang="0">
                  <a:pos x="944" y="199"/>
                </a:cxn>
                <a:cxn ang="0">
                  <a:pos x="944" y="223"/>
                </a:cxn>
                <a:cxn ang="0">
                  <a:pos x="839" y="234"/>
                </a:cxn>
                <a:cxn ang="0">
                  <a:pos x="894" y="266"/>
                </a:cxn>
                <a:cxn ang="0">
                  <a:pos x="884" y="297"/>
                </a:cxn>
                <a:cxn ang="0">
                  <a:pos x="884" y="254"/>
                </a:cxn>
                <a:cxn ang="0">
                  <a:pos x="327" y="320"/>
                </a:cxn>
                <a:cxn ang="0">
                  <a:pos x="345" y="326"/>
                </a:cxn>
              </a:cxnLst>
              <a:rect l="0" t="0" r="r" b="b"/>
              <a:pathLst>
                <a:path w="1088" h="547">
                  <a:moveTo>
                    <a:pt x="827" y="275"/>
                  </a:moveTo>
                  <a:cubicBezTo>
                    <a:pt x="833" y="276"/>
                    <a:pt x="839" y="276"/>
                    <a:pt x="845" y="278"/>
                  </a:cubicBezTo>
                  <a:cubicBezTo>
                    <a:pt x="850" y="283"/>
                    <a:pt x="840" y="282"/>
                    <a:pt x="837" y="284"/>
                  </a:cubicBezTo>
                  <a:cubicBezTo>
                    <a:pt x="827" y="287"/>
                    <a:pt x="816" y="284"/>
                    <a:pt x="806" y="288"/>
                  </a:cubicBezTo>
                  <a:cubicBezTo>
                    <a:pt x="803" y="290"/>
                    <a:pt x="800" y="298"/>
                    <a:pt x="799" y="300"/>
                  </a:cubicBezTo>
                  <a:cubicBezTo>
                    <a:pt x="811" y="307"/>
                    <a:pt x="825" y="306"/>
                    <a:pt x="838" y="306"/>
                  </a:cubicBezTo>
                  <a:cubicBezTo>
                    <a:pt x="853" y="303"/>
                    <a:pt x="869" y="301"/>
                    <a:pt x="885" y="308"/>
                  </a:cubicBezTo>
                  <a:cubicBezTo>
                    <a:pt x="893" y="308"/>
                    <a:pt x="902" y="308"/>
                    <a:pt x="911" y="309"/>
                  </a:cubicBezTo>
                  <a:cubicBezTo>
                    <a:pt x="899" y="318"/>
                    <a:pt x="885" y="320"/>
                    <a:pt x="872" y="325"/>
                  </a:cubicBezTo>
                  <a:cubicBezTo>
                    <a:pt x="867" y="326"/>
                    <a:pt x="862" y="322"/>
                    <a:pt x="858" y="327"/>
                  </a:cubicBezTo>
                  <a:cubicBezTo>
                    <a:pt x="848" y="336"/>
                    <a:pt x="835" y="341"/>
                    <a:pt x="823" y="344"/>
                  </a:cubicBezTo>
                  <a:cubicBezTo>
                    <a:pt x="816" y="345"/>
                    <a:pt x="808" y="344"/>
                    <a:pt x="800" y="346"/>
                  </a:cubicBezTo>
                  <a:cubicBezTo>
                    <a:pt x="793" y="346"/>
                    <a:pt x="786" y="352"/>
                    <a:pt x="779" y="350"/>
                  </a:cubicBezTo>
                  <a:cubicBezTo>
                    <a:pt x="775" y="348"/>
                    <a:pt x="770" y="343"/>
                    <a:pt x="768" y="350"/>
                  </a:cubicBezTo>
                  <a:cubicBezTo>
                    <a:pt x="766" y="356"/>
                    <a:pt x="762" y="357"/>
                    <a:pt x="757" y="357"/>
                  </a:cubicBezTo>
                  <a:cubicBezTo>
                    <a:pt x="750" y="357"/>
                    <a:pt x="744" y="355"/>
                    <a:pt x="739" y="349"/>
                  </a:cubicBezTo>
                  <a:cubicBezTo>
                    <a:pt x="735" y="347"/>
                    <a:pt x="731" y="344"/>
                    <a:pt x="727" y="343"/>
                  </a:cubicBezTo>
                  <a:cubicBezTo>
                    <a:pt x="727" y="348"/>
                    <a:pt x="732" y="352"/>
                    <a:pt x="732" y="357"/>
                  </a:cubicBezTo>
                  <a:cubicBezTo>
                    <a:pt x="729" y="360"/>
                    <a:pt x="724" y="360"/>
                    <a:pt x="721" y="362"/>
                  </a:cubicBezTo>
                  <a:cubicBezTo>
                    <a:pt x="709" y="366"/>
                    <a:pt x="702" y="380"/>
                    <a:pt x="693" y="389"/>
                  </a:cubicBezTo>
                  <a:cubicBezTo>
                    <a:pt x="687" y="395"/>
                    <a:pt x="679" y="397"/>
                    <a:pt x="672" y="395"/>
                  </a:cubicBezTo>
                  <a:cubicBezTo>
                    <a:pt x="666" y="390"/>
                    <a:pt x="666" y="397"/>
                    <a:pt x="663" y="402"/>
                  </a:cubicBezTo>
                  <a:cubicBezTo>
                    <a:pt x="660" y="408"/>
                    <a:pt x="654" y="408"/>
                    <a:pt x="649" y="407"/>
                  </a:cubicBezTo>
                  <a:cubicBezTo>
                    <a:pt x="643" y="406"/>
                    <a:pt x="638" y="409"/>
                    <a:pt x="633" y="411"/>
                  </a:cubicBezTo>
                  <a:cubicBezTo>
                    <a:pt x="635" y="406"/>
                    <a:pt x="638" y="400"/>
                    <a:pt x="640" y="394"/>
                  </a:cubicBezTo>
                  <a:cubicBezTo>
                    <a:pt x="635" y="394"/>
                    <a:pt x="629" y="393"/>
                    <a:pt x="624" y="392"/>
                  </a:cubicBezTo>
                  <a:cubicBezTo>
                    <a:pt x="627" y="396"/>
                    <a:pt x="627" y="402"/>
                    <a:pt x="623" y="405"/>
                  </a:cubicBezTo>
                  <a:cubicBezTo>
                    <a:pt x="613" y="413"/>
                    <a:pt x="600" y="410"/>
                    <a:pt x="589" y="412"/>
                  </a:cubicBezTo>
                  <a:cubicBezTo>
                    <a:pt x="592" y="414"/>
                    <a:pt x="597" y="420"/>
                    <a:pt x="593" y="424"/>
                  </a:cubicBezTo>
                  <a:cubicBezTo>
                    <a:pt x="585" y="425"/>
                    <a:pt x="577" y="424"/>
                    <a:pt x="570" y="423"/>
                  </a:cubicBezTo>
                  <a:cubicBezTo>
                    <a:pt x="574" y="427"/>
                    <a:pt x="580" y="429"/>
                    <a:pt x="582" y="436"/>
                  </a:cubicBezTo>
                  <a:cubicBezTo>
                    <a:pt x="581" y="441"/>
                    <a:pt x="575" y="438"/>
                    <a:pt x="571" y="439"/>
                  </a:cubicBezTo>
                  <a:cubicBezTo>
                    <a:pt x="567" y="440"/>
                    <a:pt x="558" y="440"/>
                    <a:pt x="566" y="443"/>
                  </a:cubicBezTo>
                  <a:cubicBezTo>
                    <a:pt x="570" y="446"/>
                    <a:pt x="576" y="446"/>
                    <a:pt x="579" y="452"/>
                  </a:cubicBezTo>
                  <a:cubicBezTo>
                    <a:pt x="576" y="455"/>
                    <a:pt x="573" y="459"/>
                    <a:pt x="568" y="457"/>
                  </a:cubicBezTo>
                  <a:cubicBezTo>
                    <a:pt x="560" y="455"/>
                    <a:pt x="569" y="462"/>
                    <a:pt x="565" y="466"/>
                  </a:cubicBezTo>
                  <a:cubicBezTo>
                    <a:pt x="563" y="472"/>
                    <a:pt x="556" y="464"/>
                    <a:pt x="554" y="467"/>
                  </a:cubicBezTo>
                  <a:cubicBezTo>
                    <a:pt x="557" y="472"/>
                    <a:pt x="557" y="479"/>
                    <a:pt x="551" y="476"/>
                  </a:cubicBezTo>
                  <a:cubicBezTo>
                    <a:pt x="544" y="474"/>
                    <a:pt x="537" y="477"/>
                    <a:pt x="531" y="477"/>
                  </a:cubicBezTo>
                  <a:cubicBezTo>
                    <a:pt x="535" y="483"/>
                    <a:pt x="542" y="483"/>
                    <a:pt x="548" y="488"/>
                  </a:cubicBezTo>
                  <a:cubicBezTo>
                    <a:pt x="548" y="495"/>
                    <a:pt x="547" y="502"/>
                    <a:pt x="544" y="508"/>
                  </a:cubicBezTo>
                  <a:cubicBezTo>
                    <a:pt x="542" y="511"/>
                    <a:pt x="531" y="505"/>
                    <a:pt x="536" y="511"/>
                  </a:cubicBezTo>
                  <a:cubicBezTo>
                    <a:pt x="539" y="515"/>
                    <a:pt x="539" y="521"/>
                    <a:pt x="539" y="525"/>
                  </a:cubicBezTo>
                  <a:cubicBezTo>
                    <a:pt x="535" y="527"/>
                    <a:pt x="530" y="525"/>
                    <a:pt x="526" y="527"/>
                  </a:cubicBezTo>
                  <a:cubicBezTo>
                    <a:pt x="530" y="529"/>
                    <a:pt x="534" y="532"/>
                    <a:pt x="535" y="538"/>
                  </a:cubicBezTo>
                  <a:cubicBezTo>
                    <a:pt x="535" y="545"/>
                    <a:pt x="528" y="540"/>
                    <a:pt x="525" y="539"/>
                  </a:cubicBezTo>
                  <a:cubicBezTo>
                    <a:pt x="521" y="539"/>
                    <a:pt x="517" y="532"/>
                    <a:pt x="514" y="535"/>
                  </a:cubicBezTo>
                  <a:cubicBezTo>
                    <a:pt x="510" y="537"/>
                    <a:pt x="509" y="547"/>
                    <a:pt x="505" y="539"/>
                  </a:cubicBezTo>
                  <a:cubicBezTo>
                    <a:pt x="501" y="536"/>
                    <a:pt x="506" y="528"/>
                    <a:pt x="499" y="529"/>
                  </a:cubicBezTo>
                  <a:cubicBezTo>
                    <a:pt x="495" y="528"/>
                    <a:pt x="489" y="527"/>
                    <a:pt x="487" y="523"/>
                  </a:cubicBezTo>
                  <a:cubicBezTo>
                    <a:pt x="492" y="519"/>
                    <a:pt x="489" y="514"/>
                    <a:pt x="485" y="512"/>
                  </a:cubicBezTo>
                  <a:cubicBezTo>
                    <a:pt x="481" y="515"/>
                    <a:pt x="477" y="517"/>
                    <a:pt x="473" y="518"/>
                  </a:cubicBezTo>
                  <a:cubicBezTo>
                    <a:pt x="468" y="518"/>
                    <a:pt x="462" y="517"/>
                    <a:pt x="458" y="519"/>
                  </a:cubicBezTo>
                  <a:cubicBezTo>
                    <a:pt x="454" y="522"/>
                    <a:pt x="450" y="526"/>
                    <a:pt x="448" y="520"/>
                  </a:cubicBezTo>
                  <a:cubicBezTo>
                    <a:pt x="446" y="510"/>
                    <a:pt x="436" y="512"/>
                    <a:pt x="431" y="507"/>
                  </a:cubicBezTo>
                  <a:cubicBezTo>
                    <a:pt x="427" y="505"/>
                    <a:pt x="424" y="500"/>
                    <a:pt x="424" y="495"/>
                  </a:cubicBezTo>
                  <a:cubicBezTo>
                    <a:pt x="426" y="488"/>
                    <a:pt x="419" y="486"/>
                    <a:pt x="415" y="488"/>
                  </a:cubicBezTo>
                  <a:cubicBezTo>
                    <a:pt x="412" y="486"/>
                    <a:pt x="406" y="487"/>
                    <a:pt x="406" y="481"/>
                  </a:cubicBezTo>
                  <a:cubicBezTo>
                    <a:pt x="405" y="476"/>
                    <a:pt x="414" y="471"/>
                    <a:pt x="409" y="469"/>
                  </a:cubicBezTo>
                  <a:cubicBezTo>
                    <a:pt x="405" y="469"/>
                    <a:pt x="397" y="470"/>
                    <a:pt x="397" y="462"/>
                  </a:cubicBezTo>
                  <a:cubicBezTo>
                    <a:pt x="398" y="455"/>
                    <a:pt x="390" y="461"/>
                    <a:pt x="387" y="457"/>
                  </a:cubicBezTo>
                  <a:cubicBezTo>
                    <a:pt x="383" y="455"/>
                    <a:pt x="383" y="448"/>
                    <a:pt x="388" y="446"/>
                  </a:cubicBezTo>
                  <a:cubicBezTo>
                    <a:pt x="393" y="442"/>
                    <a:pt x="400" y="443"/>
                    <a:pt x="404" y="438"/>
                  </a:cubicBezTo>
                  <a:cubicBezTo>
                    <a:pt x="410" y="438"/>
                    <a:pt x="408" y="427"/>
                    <a:pt x="403" y="431"/>
                  </a:cubicBezTo>
                  <a:cubicBezTo>
                    <a:pt x="397" y="432"/>
                    <a:pt x="390" y="431"/>
                    <a:pt x="385" y="437"/>
                  </a:cubicBezTo>
                  <a:cubicBezTo>
                    <a:pt x="381" y="436"/>
                    <a:pt x="377" y="444"/>
                    <a:pt x="374" y="439"/>
                  </a:cubicBezTo>
                  <a:cubicBezTo>
                    <a:pt x="372" y="434"/>
                    <a:pt x="374" y="429"/>
                    <a:pt x="372" y="424"/>
                  </a:cubicBezTo>
                  <a:cubicBezTo>
                    <a:pt x="370" y="420"/>
                    <a:pt x="372" y="410"/>
                    <a:pt x="366" y="413"/>
                  </a:cubicBezTo>
                  <a:cubicBezTo>
                    <a:pt x="360" y="414"/>
                    <a:pt x="356" y="408"/>
                    <a:pt x="352" y="404"/>
                  </a:cubicBezTo>
                  <a:cubicBezTo>
                    <a:pt x="351" y="399"/>
                    <a:pt x="357" y="396"/>
                    <a:pt x="360" y="395"/>
                  </a:cubicBezTo>
                  <a:cubicBezTo>
                    <a:pt x="359" y="393"/>
                    <a:pt x="352" y="393"/>
                    <a:pt x="349" y="394"/>
                  </a:cubicBezTo>
                  <a:cubicBezTo>
                    <a:pt x="344" y="390"/>
                    <a:pt x="353" y="388"/>
                    <a:pt x="356" y="389"/>
                  </a:cubicBezTo>
                  <a:cubicBezTo>
                    <a:pt x="360" y="388"/>
                    <a:pt x="365" y="389"/>
                    <a:pt x="366" y="382"/>
                  </a:cubicBezTo>
                  <a:cubicBezTo>
                    <a:pt x="367" y="378"/>
                    <a:pt x="358" y="381"/>
                    <a:pt x="355" y="380"/>
                  </a:cubicBezTo>
                  <a:cubicBezTo>
                    <a:pt x="352" y="381"/>
                    <a:pt x="345" y="380"/>
                    <a:pt x="347" y="375"/>
                  </a:cubicBezTo>
                  <a:cubicBezTo>
                    <a:pt x="348" y="372"/>
                    <a:pt x="358" y="372"/>
                    <a:pt x="351" y="369"/>
                  </a:cubicBezTo>
                  <a:cubicBezTo>
                    <a:pt x="347" y="374"/>
                    <a:pt x="342" y="364"/>
                    <a:pt x="348" y="364"/>
                  </a:cubicBezTo>
                  <a:cubicBezTo>
                    <a:pt x="354" y="362"/>
                    <a:pt x="359" y="360"/>
                    <a:pt x="365" y="361"/>
                  </a:cubicBezTo>
                  <a:cubicBezTo>
                    <a:pt x="371" y="363"/>
                    <a:pt x="377" y="363"/>
                    <a:pt x="382" y="364"/>
                  </a:cubicBezTo>
                  <a:cubicBezTo>
                    <a:pt x="388" y="366"/>
                    <a:pt x="394" y="367"/>
                    <a:pt x="400" y="367"/>
                  </a:cubicBezTo>
                  <a:cubicBezTo>
                    <a:pt x="398" y="362"/>
                    <a:pt x="405" y="356"/>
                    <a:pt x="397" y="356"/>
                  </a:cubicBezTo>
                  <a:cubicBezTo>
                    <a:pt x="384" y="351"/>
                    <a:pt x="370" y="349"/>
                    <a:pt x="357" y="344"/>
                  </a:cubicBezTo>
                  <a:cubicBezTo>
                    <a:pt x="360" y="338"/>
                    <a:pt x="367" y="341"/>
                    <a:pt x="372" y="342"/>
                  </a:cubicBezTo>
                  <a:cubicBezTo>
                    <a:pt x="378" y="344"/>
                    <a:pt x="385" y="346"/>
                    <a:pt x="391" y="343"/>
                  </a:cubicBezTo>
                  <a:cubicBezTo>
                    <a:pt x="391" y="337"/>
                    <a:pt x="392" y="332"/>
                    <a:pt x="398" y="334"/>
                  </a:cubicBezTo>
                  <a:cubicBezTo>
                    <a:pt x="403" y="338"/>
                    <a:pt x="406" y="329"/>
                    <a:pt x="400" y="328"/>
                  </a:cubicBezTo>
                  <a:cubicBezTo>
                    <a:pt x="395" y="328"/>
                    <a:pt x="393" y="322"/>
                    <a:pt x="398" y="318"/>
                  </a:cubicBezTo>
                  <a:cubicBezTo>
                    <a:pt x="403" y="314"/>
                    <a:pt x="394" y="312"/>
                    <a:pt x="391" y="312"/>
                  </a:cubicBezTo>
                  <a:cubicBezTo>
                    <a:pt x="384" y="311"/>
                    <a:pt x="377" y="312"/>
                    <a:pt x="370" y="309"/>
                  </a:cubicBezTo>
                  <a:cubicBezTo>
                    <a:pt x="361" y="305"/>
                    <a:pt x="352" y="302"/>
                    <a:pt x="342" y="302"/>
                  </a:cubicBezTo>
                  <a:cubicBezTo>
                    <a:pt x="338" y="300"/>
                    <a:pt x="333" y="297"/>
                    <a:pt x="329" y="294"/>
                  </a:cubicBezTo>
                  <a:cubicBezTo>
                    <a:pt x="335" y="290"/>
                    <a:pt x="341" y="291"/>
                    <a:pt x="347" y="292"/>
                  </a:cubicBezTo>
                  <a:cubicBezTo>
                    <a:pt x="357" y="295"/>
                    <a:pt x="367" y="294"/>
                    <a:pt x="377" y="299"/>
                  </a:cubicBezTo>
                  <a:cubicBezTo>
                    <a:pt x="382" y="301"/>
                    <a:pt x="388" y="303"/>
                    <a:pt x="393" y="304"/>
                  </a:cubicBezTo>
                  <a:cubicBezTo>
                    <a:pt x="395" y="297"/>
                    <a:pt x="387" y="295"/>
                    <a:pt x="384" y="291"/>
                  </a:cubicBezTo>
                  <a:cubicBezTo>
                    <a:pt x="383" y="285"/>
                    <a:pt x="378" y="282"/>
                    <a:pt x="373" y="281"/>
                  </a:cubicBezTo>
                  <a:cubicBezTo>
                    <a:pt x="366" y="281"/>
                    <a:pt x="370" y="276"/>
                    <a:pt x="375" y="275"/>
                  </a:cubicBezTo>
                  <a:cubicBezTo>
                    <a:pt x="380" y="273"/>
                    <a:pt x="370" y="271"/>
                    <a:pt x="368" y="271"/>
                  </a:cubicBezTo>
                  <a:cubicBezTo>
                    <a:pt x="361" y="272"/>
                    <a:pt x="355" y="270"/>
                    <a:pt x="348" y="267"/>
                  </a:cubicBezTo>
                  <a:cubicBezTo>
                    <a:pt x="344" y="271"/>
                    <a:pt x="339" y="274"/>
                    <a:pt x="335" y="278"/>
                  </a:cubicBezTo>
                  <a:cubicBezTo>
                    <a:pt x="329" y="281"/>
                    <a:pt x="322" y="281"/>
                    <a:pt x="316" y="279"/>
                  </a:cubicBezTo>
                  <a:cubicBezTo>
                    <a:pt x="312" y="277"/>
                    <a:pt x="306" y="277"/>
                    <a:pt x="307" y="271"/>
                  </a:cubicBezTo>
                  <a:cubicBezTo>
                    <a:pt x="312" y="268"/>
                    <a:pt x="313" y="260"/>
                    <a:pt x="312" y="254"/>
                  </a:cubicBezTo>
                  <a:cubicBezTo>
                    <a:pt x="309" y="246"/>
                    <a:pt x="316" y="247"/>
                    <a:pt x="320" y="249"/>
                  </a:cubicBezTo>
                  <a:cubicBezTo>
                    <a:pt x="323" y="252"/>
                    <a:pt x="329" y="244"/>
                    <a:pt x="323" y="242"/>
                  </a:cubicBezTo>
                  <a:cubicBezTo>
                    <a:pt x="319" y="238"/>
                    <a:pt x="315" y="236"/>
                    <a:pt x="310" y="233"/>
                  </a:cubicBezTo>
                  <a:cubicBezTo>
                    <a:pt x="301" y="224"/>
                    <a:pt x="294" y="211"/>
                    <a:pt x="285" y="201"/>
                  </a:cubicBezTo>
                  <a:cubicBezTo>
                    <a:pt x="280" y="195"/>
                    <a:pt x="273" y="197"/>
                    <a:pt x="266" y="194"/>
                  </a:cubicBezTo>
                  <a:cubicBezTo>
                    <a:pt x="262" y="193"/>
                    <a:pt x="259" y="189"/>
                    <a:pt x="260" y="183"/>
                  </a:cubicBezTo>
                  <a:cubicBezTo>
                    <a:pt x="250" y="175"/>
                    <a:pt x="237" y="178"/>
                    <a:pt x="227" y="174"/>
                  </a:cubicBezTo>
                  <a:cubicBezTo>
                    <a:pt x="205" y="168"/>
                    <a:pt x="183" y="165"/>
                    <a:pt x="161" y="165"/>
                  </a:cubicBezTo>
                  <a:cubicBezTo>
                    <a:pt x="154" y="168"/>
                    <a:pt x="146" y="168"/>
                    <a:pt x="139" y="170"/>
                  </a:cubicBezTo>
                  <a:cubicBezTo>
                    <a:pt x="128" y="173"/>
                    <a:pt x="117" y="169"/>
                    <a:pt x="107" y="167"/>
                  </a:cubicBezTo>
                  <a:cubicBezTo>
                    <a:pt x="110" y="172"/>
                    <a:pt x="111" y="178"/>
                    <a:pt x="104" y="175"/>
                  </a:cubicBezTo>
                  <a:cubicBezTo>
                    <a:pt x="91" y="174"/>
                    <a:pt x="78" y="170"/>
                    <a:pt x="64" y="167"/>
                  </a:cubicBezTo>
                  <a:cubicBezTo>
                    <a:pt x="70" y="165"/>
                    <a:pt x="75" y="162"/>
                    <a:pt x="81" y="160"/>
                  </a:cubicBezTo>
                  <a:cubicBezTo>
                    <a:pt x="78" y="154"/>
                    <a:pt x="71" y="157"/>
                    <a:pt x="67" y="156"/>
                  </a:cubicBezTo>
                  <a:cubicBezTo>
                    <a:pt x="57" y="156"/>
                    <a:pt x="47" y="156"/>
                    <a:pt x="37" y="154"/>
                  </a:cubicBezTo>
                  <a:cubicBezTo>
                    <a:pt x="32" y="152"/>
                    <a:pt x="26" y="149"/>
                    <a:pt x="21" y="148"/>
                  </a:cubicBezTo>
                  <a:cubicBezTo>
                    <a:pt x="27" y="143"/>
                    <a:pt x="35" y="145"/>
                    <a:pt x="42" y="145"/>
                  </a:cubicBezTo>
                  <a:cubicBezTo>
                    <a:pt x="64" y="146"/>
                    <a:pt x="86" y="148"/>
                    <a:pt x="108" y="144"/>
                  </a:cubicBezTo>
                  <a:cubicBezTo>
                    <a:pt x="111" y="144"/>
                    <a:pt x="120" y="142"/>
                    <a:pt x="115" y="138"/>
                  </a:cubicBezTo>
                  <a:cubicBezTo>
                    <a:pt x="109" y="133"/>
                    <a:pt x="103" y="133"/>
                    <a:pt x="96" y="135"/>
                  </a:cubicBezTo>
                  <a:cubicBezTo>
                    <a:pt x="86" y="138"/>
                    <a:pt x="76" y="138"/>
                    <a:pt x="66" y="136"/>
                  </a:cubicBezTo>
                  <a:cubicBezTo>
                    <a:pt x="56" y="138"/>
                    <a:pt x="44" y="140"/>
                    <a:pt x="35" y="132"/>
                  </a:cubicBezTo>
                  <a:cubicBezTo>
                    <a:pt x="29" y="129"/>
                    <a:pt x="22" y="130"/>
                    <a:pt x="15" y="130"/>
                  </a:cubicBezTo>
                  <a:cubicBezTo>
                    <a:pt x="11" y="129"/>
                    <a:pt x="6" y="126"/>
                    <a:pt x="1" y="124"/>
                  </a:cubicBezTo>
                  <a:cubicBezTo>
                    <a:pt x="0" y="118"/>
                    <a:pt x="5" y="115"/>
                    <a:pt x="10" y="115"/>
                  </a:cubicBezTo>
                  <a:cubicBezTo>
                    <a:pt x="27" y="113"/>
                    <a:pt x="44" y="112"/>
                    <a:pt x="61" y="110"/>
                  </a:cubicBezTo>
                  <a:cubicBezTo>
                    <a:pt x="74" y="101"/>
                    <a:pt x="90" y="103"/>
                    <a:pt x="105" y="102"/>
                  </a:cubicBezTo>
                  <a:cubicBezTo>
                    <a:pt x="113" y="100"/>
                    <a:pt x="122" y="103"/>
                    <a:pt x="130" y="101"/>
                  </a:cubicBezTo>
                  <a:cubicBezTo>
                    <a:pt x="133" y="98"/>
                    <a:pt x="139" y="99"/>
                    <a:pt x="140" y="94"/>
                  </a:cubicBezTo>
                  <a:cubicBezTo>
                    <a:pt x="140" y="89"/>
                    <a:pt x="147" y="83"/>
                    <a:pt x="141" y="83"/>
                  </a:cubicBezTo>
                  <a:cubicBezTo>
                    <a:pt x="134" y="81"/>
                    <a:pt x="126" y="81"/>
                    <a:pt x="119" y="82"/>
                  </a:cubicBezTo>
                  <a:cubicBezTo>
                    <a:pt x="110" y="85"/>
                    <a:pt x="102" y="81"/>
                    <a:pt x="94" y="78"/>
                  </a:cubicBezTo>
                  <a:cubicBezTo>
                    <a:pt x="96" y="73"/>
                    <a:pt x="99" y="68"/>
                    <a:pt x="104" y="68"/>
                  </a:cubicBezTo>
                  <a:cubicBezTo>
                    <a:pt x="118" y="64"/>
                    <a:pt x="132" y="64"/>
                    <a:pt x="147" y="60"/>
                  </a:cubicBezTo>
                  <a:cubicBezTo>
                    <a:pt x="160" y="58"/>
                    <a:pt x="174" y="55"/>
                    <a:pt x="188" y="57"/>
                  </a:cubicBezTo>
                  <a:cubicBezTo>
                    <a:pt x="195" y="56"/>
                    <a:pt x="202" y="57"/>
                    <a:pt x="209" y="55"/>
                  </a:cubicBezTo>
                  <a:cubicBezTo>
                    <a:pt x="213" y="52"/>
                    <a:pt x="207" y="46"/>
                    <a:pt x="207" y="42"/>
                  </a:cubicBezTo>
                  <a:cubicBezTo>
                    <a:pt x="214" y="39"/>
                    <a:pt x="222" y="40"/>
                    <a:pt x="229" y="40"/>
                  </a:cubicBezTo>
                  <a:cubicBezTo>
                    <a:pt x="244" y="42"/>
                    <a:pt x="259" y="47"/>
                    <a:pt x="274" y="50"/>
                  </a:cubicBezTo>
                  <a:cubicBezTo>
                    <a:pt x="282" y="48"/>
                    <a:pt x="280" y="46"/>
                    <a:pt x="274" y="45"/>
                  </a:cubicBezTo>
                  <a:cubicBezTo>
                    <a:pt x="269" y="43"/>
                    <a:pt x="265" y="41"/>
                    <a:pt x="261" y="37"/>
                  </a:cubicBezTo>
                  <a:cubicBezTo>
                    <a:pt x="275" y="35"/>
                    <a:pt x="288" y="35"/>
                    <a:pt x="302" y="32"/>
                  </a:cubicBezTo>
                  <a:cubicBezTo>
                    <a:pt x="314" y="31"/>
                    <a:pt x="326" y="29"/>
                    <a:pt x="338" y="31"/>
                  </a:cubicBezTo>
                  <a:cubicBezTo>
                    <a:pt x="343" y="31"/>
                    <a:pt x="340" y="41"/>
                    <a:pt x="342" y="45"/>
                  </a:cubicBezTo>
                  <a:cubicBezTo>
                    <a:pt x="341" y="52"/>
                    <a:pt x="348" y="48"/>
                    <a:pt x="351" y="46"/>
                  </a:cubicBezTo>
                  <a:cubicBezTo>
                    <a:pt x="356" y="45"/>
                    <a:pt x="355" y="36"/>
                    <a:pt x="358" y="34"/>
                  </a:cubicBezTo>
                  <a:cubicBezTo>
                    <a:pt x="376" y="34"/>
                    <a:pt x="392" y="42"/>
                    <a:pt x="409" y="44"/>
                  </a:cubicBezTo>
                  <a:cubicBezTo>
                    <a:pt x="414" y="39"/>
                    <a:pt x="404" y="39"/>
                    <a:pt x="402" y="35"/>
                  </a:cubicBezTo>
                  <a:cubicBezTo>
                    <a:pt x="400" y="32"/>
                    <a:pt x="391" y="31"/>
                    <a:pt x="393" y="27"/>
                  </a:cubicBezTo>
                  <a:cubicBezTo>
                    <a:pt x="396" y="24"/>
                    <a:pt x="401" y="27"/>
                    <a:pt x="405" y="26"/>
                  </a:cubicBezTo>
                  <a:cubicBezTo>
                    <a:pt x="417" y="26"/>
                    <a:pt x="428" y="30"/>
                    <a:pt x="440" y="31"/>
                  </a:cubicBezTo>
                  <a:cubicBezTo>
                    <a:pt x="453" y="34"/>
                    <a:pt x="466" y="37"/>
                    <a:pt x="479" y="39"/>
                  </a:cubicBezTo>
                  <a:cubicBezTo>
                    <a:pt x="488" y="41"/>
                    <a:pt x="497" y="43"/>
                    <a:pt x="506" y="43"/>
                  </a:cubicBezTo>
                  <a:cubicBezTo>
                    <a:pt x="511" y="43"/>
                    <a:pt x="513" y="37"/>
                    <a:pt x="515" y="32"/>
                  </a:cubicBezTo>
                  <a:cubicBezTo>
                    <a:pt x="519" y="27"/>
                    <a:pt x="517" y="23"/>
                    <a:pt x="511" y="23"/>
                  </a:cubicBezTo>
                  <a:cubicBezTo>
                    <a:pt x="505" y="22"/>
                    <a:pt x="500" y="18"/>
                    <a:pt x="495" y="15"/>
                  </a:cubicBezTo>
                  <a:cubicBezTo>
                    <a:pt x="504" y="10"/>
                    <a:pt x="514" y="14"/>
                    <a:pt x="524" y="12"/>
                  </a:cubicBezTo>
                  <a:cubicBezTo>
                    <a:pt x="540" y="10"/>
                    <a:pt x="556" y="6"/>
                    <a:pt x="572" y="12"/>
                  </a:cubicBezTo>
                  <a:cubicBezTo>
                    <a:pt x="586" y="16"/>
                    <a:pt x="600" y="17"/>
                    <a:pt x="614" y="18"/>
                  </a:cubicBezTo>
                  <a:cubicBezTo>
                    <a:pt x="618" y="14"/>
                    <a:pt x="614" y="7"/>
                    <a:pt x="616" y="6"/>
                  </a:cubicBezTo>
                  <a:cubicBezTo>
                    <a:pt x="637" y="3"/>
                    <a:pt x="659" y="2"/>
                    <a:pt x="681" y="4"/>
                  </a:cubicBezTo>
                  <a:cubicBezTo>
                    <a:pt x="694" y="6"/>
                    <a:pt x="707" y="2"/>
                    <a:pt x="721" y="2"/>
                  </a:cubicBezTo>
                  <a:cubicBezTo>
                    <a:pt x="733" y="0"/>
                    <a:pt x="745" y="2"/>
                    <a:pt x="756" y="3"/>
                  </a:cubicBezTo>
                  <a:cubicBezTo>
                    <a:pt x="767" y="3"/>
                    <a:pt x="777" y="3"/>
                    <a:pt x="787" y="5"/>
                  </a:cubicBezTo>
                  <a:cubicBezTo>
                    <a:pt x="796" y="3"/>
                    <a:pt x="805" y="6"/>
                    <a:pt x="814" y="5"/>
                  </a:cubicBezTo>
                  <a:cubicBezTo>
                    <a:pt x="824" y="6"/>
                    <a:pt x="834" y="5"/>
                    <a:pt x="844" y="10"/>
                  </a:cubicBezTo>
                  <a:cubicBezTo>
                    <a:pt x="854" y="15"/>
                    <a:pt x="865" y="18"/>
                    <a:pt x="876" y="16"/>
                  </a:cubicBezTo>
                  <a:cubicBezTo>
                    <a:pt x="886" y="18"/>
                    <a:pt x="896" y="19"/>
                    <a:pt x="906" y="20"/>
                  </a:cubicBezTo>
                  <a:cubicBezTo>
                    <a:pt x="913" y="24"/>
                    <a:pt x="906" y="27"/>
                    <a:pt x="902" y="28"/>
                  </a:cubicBezTo>
                  <a:cubicBezTo>
                    <a:pt x="886" y="29"/>
                    <a:pt x="871" y="30"/>
                    <a:pt x="856" y="32"/>
                  </a:cubicBezTo>
                  <a:cubicBezTo>
                    <a:pt x="836" y="32"/>
                    <a:pt x="816" y="30"/>
                    <a:pt x="797" y="30"/>
                  </a:cubicBezTo>
                  <a:cubicBezTo>
                    <a:pt x="775" y="34"/>
                    <a:pt x="752" y="29"/>
                    <a:pt x="730" y="36"/>
                  </a:cubicBezTo>
                  <a:cubicBezTo>
                    <a:pt x="726" y="36"/>
                    <a:pt x="720" y="38"/>
                    <a:pt x="720" y="43"/>
                  </a:cubicBezTo>
                  <a:cubicBezTo>
                    <a:pt x="728" y="47"/>
                    <a:pt x="735" y="43"/>
                    <a:pt x="743" y="43"/>
                  </a:cubicBezTo>
                  <a:cubicBezTo>
                    <a:pt x="764" y="40"/>
                    <a:pt x="786" y="43"/>
                    <a:pt x="807" y="41"/>
                  </a:cubicBezTo>
                  <a:cubicBezTo>
                    <a:pt x="820" y="41"/>
                    <a:pt x="832" y="39"/>
                    <a:pt x="844" y="42"/>
                  </a:cubicBezTo>
                  <a:cubicBezTo>
                    <a:pt x="853" y="44"/>
                    <a:pt x="861" y="48"/>
                    <a:pt x="870" y="45"/>
                  </a:cubicBezTo>
                  <a:cubicBezTo>
                    <a:pt x="884" y="43"/>
                    <a:pt x="898" y="38"/>
                    <a:pt x="912" y="38"/>
                  </a:cubicBezTo>
                  <a:cubicBezTo>
                    <a:pt x="917" y="40"/>
                    <a:pt x="919" y="44"/>
                    <a:pt x="913" y="47"/>
                  </a:cubicBezTo>
                  <a:cubicBezTo>
                    <a:pt x="901" y="52"/>
                    <a:pt x="888" y="55"/>
                    <a:pt x="877" y="64"/>
                  </a:cubicBezTo>
                  <a:cubicBezTo>
                    <a:pt x="874" y="70"/>
                    <a:pt x="883" y="70"/>
                    <a:pt x="886" y="69"/>
                  </a:cubicBezTo>
                  <a:cubicBezTo>
                    <a:pt x="895" y="68"/>
                    <a:pt x="903" y="62"/>
                    <a:pt x="912" y="59"/>
                  </a:cubicBezTo>
                  <a:cubicBezTo>
                    <a:pt x="925" y="54"/>
                    <a:pt x="938" y="51"/>
                    <a:pt x="951" y="48"/>
                  </a:cubicBezTo>
                  <a:cubicBezTo>
                    <a:pt x="963" y="45"/>
                    <a:pt x="975" y="48"/>
                    <a:pt x="987" y="48"/>
                  </a:cubicBezTo>
                  <a:cubicBezTo>
                    <a:pt x="994" y="46"/>
                    <a:pt x="1000" y="45"/>
                    <a:pt x="1005" y="42"/>
                  </a:cubicBezTo>
                  <a:cubicBezTo>
                    <a:pt x="1020" y="37"/>
                    <a:pt x="1036" y="40"/>
                    <a:pt x="1051" y="41"/>
                  </a:cubicBezTo>
                  <a:cubicBezTo>
                    <a:pt x="1061" y="41"/>
                    <a:pt x="1071" y="45"/>
                    <a:pt x="1082" y="46"/>
                  </a:cubicBezTo>
                  <a:cubicBezTo>
                    <a:pt x="1088" y="50"/>
                    <a:pt x="1079" y="53"/>
                    <a:pt x="1076" y="52"/>
                  </a:cubicBezTo>
                  <a:cubicBezTo>
                    <a:pt x="1066" y="55"/>
                    <a:pt x="1056" y="53"/>
                    <a:pt x="1047" y="59"/>
                  </a:cubicBezTo>
                  <a:cubicBezTo>
                    <a:pt x="1040" y="64"/>
                    <a:pt x="1033" y="65"/>
                    <a:pt x="1026" y="67"/>
                  </a:cubicBezTo>
                  <a:cubicBezTo>
                    <a:pt x="1018" y="71"/>
                    <a:pt x="1009" y="74"/>
                    <a:pt x="1001" y="73"/>
                  </a:cubicBezTo>
                  <a:cubicBezTo>
                    <a:pt x="989" y="73"/>
                    <a:pt x="977" y="73"/>
                    <a:pt x="966" y="73"/>
                  </a:cubicBezTo>
                  <a:cubicBezTo>
                    <a:pt x="959" y="75"/>
                    <a:pt x="949" y="74"/>
                    <a:pt x="945" y="83"/>
                  </a:cubicBezTo>
                  <a:cubicBezTo>
                    <a:pt x="946" y="89"/>
                    <a:pt x="953" y="83"/>
                    <a:pt x="956" y="84"/>
                  </a:cubicBezTo>
                  <a:cubicBezTo>
                    <a:pt x="968" y="81"/>
                    <a:pt x="979" y="83"/>
                    <a:pt x="990" y="83"/>
                  </a:cubicBezTo>
                  <a:cubicBezTo>
                    <a:pt x="992" y="90"/>
                    <a:pt x="984" y="90"/>
                    <a:pt x="981" y="90"/>
                  </a:cubicBezTo>
                  <a:cubicBezTo>
                    <a:pt x="974" y="92"/>
                    <a:pt x="967" y="90"/>
                    <a:pt x="961" y="93"/>
                  </a:cubicBezTo>
                  <a:cubicBezTo>
                    <a:pt x="958" y="98"/>
                    <a:pt x="958" y="104"/>
                    <a:pt x="954" y="108"/>
                  </a:cubicBezTo>
                  <a:cubicBezTo>
                    <a:pt x="948" y="112"/>
                    <a:pt x="940" y="107"/>
                    <a:pt x="934" y="110"/>
                  </a:cubicBezTo>
                  <a:cubicBezTo>
                    <a:pt x="929" y="118"/>
                    <a:pt x="922" y="124"/>
                    <a:pt x="918" y="133"/>
                  </a:cubicBezTo>
                  <a:cubicBezTo>
                    <a:pt x="921" y="137"/>
                    <a:pt x="926" y="139"/>
                    <a:pt x="928" y="134"/>
                  </a:cubicBezTo>
                  <a:cubicBezTo>
                    <a:pt x="935" y="126"/>
                    <a:pt x="945" y="128"/>
                    <a:pt x="953" y="130"/>
                  </a:cubicBezTo>
                  <a:cubicBezTo>
                    <a:pt x="958" y="131"/>
                    <a:pt x="964" y="129"/>
                    <a:pt x="967" y="135"/>
                  </a:cubicBezTo>
                  <a:cubicBezTo>
                    <a:pt x="965" y="140"/>
                    <a:pt x="959" y="135"/>
                    <a:pt x="955" y="136"/>
                  </a:cubicBezTo>
                  <a:cubicBezTo>
                    <a:pt x="952" y="136"/>
                    <a:pt x="942" y="137"/>
                    <a:pt x="948" y="142"/>
                  </a:cubicBezTo>
                  <a:cubicBezTo>
                    <a:pt x="954" y="143"/>
                    <a:pt x="961" y="143"/>
                    <a:pt x="968" y="145"/>
                  </a:cubicBezTo>
                  <a:cubicBezTo>
                    <a:pt x="974" y="146"/>
                    <a:pt x="981" y="141"/>
                    <a:pt x="986" y="147"/>
                  </a:cubicBezTo>
                  <a:cubicBezTo>
                    <a:pt x="990" y="152"/>
                    <a:pt x="985" y="158"/>
                    <a:pt x="981" y="155"/>
                  </a:cubicBezTo>
                  <a:cubicBezTo>
                    <a:pt x="969" y="153"/>
                    <a:pt x="958" y="153"/>
                    <a:pt x="947" y="152"/>
                  </a:cubicBezTo>
                  <a:cubicBezTo>
                    <a:pt x="940" y="151"/>
                    <a:pt x="934" y="156"/>
                    <a:pt x="928" y="158"/>
                  </a:cubicBezTo>
                  <a:cubicBezTo>
                    <a:pt x="922" y="156"/>
                    <a:pt x="916" y="154"/>
                    <a:pt x="910" y="155"/>
                  </a:cubicBezTo>
                  <a:cubicBezTo>
                    <a:pt x="904" y="159"/>
                    <a:pt x="912" y="161"/>
                    <a:pt x="915" y="163"/>
                  </a:cubicBezTo>
                  <a:cubicBezTo>
                    <a:pt x="927" y="170"/>
                    <a:pt x="941" y="168"/>
                    <a:pt x="954" y="170"/>
                  </a:cubicBezTo>
                  <a:cubicBezTo>
                    <a:pt x="960" y="171"/>
                    <a:pt x="965" y="179"/>
                    <a:pt x="964" y="186"/>
                  </a:cubicBezTo>
                  <a:cubicBezTo>
                    <a:pt x="962" y="192"/>
                    <a:pt x="956" y="191"/>
                    <a:pt x="951" y="190"/>
                  </a:cubicBezTo>
                  <a:cubicBezTo>
                    <a:pt x="947" y="190"/>
                    <a:pt x="942" y="187"/>
                    <a:pt x="938" y="189"/>
                  </a:cubicBezTo>
                  <a:cubicBezTo>
                    <a:pt x="937" y="195"/>
                    <a:pt x="940" y="200"/>
                    <a:pt x="944" y="199"/>
                  </a:cubicBezTo>
                  <a:cubicBezTo>
                    <a:pt x="952" y="202"/>
                    <a:pt x="959" y="203"/>
                    <a:pt x="967" y="205"/>
                  </a:cubicBezTo>
                  <a:cubicBezTo>
                    <a:pt x="973" y="209"/>
                    <a:pt x="966" y="212"/>
                    <a:pt x="962" y="213"/>
                  </a:cubicBezTo>
                  <a:cubicBezTo>
                    <a:pt x="948" y="216"/>
                    <a:pt x="934" y="212"/>
                    <a:pt x="920" y="212"/>
                  </a:cubicBezTo>
                  <a:cubicBezTo>
                    <a:pt x="916" y="212"/>
                    <a:pt x="911" y="218"/>
                    <a:pt x="918" y="219"/>
                  </a:cubicBezTo>
                  <a:cubicBezTo>
                    <a:pt x="926" y="219"/>
                    <a:pt x="935" y="219"/>
                    <a:pt x="944" y="223"/>
                  </a:cubicBezTo>
                  <a:cubicBezTo>
                    <a:pt x="945" y="229"/>
                    <a:pt x="944" y="235"/>
                    <a:pt x="939" y="232"/>
                  </a:cubicBezTo>
                  <a:cubicBezTo>
                    <a:pt x="932" y="232"/>
                    <a:pt x="925" y="231"/>
                    <a:pt x="919" y="236"/>
                  </a:cubicBezTo>
                  <a:cubicBezTo>
                    <a:pt x="905" y="236"/>
                    <a:pt x="891" y="234"/>
                    <a:pt x="879" y="225"/>
                  </a:cubicBezTo>
                  <a:cubicBezTo>
                    <a:pt x="872" y="224"/>
                    <a:pt x="865" y="230"/>
                    <a:pt x="858" y="231"/>
                  </a:cubicBezTo>
                  <a:cubicBezTo>
                    <a:pt x="851" y="231"/>
                    <a:pt x="845" y="235"/>
                    <a:pt x="839" y="234"/>
                  </a:cubicBezTo>
                  <a:cubicBezTo>
                    <a:pt x="831" y="233"/>
                    <a:pt x="823" y="232"/>
                    <a:pt x="816" y="235"/>
                  </a:cubicBezTo>
                  <a:cubicBezTo>
                    <a:pt x="812" y="240"/>
                    <a:pt x="817" y="246"/>
                    <a:pt x="820" y="247"/>
                  </a:cubicBezTo>
                  <a:cubicBezTo>
                    <a:pt x="827" y="249"/>
                    <a:pt x="834" y="247"/>
                    <a:pt x="841" y="250"/>
                  </a:cubicBezTo>
                  <a:cubicBezTo>
                    <a:pt x="849" y="253"/>
                    <a:pt x="857" y="247"/>
                    <a:pt x="864" y="253"/>
                  </a:cubicBezTo>
                  <a:cubicBezTo>
                    <a:pt x="874" y="258"/>
                    <a:pt x="884" y="262"/>
                    <a:pt x="894" y="266"/>
                  </a:cubicBezTo>
                  <a:cubicBezTo>
                    <a:pt x="900" y="267"/>
                    <a:pt x="903" y="272"/>
                    <a:pt x="905" y="278"/>
                  </a:cubicBezTo>
                  <a:cubicBezTo>
                    <a:pt x="907" y="282"/>
                    <a:pt x="913" y="276"/>
                    <a:pt x="916" y="277"/>
                  </a:cubicBezTo>
                  <a:cubicBezTo>
                    <a:pt x="923" y="280"/>
                    <a:pt x="922" y="291"/>
                    <a:pt x="923" y="298"/>
                  </a:cubicBezTo>
                  <a:cubicBezTo>
                    <a:pt x="919" y="305"/>
                    <a:pt x="912" y="298"/>
                    <a:pt x="907" y="299"/>
                  </a:cubicBezTo>
                  <a:cubicBezTo>
                    <a:pt x="899" y="300"/>
                    <a:pt x="891" y="300"/>
                    <a:pt x="884" y="297"/>
                  </a:cubicBezTo>
                  <a:cubicBezTo>
                    <a:pt x="879" y="296"/>
                    <a:pt x="876" y="290"/>
                    <a:pt x="873" y="286"/>
                  </a:cubicBezTo>
                  <a:cubicBezTo>
                    <a:pt x="863" y="277"/>
                    <a:pt x="851" y="272"/>
                    <a:pt x="839" y="272"/>
                  </a:cubicBezTo>
                  <a:cubicBezTo>
                    <a:pt x="835" y="274"/>
                    <a:pt x="831" y="274"/>
                    <a:pt x="827" y="275"/>
                  </a:cubicBezTo>
                  <a:close/>
                  <a:moveTo>
                    <a:pt x="911" y="264"/>
                  </a:moveTo>
                  <a:cubicBezTo>
                    <a:pt x="902" y="259"/>
                    <a:pt x="893" y="257"/>
                    <a:pt x="884" y="254"/>
                  </a:cubicBezTo>
                  <a:cubicBezTo>
                    <a:pt x="878" y="247"/>
                    <a:pt x="887" y="250"/>
                    <a:pt x="891" y="249"/>
                  </a:cubicBezTo>
                  <a:cubicBezTo>
                    <a:pt x="899" y="249"/>
                    <a:pt x="908" y="253"/>
                    <a:pt x="916" y="256"/>
                  </a:cubicBezTo>
                  <a:cubicBezTo>
                    <a:pt x="919" y="262"/>
                    <a:pt x="916" y="264"/>
                    <a:pt x="911" y="264"/>
                  </a:cubicBezTo>
                  <a:close/>
                  <a:moveTo>
                    <a:pt x="344" y="327"/>
                  </a:moveTo>
                  <a:cubicBezTo>
                    <a:pt x="338" y="325"/>
                    <a:pt x="333" y="321"/>
                    <a:pt x="327" y="320"/>
                  </a:cubicBezTo>
                  <a:cubicBezTo>
                    <a:pt x="323" y="318"/>
                    <a:pt x="322" y="310"/>
                    <a:pt x="324" y="306"/>
                  </a:cubicBezTo>
                  <a:cubicBezTo>
                    <a:pt x="328" y="302"/>
                    <a:pt x="333" y="307"/>
                    <a:pt x="337" y="306"/>
                  </a:cubicBezTo>
                  <a:cubicBezTo>
                    <a:pt x="348" y="306"/>
                    <a:pt x="357" y="312"/>
                    <a:pt x="368" y="314"/>
                  </a:cubicBezTo>
                  <a:cubicBezTo>
                    <a:pt x="371" y="315"/>
                    <a:pt x="379" y="319"/>
                    <a:pt x="373" y="321"/>
                  </a:cubicBezTo>
                  <a:cubicBezTo>
                    <a:pt x="363" y="321"/>
                    <a:pt x="355" y="324"/>
                    <a:pt x="345" y="326"/>
                  </a:cubicBezTo>
                  <a:cubicBezTo>
                    <a:pt x="345" y="326"/>
                    <a:pt x="345" y="327"/>
                    <a:pt x="344" y="32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9" name="Freeform 2748"/>
            <p:cNvSpPr>
              <a:spLocks/>
            </p:cNvSpPr>
            <p:nvPr/>
          </p:nvSpPr>
          <p:spPr bwMode="auto">
            <a:xfrm>
              <a:off x="2635701" y="3607549"/>
              <a:ext cx="40310" cy="21987"/>
            </a:xfrm>
            <a:custGeom>
              <a:avLst/>
              <a:gdLst/>
              <a:ahLst/>
              <a:cxnLst>
                <a:cxn ang="0">
                  <a:pos x="66" y="5"/>
                </a:cxn>
                <a:cxn ang="0">
                  <a:pos x="67" y="16"/>
                </a:cxn>
                <a:cxn ang="0">
                  <a:pos x="77" y="19"/>
                </a:cxn>
                <a:cxn ang="0">
                  <a:pos x="81" y="27"/>
                </a:cxn>
                <a:cxn ang="0">
                  <a:pos x="76" y="30"/>
                </a:cxn>
                <a:cxn ang="0">
                  <a:pos x="68" y="32"/>
                </a:cxn>
                <a:cxn ang="0">
                  <a:pos x="60" y="30"/>
                </a:cxn>
                <a:cxn ang="0">
                  <a:pos x="56" y="42"/>
                </a:cxn>
                <a:cxn ang="0">
                  <a:pos x="47" y="35"/>
                </a:cxn>
                <a:cxn ang="0">
                  <a:pos x="39" y="33"/>
                </a:cxn>
                <a:cxn ang="0">
                  <a:pos x="31" y="40"/>
                </a:cxn>
                <a:cxn ang="0">
                  <a:pos x="20" y="40"/>
                </a:cxn>
                <a:cxn ang="0">
                  <a:pos x="13" y="30"/>
                </a:cxn>
                <a:cxn ang="0">
                  <a:pos x="1" y="36"/>
                </a:cxn>
                <a:cxn ang="0">
                  <a:pos x="7" y="24"/>
                </a:cxn>
                <a:cxn ang="0">
                  <a:pos x="14" y="15"/>
                </a:cxn>
                <a:cxn ang="0">
                  <a:pos x="19" y="6"/>
                </a:cxn>
                <a:cxn ang="0">
                  <a:pos x="29" y="4"/>
                </a:cxn>
                <a:cxn ang="0">
                  <a:pos x="40" y="3"/>
                </a:cxn>
                <a:cxn ang="0">
                  <a:pos x="49" y="0"/>
                </a:cxn>
                <a:cxn ang="0">
                  <a:pos x="60" y="2"/>
                </a:cxn>
                <a:cxn ang="0">
                  <a:pos x="66" y="5"/>
                </a:cxn>
              </a:cxnLst>
              <a:rect l="0" t="0" r="r" b="b"/>
              <a:pathLst>
                <a:path w="83" h="44">
                  <a:moveTo>
                    <a:pt x="66" y="5"/>
                  </a:moveTo>
                  <a:cubicBezTo>
                    <a:pt x="68" y="9"/>
                    <a:pt x="64" y="13"/>
                    <a:pt x="67" y="16"/>
                  </a:cubicBezTo>
                  <a:cubicBezTo>
                    <a:pt x="71" y="14"/>
                    <a:pt x="73" y="23"/>
                    <a:pt x="77" y="19"/>
                  </a:cubicBezTo>
                  <a:cubicBezTo>
                    <a:pt x="83" y="13"/>
                    <a:pt x="81" y="23"/>
                    <a:pt x="81" y="27"/>
                  </a:cubicBezTo>
                  <a:cubicBezTo>
                    <a:pt x="79" y="25"/>
                    <a:pt x="71" y="26"/>
                    <a:pt x="76" y="30"/>
                  </a:cubicBezTo>
                  <a:cubicBezTo>
                    <a:pt x="75" y="39"/>
                    <a:pt x="72" y="27"/>
                    <a:pt x="68" y="32"/>
                  </a:cubicBezTo>
                  <a:cubicBezTo>
                    <a:pt x="65" y="36"/>
                    <a:pt x="63" y="23"/>
                    <a:pt x="60" y="30"/>
                  </a:cubicBezTo>
                  <a:cubicBezTo>
                    <a:pt x="59" y="34"/>
                    <a:pt x="57" y="38"/>
                    <a:pt x="56" y="42"/>
                  </a:cubicBezTo>
                  <a:cubicBezTo>
                    <a:pt x="51" y="42"/>
                    <a:pt x="53" y="36"/>
                    <a:pt x="47" y="35"/>
                  </a:cubicBezTo>
                  <a:cubicBezTo>
                    <a:pt x="45" y="30"/>
                    <a:pt x="44" y="29"/>
                    <a:pt x="39" y="33"/>
                  </a:cubicBezTo>
                  <a:cubicBezTo>
                    <a:pt x="41" y="38"/>
                    <a:pt x="35" y="44"/>
                    <a:pt x="31" y="40"/>
                  </a:cubicBezTo>
                  <a:cubicBezTo>
                    <a:pt x="28" y="39"/>
                    <a:pt x="23" y="44"/>
                    <a:pt x="20" y="40"/>
                  </a:cubicBezTo>
                  <a:cubicBezTo>
                    <a:pt x="18" y="36"/>
                    <a:pt x="18" y="26"/>
                    <a:pt x="13" y="30"/>
                  </a:cubicBezTo>
                  <a:cubicBezTo>
                    <a:pt x="8" y="30"/>
                    <a:pt x="6" y="40"/>
                    <a:pt x="1" y="36"/>
                  </a:cubicBezTo>
                  <a:cubicBezTo>
                    <a:pt x="6" y="33"/>
                    <a:pt x="0" y="25"/>
                    <a:pt x="7" y="24"/>
                  </a:cubicBezTo>
                  <a:cubicBezTo>
                    <a:pt x="10" y="20"/>
                    <a:pt x="10" y="17"/>
                    <a:pt x="14" y="15"/>
                  </a:cubicBezTo>
                  <a:cubicBezTo>
                    <a:pt x="20" y="10"/>
                    <a:pt x="17" y="10"/>
                    <a:pt x="19" y="6"/>
                  </a:cubicBezTo>
                  <a:cubicBezTo>
                    <a:pt x="23" y="5"/>
                    <a:pt x="26" y="9"/>
                    <a:pt x="29" y="4"/>
                  </a:cubicBezTo>
                  <a:cubicBezTo>
                    <a:pt x="33" y="4"/>
                    <a:pt x="37" y="4"/>
                    <a:pt x="40" y="3"/>
                  </a:cubicBezTo>
                  <a:cubicBezTo>
                    <a:pt x="47" y="6"/>
                    <a:pt x="43" y="1"/>
                    <a:pt x="49" y="0"/>
                  </a:cubicBezTo>
                  <a:cubicBezTo>
                    <a:pt x="51" y="0"/>
                    <a:pt x="55" y="3"/>
                    <a:pt x="60" y="2"/>
                  </a:cubicBezTo>
                  <a:cubicBezTo>
                    <a:pt x="62" y="2"/>
                    <a:pt x="64" y="4"/>
                    <a:pt x="66" y="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0" name="Freeform 2749"/>
            <p:cNvSpPr>
              <a:spLocks/>
            </p:cNvSpPr>
            <p:nvPr/>
          </p:nvSpPr>
          <p:spPr bwMode="auto">
            <a:xfrm>
              <a:off x="2666849" y="3589226"/>
              <a:ext cx="69625" cy="32981"/>
            </a:xfrm>
            <a:custGeom>
              <a:avLst/>
              <a:gdLst/>
              <a:ahLst/>
              <a:cxnLst>
                <a:cxn ang="0">
                  <a:pos x="3" y="35"/>
                </a:cxn>
                <a:cxn ang="0">
                  <a:pos x="12" y="37"/>
                </a:cxn>
                <a:cxn ang="0">
                  <a:pos x="19" y="35"/>
                </a:cxn>
                <a:cxn ang="0">
                  <a:pos x="28" y="38"/>
                </a:cxn>
                <a:cxn ang="0">
                  <a:pos x="39" y="34"/>
                </a:cxn>
                <a:cxn ang="0">
                  <a:pos x="51" y="31"/>
                </a:cxn>
                <a:cxn ang="0">
                  <a:pos x="62" y="33"/>
                </a:cxn>
                <a:cxn ang="0">
                  <a:pos x="64" y="31"/>
                </a:cxn>
                <a:cxn ang="0">
                  <a:pos x="63" y="20"/>
                </a:cxn>
                <a:cxn ang="0">
                  <a:pos x="73" y="11"/>
                </a:cxn>
                <a:cxn ang="0">
                  <a:pos x="84" y="10"/>
                </a:cxn>
                <a:cxn ang="0">
                  <a:pos x="99" y="6"/>
                </a:cxn>
                <a:cxn ang="0">
                  <a:pos x="111" y="5"/>
                </a:cxn>
                <a:cxn ang="0">
                  <a:pos x="129" y="7"/>
                </a:cxn>
                <a:cxn ang="0">
                  <a:pos x="137" y="14"/>
                </a:cxn>
                <a:cxn ang="0">
                  <a:pos x="143" y="25"/>
                </a:cxn>
                <a:cxn ang="0">
                  <a:pos x="134" y="32"/>
                </a:cxn>
                <a:cxn ang="0">
                  <a:pos x="131" y="34"/>
                </a:cxn>
                <a:cxn ang="0">
                  <a:pos x="129" y="44"/>
                </a:cxn>
                <a:cxn ang="0">
                  <a:pos x="119" y="52"/>
                </a:cxn>
                <a:cxn ang="0">
                  <a:pos x="110" y="56"/>
                </a:cxn>
                <a:cxn ang="0">
                  <a:pos x="94" y="61"/>
                </a:cxn>
                <a:cxn ang="0">
                  <a:pos x="82" y="59"/>
                </a:cxn>
                <a:cxn ang="0">
                  <a:pos x="54" y="54"/>
                </a:cxn>
                <a:cxn ang="0">
                  <a:pos x="46" y="46"/>
                </a:cxn>
                <a:cxn ang="0">
                  <a:pos x="34" y="47"/>
                </a:cxn>
                <a:cxn ang="0">
                  <a:pos x="23" y="51"/>
                </a:cxn>
                <a:cxn ang="0">
                  <a:pos x="13" y="50"/>
                </a:cxn>
                <a:cxn ang="0">
                  <a:pos x="3" y="45"/>
                </a:cxn>
                <a:cxn ang="0">
                  <a:pos x="3" y="35"/>
                </a:cxn>
              </a:cxnLst>
              <a:rect l="0" t="0" r="r" b="b"/>
              <a:pathLst>
                <a:path w="144" h="61">
                  <a:moveTo>
                    <a:pt x="3" y="35"/>
                  </a:moveTo>
                  <a:cubicBezTo>
                    <a:pt x="6" y="34"/>
                    <a:pt x="10" y="33"/>
                    <a:pt x="12" y="37"/>
                  </a:cubicBezTo>
                  <a:cubicBezTo>
                    <a:pt x="13" y="41"/>
                    <a:pt x="18" y="41"/>
                    <a:pt x="19" y="35"/>
                  </a:cubicBezTo>
                  <a:cubicBezTo>
                    <a:pt x="20" y="34"/>
                    <a:pt x="27" y="33"/>
                    <a:pt x="28" y="38"/>
                  </a:cubicBezTo>
                  <a:cubicBezTo>
                    <a:pt x="32" y="39"/>
                    <a:pt x="36" y="36"/>
                    <a:pt x="39" y="34"/>
                  </a:cubicBezTo>
                  <a:cubicBezTo>
                    <a:pt x="42" y="31"/>
                    <a:pt x="48" y="36"/>
                    <a:pt x="51" y="31"/>
                  </a:cubicBezTo>
                  <a:cubicBezTo>
                    <a:pt x="54" y="31"/>
                    <a:pt x="58" y="31"/>
                    <a:pt x="62" y="33"/>
                  </a:cubicBezTo>
                  <a:cubicBezTo>
                    <a:pt x="61" y="40"/>
                    <a:pt x="70" y="32"/>
                    <a:pt x="64" y="31"/>
                  </a:cubicBezTo>
                  <a:cubicBezTo>
                    <a:pt x="66" y="29"/>
                    <a:pt x="58" y="22"/>
                    <a:pt x="63" y="20"/>
                  </a:cubicBezTo>
                  <a:cubicBezTo>
                    <a:pt x="66" y="17"/>
                    <a:pt x="73" y="18"/>
                    <a:pt x="73" y="11"/>
                  </a:cubicBezTo>
                  <a:cubicBezTo>
                    <a:pt x="77" y="13"/>
                    <a:pt x="80" y="11"/>
                    <a:pt x="84" y="10"/>
                  </a:cubicBezTo>
                  <a:cubicBezTo>
                    <a:pt x="89" y="13"/>
                    <a:pt x="96" y="12"/>
                    <a:pt x="99" y="6"/>
                  </a:cubicBezTo>
                  <a:cubicBezTo>
                    <a:pt x="102" y="0"/>
                    <a:pt x="107" y="5"/>
                    <a:pt x="111" y="5"/>
                  </a:cubicBezTo>
                  <a:cubicBezTo>
                    <a:pt x="117" y="8"/>
                    <a:pt x="123" y="9"/>
                    <a:pt x="129" y="7"/>
                  </a:cubicBezTo>
                  <a:cubicBezTo>
                    <a:pt x="133" y="6"/>
                    <a:pt x="139" y="8"/>
                    <a:pt x="137" y="14"/>
                  </a:cubicBezTo>
                  <a:cubicBezTo>
                    <a:pt x="135" y="20"/>
                    <a:pt x="144" y="22"/>
                    <a:pt x="143" y="25"/>
                  </a:cubicBezTo>
                  <a:cubicBezTo>
                    <a:pt x="138" y="26"/>
                    <a:pt x="140" y="34"/>
                    <a:pt x="134" y="32"/>
                  </a:cubicBezTo>
                  <a:cubicBezTo>
                    <a:pt x="130" y="29"/>
                    <a:pt x="125" y="33"/>
                    <a:pt x="131" y="34"/>
                  </a:cubicBezTo>
                  <a:cubicBezTo>
                    <a:pt x="133" y="38"/>
                    <a:pt x="123" y="38"/>
                    <a:pt x="129" y="44"/>
                  </a:cubicBezTo>
                  <a:cubicBezTo>
                    <a:pt x="128" y="50"/>
                    <a:pt x="121" y="50"/>
                    <a:pt x="119" y="52"/>
                  </a:cubicBezTo>
                  <a:cubicBezTo>
                    <a:pt x="121" y="60"/>
                    <a:pt x="112" y="51"/>
                    <a:pt x="110" y="56"/>
                  </a:cubicBezTo>
                  <a:cubicBezTo>
                    <a:pt x="104" y="55"/>
                    <a:pt x="98" y="55"/>
                    <a:pt x="94" y="61"/>
                  </a:cubicBezTo>
                  <a:cubicBezTo>
                    <a:pt x="91" y="61"/>
                    <a:pt x="86" y="60"/>
                    <a:pt x="82" y="59"/>
                  </a:cubicBezTo>
                  <a:cubicBezTo>
                    <a:pt x="73" y="58"/>
                    <a:pt x="64" y="56"/>
                    <a:pt x="54" y="54"/>
                  </a:cubicBezTo>
                  <a:cubicBezTo>
                    <a:pt x="50" y="51"/>
                    <a:pt x="50" y="44"/>
                    <a:pt x="46" y="46"/>
                  </a:cubicBezTo>
                  <a:cubicBezTo>
                    <a:pt x="42" y="48"/>
                    <a:pt x="38" y="47"/>
                    <a:pt x="34" y="47"/>
                  </a:cubicBezTo>
                  <a:cubicBezTo>
                    <a:pt x="30" y="48"/>
                    <a:pt x="28" y="55"/>
                    <a:pt x="23" y="51"/>
                  </a:cubicBezTo>
                  <a:cubicBezTo>
                    <a:pt x="18" y="51"/>
                    <a:pt x="18" y="44"/>
                    <a:pt x="13" y="50"/>
                  </a:cubicBezTo>
                  <a:cubicBezTo>
                    <a:pt x="9" y="49"/>
                    <a:pt x="6" y="46"/>
                    <a:pt x="3" y="45"/>
                  </a:cubicBezTo>
                  <a:cubicBezTo>
                    <a:pt x="0" y="39"/>
                    <a:pt x="6" y="40"/>
                    <a:pt x="3" y="3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1" name="Freeform 2750"/>
            <p:cNvSpPr>
              <a:spLocks noEditPoints="1"/>
            </p:cNvSpPr>
            <p:nvPr/>
          </p:nvSpPr>
          <p:spPr bwMode="auto">
            <a:xfrm>
              <a:off x="2538592" y="3567239"/>
              <a:ext cx="130089" cy="115432"/>
            </a:xfrm>
            <a:custGeom>
              <a:avLst/>
              <a:gdLst/>
              <a:ahLst/>
              <a:cxnLst>
                <a:cxn ang="0">
                  <a:pos x="261" y="199"/>
                </a:cxn>
                <a:cxn ang="0">
                  <a:pos x="251" y="219"/>
                </a:cxn>
                <a:cxn ang="0">
                  <a:pos x="246" y="206"/>
                </a:cxn>
                <a:cxn ang="0">
                  <a:pos x="254" y="191"/>
                </a:cxn>
                <a:cxn ang="0">
                  <a:pos x="56" y="177"/>
                </a:cxn>
                <a:cxn ang="0">
                  <a:pos x="66" y="149"/>
                </a:cxn>
                <a:cxn ang="0">
                  <a:pos x="69" y="128"/>
                </a:cxn>
                <a:cxn ang="0">
                  <a:pos x="68" y="123"/>
                </a:cxn>
                <a:cxn ang="0">
                  <a:pos x="56" y="102"/>
                </a:cxn>
                <a:cxn ang="0">
                  <a:pos x="46" y="82"/>
                </a:cxn>
                <a:cxn ang="0">
                  <a:pos x="20" y="75"/>
                </a:cxn>
                <a:cxn ang="0">
                  <a:pos x="12" y="68"/>
                </a:cxn>
                <a:cxn ang="0">
                  <a:pos x="6" y="58"/>
                </a:cxn>
                <a:cxn ang="0">
                  <a:pos x="27" y="52"/>
                </a:cxn>
                <a:cxn ang="0">
                  <a:pos x="50" y="56"/>
                </a:cxn>
                <a:cxn ang="0">
                  <a:pos x="62" y="46"/>
                </a:cxn>
                <a:cxn ang="0">
                  <a:pos x="67" y="32"/>
                </a:cxn>
                <a:cxn ang="0">
                  <a:pos x="87" y="41"/>
                </a:cxn>
                <a:cxn ang="0">
                  <a:pos x="100" y="29"/>
                </a:cxn>
                <a:cxn ang="0">
                  <a:pos x="122" y="4"/>
                </a:cxn>
                <a:cxn ang="0">
                  <a:pos x="145" y="8"/>
                </a:cxn>
                <a:cxn ang="0">
                  <a:pos x="165" y="19"/>
                </a:cxn>
                <a:cxn ang="0">
                  <a:pos x="177" y="25"/>
                </a:cxn>
                <a:cxn ang="0">
                  <a:pos x="195" y="36"/>
                </a:cxn>
                <a:cxn ang="0">
                  <a:pos x="221" y="44"/>
                </a:cxn>
                <a:cxn ang="0">
                  <a:pos x="232" y="54"/>
                </a:cxn>
                <a:cxn ang="0">
                  <a:pos x="226" y="80"/>
                </a:cxn>
                <a:cxn ang="0">
                  <a:pos x="210" y="91"/>
                </a:cxn>
                <a:cxn ang="0">
                  <a:pos x="198" y="112"/>
                </a:cxn>
                <a:cxn ang="0">
                  <a:pos x="215" y="114"/>
                </a:cxn>
                <a:cxn ang="0">
                  <a:pos x="215" y="134"/>
                </a:cxn>
                <a:cxn ang="0">
                  <a:pos x="213" y="148"/>
                </a:cxn>
                <a:cxn ang="0">
                  <a:pos x="226" y="165"/>
                </a:cxn>
                <a:cxn ang="0">
                  <a:pos x="186" y="180"/>
                </a:cxn>
                <a:cxn ang="0">
                  <a:pos x="158" y="174"/>
                </a:cxn>
                <a:cxn ang="0">
                  <a:pos x="140" y="199"/>
                </a:cxn>
                <a:cxn ang="0">
                  <a:pos x="117" y="198"/>
                </a:cxn>
                <a:cxn ang="0">
                  <a:pos x="99" y="193"/>
                </a:cxn>
                <a:cxn ang="0">
                  <a:pos x="77" y="189"/>
                </a:cxn>
                <a:cxn ang="0">
                  <a:pos x="59" y="180"/>
                </a:cxn>
              </a:cxnLst>
              <a:rect l="0" t="0" r="r" b="b"/>
              <a:pathLst>
                <a:path w="262" h="224">
                  <a:moveTo>
                    <a:pt x="259" y="185"/>
                  </a:moveTo>
                  <a:cubicBezTo>
                    <a:pt x="261" y="189"/>
                    <a:pt x="260" y="194"/>
                    <a:pt x="261" y="199"/>
                  </a:cubicBezTo>
                  <a:cubicBezTo>
                    <a:pt x="262" y="205"/>
                    <a:pt x="259" y="209"/>
                    <a:pt x="258" y="215"/>
                  </a:cubicBezTo>
                  <a:cubicBezTo>
                    <a:pt x="258" y="221"/>
                    <a:pt x="254" y="224"/>
                    <a:pt x="251" y="219"/>
                  </a:cubicBezTo>
                  <a:cubicBezTo>
                    <a:pt x="244" y="219"/>
                    <a:pt x="253" y="213"/>
                    <a:pt x="246" y="213"/>
                  </a:cubicBezTo>
                  <a:cubicBezTo>
                    <a:pt x="251" y="207"/>
                    <a:pt x="241" y="211"/>
                    <a:pt x="246" y="206"/>
                  </a:cubicBezTo>
                  <a:cubicBezTo>
                    <a:pt x="242" y="203"/>
                    <a:pt x="246" y="201"/>
                    <a:pt x="244" y="197"/>
                  </a:cubicBezTo>
                  <a:cubicBezTo>
                    <a:pt x="247" y="193"/>
                    <a:pt x="252" y="193"/>
                    <a:pt x="254" y="191"/>
                  </a:cubicBezTo>
                  <a:cubicBezTo>
                    <a:pt x="260" y="195"/>
                    <a:pt x="255" y="185"/>
                    <a:pt x="259" y="185"/>
                  </a:cubicBezTo>
                  <a:close/>
                  <a:moveTo>
                    <a:pt x="56" y="177"/>
                  </a:moveTo>
                  <a:cubicBezTo>
                    <a:pt x="60" y="176"/>
                    <a:pt x="63" y="171"/>
                    <a:pt x="63" y="165"/>
                  </a:cubicBezTo>
                  <a:cubicBezTo>
                    <a:pt x="64" y="160"/>
                    <a:pt x="65" y="154"/>
                    <a:pt x="66" y="149"/>
                  </a:cubicBezTo>
                  <a:cubicBezTo>
                    <a:pt x="73" y="145"/>
                    <a:pt x="63" y="149"/>
                    <a:pt x="66" y="143"/>
                  </a:cubicBezTo>
                  <a:cubicBezTo>
                    <a:pt x="67" y="138"/>
                    <a:pt x="67" y="130"/>
                    <a:pt x="69" y="128"/>
                  </a:cubicBezTo>
                  <a:cubicBezTo>
                    <a:pt x="73" y="130"/>
                    <a:pt x="76" y="137"/>
                    <a:pt x="77" y="138"/>
                  </a:cubicBezTo>
                  <a:cubicBezTo>
                    <a:pt x="76" y="131"/>
                    <a:pt x="71" y="128"/>
                    <a:pt x="68" y="123"/>
                  </a:cubicBezTo>
                  <a:cubicBezTo>
                    <a:pt x="69" y="118"/>
                    <a:pt x="72" y="114"/>
                    <a:pt x="67" y="109"/>
                  </a:cubicBezTo>
                  <a:cubicBezTo>
                    <a:pt x="64" y="105"/>
                    <a:pt x="58" y="108"/>
                    <a:pt x="56" y="102"/>
                  </a:cubicBezTo>
                  <a:cubicBezTo>
                    <a:pt x="50" y="98"/>
                    <a:pt x="55" y="94"/>
                    <a:pt x="52" y="90"/>
                  </a:cubicBezTo>
                  <a:cubicBezTo>
                    <a:pt x="49" y="88"/>
                    <a:pt x="41" y="88"/>
                    <a:pt x="46" y="82"/>
                  </a:cubicBezTo>
                  <a:cubicBezTo>
                    <a:pt x="42" y="78"/>
                    <a:pt x="38" y="85"/>
                    <a:pt x="35" y="80"/>
                  </a:cubicBezTo>
                  <a:cubicBezTo>
                    <a:pt x="30" y="78"/>
                    <a:pt x="25" y="75"/>
                    <a:pt x="20" y="75"/>
                  </a:cubicBezTo>
                  <a:cubicBezTo>
                    <a:pt x="17" y="70"/>
                    <a:pt x="11" y="78"/>
                    <a:pt x="9" y="71"/>
                  </a:cubicBezTo>
                  <a:cubicBezTo>
                    <a:pt x="2" y="70"/>
                    <a:pt x="8" y="68"/>
                    <a:pt x="12" y="68"/>
                  </a:cubicBezTo>
                  <a:cubicBezTo>
                    <a:pt x="9" y="63"/>
                    <a:pt x="7" y="67"/>
                    <a:pt x="12" y="62"/>
                  </a:cubicBezTo>
                  <a:cubicBezTo>
                    <a:pt x="8" y="63"/>
                    <a:pt x="0" y="62"/>
                    <a:pt x="6" y="58"/>
                  </a:cubicBezTo>
                  <a:cubicBezTo>
                    <a:pt x="9" y="57"/>
                    <a:pt x="14" y="56"/>
                    <a:pt x="18" y="54"/>
                  </a:cubicBezTo>
                  <a:cubicBezTo>
                    <a:pt x="21" y="57"/>
                    <a:pt x="25" y="54"/>
                    <a:pt x="27" y="52"/>
                  </a:cubicBezTo>
                  <a:cubicBezTo>
                    <a:pt x="31" y="51"/>
                    <a:pt x="35" y="50"/>
                    <a:pt x="38" y="55"/>
                  </a:cubicBezTo>
                  <a:cubicBezTo>
                    <a:pt x="41" y="62"/>
                    <a:pt x="46" y="53"/>
                    <a:pt x="50" y="56"/>
                  </a:cubicBezTo>
                  <a:cubicBezTo>
                    <a:pt x="54" y="55"/>
                    <a:pt x="56" y="55"/>
                    <a:pt x="59" y="56"/>
                  </a:cubicBezTo>
                  <a:cubicBezTo>
                    <a:pt x="67" y="57"/>
                    <a:pt x="59" y="52"/>
                    <a:pt x="62" y="46"/>
                  </a:cubicBezTo>
                  <a:cubicBezTo>
                    <a:pt x="62" y="41"/>
                    <a:pt x="56" y="39"/>
                    <a:pt x="55" y="33"/>
                  </a:cubicBezTo>
                  <a:cubicBezTo>
                    <a:pt x="56" y="30"/>
                    <a:pt x="63" y="35"/>
                    <a:pt x="67" y="32"/>
                  </a:cubicBezTo>
                  <a:cubicBezTo>
                    <a:pt x="67" y="36"/>
                    <a:pt x="68" y="42"/>
                    <a:pt x="73" y="39"/>
                  </a:cubicBezTo>
                  <a:cubicBezTo>
                    <a:pt x="78" y="39"/>
                    <a:pt x="83" y="40"/>
                    <a:pt x="87" y="41"/>
                  </a:cubicBezTo>
                  <a:cubicBezTo>
                    <a:pt x="89" y="41"/>
                    <a:pt x="100" y="37"/>
                    <a:pt x="93" y="37"/>
                  </a:cubicBezTo>
                  <a:cubicBezTo>
                    <a:pt x="89" y="34"/>
                    <a:pt x="97" y="30"/>
                    <a:pt x="100" y="29"/>
                  </a:cubicBezTo>
                  <a:cubicBezTo>
                    <a:pt x="106" y="27"/>
                    <a:pt x="114" y="27"/>
                    <a:pt x="118" y="20"/>
                  </a:cubicBezTo>
                  <a:cubicBezTo>
                    <a:pt x="118" y="14"/>
                    <a:pt x="116" y="6"/>
                    <a:pt x="122" y="4"/>
                  </a:cubicBezTo>
                  <a:cubicBezTo>
                    <a:pt x="126" y="1"/>
                    <a:pt x="131" y="3"/>
                    <a:pt x="136" y="0"/>
                  </a:cubicBezTo>
                  <a:cubicBezTo>
                    <a:pt x="137" y="5"/>
                    <a:pt x="141" y="12"/>
                    <a:pt x="145" y="8"/>
                  </a:cubicBezTo>
                  <a:cubicBezTo>
                    <a:pt x="149" y="5"/>
                    <a:pt x="148" y="18"/>
                    <a:pt x="154" y="14"/>
                  </a:cubicBezTo>
                  <a:cubicBezTo>
                    <a:pt x="156" y="18"/>
                    <a:pt x="161" y="17"/>
                    <a:pt x="165" y="19"/>
                  </a:cubicBezTo>
                  <a:cubicBezTo>
                    <a:pt x="166" y="21"/>
                    <a:pt x="164" y="29"/>
                    <a:pt x="170" y="27"/>
                  </a:cubicBezTo>
                  <a:cubicBezTo>
                    <a:pt x="173" y="29"/>
                    <a:pt x="178" y="18"/>
                    <a:pt x="177" y="25"/>
                  </a:cubicBezTo>
                  <a:cubicBezTo>
                    <a:pt x="176" y="31"/>
                    <a:pt x="181" y="29"/>
                    <a:pt x="185" y="32"/>
                  </a:cubicBezTo>
                  <a:cubicBezTo>
                    <a:pt x="188" y="37"/>
                    <a:pt x="192" y="35"/>
                    <a:pt x="195" y="36"/>
                  </a:cubicBezTo>
                  <a:cubicBezTo>
                    <a:pt x="200" y="37"/>
                    <a:pt x="206" y="35"/>
                    <a:pt x="210" y="41"/>
                  </a:cubicBezTo>
                  <a:cubicBezTo>
                    <a:pt x="213" y="45"/>
                    <a:pt x="217" y="44"/>
                    <a:pt x="221" y="44"/>
                  </a:cubicBezTo>
                  <a:cubicBezTo>
                    <a:pt x="225" y="43"/>
                    <a:pt x="228" y="48"/>
                    <a:pt x="232" y="46"/>
                  </a:cubicBezTo>
                  <a:cubicBezTo>
                    <a:pt x="239" y="47"/>
                    <a:pt x="236" y="51"/>
                    <a:pt x="232" y="54"/>
                  </a:cubicBezTo>
                  <a:cubicBezTo>
                    <a:pt x="228" y="57"/>
                    <a:pt x="230" y="63"/>
                    <a:pt x="226" y="66"/>
                  </a:cubicBezTo>
                  <a:cubicBezTo>
                    <a:pt x="227" y="70"/>
                    <a:pt x="224" y="75"/>
                    <a:pt x="226" y="80"/>
                  </a:cubicBezTo>
                  <a:cubicBezTo>
                    <a:pt x="222" y="85"/>
                    <a:pt x="219" y="81"/>
                    <a:pt x="215" y="82"/>
                  </a:cubicBezTo>
                  <a:cubicBezTo>
                    <a:pt x="213" y="86"/>
                    <a:pt x="216" y="86"/>
                    <a:pt x="210" y="91"/>
                  </a:cubicBezTo>
                  <a:cubicBezTo>
                    <a:pt x="206" y="93"/>
                    <a:pt x="206" y="96"/>
                    <a:pt x="203" y="100"/>
                  </a:cubicBezTo>
                  <a:cubicBezTo>
                    <a:pt x="197" y="101"/>
                    <a:pt x="201" y="108"/>
                    <a:pt x="198" y="112"/>
                  </a:cubicBezTo>
                  <a:cubicBezTo>
                    <a:pt x="200" y="116"/>
                    <a:pt x="204" y="109"/>
                    <a:pt x="207" y="106"/>
                  </a:cubicBezTo>
                  <a:cubicBezTo>
                    <a:pt x="213" y="102"/>
                    <a:pt x="214" y="109"/>
                    <a:pt x="215" y="114"/>
                  </a:cubicBezTo>
                  <a:cubicBezTo>
                    <a:pt x="217" y="120"/>
                    <a:pt x="206" y="120"/>
                    <a:pt x="215" y="124"/>
                  </a:cubicBezTo>
                  <a:cubicBezTo>
                    <a:pt x="216" y="129"/>
                    <a:pt x="221" y="130"/>
                    <a:pt x="215" y="134"/>
                  </a:cubicBezTo>
                  <a:cubicBezTo>
                    <a:pt x="212" y="136"/>
                    <a:pt x="204" y="134"/>
                    <a:pt x="210" y="140"/>
                  </a:cubicBezTo>
                  <a:cubicBezTo>
                    <a:pt x="215" y="140"/>
                    <a:pt x="219" y="145"/>
                    <a:pt x="213" y="148"/>
                  </a:cubicBezTo>
                  <a:cubicBezTo>
                    <a:pt x="211" y="153"/>
                    <a:pt x="218" y="156"/>
                    <a:pt x="221" y="158"/>
                  </a:cubicBezTo>
                  <a:cubicBezTo>
                    <a:pt x="226" y="155"/>
                    <a:pt x="230" y="158"/>
                    <a:pt x="226" y="165"/>
                  </a:cubicBezTo>
                  <a:cubicBezTo>
                    <a:pt x="221" y="171"/>
                    <a:pt x="214" y="175"/>
                    <a:pt x="208" y="181"/>
                  </a:cubicBezTo>
                  <a:cubicBezTo>
                    <a:pt x="201" y="182"/>
                    <a:pt x="192" y="187"/>
                    <a:pt x="186" y="180"/>
                  </a:cubicBezTo>
                  <a:cubicBezTo>
                    <a:pt x="182" y="176"/>
                    <a:pt x="178" y="175"/>
                    <a:pt x="173" y="177"/>
                  </a:cubicBezTo>
                  <a:cubicBezTo>
                    <a:pt x="168" y="177"/>
                    <a:pt x="163" y="171"/>
                    <a:pt x="158" y="174"/>
                  </a:cubicBezTo>
                  <a:cubicBezTo>
                    <a:pt x="152" y="177"/>
                    <a:pt x="145" y="182"/>
                    <a:pt x="144" y="190"/>
                  </a:cubicBezTo>
                  <a:cubicBezTo>
                    <a:pt x="147" y="198"/>
                    <a:pt x="146" y="199"/>
                    <a:pt x="140" y="199"/>
                  </a:cubicBezTo>
                  <a:cubicBezTo>
                    <a:pt x="136" y="201"/>
                    <a:pt x="132" y="200"/>
                    <a:pt x="129" y="199"/>
                  </a:cubicBezTo>
                  <a:cubicBezTo>
                    <a:pt x="124" y="203"/>
                    <a:pt x="122" y="195"/>
                    <a:pt x="117" y="198"/>
                  </a:cubicBezTo>
                  <a:cubicBezTo>
                    <a:pt x="113" y="198"/>
                    <a:pt x="115" y="189"/>
                    <a:pt x="109" y="191"/>
                  </a:cubicBezTo>
                  <a:cubicBezTo>
                    <a:pt x="104" y="188"/>
                    <a:pt x="101" y="190"/>
                    <a:pt x="99" y="193"/>
                  </a:cubicBezTo>
                  <a:cubicBezTo>
                    <a:pt x="94" y="193"/>
                    <a:pt x="92" y="191"/>
                    <a:pt x="87" y="192"/>
                  </a:cubicBezTo>
                  <a:cubicBezTo>
                    <a:pt x="85" y="187"/>
                    <a:pt x="80" y="192"/>
                    <a:pt x="77" y="189"/>
                  </a:cubicBezTo>
                  <a:cubicBezTo>
                    <a:pt x="74" y="185"/>
                    <a:pt x="69" y="186"/>
                    <a:pt x="65" y="184"/>
                  </a:cubicBezTo>
                  <a:cubicBezTo>
                    <a:pt x="60" y="187"/>
                    <a:pt x="66" y="176"/>
                    <a:pt x="59" y="180"/>
                  </a:cubicBezTo>
                  <a:cubicBezTo>
                    <a:pt x="58" y="179"/>
                    <a:pt x="57" y="178"/>
                    <a:pt x="56" y="17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2" name="Freeform 2751"/>
            <p:cNvSpPr>
              <a:spLocks/>
            </p:cNvSpPr>
            <p:nvPr/>
          </p:nvSpPr>
          <p:spPr bwMode="auto">
            <a:xfrm>
              <a:off x="2613714" y="3539755"/>
              <a:ext cx="34814" cy="32981"/>
            </a:xfrm>
            <a:custGeom>
              <a:avLst/>
              <a:gdLst/>
              <a:ahLst/>
              <a:cxnLst>
                <a:cxn ang="0">
                  <a:pos x="67" y="5"/>
                </a:cxn>
                <a:cxn ang="0">
                  <a:pos x="64" y="17"/>
                </a:cxn>
                <a:cxn ang="0">
                  <a:pos x="64" y="22"/>
                </a:cxn>
                <a:cxn ang="0">
                  <a:pos x="61" y="33"/>
                </a:cxn>
                <a:cxn ang="0">
                  <a:pos x="49" y="35"/>
                </a:cxn>
                <a:cxn ang="0">
                  <a:pos x="50" y="44"/>
                </a:cxn>
                <a:cxn ang="0">
                  <a:pos x="46" y="54"/>
                </a:cxn>
                <a:cxn ang="0">
                  <a:pos x="41" y="60"/>
                </a:cxn>
                <a:cxn ang="0">
                  <a:pos x="39" y="49"/>
                </a:cxn>
                <a:cxn ang="0">
                  <a:pos x="29" y="45"/>
                </a:cxn>
                <a:cxn ang="0">
                  <a:pos x="18" y="45"/>
                </a:cxn>
                <a:cxn ang="0">
                  <a:pos x="7" y="46"/>
                </a:cxn>
                <a:cxn ang="0">
                  <a:pos x="7" y="37"/>
                </a:cxn>
                <a:cxn ang="0">
                  <a:pos x="20" y="20"/>
                </a:cxn>
                <a:cxn ang="0">
                  <a:pos x="29" y="13"/>
                </a:cxn>
                <a:cxn ang="0">
                  <a:pos x="29" y="22"/>
                </a:cxn>
                <a:cxn ang="0">
                  <a:pos x="37" y="27"/>
                </a:cxn>
                <a:cxn ang="0">
                  <a:pos x="40" y="20"/>
                </a:cxn>
                <a:cxn ang="0">
                  <a:pos x="34" y="14"/>
                </a:cxn>
                <a:cxn ang="0">
                  <a:pos x="40" y="4"/>
                </a:cxn>
                <a:cxn ang="0">
                  <a:pos x="58" y="0"/>
                </a:cxn>
                <a:cxn ang="0">
                  <a:pos x="67" y="5"/>
                </a:cxn>
              </a:cxnLst>
              <a:rect l="0" t="0" r="r" b="b"/>
              <a:pathLst>
                <a:path w="70" h="62">
                  <a:moveTo>
                    <a:pt x="67" y="5"/>
                  </a:moveTo>
                  <a:cubicBezTo>
                    <a:pt x="70" y="10"/>
                    <a:pt x="65" y="15"/>
                    <a:pt x="64" y="17"/>
                  </a:cubicBezTo>
                  <a:cubicBezTo>
                    <a:pt x="58" y="15"/>
                    <a:pt x="59" y="25"/>
                    <a:pt x="64" y="22"/>
                  </a:cubicBezTo>
                  <a:cubicBezTo>
                    <a:pt x="69" y="26"/>
                    <a:pt x="61" y="27"/>
                    <a:pt x="61" y="33"/>
                  </a:cubicBezTo>
                  <a:cubicBezTo>
                    <a:pt x="57" y="36"/>
                    <a:pt x="53" y="35"/>
                    <a:pt x="49" y="35"/>
                  </a:cubicBezTo>
                  <a:cubicBezTo>
                    <a:pt x="42" y="37"/>
                    <a:pt x="50" y="39"/>
                    <a:pt x="50" y="44"/>
                  </a:cubicBezTo>
                  <a:cubicBezTo>
                    <a:pt x="49" y="49"/>
                    <a:pt x="50" y="52"/>
                    <a:pt x="46" y="54"/>
                  </a:cubicBezTo>
                  <a:cubicBezTo>
                    <a:pt x="48" y="56"/>
                    <a:pt x="47" y="62"/>
                    <a:pt x="41" y="60"/>
                  </a:cubicBezTo>
                  <a:cubicBezTo>
                    <a:pt x="40" y="57"/>
                    <a:pt x="46" y="51"/>
                    <a:pt x="39" y="49"/>
                  </a:cubicBezTo>
                  <a:cubicBezTo>
                    <a:pt x="35" y="48"/>
                    <a:pt x="32" y="49"/>
                    <a:pt x="29" y="45"/>
                  </a:cubicBezTo>
                  <a:cubicBezTo>
                    <a:pt x="26" y="44"/>
                    <a:pt x="23" y="44"/>
                    <a:pt x="18" y="45"/>
                  </a:cubicBezTo>
                  <a:cubicBezTo>
                    <a:pt x="17" y="48"/>
                    <a:pt x="11" y="47"/>
                    <a:pt x="7" y="46"/>
                  </a:cubicBezTo>
                  <a:cubicBezTo>
                    <a:pt x="3" y="43"/>
                    <a:pt x="0" y="40"/>
                    <a:pt x="7" y="37"/>
                  </a:cubicBezTo>
                  <a:cubicBezTo>
                    <a:pt x="12" y="33"/>
                    <a:pt x="18" y="28"/>
                    <a:pt x="20" y="20"/>
                  </a:cubicBezTo>
                  <a:cubicBezTo>
                    <a:pt x="21" y="14"/>
                    <a:pt x="25" y="11"/>
                    <a:pt x="29" y="13"/>
                  </a:cubicBezTo>
                  <a:cubicBezTo>
                    <a:pt x="36" y="17"/>
                    <a:pt x="29" y="19"/>
                    <a:pt x="29" y="22"/>
                  </a:cubicBezTo>
                  <a:cubicBezTo>
                    <a:pt x="26" y="28"/>
                    <a:pt x="33" y="26"/>
                    <a:pt x="37" y="27"/>
                  </a:cubicBezTo>
                  <a:cubicBezTo>
                    <a:pt x="39" y="26"/>
                    <a:pt x="47" y="20"/>
                    <a:pt x="40" y="20"/>
                  </a:cubicBezTo>
                  <a:cubicBezTo>
                    <a:pt x="37" y="16"/>
                    <a:pt x="42" y="13"/>
                    <a:pt x="34" y="14"/>
                  </a:cubicBezTo>
                  <a:cubicBezTo>
                    <a:pt x="34" y="9"/>
                    <a:pt x="35" y="4"/>
                    <a:pt x="40" y="4"/>
                  </a:cubicBezTo>
                  <a:cubicBezTo>
                    <a:pt x="46" y="0"/>
                    <a:pt x="52" y="2"/>
                    <a:pt x="58" y="0"/>
                  </a:cubicBezTo>
                  <a:cubicBezTo>
                    <a:pt x="61" y="0"/>
                    <a:pt x="64" y="6"/>
                    <a:pt x="67" y="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3" name="Freeform 2752"/>
            <p:cNvSpPr>
              <a:spLocks/>
            </p:cNvSpPr>
            <p:nvPr/>
          </p:nvSpPr>
          <p:spPr bwMode="auto">
            <a:xfrm>
              <a:off x="2606385" y="3561743"/>
              <a:ext cx="34814" cy="21987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7" y="4"/>
                </a:cxn>
                <a:cxn ang="0">
                  <a:pos x="29" y="4"/>
                </a:cxn>
                <a:cxn ang="0">
                  <a:pos x="40" y="1"/>
                </a:cxn>
                <a:cxn ang="0">
                  <a:pos x="49" y="6"/>
                </a:cxn>
                <a:cxn ang="0">
                  <a:pos x="59" y="10"/>
                </a:cxn>
                <a:cxn ang="0">
                  <a:pos x="63" y="18"/>
                </a:cxn>
                <a:cxn ang="0">
                  <a:pos x="65" y="31"/>
                </a:cxn>
                <a:cxn ang="0">
                  <a:pos x="58" y="39"/>
                </a:cxn>
                <a:cxn ang="0">
                  <a:pos x="54" y="45"/>
                </a:cxn>
                <a:cxn ang="0">
                  <a:pos x="44" y="39"/>
                </a:cxn>
                <a:cxn ang="0">
                  <a:pos x="39" y="33"/>
                </a:cxn>
                <a:cxn ang="0">
                  <a:pos x="29" y="34"/>
                </a:cxn>
                <a:cxn ang="0">
                  <a:pos x="24" y="26"/>
                </a:cxn>
                <a:cxn ang="0">
                  <a:pos x="13" y="21"/>
                </a:cxn>
                <a:cxn ang="0">
                  <a:pos x="4" y="17"/>
                </a:cxn>
                <a:cxn ang="0">
                  <a:pos x="0" y="9"/>
                </a:cxn>
              </a:cxnLst>
              <a:rect l="0" t="0" r="r" b="b"/>
              <a:pathLst>
                <a:path w="70" h="45">
                  <a:moveTo>
                    <a:pt x="0" y="9"/>
                  </a:moveTo>
                  <a:cubicBezTo>
                    <a:pt x="5" y="6"/>
                    <a:pt x="11" y="1"/>
                    <a:pt x="17" y="4"/>
                  </a:cubicBezTo>
                  <a:cubicBezTo>
                    <a:pt x="21" y="4"/>
                    <a:pt x="25" y="2"/>
                    <a:pt x="29" y="4"/>
                  </a:cubicBezTo>
                  <a:cubicBezTo>
                    <a:pt x="34" y="3"/>
                    <a:pt x="35" y="2"/>
                    <a:pt x="40" y="1"/>
                  </a:cubicBezTo>
                  <a:cubicBezTo>
                    <a:pt x="42" y="2"/>
                    <a:pt x="47" y="0"/>
                    <a:pt x="49" y="6"/>
                  </a:cubicBezTo>
                  <a:cubicBezTo>
                    <a:pt x="52" y="4"/>
                    <a:pt x="59" y="6"/>
                    <a:pt x="59" y="10"/>
                  </a:cubicBezTo>
                  <a:cubicBezTo>
                    <a:pt x="55" y="16"/>
                    <a:pt x="58" y="18"/>
                    <a:pt x="63" y="18"/>
                  </a:cubicBezTo>
                  <a:cubicBezTo>
                    <a:pt x="67" y="19"/>
                    <a:pt x="70" y="28"/>
                    <a:pt x="65" y="31"/>
                  </a:cubicBezTo>
                  <a:cubicBezTo>
                    <a:pt x="62" y="30"/>
                    <a:pt x="57" y="33"/>
                    <a:pt x="58" y="39"/>
                  </a:cubicBezTo>
                  <a:cubicBezTo>
                    <a:pt x="62" y="43"/>
                    <a:pt x="59" y="45"/>
                    <a:pt x="54" y="45"/>
                  </a:cubicBezTo>
                  <a:cubicBezTo>
                    <a:pt x="51" y="45"/>
                    <a:pt x="48" y="39"/>
                    <a:pt x="44" y="39"/>
                  </a:cubicBezTo>
                  <a:cubicBezTo>
                    <a:pt x="39" y="41"/>
                    <a:pt x="44" y="26"/>
                    <a:pt x="39" y="33"/>
                  </a:cubicBezTo>
                  <a:cubicBezTo>
                    <a:pt x="38" y="36"/>
                    <a:pt x="30" y="37"/>
                    <a:pt x="29" y="34"/>
                  </a:cubicBezTo>
                  <a:cubicBezTo>
                    <a:pt x="31" y="29"/>
                    <a:pt x="29" y="26"/>
                    <a:pt x="24" y="26"/>
                  </a:cubicBezTo>
                  <a:cubicBezTo>
                    <a:pt x="20" y="25"/>
                    <a:pt x="17" y="24"/>
                    <a:pt x="13" y="21"/>
                  </a:cubicBezTo>
                  <a:cubicBezTo>
                    <a:pt x="12" y="12"/>
                    <a:pt x="8" y="20"/>
                    <a:pt x="4" y="17"/>
                  </a:cubicBezTo>
                  <a:cubicBezTo>
                    <a:pt x="2" y="15"/>
                    <a:pt x="1" y="12"/>
                    <a:pt x="0" y="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5" name="Freeform 2754"/>
            <p:cNvSpPr>
              <a:spLocks/>
            </p:cNvSpPr>
            <p:nvPr/>
          </p:nvSpPr>
          <p:spPr bwMode="auto">
            <a:xfrm>
              <a:off x="2632037" y="3574568"/>
              <a:ext cx="10994" cy="12825"/>
            </a:xfrm>
            <a:custGeom>
              <a:avLst/>
              <a:gdLst/>
              <a:ahLst/>
              <a:cxnLst>
                <a:cxn ang="0">
                  <a:pos x="5" y="18"/>
                </a:cxn>
                <a:cxn ang="0">
                  <a:pos x="5" y="6"/>
                </a:cxn>
                <a:cxn ang="0">
                  <a:pos x="14" y="11"/>
                </a:cxn>
                <a:cxn ang="0">
                  <a:pos x="16" y="20"/>
                </a:cxn>
                <a:cxn ang="0">
                  <a:pos x="5" y="18"/>
                </a:cxn>
              </a:cxnLst>
              <a:rect l="0" t="0" r="r" b="b"/>
              <a:pathLst>
                <a:path w="22" h="20">
                  <a:moveTo>
                    <a:pt x="5" y="18"/>
                  </a:moveTo>
                  <a:cubicBezTo>
                    <a:pt x="8" y="14"/>
                    <a:pt x="0" y="11"/>
                    <a:pt x="5" y="6"/>
                  </a:cubicBezTo>
                  <a:cubicBezTo>
                    <a:pt x="10" y="0"/>
                    <a:pt x="10" y="8"/>
                    <a:pt x="14" y="11"/>
                  </a:cubicBezTo>
                  <a:cubicBezTo>
                    <a:pt x="22" y="11"/>
                    <a:pt x="15" y="15"/>
                    <a:pt x="16" y="20"/>
                  </a:cubicBezTo>
                  <a:cubicBezTo>
                    <a:pt x="13" y="18"/>
                    <a:pt x="9" y="19"/>
                    <a:pt x="5" y="1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6" name="Freeform 2755"/>
            <p:cNvSpPr>
              <a:spLocks/>
            </p:cNvSpPr>
            <p:nvPr/>
          </p:nvSpPr>
          <p:spPr bwMode="auto">
            <a:xfrm>
              <a:off x="2683340" y="3354696"/>
              <a:ext cx="113601" cy="163071"/>
            </a:xfrm>
            <a:custGeom>
              <a:avLst/>
              <a:gdLst/>
              <a:ahLst/>
              <a:cxnLst>
                <a:cxn ang="0">
                  <a:pos x="218" y="75"/>
                </a:cxn>
                <a:cxn ang="0">
                  <a:pos x="190" y="82"/>
                </a:cxn>
                <a:cxn ang="0">
                  <a:pos x="178" y="98"/>
                </a:cxn>
                <a:cxn ang="0">
                  <a:pos x="169" y="120"/>
                </a:cxn>
                <a:cxn ang="0">
                  <a:pos x="144" y="132"/>
                </a:cxn>
                <a:cxn ang="0">
                  <a:pos x="124" y="147"/>
                </a:cxn>
                <a:cxn ang="0">
                  <a:pos x="115" y="164"/>
                </a:cxn>
                <a:cxn ang="0">
                  <a:pos x="112" y="188"/>
                </a:cxn>
                <a:cxn ang="0">
                  <a:pos x="132" y="200"/>
                </a:cxn>
                <a:cxn ang="0">
                  <a:pos x="136" y="215"/>
                </a:cxn>
                <a:cxn ang="0">
                  <a:pos x="103" y="215"/>
                </a:cxn>
                <a:cxn ang="0">
                  <a:pos x="113" y="221"/>
                </a:cxn>
                <a:cxn ang="0">
                  <a:pos x="134" y="218"/>
                </a:cxn>
                <a:cxn ang="0">
                  <a:pos x="120" y="230"/>
                </a:cxn>
                <a:cxn ang="0">
                  <a:pos x="106" y="235"/>
                </a:cxn>
                <a:cxn ang="0">
                  <a:pos x="101" y="253"/>
                </a:cxn>
                <a:cxn ang="0">
                  <a:pos x="96" y="274"/>
                </a:cxn>
                <a:cxn ang="0">
                  <a:pos x="78" y="293"/>
                </a:cxn>
                <a:cxn ang="0">
                  <a:pos x="56" y="302"/>
                </a:cxn>
                <a:cxn ang="0">
                  <a:pos x="35" y="311"/>
                </a:cxn>
                <a:cxn ang="0">
                  <a:pos x="24" y="290"/>
                </a:cxn>
                <a:cxn ang="0">
                  <a:pos x="24" y="276"/>
                </a:cxn>
                <a:cxn ang="0">
                  <a:pos x="10" y="253"/>
                </a:cxn>
                <a:cxn ang="0">
                  <a:pos x="2" y="235"/>
                </a:cxn>
                <a:cxn ang="0">
                  <a:pos x="11" y="223"/>
                </a:cxn>
                <a:cxn ang="0">
                  <a:pos x="24" y="203"/>
                </a:cxn>
                <a:cxn ang="0">
                  <a:pos x="28" y="181"/>
                </a:cxn>
                <a:cxn ang="0">
                  <a:pos x="19" y="160"/>
                </a:cxn>
                <a:cxn ang="0">
                  <a:pos x="19" y="128"/>
                </a:cxn>
                <a:cxn ang="0">
                  <a:pos x="55" y="110"/>
                </a:cxn>
                <a:cxn ang="0">
                  <a:pos x="62" y="73"/>
                </a:cxn>
                <a:cxn ang="0">
                  <a:pos x="93" y="49"/>
                </a:cxn>
                <a:cxn ang="0">
                  <a:pos x="114" y="25"/>
                </a:cxn>
                <a:cxn ang="0">
                  <a:pos x="134" y="14"/>
                </a:cxn>
                <a:cxn ang="0">
                  <a:pos x="164" y="1"/>
                </a:cxn>
                <a:cxn ang="0">
                  <a:pos x="211" y="18"/>
                </a:cxn>
                <a:cxn ang="0">
                  <a:pos x="227" y="42"/>
                </a:cxn>
                <a:cxn ang="0">
                  <a:pos x="232" y="70"/>
                </a:cxn>
              </a:cxnLst>
              <a:rect l="0" t="0" r="r" b="b"/>
              <a:pathLst>
                <a:path w="233" h="313">
                  <a:moveTo>
                    <a:pt x="233" y="73"/>
                  </a:moveTo>
                  <a:cubicBezTo>
                    <a:pt x="228" y="72"/>
                    <a:pt x="222" y="76"/>
                    <a:pt x="218" y="75"/>
                  </a:cubicBezTo>
                  <a:cubicBezTo>
                    <a:pt x="213" y="73"/>
                    <a:pt x="209" y="67"/>
                    <a:pt x="205" y="72"/>
                  </a:cubicBezTo>
                  <a:cubicBezTo>
                    <a:pt x="199" y="74"/>
                    <a:pt x="197" y="84"/>
                    <a:pt x="190" y="82"/>
                  </a:cubicBezTo>
                  <a:cubicBezTo>
                    <a:pt x="185" y="83"/>
                    <a:pt x="183" y="87"/>
                    <a:pt x="188" y="90"/>
                  </a:cubicBezTo>
                  <a:cubicBezTo>
                    <a:pt x="186" y="94"/>
                    <a:pt x="179" y="95"/>
                    <a:pt x="178" y="98"/>
                  </a:cubicBezTo>
                  <a:cubicBezTo>
                    <a:pt x="180" y="101"/>
                    <a:pt x="190" y="104"/>
                    <a:pt x="184" y="106"/>
                  </a:cubicBezTo>
                  <a:cubicBezTo>
                    <a:pt x="177" y="109"/>
                    <a:pt x="176" y="119"/>
                    <a:pt x="169" y="120"/>
                  </a:cubicBezTo>
                  <a:cubicBezTo>
                    <a:pt x="164" y="122"/>
                    <a:pt x="159" y="126"/>
                    <a:pt x="155" y="127"/>
                  </a:cubicBezTo>
                  <a:cubicBezTo>
                    <a:pt x="150" y="122"/>
                    <a:pt x="147" y="129"/>
                    <a:pt x="144" y="132"/>
                  </a:cubicBezTo>
                  <a:cubicBezTo>
                    <a:pt x="139" y="133"/>
                    <a:pt x="134" y="136"/>
                    <a:pt x="131" y="141"/>
                  </a:cubicBezTo>
                  <a:cubicBezTo>
                    <a:pt x="127" y="142"/>
                    <a:pt x="120" y="139"/>
                    <a:pt x="124" y="147"/>
                  </a:cubicBezTo>
                  <a:cubicBezTo>
                    <a:pt x="121" y="152"/>
                    <a:pt x="117" y="150"/>
                    <a:pt x="112" y="149"/>
                  </a:cubicBezTo>
                  <a:cubicBezTo>
                    <a:pt x="114" y="155"/>
                    <a:pt x="117" y="158"/>
                    <a:pt x="115" y="164"/>
                  </a:cubicBezTo>
                  <a:cubicBezTo>
                    <a:pt x="114" y="169"/>
                    <a:pt x="105" y="166"/>
                    <a:pt x="109" y="174"/>
                  </a:cubicBezTo>
                  <a:cubicBezTo>
                    <a:pt x="109" y="179"/>
                    <a:pt x="111" y="185"/>
                    <a:pt x="112" y="188"/>
                  </a:cubicBezTo>
                  <a:cubicBezTo>
                    <a:pt x="109" y="191"/>
                    <a:pt x="119" y="189"/>
                    <a:pt x="121" y="192"/>
                  </a:cubicBezTo>
                  <a:cubicBezTo>
                    <a:pt x="126" y="189"/>
                    <a:pt x="128" y="198"/>
                    <a:pt x="132" y="200"/>
                  </a:cubicBezTo>
                  <a:cubicBezTo>
                    <a:pt x="137" y="201"/>
                    <a:pt x="140" y="202"/>
                    <a:pt x="143" y="207"/>
                  </a:cubicBezTo>
                  <a:cubicBezTo>
                    <a:pt x="147" y="212"/>
                    <a:pt x="138" y="211"/>
                    <a:pt x="136" y="215"/>
                  </a:cubicBezTo>
                  <a:cubicBezTo>
                    <a:pt x="131" y="217"/>
                    <a:pt x="125" y="222"/>
                    <a:pt x="120" y="218"/>
                  </a:cubicBezTo>
                  <a:cubicBezTo>
                    <a:pt x="114" y="218"/>
                    <a:pt x="108" y="213"/>
                    <a:pt x="103" y="215"/>
                  </a:cubicBezTo>
                  <a:cubicBezTo>
                    <a:pt x="98" y="213"/>
                    <a:pt x="94" y="219"/>
                    <a:pt x="101" y="217"/>
                  </a:cubicBezTo>
                  <a:cubicBezTo>
                    <a:pt x="105" y="218"/>
                    <a:pt x="109" y="219"/>
                    <a:pt x="113" y="221"/>
                  </a:cubicBezTo>
                  <a:cubicBezTo>
                    <a:pt x="117" y="223"/>
                    <a:pt x="120" y="221"/>
                    <a:pt x="124" y="221"/>
                  </a:cubicBezTo>
                  <a:cubicBezTo>
                    <a:pt x="127" y="219"/>
                    <a:pt x="132" y="220"/>
                    <a:pt x="134" y="218"/>
                  </a:cubicBezTo>
                  <a:cubicBezTo>
                    <a:pt x="139" y="223"/>
                    <a:pt x="127" y="219"/>
                    <a:pt x="131" y="224"/>
                  </a:cubicBezTo>
                  <a:cubicBezTo>
                    <a:pt x="126" y="224"/>
                    <a:pt x="124" y="231"/>
                    <a:pt x="120" y="230"/>
                  </a:cubicBezTo>
                  <a:cubicBezTo>
                    <a:pt x="121" y="220"/>
                    <a:pt x="118" y="228"/>
                    <a:pt x="116" y="231"/>
                  </a:cubicBezTo>
                  <a:cubicBezTo>
                    <a:pt x="112" y="234"/>
                    <a:pt x="109" y="233"/>
                    <a:pt x="106" y="235"/>
                  </a:cubicBezTo>
                  <a:cubicBezTo>
                    <a:pt x="102" y="235"/>
                    <a:pt x="94" y="234"/>
                    <a:pt x="99" y="241"/>
                  </a:cubicBezTo>
                  <a:cubicBezTo>
                    <a:pt x="104" y="241"/>
                    <a:pt x="104" y="251"/>
                    <a:pt x="101" y="253"/>
                  </a:cubicBezTo>
                  <a:cubicBezTo>
                    <a:pt x="93" y="252"/>
                    <a:pt x="101" y="257"/>
                    <a:pt x="99" y="260"/>
                  </a:cubicBezTo>
                  <a:cubicBezTo>
                    <a:pt x="103" y="264"/>
                    <a:pt x="94" y="268"/>
                    <a:pt x="96" y="274"/>
                  </a:cubicBezTo>
                  <a:cubicBezTo>
                    <a:pt x="96" y="280"/>
                    <a:pt x="91" y="284"/>
                    <a:pt x="88" y="290"/>
                  </a:cubicBezTo>
                  <a:cubicBezTo>
                    <a:pt x="86" y="298"/>
                    <a:pt x="82" y="291"/>
                    <a:pt x="78" y="293"/>
                  </a:cubicBezTo>
                  <a:cubicBezTo>
                    <a:pt x="74" y="295"/>
                    <a:pt x="69" y="293"/>
                    <a:pt x="65" y="293"/>
                  </a:cubicBezTo>
                  <a:cubicBezTo>
                    <a:pt x="64" y="298"/>
                    <a:pt x="57" y="295"/>
                    <a:pt x="56" y="302"/>
                  </a:cubicBezTo>
                  <a:cubicBezTo>
                    <a:pt x="58" y="305"/>
                    <a:pt x="57" y="313"/>
                    <a:pt x="51" y="309"/>
                  </a:cubicBezTo>
                  <a:cubicBezTo>
                    <a:pt x="46" y="308"/>
                    <a:pt x="41" y="313"/>
                    <a:pt x="35" y="311"/>
                  </a:cubicBezTo>
                  <a:cubicBezTo>
                    <a:pt x="29" y="312"/>
                    <a:pt x="32" y="307"/>
                    <a:pt x="35" y="303"/>
                  </a:cubicBezTo>
                  <a:cubicBezTo>
                    <a:pt x="31" y="299"/>
                    <a:pt x="27" y="295"/>
                    <a:pt x="24" y="290"/>
                  </a:cubicBezTo>
                  <a:cubicBezTo>
                    <a:pt x="30" y="289"/>
                    <a:pt x="28" y="286"/>
                    <a:pt x="32" y="284"/>
                  </a:cubicBezTo>
                  <a:cubicBezTo>
                    <a:pt x="30" y="281"/>
                    <a:pt x="27" y="279"/>
                    <a:pt x="24" y="276"/>
                  </a:cubicBezTo>
                  <a:cubicBezTo>
                    <a:pt x="19" y="275"/>
                    <a:pt x="20" y="265"/>
                    <a:pt x="15" y="265"/>
                  </a:cubicBezTo>
                  <a:cubicBezTo>
                    <a:pt x="17" y="260"/>
                    <a:pt x="9" y="257"/>
                    <a:pt x="10" y="253"/>
                  </a:cubicBezTo>
                  <a:cubicBezTo>
                    <a:pt x="14" y="248"/>
                    <a:pt x="13" y="243"/>
                    <a:pt x="7" y="245"/>
                  </a:cubicBezTo>
                  <a:cubicBezTo>
                    <a:pt x="5" y="242"/>
                    <a:pt x="1" y="243"/>
                    <a:pt x="2" y="235"/>
                  </a:cubicBezTo>
                  <a:cubicBezTo>
                    <a:pt x="0" y="231"/>
                    <a:pt x="0" y="223"/>
                    <a:pt x="5" y="228"/>
                  </a:cubicBezTo>
                  <a:cubicBezTo>
                    <a:pt x="7" y="235"/>
                    <a:pt x="11" y="227"/>
                    <a:pt x="11" y="223"/>
                  </a:cubicBezTo>
                  <a:cubicBezTo>
                    <a:pt x="9" y="216"/>
                    <a:pt x="11" y="214"/>
                    <a:pt x="14" y="210"/>
                  </a:cubicBezTo>
                  <a:cubicBezTo>
                    <a:pt x="15" y="206"/>
                    <a:pt x="23" y="208"/>
                    <a:pt x="24" y="203"/>
                  </a:cubicBezTo>
                  <a:cubicBezTo>
                    <a:pt x="25" y="197"/>
                    <a:pt x="28" y="193"/>
                    <a:pt x="23" y="188"/>
                  </a:cubicBezTo>
                  <a:cubicBezTo>
                    <a:pt x="17" y="182"/>
                    <a:pt x="23" y="182"/>
                    <a:pt x="28" y="181"/>
                  </a:cubicBezTo>
                  <a:cubicBezTo>
                    <a:pt x="32" y="177"/>
                    <a:pt x="31" y="171"/>
                    <a:pt x="25" y="171"/>
                  </a:cubicBezTo>
                  <a:cubicBezTo>
                    <a:pt x="21" y="170"/>
                    <a:pt x="16" y="166"/>
                    <a:pt x="19" y="160"/>
                  </a:cubicBezTo>
                  <a:cubicBezTo>
                    <a:pt x="23" y="154"/>
                    <a:pt x="17" y="150"/>
                    <a:pt x="16" y="146"/>
                  </a:cubicBezTo>
                  <a:cubicBezTo>
                    <a:pt x="18" y="140"/>
                    <a:pt x="18" y="134"/>
                    <a:pt x="19" y="128"/>
                  </a:cubicBezTo>
                  <a:cubicBezTo>
                    <a:pt x="25" y="117"/>
                    <a:pt x="35" y="113"/>
                    <a:pt x="45" y="115"/>
                  </a:cubicBezTo>
                  <a:cubicBezTo>
                    <a:pt x="48" y="115"/>
                    <a:pt x="55" y="115"/>
                    <a:pt x="55" y="110"/>
                  </a:cubicBezTo>
                  <a:cubicBezTo>
                    <a:pt x="55" y="105"/>
                    <a:pt x="49" y="103"/>
                    <a:pt x="48" y="100"/>
                  </a:cubicBezTo>
                  <a:cubicBezTo>
                    <a:pt x="54" y="92"/>
                    <a:pt x="63" y="85"/>
                    <a:pt x="62" y="73"/>
                  </a:cubicBezTo>
                  <a:cubicBezTo>
                    <a:pt x="61" y="65"/>
                    <a:pt x="68" y="67"/>
                    <a:pt x="72" y="67"/>
                  </a:cubicBezTo>
                  <a:cubicBezTo>
                    <a:pt x="79" y="61"/>
                    <a:pt x="86" y="54"/>
                    <a:pt x="93" y="49"/>
                  </a:cubicBezTo>
                  <a:cubicBezTo>
                    <a:pt x="96" y="44"/>
                    <a:pt x="90" y="38"/>
                    <a:pt x="95" y="36"/>
                  </a:cubicBezTo>
                  <a:cubicBezTo>
                    <a:pt x="101" y="31"/>
                    <a:pt x="106" y="22"/>
                    <a:pt x="114" y="25"/>
                  </a:cubicBezTo>
                  <a:cubicBezTo>
                    <a:pt x="118" y="26"/>
                    <a:pt x="125" y="28"/>
                    <a:pt x="127" y="21"/>
                  </a:cubicBezTo>
                  <a:cubicBezTo>
                    <a:pt x="125" y="14"/>
                    <a:pt x="129" y="10"/>
                    <a:pt x="134" y="14"/>
                  </a:cubicBezTo>
                  <a:cubicBezTo>
                    <a:pt x="142" y="16"/>
                    <a:pt x="150" y="18"/>
                    <a:pt x="158" y="19"/>
                  </a:cubicBezTo>
                  <a:cubicBezTo>
                    <a:pt x="163" y="15"/>
                    <a:pt x="162" y="7"/>
                    <a:pt x="164" y="1"/>
                  </a:cubicBezTo>
                  <a:cubicBezTo>
                    <a:pt x="170" y="0"/>
                    <a:pt x="176" y="0"/>
                    <a:pt x="181" y="6"/>
                  </a:cubicBezTo>
                  <a:cubicBezTo>
                    <a:pt x="190" y="13"/>
                    <a:pt x="200" y="17"/>
                    <a:pt x="211" y="18"/>
                  </a:cubicBezTo>
                  <a:cubicBezTo>
                    <a:pt x="216" y="18"/>
                    <a:pt x="220" y="23"/>
                    <a:pt x="224" y="26"/>
                  </a:cubicBezTo>
                  <a:cubicBezTo>
                    <a:pt x="223" y="32"/>
                    <a:pt x="223" y="38"/>
                    <a:pt x="227" y="42"/>
                  </a:cubicBezTo>
                  <a:cubicBezTo>
                    <a:pt x="230" y="46"/>
                    <a:pt x="233" y="53"/>
                    <a:pt x="229" y="57"/>
                  </a:cubicBezTo>
                  <a:cubicBezTo>
                    <a:pt x="226" y="61"/>
                    <a:pt x="228" y="67"/>
                    <a:pt x="232" y="70"/>
                  </a:cubicBezTo>
                  <a:cubicBezTo>
                    <a:pt x="232" y="71"/>
                    <a:pt x="232" y="72"/>
                    <a:pt x="233" y="7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7" name="Freeform 2756"/>
            <p:cNvSpPr>
              <a:spLocks noEditPoints="1"/>
            </p:cNvSpPr>
            <p:nvPr/>
          </p:nvSpPr>
          <p:spPr bwMode="auto">
            <a:xfrm>
              <a:off x="2626540" y="3217276"/>
              <a:ext cx="232696" cy="269344"/>
            </a:xfrm>
            <a:custGeom>
              <a:avLst/>
              <a:gdLst/>
              <a:ahLst/>
              <a:cxnLst>
                <a:cxn ang="0">
                  <a:pos x="244" y="17"/>
                </a:cxn>
                <a:cxn ang="0">
                  <a:pos x="291" y="8"/>
                </a:cxn>
                <a:cxn ang="0">
                  <a:pos x="330" y="8"/>
                </a:cxn>
                <a:cxn ang="0">
                  <a:pos x="378" y="11"/>
                </a:cxn>
                <a:cxn ang="0">
                  <a:pos x="360" y="29"/>
                </a:cxn>
                <a:cxn ang="0">
                  <a:pos x="302" y="27"/>
                </a:cxn>
                <a:cxn ang="0">
                  <a:pos x="160" y="28"/>
                </a:cxn>
                <a:cxn ang="0">
                  <a:pos x="204" y="34"/>
                </a:cxn>
                <a:cxn ang="0">
                  <a:pos x="221" y="17"/>
                </a:cxn>
                <a:cxn ang="0">
                  <a:pos x="252" y="28"/>
                </a:cxn>
                <a:cxn ang="0">
                  <a:pos x="258" y="50"/>
                </a:cxn>
                <a:cxn ang="0">
                  <a:pos x="223" y="88"/>
                </a:cxn>
                <a:cxn ang="0">
                  <a:pos x="195" y="70"/>
                </a:cxn>
                <a:cxn ang="0">
                  <a:pos x="168" y="66"/>
                </a:cxn>
                <a:cxn ang="0">
                  <a:pos x="185" y="42"/>
                </a:cxn>
                <a:cxn ang="0">
                  <a:pos x="125" y="40"/>
                </a:cxn>
                <a:cxn ang="0">
                  <a:pos x="114" y="29"/>
                </a:cxn>
                <a:cxn ang="0">
                  <a:pos x="152" y="19"/>
                </a:cxn>
                <a:cxn ang="0">
                  <a:pos x="101" y="484"/>
                </a:cxn>
                <a:cxn ang="0">
                  <a:pos x="72" y="504"/>
                </a:cxn>
                <a:cxn ang="0">
                  <a:pos x="37" y="513"/>
                </a:cxn>
                <a:cxn ang="0">
                  <a:pos x="13" y="493"/>
                </a:cxn>
                <a:cxn ang="0">
                  <a:pos x="22" y="488"/>
                </a:cxn>
                <a:cxn ang="0">
                  <a:pos x="11" y="486"/>
                </a:cxn>
                <a:cxn ang="0">
                  <a:pos x="20" y="476"/>
                </a:cxn>
                <a:cxn ang="0">
                  <a:pos x="9" y="467"/>
                </a:cxn>
                <a:cxn ang="0">
                  <a:pos x="10" y="446"/>
                </a:cxn>
                <a:cxn ang="0">
                  <a:pos x="12" y="425"/>
                </a:cxn>
                <a:cxn ang="0">
                  <a:pos x="43" y="413"/>
                </a:cxn>
                <a:cxn ang="0">
                  <a:pos x="62" y="405"/>
                </a:cxn>
                <a:cxn ang="0">
                  <a:pos x="91" y="384"/>
                </a:cxn>
                <a:cxn ang="0">
                  <a:pos x="124" y="361"/>
                </a:cxn>
                <a:cxn ang="0">
                  <a:pos x="143" y="335"/>
                </a:cxn>
                <a:cxn ang="0">
                  <a:pos x="159" y="318"/>
                </a:cxn>
                <a:cxn ang="0">
                  <a:pos x="176" y="303"/>
                </a:cxn>
                <a:cxn ang="0">
                  <a:pos x="203" y="287"/>
                </a:cxn>
                <a:cxn ang="0">
                  <a:pos x="219" y="274"/>
                </a:cxn>
                <a:cxn ang="0">
                  <a:pos x="250" y="259"/>
                </a:cxn>
                <a:cxn ang="0">
                  <a:pos x="278" y="256"/>
                </a:cxn>
                <a:cxn ang="0">
                  <a:pos x="309" y="246"/>
                </a:cxn>
                <a:cxn ang="0">
                  <a:pos x="347" y="231"/>
                </a:cxn>
                <a:cxn ang="0">
                  <a:pos x="367" y="233"/>
                </a:cxn>
                <a:cxn ang="0">
                  <a:pos x="397" y="232"/>
                </a:cxn>
                <a:cxn ang="0">
                  <a:pos x="417" y="232"/>
                </a:cxn>
                <a:cxn ang="0">
                  <a:pos x="463" y="230"/>
                </a:cxn>
                <a:cxn ang="0">
                  <a:pos x="442" y="244"/>
                </a:cxn>
                <a:cxn ang="0">
                  <a:pos x="453" y="257"/>
                </a:cxn>
                <a:cxn ang="0">
                  <a:pos x="428" y="250"/>
                </a:cxn>
                <a:cxn ang="0">
                  <a:pos x="377" y="267"/>
                </a:cxn>
                <a:cxn ang="0">
                  <a:pos x="342" y="272"/>
                </a:cxn>
                <a:cxn ang="0">
                  <a:pos x="288" y="266"/>
                </a:cxn>
                <a:cxn ang="0">
                  <a:pos x="241" y="277"/>
                </a:cxn>
                <a:cxn ang="0">
                  <a:pos x="206" y="305"/>
                </a:cxn>
                <a:cxn ang="0">
                  <a:pos x="176" y="338"/>
                </a:cxn>
                <a:cxn ang="0">
                  <a:pos x="143" y="382"/>
                </a:cxn>
                <a:cxn ang="0">
                  <a:pos x="131" y="431"/>
                </a:cxn>
                <a:cxn ang="0">
                  <a:pos x="139" y="458"/>
                </a:cxn>
                <a:cxn ang="0">
                  <a:pos x="123" y="494"/>
                </a:cxn>
              </a:cxnLst>
              <a:rect l="0" t="0" r="r" b="b"/>
              <a:pathLst>
                <a:path w="474" h="518">
                  <a:moveTo>
                    <a:pt x="310" y="20"/>
                  </a:moveTo>
                  <a:cubicBezTo>
                    <a:pt x="293" y="19"/>
                    <a:pt x="276" y="19"/>
                    <a:pt x="259" y="20"/>
                  </a:cubicBezTo>
                  <a:cubicBezTo>
                    <a:pt x="254" y="19"/>
                    <a:pt x="249" y="18"/>
                    <a:pt x="244" y="17"/>
                  </a:cubicBezTo>
                  <a:cubicBezTo>
                    <a:pt x="248" y="14"/>
                    <a:pt x="253" y="12"/>
                    <a:pt x="258" y="10"/>
                  </a:cubicBezTo>
                  <a:cubicBezTo>
                    <a:pt x="263" y="7"/>
                    <a:pt x="268" y="4"/>
                    <a:pt x="273" y="0"/>
                  </a:cubicBezTo>
                  <a:cubicBezTo>
                    <a:pt x="279" y="4"/>
                    <a:pt x="284" y="9"/>
                    <a:pt x="291" y="8"/>
                  </a:cubicBezTo>
                  <a:cubicBezTo>
                    <a:pt x="299" y="8"/>
                    <a:pt x="307" y="6"/>
                    <a:pt x="314" y="12"/>
                  </a:cubicBezTo>
                  <a:cubicBezTo>
                    <a:pt x="318" y="10"/>
                    <a:pt x="322" y="7"/>
                    <a:pt x="326" y="4"/>
                  </a:cubicBezTo>
                  <a:cubicBezTo>
                    <a:pt x="332" y="0"/>
                    <a:pt x="333" y="1"/>
                    <a:pt x="330" y="8"/>
                  </a:cubicBezTo>
                  <a:cubicBezTo>
                    <a:pt x="329" y="15"/>
                    <a:pt x="337" y="13"/>
                    <a:pt x="340" y="11"/>
                  </a:cubicBezTo>
                  <a:cubicBezTo>
                    <a:pt x="346" y="7"/>
                    <a:pt x="354" y="3"/>
                    <a:pt x="361" y="7"/>
                  </a:cubicBezTo>
                  <a:cubicBezTo>
                    <a:pt x="365" y="13"/>
                    <a:pt x="372" y="11"/>
                    <a:pt x="378" y="11"/>
                  </a:cubicBezTo>
                  <a:cubicBezTo>
                    <a:pt x="385" y="10"/>
                    <a:pt x="393" y="10"/>
                    <a:pt x="400" y="13"/>
                  </a:cubicBezTo>
                  <a:cubicBezTo>
                    <a:pt x="407" y="16"/>
                    <a:pt x="400" y="18"/>
                    <a:pt x="397" y="19"/>
                  </a:cubicBezTo>
                  <a:cubicBezTo>
                    <a:pt x="385" y="24"/>
                    <a:pt x="372" y="29"/>
                    <a:pt x="360" y="29"/>
                  </a:cubicBezTo>
                  <a:cubicBezTo>
                    <a:pt x="351" y="30"/>
                    <a:pt x="344" y="36"/>
                    <a:pt x="335" y="34"/>
                  </a:cubicBezTo>
                  <a:cubicBezTo>
                    <a:pt x="321" y="34"/>
                    <a:pt x="307" y="33"/>
                    <a:pt x="292" y="33"/>
                  </a:cubicBezTo>
                  <a:cubicBezTo>
                    <a:pt x="290" y="26"/>
                    <a:pt x="299" y="29"/>
                    <a:pt x="302" y="27"/>
                  </a:cubicBezTo>
                  <a:cubicBezTo>
                    <a:pt x="305" y="27"/>
                    <a:pt x="307" y="22"/>
                    <a:pt x="310" y="20"/>
                  </a:cubicBezTo>
                  <a:close/>
                  <a:moveTo>
                    <a:pt x="152" y="19"/>
                  </a:moveTo>
                  <a:cubicBezTo>
                    <a:pt x="151" y="26"/>
                    <a:pt x="155" y="29"/>
                    <a:pt x="160" y="28"/>
                  </a:cubicBezTo>
                  <a:cubicBezTo>
                    <a:pt x="164" y="28"/>
                    <a:pt x="170" y="32"/>
                    <a:pt x="171" y="24"/>
                  </a:cubicBezTo>
                  <a:cubicBezTo>
                    <a:pt x="171" y="19"/>
                    <a:pt x="178" y="19"/>
                    <a:pt x="182" y="20"/>
                  </a:cubicBezTo>
                  <a:cubicBezTo>
                    <a:pt x="190" y="24"/>
                    <a:pt x="196" y="32"/>
                    <a:pt x="204" y="34"/>
                  </a:cubicBezTo>
                  <a:cubicBezTo>
                    <a:pt x="211" y="34"/>
                    <a:pt x="207" y="28"/>
                    <a:pt x="203" y="25"/>
                  </a:cubicBezTo>
                  <a:cubicBezTo>
                    <a:pt x="199" y="20"/>
                    <a:pt x="201" y="16"/>
                    <a:pt x="206" y="15"/>
                  </a:cubicBezTo>
                  <a:cubicBezTo>
                    <a:pt x="211" y="13"/>
                    <a:pt x="217" y="16"/>
                    <a:pt x="221" y="17"/>
                  </a:cubicBezTo>
                  <a:cubicBezTo>
                    <a:pt x="226" y="17"/>
                    <a:pt x="231" y="17"/>
                    <a:pt x="235" y="19"/>
                  </a:cubicBezTo>
                  <a:cubicBezTo>
                    <a:pt x="234" y="24"/>
                    <a:pt x="232" y="30"/>
                    <a:pt x="238" y="29"/>
                  </a:cubicBezTo>
                  <a:cubicBezTo>
                    <a:pt x="243" y="27"/>
                    <a:pt x="248" y="22"/>
                    <a:pt x="252" y="28"/>
                  </a:cubicBezTo>
                  <a:cubicBezTo>
                    <a:pt x="261" y="36"/>
                    <a:pt x="272" y="33"/>
                    <a:pt x="282" y="38"/>
                  </a:cubicBezTo>
                  <a:cubicBezTo>
                    <a:pt x="285" y="39"/>
                    <a:pt x="295" y="42"/>
                    <a:pt x="287" y="43"/>
                  </a:cubicBezTo>
                  <a:cubicBezTo>
                    <a:pt x="278" y="47"/>
                    <a:pt x="267" y="44"/>
                    <a:pt x="258" y="50"/>
                  </a:cubicBezTo>
                  <a:cubicBezTo>
                    <a:pt x="255" y="58"/>
                    <a:pt x="250" y="66"/>
                    <a:pt x="244" y="71"/>
                  </a:cubicBezTo>
                  <a:cubicBezTo>
                    <a:pt x="239" y="71"/>
                    <a:pt x="234" y="71"/>
                    <a:pt x="230" y="76"/>
                  </a:cubicBezTo>
                  <a:cubicBezTo>
                    <a:pt x="226" y="78"/>
                    <a:pt x="226" y="85"/>
                    <a:pt x="223" y="88"/>
                  </a:cubicBezTo>
                  <a:cubicBezTo>
                    <a:pt x="214" y="92"/>
                    <a:pt x="205" y="86"/>
                    <a:pt x="196" y="84"/>
                  </a:cubicBezTo>
                  <a:cubicBezTo>
                    <a:pt x="189" y="82"/>
                    <a:pt x="182" y="78"/>
                    <a:pt x="175" y="75"/>
                  </a:cubicBezTo>
                  <a:cubicBezTo>
                    <a:pt x="181" y="68"/>
                    <a:pt x="188" y="71"/>
                    <a:pt x="195" y="70"/>
                  </a:cubicBezTo>
                  <a:cubicBezTo>
                    <a:pt x="202" y="70"/>
                    <a:pt x="209" y="69"/>
                    <a:pt x="215" y="65"/>
                  </a:cubicBezTo>
                  <a:cubicBezTo>
                    <a:pt x="208" y="60"/>
                    <a:pt x="200" y="64"/>
                    <a:pt x="192" y="64"/>
                  </a:cubicBezTo>
                  <a:cubicBezTo>
                    <a:pt x="184" y="65"/>
                    <a:pt x="176" y="65"/>
                    <a:pt x="168" y="66"/>
                  </a:cubicBezTo>
                  <a:cubicBezTo>
                    <a:pt x="162" y="60"/>
                    <a:pt x="166" y="59"/>
                    <a:pt x="171" y="60"/>
                  </a:cubicBezTo>
                  <a:cubicBezTo>
                    <a:pt x="185" y="57"/>
                    <a:pt x="200" y="56"/>
                    <a:pt x="213" y="50"/>
                  </a:cubicBezTo>
                  <a:cubicBezTo>
                    <a:pt x="204" y="47"/>
                    <a:pt x="194" y="47"/>
                    <a:pt x="185" y="42"/>
                  </a:cubicBezTo>
                  <a:cubicBezTo>
                    <a:pt x="178" y="43"/>
                    <a:pt x="173" y="52"/>
                    <a:pt x="166" y="53"/>
                  </a:cubicBezTo>
                  <a:cubicBezTo>
                    <a:pt x="158" y="55"/>
                    <a:pt x="150" y="53"/>
                    <a:pt x="143" y="49"/>
                  </a:cubicBezTo>
                  <a:cubicBezTo>
                    <a:pt x="137" y="46"/>
                    <a:pt x="131" y="45"/>
                    <a:pt x="125" y="40"/>
                  </a:cubicBezTo>
                  <a:cubicBezTo>
                    <a:pt x="130" y="39"/>
                    <a:pt x="135" y="38"/>
                    <a:pt x="139" y="36"/>
                  </a:cubicBezTo>
                  <a:cubicBezTo>
                    <a:pt x="136" y="33"/>
                    <a:pt x="132" y="28"/>
                    <a:pt x="128" y="32"/>
                  </a:cubicBezTo>
                  <a:cubicBezTo>
                    <a:pt x="123" y="34"/>
                    <a:pt x="118" y="35"/>
                    <a:pt x="114" y="29"/>
                  </a:cubicBezTo>
                  <a:cubicBezTo>
                    <a:pt x="108" y="25"/>
                    <a:pt x="113" y="23"/>
                    <a:pt x="118" y="21"/>
                  </a:cubicBezTo>
                  <a:cubicBezTo>
                    <a:pt x="125" y="21"/>
                    <a:pt x="132" y="20"/>
                    <a:pt x="139" y="20"/>
                  </a:cubicBezTo>
                  <a:cubicBezTo>
                    <a:pt x="144" y="19"/>
                    <a:pt x="148" y="20"/>
                    <a:pt x="152" y="19"/>
                  </a:cubicBezTo>
                  <a:close/>
                  <a:moveTo>
                    <a:pt x="115" y="491"/>
                  </a:moveTo>
                  <a:cubicBezTo>
                    <a:pt x="113" y="486"/>
                    <a:pt x="106" y="493"/>
                    <a:pt x="105" y="486"/>
                  </a:cubicBezTo>
                  <a:cubicBezTo>
                    <a:pt x="106" y="481"/>
                    <a:pt x="102" y="476"/>
                    <a:pt x="101" y="484"/>
                  </a:cubicBezTo>
                  <a:cubicBezTo>
                    <a:pt x="102" y="488"/>
                    <a:pt x="97" y="493"/>
                    <a:pt x="94" y="493"/>
                  </a:cubicBezTo>
                  <a:cubicBezTo>
                    <a:pt x="90" y="492"/>
                    <a:pt x="86" y="493"/>
                    <a:pt x="82" y="496"/>
                  </a:cubicBezTo>
                  <a:cubicBezTo>
                    <a:pt x="82" y="500"/>
                    <a:pt x="75" y="501"/>
                    <a:pt x="72" y="504"/>
                  </a:cubicBezTo>
                  <a:cubicBezTo>
                    <a:pt x="69" y="507"/>
                    <a:pt x="64" y="508"/>
                    <a:pt x="61" y="512"/>
                  </a:cubicBezTo>
                  <a:cubicBezTo>
                    <a:pt x="58" y="515"/>
                    <a:pt x="53" y="513"/>
                    <a:pt x="49" y="514"/>
                  </a:cubicBezTo>
                  <a:cubicBezTo>
                    <a:pt x="45" y="514"/>
                    <a:pt x="40" y="518"/>
                    <a:pt x="37" y="513"/>
                  </a:cubicBezTo>
                  <a:cubicBezTo>
                    <a:pt x="33" y="512"/>
                    <a:pt x="29" y="515"/>
                    <a:pt x="32" y="511"/>
                  </a:cubicBezTo>
                  <a:cubicBezTo>
                    <a:pt x="26" y="510"/>
                    <a:pt x="21" y="505"/>
                    <a:pt x="14" y="505"/>
                  </a:cubicBezTo>
                  <a:cubicBezTo>
                    <a:pt x="9" y="501"/>
                    <a:pt x="12" y="496"/>
                    <a:pt x="13" y="493"/>
                  </a:cubicBezTo>
                  <a:cubicBezTo>
                    <a:pt x="16" y="497"/>
                    <a:pt x="18" y="493"/>
                    <a:pt x="23" y="497"/>
                  </a:cubicBezTo>
                  <a:cubicBezTo>
                    <a:pt x="17" y="493"/>
                    <a:pt x="31" y="492"/>
                    <a:pt x="23" y="493"/>
                  </a:cubicBezTo>
                  <a:cubicBezTo>
                    <a:pt x="18" y="496"/>
                    <a:pt x="16" y="488"/>
                    <a:pt x="22" y="488"/>
                  </a:cubicBezTo>
                  <a:cubicBezTo>
                    <a:pt x="32" y="484"/>
                    <a:pt x="16" y="488"/>
                    <a:pt x="21" y="484"/>
                  </a:cubicBezTo>
                  <a:cubicBezTo>
                    <a:pt x="28" y="476"/>
                    <a:pt x="17" y="489"/>
                    <a:pt x="18" y="483"/>
                  </a:cubicBezTo>
                  <a:cubicBezTo>
                    <a:pt x="15" y="479"/>
                    <a:pt x="17" y="489"/>
                    <a:pt x="11" y="486"/>
                  </a:cubicBezTo>
                  <a:cubicBezTo>
                    <a:pt x="10" y="482"/>
                    <a:pt x="6" y="489"/>
                    <a:pt x="5" y="481"/>
                  </a:cubicBezTo>
                  <a:cubicBezTo>
                    <a:pt x="9" y="474"/>
                    <a:pt x="11" y="481"/>
                    <a:pt x="11" y="478"/>
                  </a:cubicBezTo>
                  <a:cubicBezTo>
                    <a:pt x="17" y="480"/>
                    <a:pt x="14" y="476"/>
                    <a:pt x="20" y="476"/>
                  </a:cubicBezTo>
                  <a:cubicBezTo>
                    <a:pt x="27" y="473"/>
                    <a:pt x="24" y="474"/>
                    <a:pt x="18" y="475"/>
                  </a:cubicBezTo>
                  <a:cubicBezTo>
                    <a:pt x="11" y="475"/>
                    <a:pt x="15" y="472"/>
                    <a:pt x="18" y="469"/>
                  </a:cubicBezTo>
                  <a:cubicBezTo>
                    <a:pt x="21" y="463"/>
                    <a:pt x="12" y="466"/>
                    <a:pt x="9" y="467"/>
                  </a:cubicBezTo>
                  <a:cubicBezTo>
                    <a:pt x="2" y="465"/>
                    <a:pt x="8" y="462"/>
                    <a:pt x="12" y="459"/>
                  </a:cubicBezTo>
                  <a:cubicBezTo>
                    <a:pt x="16" y="454"/>
                    <a:pt x="6" y="458"/>
                    <a:pt x="4" y="455"/>
                  </a:cubicBezTo>
                  <a:cubicBezTo>
                    <a:pt x="0" y="451"/>
                    <a:pt x="10" y="447"/>
                    <a:pt x="10" y="446"/>
                  </a:cubicBezTo>
                  <a:cubicBezTo>
                    <a:pt x="4" y="445"/>
                    <a:pt x="4" y="440"/>
                    <a:pt x="6" y="435"/>
                  </a:cubicBezTo>
                  <a:cubicBezTo>
                    <a:pt x="3" y="428"/>
                    <a:pt x="11" y="430"/>
                    <a:pt x="14" y="429"/>
                  </a:cubicBezTo>
                  <a:cubicBezTo>
                    <a:pt x="22" y="430"/>
                    <a:pt x="15" y="426"/>
                    <a:pt x="12" y="425"/>
                  </a:cubicBezTo>
                  <a:cubicBezTo>
                    <a:pt x="10" y="419"/>
                    <a:pt x="19" y="422"/>
                    <a:pt x="21" y="418"/>
                  </a:cubicBezTo>
                  <a:cubicBezTo>
                    <a:pt x="24" y="414"/>
                    <a:pt x="31" y="421"/>
                    <a:pt x="32" y="414"/>
                  </a:cubicBezTo>
                  <a:cubicBezTo>
                    <a:pt x="33" y="408"/>
                    <a:pt x="39" y="413"/>
                    <a:pt x="43" y="413"/>
                  </a:cubicBezTo>
                  <a:cubicBezTo>
                    <a:pt x="48" y="413"/>
                    <a:pt x="51" y="409"/>
                    <a:pt x="44" y="409"/>
                  </a:cubicBezTo>
                  <a:cubicBezTo>
                    <a:pt x="37" y="408"/>
                    <a:pt x="40" y="401"/>
                    <a:pt x="45" y="403"/>
                  </a:cubicBezTo>
                  <a:cubicBezTo>
                    <a:pt x="51" y="404"/>
                    <a:pt x="57" y="401"/>
                    <a:pt x="62" y="405"/>
                  </a:cubicBezTo>
                  <a:cubicBezTo>
                    <a:pt x="61" y="399"/>
                    <a:pt x="67" y="399"/>
                    <a:pt x="68" y="394"/>
                  </a:cubicBezTo>
                  <a:cubicBezTo>
                    <a:pt x="73" y="391"/>
                    <a:pt x="77" y="395"/>
                    <a:pt x="81" y="394"/>
                  </a:cubicBezTo>
                  <a:cubicBezTo>
                    <a:pt x="83" y="389"/>
                    <a:pt x="89" y="389"/>
                    <a:pt x="91" y="384"/>
                  </a:cubicBezTo>
                  <a:cubicBezTo>
                    <a:pt x="93" y="376"/>
                    <a:pt x="101" y="375"/>
                    <a:pt x="106" y="371"/>
                  </a:cubicBezTo>
                  <a:cubicBezTo>
                    <a:pt x="110" y="366"/>
                    <a:pt x="114" y="369"/>
                    <a:pt x="118" y="369"/>
                  </a:cubicBezTo>
                  <a:cubicBezTo>
                    <a:pt x="123" y="367"/>
                    <a:pt x="117" y="362"/>
                    <a:pt x="124" y="361"/>
                  </a:cubicBezTo>
                  <a:cubicBezTo>
                    <a:pt x="128" y="360"/>
                    <a:pt x="130" y="352"/>
                    <a:pt x="134" y="354"/>
                  </a:cubicBezTo>
                  <a:cubicBezTo>
                    <a:pt x="140" y="357"/>
                    <a:pt x="142" y="347"/>
                    <a:pt x="136" y="346"/>
                  </a:cubicBezTo>
                  <a:cubicBezTo>
                    <a:pt x="135" y="344"/>
                    <a:pt x="141" y="339"/>
                    <a:pt x="143" y="335"/>
                  </a:cubicBezTo>
                  <a:cubicBezTo>
                    <a:pt x="149" y="338"/>
                    <a:pt x="149" y="333"/>
                    <a:pt x="152" y="330"/>
                  </a:cubicBezTo>
                  <a:cubicBezTo>
                    <a:pt x="158" y="331"/>
                    <a:pt x="159" y="327"/>
                    <a:pt x="153" y="324"/>
                  </a:cubicBezTo>
                  <a:cubicBezTo>
                    <a:pt x="148" y="322"/>
                    <a:pt x="155" y="315"/>
                    <a:pt x="159" y="318"/>
                  </a:cubicBezTo>
                  <a:cubicBezTo>
                    <a:pt x="164" y="318"/>
                    <a:pt x="168" y="318"/>
                    <a:pt x="162" y="312"/>
                  </a:cubicBezTo>
                  <a:cubicBezTo>
                    <a:pt x="164" y="311"/>
                    <a:pt x="170" y="310"/>
                    <a:pt x="173" y="308"/>
                  </a:cubicBezTo>
                  <a:cubicBezTo>
                    <a:pt x="179" y="308"/>
                    <a:pt x="181" y="306"/>
                    <a:pt x="176" y="303"/>
                  </a:cubicBezTo>
                  <a:cubicBezTo>
                    <a:pt x="181" y="301"/>
                    <a:pt x="185" y="297"/>
                    <a:pt x="189" y="299"/>
                  </a:cubicBezTo>
                  <a:cubicBezTo>
                    <a:pt x="191" y="299"/>
                    <a:pt x="200" y="297"/>
                    <a:pt x="197" y="294"/>
                  </a:cubicBezTo>
                  <a:cubicBezTo>
                    <a:pt x="192" y="291"/>
                    <a:pt x="201" y="288"/>
                    <a:pt x="203" y="287"/>
                  </a:cubicBezTo>
                  <a:cubicBezTo>
                    <a:pt x="206" y="290"/>
                    <a:pt x="210" y="292"/>
                    <a:pt x="214" y="287"/>
                  </a:cubicBezTo>
                  <a:cubicBezTo>
                    <a:pt x="211" y="280"/>
                    <a:pt x="212" y="280"/>
                    <a:pt x="218" y="280"/>
                  </a:cubicBezTo>
                  <a:cubicBezTo>
                    <a:pt x="228" y="280"/>
                    <a:pt x="215" y="275"/>
                    <a:pt x="219" y="274"/>
                  </a:cubicBezTo>
                  <a:cubicBezTo>
                    <a:pt x="223" y="271"/>
                    <a:pt x="228" y="271"/>
                    <a:pt x="229" y="266"/>
                  </a:cubicBezTo>
                  <a:cubicBezTo>
                    <a:pt x="233" y="263"/>
                    <a:pt x="237" y="266"/>
                    <a:pt x="240" y="264"/>
                  </a:cubicBezTo>
                  <a:cubicBezTo>
                    <a:pt x="242" y="257"/>
                    <a:pt x="245" y="257"/>
                    <a:pt x="250" y="259"/>
                  </a:cubicBezTo>
                  <a:cubicBezTo>
                    <a:pt x="254" y="257"/>
                    <a:pt x="258" y="258"/>
                    <a:pt x="262" y="260"/>
                  </a:cubicBezTo>
                  <a:cubicBezTo>
                    <a:pt x="268" y="263"/>
                    <a:pt x="272" y="254"/>
                    <a:pt x="276" y="250"/>
                  </a:cubicBezTo>
                  <a:cubicBezTo>
                    <a:pt x="281" y="243"/>
                    <a:pt x="281" y="251"/>
                    <a:pt x="278" y="256"/>
                  </a:cubicBezTo>
                  <a:cubicBezTo>
                    <a:pt x="278" y="259"/>
                    <a:pt x="286" y="252"/>
                    <a:pt x="287" y="249"/>
                  </a:cubicBezTo>
                  <a:cubicBezTo>
                    <a:pt x="290" y="245"/>
                    <a:pt x="295" y="248"/>
                    <a:pt x="298" y="243"/>
                  </a:cubicBezTo>
                  <a:cubicBezTo>
                    <a:pt x="302" y="239"/>
                    <a:pt x="306" y="247"/>
                    <a:pt x="309" y="246"/>
                  </a:cubicBezTo>
                  <a:cubicBezTo>
                    <a:pt x="312" y="242"/>
                    <a:pt x="315" y="235"/>
                    <a:pt x="320" y="238"/>
                  </a:cubicBezTo>
                  <a:cubicBezTo>
                    <a:pt x="325" y="237"/>
                    <a:pt x="329" y="243"/>
                    <a:pt x="333" y="243"/>
                  </a:cubicBezTo>
                  <a:cubicBezTo>
                    <a:pt x="337" y="238"/>
                    <a:pt x="341" y="230"/>
                    <a:pt x="347" y="231"/>
                  </a:cubicBezTo>
                  <a:cubicBezTo>
                    <a:pt x="352" y="233"/>
                    <a:pt x="354" y="225"/>
                    <a:pt x="358" y="225"/>
                  </a:cubicBezTo>
                  <a:cubicBezTo>
                    <a:pt x="365" y="222"/>
                    <a:pt x="372" y="221"/>
                    <a:pt x="380" y="222"/>
                  </a:cubicBezTo>
                  <a:cubicBezTo>
                    <a:pt x="375" y="226"/>
                    <a:pt x="369" y="227"/>
                    <a:pt x="367" y="233"/>
                  </a:cubicBezTo>
                  <a:cubicBezTo>
                    <a:pt x="364" y="241"/>
                    <a:pt x="371" y="241"/>
                    <a:pt x="373" y="236"/>
                  </a:cubicBezTo>
                  <a:cubicBezTo>
                    <a:pt x="380" y="230"/>
                    <a:pt x="386" y="224"/>
                    <a:pt x="394" y="221"/>
                  </a:cubicBezTo>
                  <a:cubicBezTo>
                    <a:pt x="395" y="225"/>
                    <a:pt x="391" y="236"/>
                    <a:pt x="397" y="232"/>
                  </a:cubicBezTo>
                  <a:cubicBezTo>
                    <a:pt x="403" y="231"/>
                    <a:pt x="406" y="223"/>
                    <a:pt x="411" y="220"/>
                  </a:cubicBezTo>
                  <a:cubicBezTo>
                    <a:pt x="415" y="220"/>
                    <a:pt x="420" y="217"/>
                    <a:pt x="424" y="221"/>
                  </a:cubicBezTo>
                  <a:cubicBezTo>
                    <a:pt x="419" y="223"/>
                    <a:pt x="419" y="227"/>
                    <a:pt x="417" y="232"/>
                  </a:cubicBezTo>
                  <a:cubicBezTo>
                    <a:pt x="419" y="234"/>
                    <a:pt x="426" y="235"/>
                    <a:pt x="426" y="229"/>
                  </a:cubicBezTo>
                  <a:cubicBezTo>
                    <a:pt x="430" y="225"/>
                    <a:pt x="434" y="220"/>
                    <a:pt x="439" y="224"/>
                  </a:cubicBezTo>
                  <a:cubicBezTo>
                    <a:pt x="447" y="227"/>
                    <a:pt x="455" y="231"/>
                    <a:pt x="463" y="230"/>
                  </a:cubicBezTo>
                  <a:cubicBezTo>
                    <a:pt x="468" y="231"/>
                    <a:pt x="472" y="237"/>
                    <a:pt x="464" y="237"/>
                  </a:cubicBezTo>
                  <a:cubicBezTo>
                    <a:pt x="455" y="242"/>
                    <a:pt x="444" y="239"/>
                    <a:pt x="433" y="239"/>
                  </a:cubicBezTo>
                  <a:cubicBezTo>
                    <a:pt x="431" y="239"/>
                    <a:pt x="439" y="244"/>
                    <a:pt x="442" y="244"/>
                  </a:cubicBezTo>
                  <a:cubicBezTo>
                    <a:pt x="446" y="244"/>
                    <a:pt x="449" y="250"/>
                    <a:pt x="454" y="249"/>
                  </a:cubicBezTo>
                  <a:cubicBezTo>
                    <a:pt x="460" y="248"/>
                    <a:pt x="468" y="246"/>
                    <a:pt x="474" y="250"/>
                  </a:cubicBezTo>
                  <a:cubicBezTo>
                    <a:pt x="468" y="258"/>
                    <a:pt x="460" y="254"/>
                    <a:pt x="453" y="257"/>
                  </a:cubicBezTo>
                  <a:cubicBezTo>
                    <a:pt x="445" y="261"/>
                    <a:pt x="439" y="268"/>
                    <a:pt x="431" y="272"/>
                  </a:cubicBezTo>
                  <a:cubicBezTo>
                    <a:pt x="430" y="264"/>
                    <a:pt x="438" y="261"/>
                    <a:pt x="439" y="256"/>
                  </a:cubicBezTo>
                  <a:cubicBezTo>
                    <a:pt x="438" y="251"/>
                    <a:pt x="432" y="251"/>
                    <a:pt x="428" y="250"/>
                  </a:cubicBezTo>
                  <a:cubicBezTo>
                    <a:pt x="422" y="248"/>
                    <a:pt x="416" y="243"/>
                    <a:pt x="410" y="245"/>
                  </a:cubicBezTo>
                  <a:cubicBezTo>
                    <a:pt x="401" y="247"/>
                    <a:pt x="391" y="244"/>
                    <a:pt x="384" y="251"/>
                  </a:cubicBezTo>
                  <a:cubicBezTo>
                    <a:pt x="379" y="254"/>
                    <a:pt x="378" y="261"/>
                    <a:pt x="377" y="267"/>
                  </a:cubicBezTo>
                  <a:cubicBezTo>
                    <a:pt x="375" y="272"/>
                    <a:pt x="369" y="271"/>
                    <a:pt x="366" y="274"/>
                  </a:cubicBezTo>
                  <a:cubicBezTo>
                    <a:pt x="362" y="279"/>
                    <a:pt x="358" y="277"/>
                    <a:pt x="354" y="274"/>
                  </a:cubicBezTo>
                  <a:cubicBezTo>
                    <a:pt x="350" y="272"/>
                    <a:pt x="346" y="271"/>
                    <a:pt x="342" y="272"/>
                  </a:cubicBezTo>
                  <a:cubicBezTo>
                    <a:pt x="334" y="274"/>
                    <a:pt x="325" y="275"/>
                    <a:pt x="318" y="271"/>
                  </a:cubicBezTo>
                  <a:cubicBezTo>
                    <a:pt x="312" y="267"/>
                    <a:pt x="307" y="260"/>
                    <a:pt x="300" y="259"/>
                  </a:cubicBezTo>
                  <a:cubicBezTo>
                    <a:pt x="295" y="259"/>
                    <a:pt x="292" y="265"/>
                    <a:pt x="288" y="266"/>
                  </a:cubicBezTo>
                  <a:cubicBezTo>
                    <a:pt x="285" y="266"/>
                    <a:pt x="278" y="263"/>
                    <a:pt x="277" y="269"/>
                  </a:cubicBezTo>
                  <a:cubicBezTo>
                    <a:pt x="275" y="274"/>
                    <a:pt x="275" y="282"/>
                    <a:pt x="271" y="284"/>
                  </a:cubicBezTo>
                  <a:cubicBezTo>
                    <a:pt x="261" y="282"/>
                    <a:pt x="251" y="280"/>
                    <a:pt x="241" y="277"/>
                  </a:cubicBezTo>
                  <a:cubicBezTo>
                    <a:pt x="238" y="281"/>
                    <a:pt x="242" y="288"/>
                    <a:pt x="237" y="291"/>
                  </a:cubicBezTo>
                  <a:cubicBezTo>
                    <a:pt x="229" y="292"/>
                    <a:pt x="221" y="286"/>
                    <a:pt x="215" y="294"/>
                  </a:cubicBezTo>
                  <a:cubicBezTo>
                    <a:pt x="213" y="298"/>
                    <a:pt x="206" y="300"/>
                    <a:pt x="206" y="305"/>
                  </a:cubicBezTo>
                  <a:cubicBezTo>
                    <a:pt x="209" y="310"/>
                    <a:pt x="207" y="315"/>
                    <a:pt x="202" y="317"/>
                  </a:cubicBezTo>
                  <a:cubicBezTo>
                    <a:pt x="196" y="322"/>
                    <a:pt x="191" y="328"/>
                    <a:pt x="184" y="332"/>
                  </a:cubicBezTo>
                  <a:cubicBezTo>
                    <a:pt x="180" y="332"/>
                    <a:pt x="174" y="331"/>
                    <a:pt x="176" y="338"/>
                  </a:cubicBezTo>
                  <a:cubicBezTo>
                    <a:pt x="176" y="351"/>
                    <a:pt x="166" y="357"/>
                    <a:pt x="161" y="366"/>
                  </a:cubicBezTo>
                  <a:cubicBezTo>
                    <a:pt x="165" y="367"/>
                    <a:pt x="168" y="371"/>
                    <a:pt x="169" y="376"/>
                  </a:cubicBezTo>
                  <a:cubicBezTo>
                    <a:pt x="162" y="384"/>
                    <a:pt x="151" y="377"/>
                    <a:pt x="143" y="382"/>
                  </a:cubicBezTo>
                  <a:cubicBezTo>
                    <a:pt x="137" y="385"/>
                    <a:pt x="131" y="391"/>
                    <a:pt x="131" y="400"/>
                  </a:cubicBezTo>
                  <a:cubicBezTo>
                    <a:pt x="131" y="406"/>
                    <a:pt x="127" y="412"/>
                    <a:pt x="132" y="416"/>
                  </a:cubicBezTo>
                  <a:cubicBezTo>
                    <a:pt x="136" y="419"/>
                    <a:pt x="132" y="426"/>
                    <a:pt x="131" y="431"/>
                  </a:cubicBezTo>
                  <a:cubicBezTo>
                    <a:pt x="134" y="435"/>
                    <a:pt x="139" y="435"/>
                    <a:pt x="143" y="438"/>
                  </a:cubicBezTo>
                  <a:cubicBezTo>
                    <a:pt x="145" y="442"/>
                    <a:pt x="140" y="448"/>
                    <a:pt x="136" y="447"/>
                  </a:cubicBezTo>
                  <a:cubicBezTo>
                    <a:pt x="130" y="448"/>
                    <a:pt x="139" y="454"/>
                    <a:pt x="139" y="458"/>
                  </a:cubicBezTo>
                  <a:cubicBezTo>
                    <a:pt x="138" y="462"/>
                    <a:pt x="139" y="470"/>
                    <a:pt x="134" y="471"/>
                  </a:cubicBezTo>
                  <a:cubicBezTo>
                    <a:pt x="128" y="472"/>
                    <a:pt x="128" y="476"/>
                    <a:pt x="124" y="479"/>
                  </a:cubicBezTo>
                  <a:cubicBezTo>
                    <a:pt x="122" y="483"/>
                    <a:pt x="126" y="489"/>
                    <a:pt x="123" y="494"/>
                  </a:cubicBezTo>
                  <a:cubicBezTo>
                    <a:pt x="119" y="500"/>
                    <a:pt x="118" y="491"/>
                    <a:pt x="115" y="49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8" name="Freeform 2757"/>
            <p:cNvSpPr>
              <a:spLocks/>
            </p:cNvSpPr>
            <p:nvPr/>
          </p:nvSpPr>
          <p:spPr bwMode="auto">
            <a:xfrm>
              <a:off x="2769458" y="3343703"/>
              <a:ext cx="95277" cy="120930"/>
            </a:xfrm>
            <a:custGeom>
              <a:avLst/>
              <a:gdLst/>
              <a:ahLst/>
              <a:cxnLst>
                <a:cxn ang="0">
                  <a:pos x="142" y="29"/>
                </a:cxn>
                <a:cxn ang="0">
                  <a:pos x="142" y="43"/>
                </a:cxn>
                <a:cxn ang="0">
                  <a:pos x="160" y="51"/>
                </a:cxn>
                <a:cxn ang="0">
                  <a:pos x="160" y="60"/>
                </a:cxn>
                <a:cxn ang="0">
                  <a:pos x="148" y="70"/>
                </a:cxn>
                <a:cxn ang="0">
                  <a:pos x="165" y="96"/>
                </a:cxn>
                <a:cxn ang="0">
                  <a:pos x="159" y="109"/>
                </a:cxn>
                <a:cxn ang="0">
                  <a:pos x="167" y="125"/>
                </a:cxn>
                <a:cxn ang="0">
                  <a:pos x="173" y="138"/>
                </a:cxn>
                <a:cxn ang="0">
                  <a:pos x="170" y="148"/>
                </a:cxn>
                <a:cxn ang="0">
                  <a:pos x="190" y="160"/>
                </a:cxn>
                <a:cxn ang="0">
                  <a:pos x="183" y="178"/>
                </a:cxn>
                <a:cxn ang="0">
                  <a:pos x="139" y="210"/>
                </a:cxn>
                <a:cxn ang="0">
                  <a:pos x="127" y="216"/>
                </a:cxn>
                <a:cxn ang="0">
                  <a:pos x="115" y="217"/>
                </a:cxn>
                <a:cxn ang="0">
                  <a:pos x="104" y="218"/>
                </a:cxn>
                <a:cxn ang="0">
                  <a:pos x="99" y="221"/>
                </a:cxn>
                <a:cxn ang="0">
                  <a:pos x="88" y="222"/>
                </a:cxn>
                <a:cxn ang="0">
                  <a:pos x="77" y="225"/>
                </a:cxn>
                <a:cxn ang="0">
                  <a:pos x="66" y="228"/>
                </a:cxn>
                <a:cxn ang="0">
                  <a:pos x="55" y="229"/>
                </a:cxn>
                <a:cxn ang="0">
                  <a:pos x="42" y="230"/>
                </a:cxn>
                <a:cxn ang="0">
                  <a:pos x="36" y="222"/>
                </a:cxn>
                <a:cxn ang="0">
                  <a:pos x="27" y="220"/>
                </a:cxn>
                <a:cxn ang="0">
                  <a:pos x="15" y="216"/>
                </a:cxn>
                <a:cxn ang="0">
                  <a:pos x="12" y="199"/>
                </a:cxn>
                <a:cxn ang="0">
                  <a:pos x="8" y="185"/>
                </a:cxn>
                <a:cxn ang="0">
                  <a:pos x="8" y="172"/>
                </a:cxn>
                <a:cxn ang="0">
                  <a:pos x="9" y="163"/>
                </a:cxn>
                <a:cxn ang="0">
                  <a:pos x="17" y="154"/>
                </a:cxn>
                <a:cxn ang="0">
                  <a:pos x="28" y="152"/>
                </a:cxn>
                <a:cxn ang="0">
                  <a:pos x="35" y="145"/>
                </a:cxn>
                <a:cxn ang="0">
                  <a:pos x="48" y="136"/>
                </a:cxn>
                <a:cxn ang="0">
                  <a:pos x="67" y="121"/>
                </a:cxn>
                <a:cxn ang="0">
                  <a:pos x="81" y="117"/>
                </a:cxn>
                <a:cxn ang="0">
                  <a:pos x="79" y="106"/>
                </a:cxn>
                <a:cxn ang="0">
                  <a:pos x="69" y="100"/>
                </a:cxn>
                <a:cxn ang="0">
                  <a:pos x="56" y="95"/>
                </a:cxn>
                <a:cxn ang="0">
                  <a:pos x="52" y="81"/>
                </a:cxn>
                <a:cxn ang="0">
                  <a:pos x="53" y="67"/>
                </a:cxn>
                <a:cxn ang="0">
                  <a:pos x="48" y="53"/>
                </a:cxn>
                <a:cxn ang="0">
                  <a:pos x="40" y="42"/>
                </a:cxn>
                <a:cxn ang="0">
                  <a:pos x="17" y="36"/>
                </a:cxn>
                <a:cxn ang="0">
                  <a:pos x="0" y="24"/>
                </a:cxn>
                <a:cxn ang="0">
                  <a:pos x="10" y="16"/>
                </a:cxn>
                <a:cxn ang="0">
                  <a:pos x="32" y="29"/>
                </a:cxn>
                <a:cxn ang="0">
                  <a:pos x="59" y="28"/>
                </a:cxn>
                <a:cxn ang="0">
                  <a:pos x="72" y="34"/>
                </a:cxn>
                <a:cxn ang="0">
                  <a:pos x="87" y="26"/>
                </a:cxn>
                <a:cxn ang="0">
                  <a:pos x="94" y="9"/>
                </a:cxn>
                <a:cxn ang="0">
                  <a:pos x="122" y="2"/>
                </a:cxn>
                <a:cxn ang="0">
                  <a:pos x="143" y="7"/>
                </a:cxn>
                <a:cxn ang="0">
                  <a:pos x="148" y="16"/>
                </a:cxn>
                <a:cxn ang="0">
                  <a:pos x="142" y="29"/>
                </a:cxn>
              </a:cxnLst>
              <a:rect l="0" t="0" r="r" b="b"/>
              <a:pathLst>
                <a:path w="194" h="231">
                  <a:moveTo>
                    <a:pt x="142" y="29"/>
                  </a:moveTo>
                  <a:cubicBezTo>
                    <a:pt x="142" y="33"/>
                    <a:pt x="138" y="40"/>
                    <a:pt x="142" y="43"/>
                  </a:cubicBezTo>
                  <a:cubicBezTo>
                    <a:pt x="148" y="45"/>
                    <a:pt x="154" y="46"/>
                    <a:pt x="160" y="51"/>
                  </a:cubicBezTo>
                  <a:cubicBezTo>
                    <a:pt x="165" y="53"/>
                    <a:pt x="166" y="57"/>
                    <a:pt x="160" y="60"/>
                  </a:cubicBezTo>
                  <a:cubicBezTo>
                    <a:pt x="156" y="63"/>
                    <a:pt x="152" y="66"/>
                    <a:pt x="148" y="70"/>
                  </a:cubicBezTo>
                  <a:cubicBezTo>
                    <a:pt x="155" y="78"/>
                    <a:pt x="161" y="86"/>
                    <a:pt x="165" y="96"/>
                  </a:cubicBezTo>
                  <a:cubicBezTo>
                    <a:pt x="166" y="101"/>
                    <a:pt x="160" y="104"/>
                    <a:pt x="159" y="109"/>
                  </a:cubicBezTo>
                  <a:cubicBezTo>
                    <a:pt x="157" y="116"/>
                    <a:pt x="164" y="120"/>
                    <a:pt x="167" y="125"/>
                  </a:cubicBezTo>
                  <a:cubicBezTo>
                    <a:pt x="169" y="129"/>
                    <a:pt x="175" y="133"/>
                    <a:pt x="173" y="138"/>
                  </a:cubicBezTo>
                  <a:cubicBezTo>
                    <a:pt x="171" y="142"/>
                    <a:pt x="163" y="144"/>
                    <a:pt x="170" y="148"/>
                  </a:cubicBezTo>
                  <a:cubicBezTo>
                    <a:pt x="176" y="152"/>
                    <a:pt x="185" y="153"/>
                    <a:pt x="190" y="160"/>
                  </a:cubicBezTo>
                  <a:cubicBezTo>
                    <a:pt x="194" y="167"/>
                    <a:pt x="186" y="173"/>
                    <a:pt x="183" y="178"/>
                  </a:cubicBezTo>
                  <a:cubicBezTo>
                    <a:pt x="168" y="188"/>
                    <a:pt x="154" y="199"/>
                    <a:pt x="139" y="210"/>
                  </a:cubicBezTo>
                  <a:cubicBezTo>
                    <a:pt x="137" y="215"/>
                    <a:pt x="131" y="214"/>
                    <a:pt x="127" y="216"/>
                  </a:cubicBezTo>
                  <a:cubicBezTo>
                    <a:pt x="122" y="215"/>
                    <a:pt x="119" y="221"/>
                    <a:pt x="115" y="217"/>
                  </a:cubicBezTo>
                  <a:cubicBezTo>
                    <a:pt x="111" y="218"/>
                    <a:pt x="108" y="221"/>
                    <a:pt x="104" y="218"/>
                  </a:cubicBezTo>
                  <a:cubicBezTo>
                    <a:pt x="103" y="209"/>
                    <a:pt x="104" y="220"/>
                    <a:pt x="99" y="221"/>
                  </a:cubicBezTo>
                  <a:cubicBezTo>
                    <a:pt x="94" y="219"/>
                    <a:pt x="91" y="225"/>
                    <a:pt x="88" y="222"/>
                  </a:cubicBezTo>
                  <a:cubicBezTo>
                    <a:pt x="85" y="220"/>
                    <a:pt x="81" y="225"/>
                    <a:pt x="77" y="225"/>
                  </a:cubicBezTo>
                  <a:cubicBezTo>
                    <a:pt x="74" y="226"/>
                    <a:pt x="69" y="225"/>
                    <a:pt x="66" y="228"/>
                  </a:cubicBezTo>
                  <a:cubicBezTo>
                    <a:pt x="63" y="229"/>
                    <a:pt x="58" y="228"/>
                    <a:pt x="55" y="229"/>
                  </a:cubicBezTo>
                  <a:cubicBezTo>
                    <a:pt x="51" y="231"/>
                    <a:pt x="46" y="231"/>
                    <a:pt x="42" y="230"/>
                  </a:cubicBezTo>
                  <a:cubicBezTo>
                    <a:pt x="34" y="229"/>
                    <a:pt x="42" y="220"/>
                    <a:pt x="36" y="222"/>
                  </a:cubicBezTo>
                  <a:cubicBezTo>
                    <a:pt x="31" y="223"/>
                    <a:pt x="28" y="224"/>
                    <a:pt x="27" y="220"/>
                  </a:cubicBezTo>
                  <a:cubicBezTo>
                    <a:pt x="23" y="221"/>
                    <a:pt x="19" y="217"/>
                    <a:pt x="15" y="216"/>
                  </a:cubicBezTo>
                  <a:cubicBezTo>
                    <a:pt x="10" y="214"/>
                    <a:pt x="10" y="204"/>
                    <a:pt x="12" y="199"/>
                  </a:cubicBezTo>
                  <a:cubicBezTo>
                    <a:pt x="14" y="193"/>
                    <a:pt x="12" y="188"/>
                    <a:pt x="8" y="185"/>
                  </a:cubicBezTo>
                  <a:cubicBezTo>
                    <a:pt x="6" y="182"/>
                    <a:pt x="13" y="174"/>
                    <a:pt x="8" y="172"/>
                  </a:cubicBezTo>
                  <a:cubicBezTo>
                    <a:pt x="2" y="172"/>
                    <a:pt x="5" y="164"/>
                    <a:pt x="9" y="163"/>
                  </a:cubicBezTo>
                  <a:cubicBezTo>
                    <a:pt x="15" y="162"/>
                    <a:pt x="10" y="152"/>
                    <a:pt x="17" y="154"/>
                  </a:cubicBezTo>
                  <a:cubicBezTo>
                    <a:pt x="21" y="156"/>
                    <a:pt x="26" y="157"/>
                    <a:pt x="28" y="152"/>
                  </a:cubicBezTo>
                  <a:cubicBezTo>
                    <a:pt x="30" y="147"/>
                    <a:pt x="30" y="139"/>
                    <a:pt x="35" y="145"/>
                  </a:cubicBezTo>
                  <a:cubicBezTo>
                    <a:pt x="40" y="144"/>
                    <a:pt x="43" y="138"/>
                    <a:pt x="48" y="136"/>
                  </a:cubicBezTo>
                  <a:cubicBezTo>
                    <a:pt x="54" y="131"/>
                    <a:pt x="61" y="126"/>
                    <a:pt x="67" y="121"/>
                  </a:cubicBezTo>
                  <a:cubicBezTo>
                    <a:pt x="72" y="118"/>
                    <a:pt x="76" y="116"/>
                    <a:pt x="81" y="117"/>
                  </a:cubicBezTo>
                  <a:cubicBezTo>
                    <a:pt x="83" y="112"/>
                    <a:pt x="75" y="112"/>
                    <a:pt x="79" y="106"/>
                  </a:cubicBezTo>
                  <a:cubicBezTo>
                    <a:pt x="81" y="99"/>
                    <a:pt x="73" y="100"/>
                    <a:pt x="69" y="100"/>
                  </a:cubicBezTo>
                  <a:cubicBezTo>
                    <a:pt x="65" y="99"/>
                    <a:pt x="61" y="93"/>
                    <a:pt x="56" y="95"/>
                  </a:cubicBezTo>
                  <a:cubicBezTo>
                    <a:pt x="55" y="91"/>
                    <a:pt x="49" y="86"/>
                    <a:pt x="52" y="81"/>
                  </a:cubicBezTo>
                  <a:cubicBezTo>
                    <a:pt x="56" y="77"/>
                    <a:pt x="56" y="71"/>
                    <a:pt x="53" y="67"/>
                  </a:cubicBezTo>
                  <a:cubicBezTo>
                    <a:pt x="51" y="62"/>
                    <a:pt x="46" y="59"/>
                    <a:pt x="48" y="53"/>
                  </a:cubicBezTo>
                  <a:cubicBezTo>
                    <a:pt x="50" y="47"/>
                    <a:pt x="43" y="44"/>
                    <a:pt x="40" y="42"/>
                  </a:cubicBezTo>
                  <a:cubicBezTo>
                    <a:pt x="33" y="38"/>
                    <a:pt x="25" y="39"/>
                    <a:pt x="17" y="36"/>
                  </a:cubicBezTo>
                  <a:cubicBezTo>
                    <a:pt x="11" y="33"/>
                    <a:pt x="5" y="28"/>
                    <a:pt x="0" y="24"/>
                  </a:cubicBezTo>
                  <a:cubicBezTo>
                    <a:pt x="2" y="21"/>
                    <a:pt x="7" y="17"/>
                    <a:pt x="10" y="16"/>
                  </a:cubicBezTo>
                  <a:cubicBezTo>
                    <a:pt x="19" y="16"/>
                    <a:pt x="24" y="26"/>
                    <a:pt x="32" y="29"/>
                  </a:cubicBezTo>
                  <a:cubicBezTo>
                    <a:pt x="41" y="32"/>
                    <a:pt x="50" y="30"/>
                    <a:pt x="59" y="28"/>
                  </a:cubicBezTo>
                  <a:cubicBezTo>
                    <a:pt x="63" y="30"/>
                    <a:pt x="68" y="34"/>
                    <a:pt x="72" y="34"/>
                  </a:cubicBezTo>
                  <a:cubicBezTo>
                    <a:pt x="77" y="30"/>
                    <a:pt x="82" y="29"/>
                    <a:pt x="87" y="26"/>
                  </a:cubicBezTo>
                  <a:cubicBezTo>
                    <a:pt x="89" y="20"/>
                    <a:pt x="88" y="12"/>
                    <a:pt x="94" y="9"/>
                  </a:cubicBezTo>
                  <a:cubicBezTo>
                    <a:pt x="102" y="1"/>
                    <a:pt x="112" y="4"/>
                    <a:pt x="122" y="2"/>
                  </a:cubicBezTo>
                  <a:cubicBezTo>
                    <a:pt x="129" y="0"/>
                    <a:pt x="135" y="7"/>
                    <a:pt x="143" y="7"/>
                  </a:cubicBezTo>
                  <a:cubicBezTo>
                    <a:pt x="146" y="9"/>
                    <a:pt x="153" y="11"/>
                    <a:pt x="148" y="16"/>
                  </a:cubicBezTo>
                  <a:cubicBezTo>
                    <a:pt x="145" y="20"/>
                    <a:pt x="141" y="23"/>
                    <a:pt x="142" y="2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9" name="Freeform 2758"/>
            <p:cNvSpPr>
              <a:spLocks/>
            </p:cNvSpPr>
            <p:nvPr/>
          </p:nvSpPr>
          <p:spPr bwMode="auto">
            <a:xfrm>
              <a:off x="2760295" y="3517767"/>
              <a:ext cx="27485" cy="10994"/>
            </a:xfrm>
            <a:custGeom>
              <a:avLst/>
              <a:gdLst/>
              <a:ahLst/>
              <a:cxnLst>
                <a:cxn ang="0">
                  <a:pos x="4" y="19"/>
                </a:cxn>
                <a:cxn ang="0">
                  <a:pos x="4" y="17"/>
                </a:cxn>
                <a:cxn ang="0">
                  <a:pos x="4" y="10"/>
                </a:cxn>
                <a:cxn ang="0">
                  <a:pos x="25" y="10"/>
                </a:cxn>
                <a:cxn ang="0">
                  <a:pos x="28" y="0"/>
                </a:cxn>
                <a:cxn ang="0">
                  <a:pos x="38" y="4"/>
                </a:cxn>
                <a:cxn ang="0">
                  <a:pos x="50" y="5"/>
                </a:cxn>
                <a:cxn ang="0">
                  <a:pos x="53" y="13"/>
                </a:cxn>
                <a:cxn ang="0">
                  <a:pos x="46" y="20"/>
                </a:cxn>
                <a:cxn ang="0">
                  <a:pos x="4" y="19"/>
                </a:cxn>
              </a:cxnLst>
              <a:rect l="0" t="0" r="r" b="b"/>
              <a:pathLst>
                <a:path w="58" h="21">
                  <a:moveTo>
                    <a:pt x="4" y="19"/>
                  </a:moveTo>
                  <a:cubicBezTo>
                    <a:pt x="9" y="17"/>
                    <a:pt x="11" y="15"/>
                    <a:pt x="4" y="17"/>
                  </a:cubicBezTo>
                  <a:cubicBezTo>
                    <a:pt x="1" y="18"/>
                    <a:pt x="0" y="12"/>
                    <a:pt x="4" y="10"/>
                  </a:cubicBezTo>
                  <a:cubicBezTo>
                    <a:pt x="11" y="10"/>
                    <a:pt x="18" y="12"/>
                    <a:pt x="25" y="10"/>
                  </a:cubicBezTo>
                  <a:cubicBezTo>
                    <a:pt x="26" y="5"/>
                    <a:pt x="23" y="2"/>
                    <a:pt x="28" y="0"/>
                  </a:cubicBezTo>
                  <a:cubicBezTo>
                    <a:pt x="30" y="2"/>
                    <a:pt x="34" y="4"/>
                    <a:pt x="38" y="4"/>
                  </a:cubicBezTo>
                  <a:cubicBezTo>
                    <a:pt x="42" y="6"/>
                    <a:pt x="46" y="5"/>
                    <a:pt x="50" y="5"/>
                  </a:cubicBezTo>
                  <a:cubicBezTo>
                    <a:pt x="52" y="8"/>
                    <a:pt x="58" y="10"/>
                    <a:pt x="53" y="13"/>
                  </a:cubicBezTo>
                  <a:cubicBezTo>
                    <a:pt x="53" y="20"/>
                    <a:pt x="51" y="20"/>
                    <a:pt x="46" y="20"/>
                  </a:cubicBezTo>
                  <a:cubicBezTo>
                    <a:pt x="32" y="21"/>
                    <a:pt x="18" y="20"/>
                    <a:pt x="4" y="1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0" name="Freeform 2759"/>
            <p:cNvSpPr>
              <a:spLocks/>
            </p:cNvSpPr>
            <p:nvPr/>
          </p:nvSpPr>
          <p:spPr bwMode="auto">
            <a:xfrm>
              <a:off x="3841326" y="3537923"/>
              <a:ext cx="25652" cy="9161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8" y="25"/>
                </a:cxn>
                <a:cxn ang="0">
                  <a:pos x="31" y="57"/>
                </a:cxn>
                <a:cxn ang="0">
                  <a:pos x="44" y="88"/>
                </a:cxn>
                <a:cxn ang="0">
                  <a:pos x="54" y="108"/>
                </a:cxn>
                <a:cxn ang="0">
                  <a:pos x="30" y="97"/>
                </a:cxn>
                <a:cxn ang="0">
                  <a:pos x="22" y="106"/>
                </a:cxn>
                <a:cxn ang="0">
                  <a:pos x="17" y="130"/>
                </a:cxn>
                <a:cxn ang="0">
                  <a:pos x="26" y="149"/>
                </a:cxn>
                <a:cxn ang="0">
                  <a:pos x="34" y="161"/>
                </a:cxn>
                <a:cxn ang="0">
                  <a:pos x="29" y="165"/>
                </a:cxn>
                <a:cxn ang="0">
                  <a:pos x="20" y="155"/>
                </a:cxn>
                <a:cxn ang="0">
                  <a:pos x="9" y="168"/>
                </a:cxn>
                <a:cxn ang="0">
                  <a:pos x="2" y="164"/>
                </a:cxn>
                <a:cxn ang="0">
                  <a:pos x="7" y="147"/>
                </a:cxn>
                <a:cxn ang="0">
                  <a:pos x="6" y="132"/>
                </a:cxn>
                <a:cxn ang="0">
                  <a:pos x="7" y="117"/>
                </a:cxn>
                <a:cxn ang="0">
                  <a:pos x="7" y="104"/>
                </a:cxn>
                <a:cxn ang="0">
                  <a:pos x="11" y="60"/>
                </a:cxn>
                <a:cxn ang="0">
                  <a:pos x="4" y="41"/>
                </a:cxn>
                <a:cxn ang="0">
                  <a:pos x="2" y="27"/>
                </a:cxn>
                <a:cxn ang="0">
                  <a:pos x="3" y="8"/>
                </a:cxn>
                <a:cxn ang="0">
                  <a:pos x="14" y="4"/>
                </a:cxn>
                <a:cxn ang="0">
                  <a:pos x="20" y="0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26" y="6"/>
                    <a:pt x="32" y="16"/>
                    <a:pt x="28" y="25"/>
                  </a:cubicBezTo>
                  <a:cubicBezTo>
                    <a:pt x="23" y="36"/>
                    <a:pt x="25" y="49"/>
                    <a:pt x="31" y="57"/>
                  </a:cubicBezTo>
                  <a:cubicBezTo>
                    <a:pt x="36" y="67"/>
                    <a:pt x="39" y="78"/>
                    <a:pt x="44" y="88"/>
                  </a:cubicBezTo>
                  <a:cubicBezTo>
                    <a:pt x="47" y="95"/>
                    <a:pt x="51" y="102"/>
                    <a:pt x="54" y="108"/>
                  </a:cubicBezTo>
                  <a:cubicBezTo>
                    <a:pt x="46" y="104"/>
                    <a:pt x="39" y="96"/>
                    <a:pt x="30" y="97"/>
                  </a:cubicBezTo>
                  <a:cubicBezTo>
                    <a:pt x="26" y="97"/>
                    <a:pt x="22" y="101"/>
                    <a:pt x="22" y="106"/>
                  </a:cubicBezTo>
                  <a:cubicBezTo>
                    <a:pt x="19" y="113"/>
                    <a:pt x="17" y="122"/>
                    <a:pt x="17" y="130"/>
                  </a:cubicBezTo>
                  <a:cubicBezTo>
                    <a:pt x="18" y="138"/>
                    <a:pt x="23" y="143"/>
                    <a:pt x="26" y="149"/>
                  </a:cubicBezTo>
                  <a:cubicBezTo>
                    <a:pt x="30" y="150"/>
                    <a:pt x="35" y="155"/>
                    <a:pt x="34" y="161"/>
                  </a:cubicBezTo>
                  <a:cubicBezTo>
                    <a:pt x="33" y="166"/>
                    <a:pt x="32" y="175"/>
                    <a:pt x="29" y="165"/>
                  </a:cubicBezTo>
                  <a:cubicBezTo>
                    <a:pt x="28" y="159"/>
                    <a:pt x="25" y="156"/>
                    <a:pt x="20" y="155"/>
                  </a:cubicBezTo>
                  <a:cubicBezTo>
                    <a:pt x="14" y="154"/>
                    <a:pt x="12" y="164"/>
                    <a:pt x="9" y="168"/>
                  </a:cubicBezTo>
                  <a:cubicBezTo>
                    <a:pt x="7" y="176"/>
                    <a:pt x="3" y="170"/>
                    <a:pt x="2" y="164"/>
                  </a:cubicBezTo>
                  <a:cubicBezTo>
                    <a:pt x="0" y="158"/>
                    <a:pt x="5" y="152"/>
                    <a:pt x="7" y="147"/>
                  </a:cubicBezTo>
                  <a:cubicBezTo>
                    <a:pt x="5" y="142"/>
                    <a:pt x="2" y="136"/>
                    <a:pt x="6" y="132"/>
                  </a:cubicBezTo>
                  <a:cubicBezTo>
                    <a:pt x="10" y="128"/>
                    <a:pt x="9" y="122"/>
                    <a:pt x="7" y="117"/>
                  </a:cubicBezTo>
                  <a:cubicBezTo>
                    <a:pt x="6" y="113"/>
                    <a:pt x="1" y="107"/>
                    <a:pt x="7" y="104"/>
                  </a:cubicBezTo>
                  <a:cubicBezTo>
                    <a:pt x="12" y="90"/>
                    <a:pt x="9" y="74"/>
                    <a:pt x="11" y="60"/>
                  </a:cubicBezTo>
                  <a:cubicBezTo>
                    <a:pt x="11" y="52"/>
                    <a:pt x="8" y="46"/>
                    <a:pt x="4" y="41"/>
                  </a:cubicBezTo>
                  <a:cubicBezTo>
                    <a:pt x="1" y="38"/>
                    <a:pt x="0" y="31"/>
                    <a:pt x="2" y="27"/>
                  </a:cubicBezTo>
                  <a:cubicBezTo>
                    <a:pt x="5" y="21"/>
                    <a:pt x="7" y="13"/>
                    <a:pt x="3" y="8"/>
                  </a:cubicBezTo>
                  <a:cubicBezTo>
                    <a:pt x="4" y="3"/>
                    <a:pt x="11" y="7"/>
                    <a:pt x="14" y="4"/>
                  </a:cubicBezTo>
                  <a:cubicBezTo>
                    <a:pt x="16" y="2"/>
                    <a:pt x="18" y="1"/>
                    <a:pt x="20" y="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1" name="Freeform 2760"/>
            <p:cNvSpPr>
              <a:spLocks/>
            </p:cNvSpPr>
            <p:nvPr/>
          </p:nvSpPr>
          <p:spPr bwMode="auto">
            <a:xfrm>
              <a:off x="2824425" y="3253921"/>
              <a:ext cx="1357702" cy="430583"/>
            </a:xfrm>
            <a:custGeom>
              <a:avLst/>
              <a:gdLst/>
              <a:ahLst/>
              <a:cxnLst>
                <a:cxn ang="0">
                  <a:pos x="67" y="510"/>
                </a:cxn>
                <a:cxn ang="0">
                  <a:pos x="8" y="450"/>
                </a:cxn>
                <a:cxn ang="0">
                  <a:pos x="26" y="383"/>
                </a:cxn>
                <a:cxn ang="0">
                  <a:pos x="36" y="197"/>
                </a:cxn>
                <a:cxn ang="0">
                  <a:pos x="254" y="243"/>
                </a:cxn>
                <a:cxn ang="0">
                  <a:pos x="156" y="305"/>
                </a:cxn>
                <a:cxn ang="0">
                  <a:pos x="244" y="269"/>
                </a:cxn>
                <a:cxn ang="0">
                  <a:pos x="351" y="225"/>
                </a:cxn>
                <a:cxn ang="0">
                  <a:pos x="473" y="212"/>
                </a:cxn>
                <a:cxn ang="0">
                  <a:pos x="606" y="181"/>
                </a:cxn>
                <a:cxn ang="0">
                  <a:pos x="726" y="159"/>
                </a:cxn>
                <a:cxn ang="0">
                  <a:pos x="818" y="172"/>
                </a:cxn>
                <a:cxn ang="0">
                  <a:pos x="817" y="256"/>
                </a:cxn>
                <a:cxn ang="0">
                  <a:pos x="908" y="223"/>
                </a:cxn>
                <a:cxn ang="0">
                  <a:pos x="864" y="112"/>
                </a:cxn>
                <a:cxn ang="0">
                  <a:pos x="920" y="131"/>
                </a:cxn>
                <a:cxn ang="0">
                  <a:pos x="1013" y="143"/>
                </a:cxn>
                <a:cxn ang="0">
                  <a:pos x="1075" y="93"/>
                </a:cxn>
                <a:cxn ang="0">
                  <a:pos x="1317" y="26"/>
                </a:cxn>
                <a:cxn ang="0">
                  <a:pos x="1456" y="27"/>
                </a:cxn>
                <a:cxn ang="0">
                  <a:pos x="1426" y="100"/>
                </a:cxn>
                <a:cxn ang="0">
                  <a:pos x="1611" y="91"/>
                </a:cxn>
                <a:cxn ang="0">
                  <a:pos x="1788" y="120"/>
                </a:cxn>
                <a:cxn ang="0">
                  <a:pos x="2014" y="137"/>
                </a:cxn>
                <a:cxn ang="0">
                  <a:pos x="2133" y="131"/>
                </a:cxn>
                <a:cxn ang="0">
                  <a:pos x="2379" y="159"/>
                </a:cxn>
                <a:cxn ang="0">
                  <a:pos x="2561" y="198"/>
                </a:cxn>
                <a:cxn ang="0">
                  <a:pos x="2756" y="209"/>
                </a:cxn>
                <a:cxn ang="0">
                  <a:pos x="2721" y="308"/>
                </a:cxn>
                <a:cxn ang="0">
                  <a:pos x="2645" y="364"/>
                </a:cxn>
                <a:cxn ang="0">
                  <a:pos x="2497" y="397"/>
                </a:cxn>
                <a:cxn ang="0">
                  <a:pos x="2444" y="468"/>
                </a:cxn>
                <a:cxn ang="0">
                  <a:pos x="2380" y="559"/>
                </a:cxn>
                <a:cxn ang="0">
                  <a:pos x="2340" y="456"/>
                </a:cxn>
                <a:cxn ang="0">
                  <a:pos x="2452" y="348"/>
                </a:cxn>
                <a:cxn ang="0">
                  <a:pos x="2327" y="379"/>
                </a:cxn>
                <a:cxn ang="0">
                  <a:pos x="2222" y="415"/>
                </a:cxn>
                <a:cxn ang="0">
                  <a:pos x="2030" y="458"/>
                </a:cxn>
                <a:cxn ang="0">
                  <a:pos x="2043" y="548"/>
                </a:cxn>
                <a:cxn ang="0">
                  <a:pos x="1970" y="748"/>
                </a:cxn>
                <a:cxn ang="0">
                  <a:pos x="1874" y="746"/>
                </a:cxn>
                <a:cxn ang="0">
                  <a:pos x="1814" y="634"/>
                </a:cxn>
                <a:cxn ang="0">
                  <a:pos x="1663" y="626"/>
                </a:cxn>
                <a:cxn ang="0">
                  <a:pos x="1380" y="624"/>
                </a:cxn>
                <a:cxn ang="0">
                  <a:pos x="1214" y="621"/>
                </a:cxn>
                <a:cxn ang="0">
                  <a:pos x="1028" y="613"/>
                </a:cxn>
                <a:cxn ang="0">
                  <a:pos x="879" y="534"/>
                </a:cxn>
                <a:cxn ang="0">
                  <a:pos x="784" y="509"/>
                </a:cxn>
                <a:cxn ang="0">
                  <a:pos x="623" y="554"/>
                </a:cxn>
                <a:cxn ang="0">
                  <a:pos x="578" y="612"/>
                </a:cxn>
                <a:cxn ang="0">
                  <a:pos x="457" y="589"/>
                </a:cxn>
                <a:cxn ang="0">
                  <a:pos x="350" y="664"/>
                </a:cxn>
                <a:cxn ang="0">
                  <a:pos x="365" y="737"/>
                </a:cxn>
                <a:cxn ang="0">
                  <a:pos x="356" y="816"/>
                </a:cxn>
                <a:cxn ang="0">
                  <a:pos x="242" y="775"/>
                </a:cxn>
                <a:cxn ang="0">
                  <a:pos x="210" y="691"/>
                </a:cxn>
                <a:cxn ang="0">
                  <a:pos x="205" y="630"/>
                </a:cxn>
                <a:cxn ang="0">
                  <a:pos x="113" y="575"/>
                </a:cxn>
              </a:cxnLst>
              <a:rect l="0" t="0" r="r" b="b"/>
              <a:pathLst>
                <a:path w="2758" h="831">
                  <a:moveTo>
                    <a:pt x="83" y="580"/>
                  </a:moveTo>
                  <a:cubicBezTo>
                    <a:pt x="81" y="577"/>
                    <a:pt x="77" y="574"/>
                    <a:pt x="80" y="570"/>
                  </a:cubicBezTo>
                  <a:cubicBezTo>
                    <a:pt x="77" y="566"/>
                    <a:pt x="79" y="563"/>
                    <a:pt x="74" y="560"/>
                  </a:cubicBezTo>
                  <a:cubicBezTo>
                    <a:pt x="73" y="554"/>
                    <a:pt x="80" y="554"/>
                    <a:pt x="83" y="557"/>
                  </a:cubicBezTo>
                  <a:cubicBezTo>
                    <a:pt x="88" y="558"/>
                    <a:pt x="93" y="556"/>
                    <a:pt x="97" y="552"/>
                  </a:cubicBezTo>
                  <a:cubicBezTo>
                    <a:pt x="104" y="551"/>
                    <a:pt x="95" y="548"/>
                    <a:pt x="94" y="545"/>
                  </a:cubicBezTo>
                  <a:cubicBezTo>
                    <a:pt x="97" y="543"/>
                    <a:pt x="88" y="541"/>
                    <a:pt x="86" y="542"/>
                  </a:cubicBezTo>
                  <a:cubicBezTo>
                    <a:pt x="80" y="544"/>
                    <a:pt x="87" y="534"/>
                    <a:pt x="81" y="535"/>
                  </a:cubicBezTo>
                  <a:cubicBezTo>
                    <a:pt x="76" y="534"/>
                    <a:pt x="74" y="530"/>
                    <a:pt x="71" y="526"/>
                  </a:cubicBezTo>
                  <a:cubicBezTo>
                    <a:pt x="71" y="523"/>
                    <a:pt x="70" y="523"/>
                    <a:pt x="67" y="520"/>
                  </a:cubicBezTo>
                  <a:cubicBezTo>
                    <a:pt x="61" y="518"/>
                    <a:pt x="71" y="514"/>
                    <a:pt x="67" y="510"/>
                  </a:cubicBezTo>
                  <a:cubicBezTo>
                    <a:pt x="62" y="508"/>
                    <a:pt x="71" y="500"/>
                    <a:pt x="64" y="501"/>
                  </a:cubicBezTo>
                  <a:cubicBezTo>
                    <a:pt x="61" y="498"/>
                    <a:pt x="57" y="494"/>
                    <a:pt x="52" y="496"/>
                  </a:cubicBezTo>
                  <a:cubicBezTo>
                    <a:pt x="49" y="495"/>
                    <a:pt x="45" y="496"/>
                    <a:pt x="42" y="499"/>
                  </a:cubicBezTo>
                  <a:cubicBezTo>
                    <a:pt x="36" y="499"/>
                    <a:pt x="43" y="491"/>
                    <a:pt x="38" y="492"/>
                  </a:cubicBezTo>
                  <a:cubicBezTo>
                    <a:pt x="34" y="489"/>
                    <a:pt x="29" y="495"/>
                    <a:pt x="27" y="491"/>
                  </a:cubicBezTo>
                  <a:cubicBezTo>
                    <a:pt x="24" y="486"/>
                    <a:pt x="20" y="493"/>
                    <a:pt x="17" y="488"/>
                  </a:cubicBezTo>
                  <a:cubicBezTo>
                    <a:pt x="19" y="485"/>
                    <a:pt x="18" y="479"/>
                    <a:pt x="14" y="478"/>
                  </a:cubicBezTo>
                  <a:cubicBezTo>
                    <a:pt x="13" y="475"/>
                    <a:pt x="13" y="470"/>
                    <a:pt x="8" y="472"/>
                  </a:cubicBezTo>
                  <a:cubicBezTo>
                    <a:pt x="11" y="468"/>
                    <a:pt x="9" y="467"/>
                    <a:pt x="12" y="463"/>
                  </a:cubicBezTo>
                  <a:cubicBezTo>
                    <a:pt x="10" y="461"/>
                    <a:pt x="6" y="459"/>
                    <a:pt x="5" y="457"/>
                  </a:cubicBezTo>
                  <a:cubicBezTo>
                    <a:pt x="0" y="457"/>
                    <a:pt x="5" y="451"/>
                    <a:pt x="8" y="450"/>
                  </a:cubicBezTo>
                  <a:cubicBezTo>
                    <a:pt x="13" y="450"/>
                    <a:pt x="7" y="445"/>
                    <a:pt x="5" y="443"/>
                  </a:cubicBezTo>
                  <a:cubicBezTo>
                    <a:pt x="4" y="439"/>
                    <a:pt x="7" y="435"/>
                    <a:pt x="4" y="430"/>
                  </a:cubicBezTo>
                  <a:cubicBezTo>
                    <a:pt x="3" y="424"/>
                    <a:pt x="11" y="425"/>
                    <a:pt x="12" y="419"/>
                  </a:cubicBezTo>
                  <a:cubicBezTo>
                    <a:pt x="12" y="415"/>
                    <a:pt x="20" y="418"/>
                    <a:pt x="16" y="413"/>
                  </a:cubicBezTo>
                  <a:cubicBezTo>
                    <a:pt x="10" y="411"/>
                    <a:pt x="15" y="406"/>
                    <a:pt x="19" y="410"/>
                  </a:cubicBezTo>
                  <a:cubicBezTo>
                    <a:pt x="21" y="407"/>
                    <a:pt x="24" y="408"/>
                    <a:pt x="29" y="408"/>
                  </a:cubicBezTo>
                  <a:cubicBezTo>
                    <a:pt x="31" y="404"/>
                    <a:pt x="35" y="401"/>
                    <a:pt x="39" y="404"/>
                  </a:cubicBezTo>
                  <a:cubicBezTo>
                    <a:pt x="44" y="405"/>
                    <a:pt x="49" y="409"/>
                    <a:pt x="53" y="405"/>
                  </a:cubicBezTo>
                  <a:cubicBezTo>
                    <a:pt x="49" y="399"/>
                    <a:pt x="43" y="396"/>
                    <a:pt x="37" y="398"/>
                  </a:cubicBezTo>
                  <a:cubicBezTo>
                    <a:pt x="32" y="398"/>
                    <a:pt x="26" y="399"/>
                    <a:pt x="23" y="393"/>
                  </a:cubicBezTo>
                  <a:cubicBezTo>
                    <a:pt x="27" y="387"/>
                    <a:pt x="20" y="386"/>
                    <a:pt x="26" y="383"/>
                  </a:cubicBezTo>
                  <a:cubicBezTo>
                    <a:pt x="40" y="372"/>
                    <a:pt x="53" y="362"/>
                    <a:pt x="68" y="352"/>
                  </a:cubicBezTo>
                  <a:cubicBezTo>
                    <a:pt x="71" y="347"/>
                    <a:pt x="79" y="341"/>
                    <a:pt x="75" y="334"/>
                  </a:cubicBezTo>
                  <a:cubicBezTo>
                    <a:pt x="69" y="325"/>
                    <a:pt x="58" y="326"/>
                    <a:pt x="51" y="318"/>
                  </a:cubicBezTo>
                  <a:cubicBezTo>
                    <a:pt x="54" y="316"/>
                    <a:pt x="61" y="312"/>
                    <a:pt x="57" y="307"/>
                  </a:cubicBezTo>
                  <a:cubicBezTo>
                    <a:pt x="53" y="300"/>
                    <a:pt x="47" y="294"/>
                    <a:pt x="44" y="287"/>
                  </a:cubicBezTo>
                  <a:cubicBezTo>
                    <a:pt x="43" y="280"/>
                    <a:pt x="50" y="276"/>
                    <a:pt x="50" y="270"/>
                  </a:cubicBezTo>
                  <a:cubicBezTo>
                    <a:pt x="46" y="260"/>
                    <a:pt x="40" y="252"/>
                    <a:pt x="33" y="244"/>
                  </a:cubicBezTo>
                  <a:cubicBezTo>
                    <a:pt x="38" y="238"/>
                    <a:pt x="45" y="236"/>
                    <a:pt x="50" y="229"/>
                  </a:cubicBezTo>
                  <a:cubicBezTo>
                    <a:pt x="44" y="223"/>
                    <a:pt x="37" y="219"/>
                    <a:pt x="30" y="218"/>
                  </a:cubicBezTo>
                  <a:cubicBezTo>
                    <a:pt x="25" y="217"/>
                    <a:pt x="24" y="210"/>
                    <a:pt x="27" y="206"/>
                  </a:cubicBezTo>
                  <a:cubicBezTo>
                    <a:pt x="27" y="200"/>
                    <a:pt x="34" y="201"/>
                    <a:pt x="36" y="197"/>
                  </a:cubicBezTo>
                  <a:cubicBezTo>
                    <a:pt x="44" y="190"/>
                    <a:pt x="53" y="185"/>
                    <a:pt x="62" y="186"/>
                  </a:cubicBezTo>
                  <a:cubicBezTo>
                    <a:pt x="67" y="185"/>
                    <a:pt x="70" y="180"/>
                    <a:pt x="75" y="181"/>
                  </a:cubicBezTo>
                  <a:cubicBezTo>
                    <a:pt x="79" y="179"/>
                    <a:pt x="84" y="178"/>
                    <a:pt x="88" y="176"/>
                  </a:cubicBezTo>
                  <a:cubicBezTo>
                    <a:pt x="90" y="185"/>
                    <a:pt x="99" y="187"/>
                    <a:pt x="105" y="187"/>
                  </a:cubicBezTo>
                  <a:cubicBezTo>
                    <a:pt x="112" y="184"/>
                    <a:pt x="108" y="198"/>
                    <a:pt x="114" y="192"/>
                  </a:cubicBezTo>
                  <a:cubicBezTo>
                    <a:pt x="119" y="190"/>
                    <a:pt x="124" y="193"/>
                    <a:pt x="129" y="192"/>
                  </a:cubicBezTo>
                  <a:cubicBezTo>
                    <a:pt x="139" y="193"/>
                    <a:pt x="149" y="191"/>
                    <a:pt x="159" y="195"/>
                  </a:cubicBezTo>
                  <a:cubicBezTo>
                    <a:pt x="172" y="199"/>
                    <a:pt x="185" y="200"/>
                    <a:pt x="197" y="209"/>
                  </a:cubicBezTo>
                  <a:cubicBezTo>
                    <a:pt x="209" y="219"/>
                    <a:pt x="224" y="216"/>
                    <a:pt x="237" y="223"/>
                  </a:cubicBezTo>
                  <a:cubicBezTo>
                    <a:pt x="241" y="225"/>
                    <a:pt x="247" y="225"/>
                    <a:pt x="249" y="230"/>
                  </a:cubicBezTo>
                  <a:cubicBezTo>
                    <a:pt x="247" y="236"/>
                    <a:pt x="253" y="238"/>
                    <a:pt x="254" y="243"/>
                  </a:cubicBezTo>
                  <a:cubicBezTo>
                    <a:pt x="249" y="252"/>
                    <a:pt x="240" y="256"/>
                    <a:pt x="232" y="259"/>
                  </a:cubicBezTo>
                  <a:cubicBezTo>
                    <a:pt x="217" y="264"/>
                    <a:pt x="201" y="266"/>
                    <a:pt x="185" y="262"/>
                  </a:cubicBezTo>
                  <a:cubicBezTo>
                    <a:pt x="171" y="260"/>
                    <a:pt x="156" y="260"/>
                    <a:pt x="142" y="254"/>
                  </a:cubicBezTo>
                  <a:cubicBezTo>
                    <a:pt x="132" y="251"/>
                    <a:pt x="123" y="249"/>
                    <a:pt x="113" y="248"/>
                  </a:cubicBezTo>
                  <a:cubicBezTo>
                    <a:pt x="107" y="241"/>
                    <a:pt x="99" y="239"/>
                    <a:pt x="91" y="241"/>
                  </a:cubicBezTo>
                  <a:cubicBezTo>
                    <a:pt x="93" y="243"/>
                    <a:pt x="98" y="247"/>
                    <a:pt x="101" y="250"/>
                  </a:cubicBezTo>
                  <a:cubicBezTo>
                    <a:pt x="109" y="253"/>
                    <a:pt x="116" y="260"/>
                    <a:pt x="125" y="261"/>
                  </a:cubicBezTo>
                  <a:cubicBezTo>
                    <a:pt x="130" y="262"/>
                    <a:pt x="137" y="265"/>
                    <a:pt x="136" y="273"/>
                  </a:cubicBezTo>
                  <a:cubicBezTo>
                    <a:pt x="135" y="278"/>
                    <a:pt x="126" y="275"/>
                    <a:pt x="130" y="282"/>
                  </a:cubicBezTo>
                  <a:cubicBezTo>
                    <a:pt x="131" y="288"/>
                    <a:pt x="138" y="292"/>
                    <a:pt x="138" y="299"/>
                  </a:cubicBezTo>
                  <a:cubicBezTo>
                    <a:pt x="142" y="306"/>
                    <a:pt x="150" y="302"/>
                    <a:pt x="156" y="305"/>
                  </a:cubicBezTo>
                  <a:cubicBezTo>
                    <a:pt x="161" y="303"/>
                    <a:pt x="162" y="313"/>
                    <a:pt x="167" y="312"/>
                  </a:cubicBezTo>
                  <a:cubicBezTo>
                    <a:pt x="173" y="313"/>
                    <a:pt x="179" y="313"/>
                    <a:pt x="185" y="315"/>
                  </a:cubicBezTo>
                  <a:cubicBezTo>
                    <a:pt x="188" y="312"/>
                    <a:pt x="195" y="316"/>
                    <a:pt x="196" y="309"/>
                  </a:cubicBezTo>
                  <a:cubicBezTo>
                    <a:pt x="196" y="303"/>
                    <a:pt x="190" y="301"/>
                    <a:pt x="186" y="303"/>
                  </a:cubicBezTo>
                  <a:cubicBezTo>
                    <a:pt x="179" y="303"/>
                    <a:pt x="174" y="297"/>
                    <a:pt x="169" y="292"/>
                  </a:cubicBezTo>
                  <a:cubicBezTo>
                    <a:pt x="172" y="289"/>
                    <a:pt x="176" y="283"/>
                    <a:pt x="180" y="286"/>
                  </a:cubicBezTo>
                  <a:cubicBezTo>
                    <a:pt x="192" y="293"/>
                    <a:pt x="205" y="295"/>
                    <a:pt x="217" y="298"/>
                  </a:cubicBezTo>
                  <a:cubicBezTo>
                    <a:pt x="222" y="299"/>
                    <a:pt x="227" y="298"/>
                    <a:pt x="232" y="298"/>
                  </a:cubicBezTo>
                  <a:cubicBezTo>
                    <a:pt x="236" y="301"/>
                    <a:pt x="242" y="297"/>
                    <a:pt x="239" y="291"/>
                  </a:cubicBezTo>
                  <a:cubicBezTo>
                    <a:pt x="235" y="287"/>
                    <a:pt x="230" y="284"/>
                    <a:pt x="228" y="277"/>
                  </a:cubicBezTo>
                  <a:cubicBezTo>
                    <a:pt x="232" y="271"/>
                    <a:pt x="239" y="272"/>
                    <a:pt x="244" y="269"/>
                  </a:cubicBezTo>
                  <a:cubicBezTo>
                    <a:pt x="252" y="267"/>
                    <a:pt x="261" y="264"/>
                    <a:pt x="268" y="257"/>
                  </a:cubicBezTo>
                  <a:cubicBezTo>
                    <a:pt x="273" y="253"/>
                    <a:pt x="278" y="257"/>
                    <a:pt x="284" y="257"/>
                  </a:cubicBezTo>
                  <a:cubicBezTo>
                    <a:pt x="291" y="257"/>
                    <a:pt x="297" y="264"/>
                    <a:pt x="304" y="264"/>
                  </a:cubicBezTo>
                  <a:cubicBezTo>
                    <a:pt x="305" y="258"/>
                    <a:pt x="309" y="254"/>
                    <a:pt x="310" y="249"/>
                  </a:cubicBezTo>
                  <a:cubicBezTo>
                    <a:pt x="311" y="244"/>
                    <a:pt x="308" y="238"/>
                    <a:pt x="303" y="238"/>
                  </a:cubicBezTo>
                  <a:cubicBezTo>
                    <a:pt x="296" y="238"/>
                    <a:pt x="299" y="232"/>
                    <a:pt x="304" y="229"/>
                  </a:cubicBezTo>
                  <a:cubicBezTo>
                    <a:pt x="308" y="227"/>
                    <a:pt x="309" y="222"/>
                    <a:pt x="307" y="217"/>
                  </a:cubicBezTo>
                  <a:cubicBezTo>
                    <a:pt x="304" y="215"/>
                    <a:pt x="297" y="209"/>
                    <a:pt x="303" y="208"/>
                  </a:cubicBezTo>
                  <a:cubicBezTo>
                    <a:pt x="310" y="209"/>
                    <a:pt x="318" y="211"/>
                    <a:pt x="325" y="209"/>
                  </a:cubicBezTo>
                  <a:cubicBezTo>
                    <a:pt x="331" y="208"/>
                    <a:pt x="337" y="208"/>
                    <a:pt x="341" y="214"/>
                  </a:cubicBezTo>
                  <a:cubicBezTo>
                    <a:pt x="344" y="218"/>
                    <a:pt x="348" y="221"/>
                    <a:pt x="351" y="225"/>
                  </a:cubicBezTo>
                  <a:cubicBezTo>
                    <a:pt x="342" y="227"/>
                    <a:pt x="332" y="225"/>
                    <a:pt x="323" y="230"/>
                  </a:cubicBezTo>
                  <a:cubicBezTo>
                    <a:pt x="316" y="234"/>
                    <a:pt x="322" y="238"/>
                    <a:pt x="327" y="239"/>
                  </a:cubicBezTo>
                  <a:cubicBezTo>
                    <a:pt x="331" y="241"/>
                    <a:pt x="334" y="246"/>
                    <a:pt x="339" y="246"/>
                  </a:cubicBezTo>
                  <a:cubicBezTo>
                    <a:pt x="349" y="249"/>
                    <a:pt x="358" y="245"/>
                    <a:pt x="368" y="246"/>
                  </a:cubicBezTo>
                  <a:cubicBezTo>
                    <a:pt x="374" y="243"/>
                    <a:pt x="373" y="232"/>
                    <a:pt x="378" y="228"/>
                  </a:cubicBezTo>
                  <a:cubicBezTo>
                    <a:pt x="388" y="227"/>
                    <a:pt x="397" y="221"/>
                    <a:pt x="407" y="219"/>
                  </a:cubicBezTo>
                  <a:cubicBezTo>
                    <a:pt x="422" y="214"/>
                    <a:pt x="438" y="213"/>
                    <a:pt x="452" y="206"/>
                  </a:cubicBezTo>
                  <a:cubicBezTo>
                    <a:pt x="453" y="213"/>
                    <a:pt x="459" y="212"/>
                    <a:pt x="462" y="210"/>
                  </a:cubicBezTo>
                  <a:cubicBezTo>
                    <a:pt x="466" y="208"/>
                    <a:pt x="466" y="200"/>
                    <a:pt x="471" y="201"/>
                  </a:cubicBezTo>
                  <a:cubicBezTo>
                    <a:pt x="474" y="200"/>
                    <a:pt x="483" y="198"/>
                    <a:pt x="481" y="203"/>
                  </a:cubicBezTo>
                  <a:cubicBezTo>
                    <a:pt x="481" y="210"/>
                    <a:pt x="479" y="212"/>
                    <a:pt x="473" y="212"/>
                  </a:cubicBezTo>
                  <a:cubicBezTo>
                    <a:pt x="469" y="216"/>
                    <a:pt x="477" y="218"/>
                    <a:pt x="480" y="217"/>
                  </a:cubicBezTo>
                  <a:cubicBezTo>
                    <a:pt x="485" y="217"/>
                    <a:pt x="491" y="214"/>
                    <a:pt x="495" y="216"/>
                  </a:cubicBezTo>
                  <a:cubicBezTo>
                    <a:pt x="498" y="220"/>
                    <a:pt x="503" y="213"/>
                    <a:pt x="504" y="210"/>
                  </a:cubicBezTo>
                  <a:cubicBezTo>
                    <a:pt x="513" y="206"/>
                    <a:pt x="523" y="205"/>
                    <a:pt x="531" y="206"/>
                  </a:cubicBezTo>
                  <a:cubicBezTo>
                    <a:pt x="539" y="209"/>
                    <a:pt x="547" y="209"/>
                    <a:pt x="554" y="204"/>
                  </a:cubicBezTo>
                  <a:cubicBezTo>
                    <a:pt x="562" y="199"/>
                    <a:pt x="572" y="197"/>
                    <a:pt x="581" y="203"/>
                  </a:cubicBezTo>
                  <a:cubicBezTo>
                    <a:pt x="575" y="205"/>
                    <a:pt x="575" y="211"/>
                    <a:pt x="581" y="211"/>
                  </a:cubicBezTo>
                  <a:cubicBezTo>
                    <a:pt x="585" y="213"/>
                    <a:pt x="592" y="212"/>
                    <a:pt x="591" y="205"/>
                  </a:cubicBezTo>
                  <a:cubicBezTo>
                    <a:pt x="597" y="203"/>
                    <a:pt x="604" y="208"/>
                    <a:pt x="608" y="201"/>
                  </a:cubicBezTo>
                  <a:cubicBezTo>
                    <a:pt x="613" y="196"/>
                    <a:pt x="606" y="192"/>
                    <a:pt x="603" y="189"/>
                  </a:cubicBezTo>
                  <a:cubicBezTo>
                    <a:pt x="596" y="185"/>
                    <a:pt x="602" y="184"/>
                    <a:pt x="606" y="181"/>
                  </a:cubicBezTo>
                  <a:cubicBezTo>
                    <a:pt x="613" y="177"/>
                    <a:pt x="621" y="180"/>
                    <a:pt x="628" y="180"/>
                  </a:cubicBezTo>
                  <a:cubicBezTo>
                    <a:pt x="638" y="180"/>
                    <a:pt x="649" y="183"/>
                    <a:pt x="659" y="185"/>
                  </a:cubicBezTo>
                  <a:cubicBezTo>
                    <a:pt x="669" y="187"/>
                    <a:pt x="679" y="191"/>
                    <a:pt x="690" y="192"/>
                  </a:cubicBezTo>
                  <a:cubicBezTo>
                    <a:pt x="702" y="196"/>
                    <a:pt x="714" y="199"/>
                    <a:pt x="725" y="205"/>
                  </a:cubicBezTo>
                  <a:cubicBezTo>
                    <a:pt x="731" y="208"/>
                    <a:pt x="737" y="213"/>
                    <a:pt x="744" y="215"/>
                  </a:cubicBezTo>
                  <a:cubicBezTo>
                    <a:pt x="749" y="211"/>
                    <a:pt x="753" y="205"/>
                    <a:pt x="757" y="200"/>
                  </a:cubicBezTo>
                  <a:cubicBezTo>
                    <a:pt x="751" y="200"/>
                    <a:pt x="742" y="201"/>
                    <a:pt x="739" y="193"/>
                  </a:cubicBezTo>
                  <a:cubicBezTo>
                    <a:pt x="741" y="186"/>
                    <a:pt x="736" y="184"/>
                    <a:pt x="732" y="183"/>
                  </a:cubicBezTo>
                  <a:cubicBezTo>
                    <a:pt x="727" y="182"/>
                    <a:pt x="721" y="183"/>
                    <a:pt x="716" y="181"/>
                  </a:cubicBezTo>
                  <a:cubicBezTo>
                    <a:pt x="713" y="176"/>
                    <a:pt x="721" y="173"/>
                    <a:pt x="724" y="172"/>
                  </a:cubicBezTo>
                  <a:cubicBezTo>
                    <a:pt x="728" y="170"/>
                    <a:pt x="726" y="163"/>
                    <a:pt x="726" y="159"/>
                  </a:cubicBezTo>
                  <a:cubicBezTo>
                    <a:pt x="722" y="154"/>
                    <a:pt x="715" y="160"/>
                    <a:pt x="713" y="154"/>
                  </a:cubicBezTo>
                  <a:cubicBezTo>
                    <a:pt x="715" y="149"/>
                    <a:pt x="718" y="145"/>
                    <a:pt x="722" y="145"/>
                  </a:cubicBezTo>
                  <a:cubicBezTo>
                    <a:pt x="733" y="142"/>
                    <a:pt x="744" y="138"/>
                    <a:pt x="751" y="127"/>
                  </a:cubicBezTo>
                  <a:cubicBezTo>
                    <a:pt x="754" y="121"/>
                    <a:pt x="754" y="112"/>
                    <a:pt x="760" y="110"/>
                  </a:cubicBezTo>
                  <a:cubicBezTo>
                    <a:pt x="764" y="108"/>
                    <a:pt x="769" y="111"/>
                    <a:pt x="774" y="111"/>
                  </a:cubicBezTo>
                  <a:cubicBezTo>
                    <a:pt x="786" y="111"/>
                    <a:pt x="798" y="108"/>
                    <a:pt x="810" y="109"/>
                  </a:cubicBezTo>
                  <a:cubicBezTo>
                    <a:pt x="815" y="109"/>
                    <a:pt x="822" y="107"/>
                    <a:pt x="825" y="114"/>
                  </a:cubicBezTo>
                  <a:cubicBezTo>
                    <a:pt x="824" y="122"/>
                    <a:pt x="819" y="129"/>
                    <a:pt x="813" y="133"/>
                  </a:cubicBezTo>
                  <a:cubicBezTo>
                    <a:pt x="810" y="135"/>
                    <a:pt x="802" y="141"/>
                    <a:pt x="809" y="143"/>
                  </a:cubicBezTo>
                  <a:cubicBezTo>
                    <a:pt x="814" y="146"/>
                    <a:pt x="822" y="151"/>
                    <a:pt x="823" y="160"/>
                  </a:cubicBezTo>
                  <a:cubicBezTo>
                    <a:pt x="826" y="166"/>
                    <a:pt x="816" y="166"/>
                    <a:pt x="818" y="172"/>
                  </a:cubicBezTo>
                  <a:cubicBezTo>
                    <a:pt x="820" y="179"/>
                    <a:pt x="819" y="187"/>
                    <a:pt x="819" y="195"/>
                  </a:cubicBezTo>
                  <a:cubicBezTo>
                    <a:pt x="820" y="203"/>
                    <a:pt x="827" y="206"/>
                    <a:pt x="832" y="207"/>
                  </a:cubicBezTo>
                  <a:cubicBezTo>
                    <a:pt x="838" y="210"/>
                    <a:pt x="829" y="214"/>
                    <a:pt x="829" y="219"/>
                  </a:cubicBezTo>
                  <a:cubicBezTo>
                    <a:pt x="825" y="230"/>
                    <a:pt x="815" y="232"/>
                    <a:pt x="808" y="238"/>
                  </a:cubicBezTo>
                  <a:cubicBezTo>
                    <a:pt x="805" y="240"/>
                    <a:pt x="796" y="240"/>
                    <a:pt x="800" y="246"/>
                  </a:cubicBezTo>
                  <a:cubicBezTo>
                    <a:pt x="802" y="250"/>
                    <a:pt x="793" y="249"/>
                    <a:pt x="790" y="251"/>
                  </a:cubicBezTo>
                  <a:cubicBezTo>
                    <a:pt x="783" y="252"/>
                    <a:pt x="776" y="246"/>
                    <a:pt x="768" y="247"/>
                  </a:cubicBezTo>
                  <a:cubicBezTo>
                    <a:pt x="765" y="248"/>
                    <a:pt x="755" y="246"/>
                    <a:pt x="758" y="251"/>
                  </a:cubicBezTo>
                  <a:cubicBezTo>
                    <a:pt x="765" y="258"/>
                    <a:pt x="776" y="258"/>
                    <a:pt x="785" y="259"/>
                  </a:cubicBezTo>
                  <a:cubicBezTo>
                    <a:pt x="792" y="260"/>
                    <a:pt x="799" y="259"/>
                    <a:pt x="805" y="261"/>
                  </a:cubicBezTo>
                  <a:cubicBezTo>
                    <a:pt x="810" y="261"/>
                    <a:pt x="814" y="261"/>
                    <a:pt x="817" y="256"/>
                  </a:cubicBezTo>
                  <a:cubicBezTo>
                    <a:pt x="821" y="250"/>
                    <a:pt x="828" y="252"/>
                    <a:pt x="833" y="248"/>
                  </a:cubicBezTo>
                  <a:cubicBezTo>
                    <a:pt x="838" y="246"/>
                    <a:pt x="842" y="243"/>
                    <a:pt x="844" y="237"/>
                  </a:cubicBezTo>
                  <a:cubicBezTo>
                    <a:pt x="847" y="233"/>
                    <a:pt x="852" y="233"/>
                    <a:pt x="855" y="229"/>
                  </a:cubicBezTo>
                  <a:cubicBezTo>
                    <a:pt x="860" y="227"/>
                    <a:pt x="860" y="221"/>
                    <a:pt x="857" y="216"/>
                  </a:cubicBezTo>
                  <a:cubicBezTo>
                    <a:pt x="853" y="214"/>
                    <a:pt x="851" y="208"/>
                    <a:pt x="856" y="204"/>
                  </a:cubicBezTo>
                  <a:cubicBezTo>
                    <a:pt x="866" y="201"/>
                    <a:pt x="878" y="200"/>
                    <a:pt x="889" y="202"/>
                  </a:cubicBezTo>
                  <a:cubicBezTo>
                    <a:pt x="893" y="203"/>
                    <a:pt x="898" y="205"/>
                    <a:pt x="900" y="209"/>
                  </a:cubicBezTo>
                  <a:cubicBezTo>
                    <a:pt x="902" y="215"/>
                    <a:pt x="900" y="221"/>
                    <a:pt x="899" y="227"/>
                  </a:cubicBezTo>
                  <a:cubicBezTo>
                    <a:pt x="904" y="233"/>
                    <a:pt x="912" y="231"/>
                    <a:pt x="919" y="232"/>
                  </a:cubicBezTo>
                  <a:cubicBezTo>
                    <a:pt x="923" y="233"/>
                    <a:pt x="931" y="228"/>
                    <a:pt x="924" y="226"/>
                  </a:cubicBezTo>
                  <a:cubicBezTo>
                    <a:pt x="919" y="223"/>
                    <a:pt x="913" y="225"/>
                    <a:pt x="908" y="223"/>
                  </a:cubicBezTo>
                  <a:cubicBezTo>
                    <a:pt x="908" y="216"/>
                    <a:pt x="915" y="218"/>
                    <a:pt x="917" y="214"/>
                  </a:cubicBezTo>
                  <a:cubicBezTo>
                    <a:pt x="916" y="210"/>
                    <a:pt x="913" y="206"/>
                    <a:pt x="911" y="201"/>
                  </a:cubicBezTo>
                  <a:cubicBezTo>
                    <a:pt x="906" y="195"/>
                    <a:pt x="899" y="197"/>
                    <a:pt x="893" y="195"/>
                  </a:cubicBezTo>
                  <a:cubicBezTo>
                    <a:pt x="884" y="193"/>
                    <a:pt x="875" y="189"/>
                    <a:pt x="867" y="193"/>
                  </a:cubicBezTo>
                  <a:cubicBezTo>
                    <a:pt x="859" y="196"/>
                    <a:pt x="852" y="191"/>
                    <a:pt x="844" y="192"/>
                  </a:cubicBezTo>
                  <a:cubicBezTo>
                    <a:pt x="844" y="186"/>
                    <a:pt x="837" y="181"/>
                    <a:pt x="841" y="175"/>
                  </a:cubicBezTo>
                  <a:cubicBezTo>
                    <a:pt x="843" y="169"/>
                    <a:pt x="848" y="166"/>
                    <a:pt x="850" y="160"/>
                  </a:cubicBezTo>
                  <a:cubicBezTo>
                    <a:pt x="845" y="152"/>
                    <a:pt x="839" y="146"/>
                    <a:pt x="832" y="142"/>
                  </a:cubicBezTo>
                  <a:cubicBezTo>
                    <a:pt x="830" y="138"/>
                    <a:pt x="838" y="134"/>
                    <a:pt x="841" y="134"/>
                  </a:cubicBezTo>
                  <a:cubicBezTo>
                    <a:pt x="848" y="133"/>
                    <a:pt x="857" y="132"/>
                    <a:pt x="863" y="126"/>
                  </a:cubicBezTo>
                  <a:cubicBezTo>
                    <a:pt x="866" y="122"/>
                    <a:pt x="864" y="114"/>
                    <a:pt x="864" y="112"/>
                  </a:cubicBezTo>
                  <a:cubicBezTo>
                    <a:pt x="868" y="114"/>
                    <a:pt x="874" y="110"/>
                    <a:pt x="875" y="116"/>
                  </a:cubicBezTo>
                  <a:cubicBezTo>
                    <a:pt x="877" y="123"/>
                    <a:pt x="871" y="126"/>
                    <a:pt x="869" y="131"/>
                  </a:cubicBezTo>
                  <a:cubicBezTo>
                    <a:pt x="866" y="136"/>
                    <a:pt x="868" y="142"/>
                    <a:pt x="873" y="144"/>
                  </a:cubicBezTo>
                  <a:cubicBezTo>
                    <a:pt x="878" y="148"/>
                    <a:pt x="885" y="146"/>
                    <a:pt x="892" y="148"/>
                  </a:cubicBezTo>
                  <a:cubicBezTo>
                    <a:pt x="899" y="150"/>
                    <a:pt x="907" y="148"/>
                    <a:pt x="914" y="151"/>
                  </a:cubicBezTo>
                  <a:cubicBezTo>
                    <a:pt x="918" y="155"/>
                    <a:pt x="923" y="154"/>
                    <a:pt x="929" y="154"/>
                  </a:cubicBezTo>
                  <a:cubicBezTo>
                    <a:pt x="926" y="148"/>
                    <a:pt x="923" y="141"/>
                    <a:pt x="917" y="142"/>
                  </a:cubicBezTo>
                  <a:cubicBezTo>
                    <a:pt x="909" y="141"/>
                    <a:pt x="900" y="142"/>
                    <a:pt x="892" y="138"/>
                  </a:cubicBezTo>
                  <a:cubicBezTo>
                    <a:pt x="886" y="136"/>
                    <a:pt x="888" y="129"/>
                    <a:pt x="894" y="130"/>
                  </a:cubicBezTo>
                  <a:cubicBezTo>
                    <a:pt x="898" y="129"/>
                    <a:pt x="902" y="131"/>
                    <a:pt x="907" y="132"/>
                  </a:cubicBezTo>
                  <a:cubicBezTo>
                    <a:pt x="911" y="133"/>
                    <a:pt x="915" y="133"/>
                    <a:pt x="920" y="131"/>
                  </a:cubicBezTo>
                  <a:cubicBezTo>
                    <a:pt x="917" y="124"/>
                    <a:pt x="921" y="122"/>
                    <a:pt x="926" y="122"/>
                  </a:cubicBezTo>
                  <a:cubicBezTo>
                    <a:pt x="938" y="120"/>
                    <a:pt x="950" y="123"/>
                    <a:pt x="961" y="128"/>
                  </a:cubicBezTo>
                  <a:cubicBezTo>
                    <a:pt x="971" y="136"/>
                    <a:pt x="984" y="138"/>
                    <a:pt x="995" y="137"/>
                  </a:cubicBezTo>
                  <a:cubicBezTo>
                    <a:pt x="999" y="139"/>
                    <a:pt x="1005" y="132"/>
                    <a:pt x="1006" y="139"/>
                  </a:cubicBezTo>
                  <a:cubicBezTo>
                    <a:pt x="1002" y="142"/>
                    <a:pt x="998" y="144"/>
                    <a:pt x="994" y="146"/>
                  </a:cubicBezTo>
                  <a:cubicBezTo>
                    <a:pt x="992" y="152"/>
                    <a:pt x="991" y="158"/>
                    <a:pt x="991" y="164"/>
                  </a:cubicBezTo>
                  <a:cubicBezTo>
                    <a:pt x="995" y="168"/>
                    <a:pt x="996" y="158"/>
                    <a:pt x="1000" y="156"/>
                  </a:cubicBezTo>
                  <a:cubicBezTo>
                    <a:pt x="1003" y="151"/>
                    <a:pt x="1008" y="158"/>
                    <a:pt x="1009" y="161"/>
                  </a:cubicBezTo>
                  <a:cubicBezTo>
                    <a:pt x="1006" y="169"/>
                    <a:pt x="1011" y="167"/>
                    <a:pt x="1016" y="165"/>
                  </a:cubicBezTo>
                  <a:cubicBezTo>
                    <a:pt x="1022" y="164"/>
                    <a:pt x="1019" y="159"/>
                    <a:pt x="1017" y="155"/>
                  </a:cubicBezTo>
                  <a:cubicBezTo>
                    <a:pt x="1015" y="151"/>
                    <a:pt x="1008" y="147"/>
                    <a:pt x="1013" y="143"/>
                  </a:cubicBezTo>
                  <a:cubicBezTo>
                    <a:pt x="1018" y="138"/>
                    <a:pt x="1018" y="135"/>
                    <a:pt x="1012" y="132"/>
                  </a:cubicBezTo>
                  <a:cubicBezTo>
                    <a:pt x="1008" y="129"/>
                    <a:pt x="1002" y="129"/>
                    <a:pt x="997" y="126"/>
                  </a:cubicBezTo>
                  <a:cubicBezTo>
                    <a:pt x="996" y="120"/>
                    <a:pt x="990" y="123"/>
                    <a:pt x="986" y="121"/>
                  </a:cubicBezTo>
                  <a:cubicBezTo>
                    <a:pt x="981" y="118"/>
                    <a:pt x="975" y="120"/>
                    <a:pt x="970" y="116"/>
                  </a:cubicBezTo>
                  <a:cubicBezTo>
                    <a:pt x="967" y="113"/>
                    <a:pt x="972" y="105"/>
                    <a:pt x="966" y="102"/>
                  </a:cubicBezTo>
                  <a:cubicBezTo>
                    <a:pt x="961" y="100"/>
                    <a:pt x="962" y="93"/>
                    <a:pt x="968" y="93"/>
                  </a:cubicBezTo>
                  <a:cubicBezTo>
                    <a:pt x="991" y="90"/>
                    <a:pt x="1014" y="92"/>
                    <a:pt x="1037" y="88"/>
                  </a:cubicBezTo>
                  <a:cubicBezTo>
                    <a:pt x="1040" y="93"/>
                    <a:pt x="1045" y="92"/>
                    <a:pt x="1049" y="90"/>
                  </a:cubicBezTo>
                  <a:cubicBezTo>
                    <a:pt x="1057" y="87"/>
                    <a:pt x="1065" y="84"/>
                    <a:pt x="1073" y="86"/>
                  </a:cubicBezTo>
                  <a:cubicBezTo>
                    <a:pt x="1079" y="88"/>
                    <a:pt x="1068" y="89"/>
                    <a:pt x="1066" y="92"/>
                  </a:cubicBezTo>
                  <a:cubicBezTo>
                    <a:pt x="1061" y="97"/>
                    <a:pt x="1072" y="93"/>
                    <a:pt x="1075" y="93"/>
                  </a:cubicBezTo>
                  <a:cubicBezTo>
                    <a:pt x="1081" y="92"/>
                    <a:pt x="1088" y="90"/>
                    <a:pt x="1093" y="84"/>
                  </a:cubicBezTo>
                  <a:cubicBezTo>
                    <a:pt x="1090" y="76"/>
                    <a:pt x="1081" y="78"/>
                    <a:pt x="1077" y="72"/>
                  </a:cubicBezTo>
                  <a:cubicBezTo>
                    <a:pt x="1076" y="66"/>
                    <a:pt x="1081" y="63"/>
                    <a:pt x="1085" y="62"/>
                  </a:cubicBezTo>
                  <a:cubicBezTo>
                    <a:pt x="1097" y="58"/>
                    <a:pt x="1109" y="54"/>
                    <a:pt x="1121" y="49"/>
                  </a:cubicBezTo>
                  <a:cubicBezTo>
                    <a:pt x="1141" y="45"/>
                    <a:pt x="1161" y="46"/>
                    <a:pt x="1180" y="42"/>
                  </a:cubicBezTo>
                  <a:cubicBezTo>
                    <a:pt x="1192" y="41"/>
                    <a:pt x="1204" y="39"/>
                    <a:pt x="1215" y="34"/>
                  </a:cubicBezTo>
                  <a:cubicBezTo>
                    <a:pt x="1223" y="31"/>
                    <a:pt x="1232" y="34"/>
                    <a:pt x="1240" y="33"/>
                  </a:cubicBezTo>
                  <a:cubicBezTo>
                    <a:pt x="1249" y="31"/>
                    <a:pt x="1239" y="40"/>
                    <a:pt x="1245" y="39"/>
                  </a:cubicBezTo>
                  <a:cubicBezTo>
                    <a:pt x="1259" y="42"/>
                    <a:pt x="1273" y="37"/>
                    <a:pt x="1286" y="35"/>
                  </a:cubicBezTo>
                  <a:cubicBezTo>
                    <a:pt x="1294" y="34"/>
                    <a:pt x="1303" y="40"/>
                    <a:pt x="1311" y="35"/>
                  </a:cubicBezTo>
                  <a:cubicBezTo>
                    <a:pt x="1311" y="30"/>
                    <a:pt x="1312" y="26"/>
                    <a:pt x="1317" y="26"/>
                  </a:cubicBezTo>
                  <a:cubicBezTo>
                    <a:pt x="1324" y="25"/>
                    <a:pt x="1331" y="28"/>
                    <a:pt x="1337" y="24"/>
                  </a:cubicBezTo>
                  <a:cubicBezTo>
                    <a:pt x="1345" y="22"/>
                    <a:pt x="1332" y="19"/>
                    <a:pt x="1336" y="14"/>
                  </a:cubicBezTo>
                  <a:cubicBezTo>
                    <a:pt x="1350" y="7"/>
                    <a:pt x="1365" y="3"/>
                    <a:pt x="1380" y="1"/>
                  </a:cubicBezTo>
                  <a:cubicBezTo>
                    <a:pt x="1389" y="0"/>
                    <a:pt x="1398" y="1"/>
                    <a:pt x="1407" y="1"/>
                  </a:cubicBezTo>
                  <a:cubicBezTo>
                    <a:pt x="1411" y="1"/>
                    <a:pt x="1417" y="7"/>
                    <a:pt x="1410" y="8"/>
                  </a:cubicBezTo>
                  <a:cubicBezTo>
                    <a:pt x="1405" y="9"/>
                    <a:pt x="1400" y="10"/>
                    <a:pt x="1396" y="14"/>
                  </a:cubicBezTo>
                  <a:cubicBezTo>
                    <a:pt x="1404" y="18"/>
                    <a:pt x="1413" y="13"/>
                    <a:pt x="1421" y="15"/>
                  </a:cubicBezTo>
                  <a:cubicBezTo>
                    <a:pt x="1429" y="17"/>
                    <a:pt x="1437" y="14"/>
                    <a:pt x="1445" y="16"/>
                  </a:cubicBezTo>
                  <a:cubicBezTo>
                    <a:pt x="1445" y="19"/>
                    <a:pt x="1438" y="21"/>
                    <a:pt x="1435" y="23"/>
                  </a:cubicBezTo>
                  <a:cubicBezTo>
                    <a:pt x="1428" y="26"/>
                    <a:pt x="1432" y="28"/>
                    <a:pt x="1438" y="27"/>
                  </a:cubicBezTo>
                  <a:cubicBezTo>
                    <a:pt x="1444" y="27"/>
                    <a:pt x="1450" y="26"/>
                    <a:pt x="1456" y="27"/>
                  </a:cubicBezTo>
                  <a:cubicBezTo>
                    <a:pt x="1460" y="24"/>
                    <a:pt x="1464" y="21"/>
                    <a:pt x="1469" y="22"/>
                  </a:cubicBezTo>
                  <a:cubicBezTo>
                    <a:pt x="1478" y="22"/>
                    <a:pt x="1487" y="20"/>
                    <a:pt x="1496" y="22"/>
                  </a:cubicBezTo>
                  <a:cubicBezTo>
                    <a:pt x="1509" y="22"/>
                    <a:pt x="1523" y="23"/>
                    <a:pt x="1536" y="28"/>
                  </a:cubicBezTo>
                  <a:cubicBezTo>
                    <a:pt x="1540" y="29"/>
                    <a:pt x="1544" y="33"/>
                    <a:pt x="1547" y="35"/>
                  </a:cubicBezTo>
                  <a:cubicBezTo>
                    <a:pt x="1551" y="36"/>
                    <a:pt x="1556" y="34"/>
                    <a:pt x="1560" y="35"/>
                  </a:cubicBezTo>
                  <a:cubicBezTo>
                    <a:pt x="1566" y="40"/>
                    <a:pt x="1559" y="42"/>
                    <a:pt x="1555" y="45"/>
                  </a:cubicBezTo>
                  <a:cubicBezTo>
                    <a:pt x="1548" y="48"/>
                    <a:pt x="1556" y="51"/>
                    <a:pt x="1560" y="53"/>
                  </a:cubicBezTo>
                  <a:cubicBezTo>
                    <a:pt x="1561" y="55"/>
                    <a:pt x="1552" y="57"/>
                    <a:pt x="1549" y="59"/>
                  </a:cubicBezTo>
                  <a:cubicBezTo>
                    <a:pt x="1541" y="63"/>
                    <a:pt x="1532" y="65"/>
                    <a:pt x="1523" y="66"/>
                  </a:cubicBezTo>
                  <a:cubicBezTo>
                    <a:pt x="1503" y="74"/>
                    <a:pt x="1483" y="82"/>
                    <a:pt x="1463" y="90"/>
                  </a:cubicBezTo>
                  <a:cubicBezTo>
                    <a:pt x="1451" y="92"/>
                    <a:pt x="1438" y="95"/>
                    <a:pt x="1426" y="100"/>
                  </a:cubicBezTo>
                  <a:cubicBezTo>
                    <a:pt x="1420" y="103"/>
                    <a:pt x="1415" y="107"/>
                    <a:pt x="1410" y="111"/>
                  </a:cubicBezTo>
                  <a:cubicBezTo>
                    <a:pt x="1418" y="112"/>
                    <a:pt x="1426" y="108"/>
                    <a:pt x="1432" y="104"/>
                  </a:cubicBezTo>
                  <a:cubicBezTo>
                    <a:pt x="1445" y="101"/>
                    <a:pt x="1458" y="102"/>
                    <a:pt x="1471" y="99"/>
                  </a:cubicBezTo>
                  <a:cubicBezTo>
                    <a:pt x="1482" y="97"/>
                    <a:pt x="1493" y="96"/>
                    <a:pt x="1503" y="92"/>
                  </a:cubicBezTo>
                  <a:cubicBezTo>
                    <a:pt x="1504" y="86"/>
                    <a:pt x="1494" y="87"/>
                    <a:pt x="1502" y="83"/>
                  </a:cubicBezTo>
                  <a:cubicBezTo>
                    <a:pt x="1507" y="80"/>
                    <a:pt x="1513" y="84"/>
                    <a:pt x="1517" y="87"/>
                  </a:cubicBezTo>
                  <a:cubicBezTo>
                    <a:pt x="1524" y="88"/>
                    <a:pt x="1530" y="92"/>
                    <a:pt x="1536" y="90"/>
                  </a:cubicBezTo>
                  <a:cubicBezTo>
                    <a:pt x="1542" y="91"/>
                    <a:pt x="1549" y="85"/>
                    <a:pt x="1554" y="89"/>
                  </a:cubicBezTo>
                  <a:cubicBezTo>
                    <a:pt x="1556" y="93"/>
                    <a:pt x="1555" y="100"/>
                    <a:pt x="1560" y="100"/>
                  </a:cubicBezTo>
                  <a:cubicBezTo>
                    <a:pt x="1565" y="97"/>
                    <a:pt x="1570" y="91"/>
                    <a:pt x="1577" y="92"/>
                  </a:cubicBezTo>
                  <a:cubicBezTo>
                    <a:pt x="1588" y="92"/>
                    <a:pt x="1600" y="90"/>
                    <a:pt x="1611" y="91"/>
                  </a:cubicBezTo>
                  <a:cubicBezTo>
                    <a:pt x="1624" y="91"/>
                    <a:pt x="1636" y="93"/>
                    <a:pt x="1648" y="93"/>
                  </a:cubicBezTo>
                  <a:cubicBezTo>
                    <a:pt x="1645" y="98"/>
                    <a:pt x="1646" y="105"/>
                    <a:pt x="1652" y="104"/>
                  </a:cubicBezTo>
                  <a:cubicBezTo>
                    <a:pt x="1667" y="105"/>
                    <a:pt x="1683" y="110"/>
                    <a:pt x="1699" y="108"/>
                  </a:cubicBezTo>
                  <a:cubicBezTo>
                    <a:pt x="1708" y="107"/>
                    <a:pt x="1717" y="106"/>
                    <a:pt x="1726" y="110"/>
                  </a:cubicBezTo>
                  <a:cubicBezTo>
                    <a:pt x="1731" y="111"/>
                    <a:pt x="1734" y="105"/>
                    <a:pt x="1738" y="102"/>
                  </a:cubicBezTo>
                  <a:cubicBezTo>
                    <a:pt x="1741" y="100"/>
                    <a:pt x="1734" y="92"/>
                    <a:pt x="1742" y="93"/>
                  </a:cubicBezTo>
                  <a:cubicBezTo>
                    <a:pt x="1749" y="90"/>
                    <a:pt x="1757" y="87"/>
                    <a:pt x="1764" y="90"/>
                  </a:cubicBezTo>
                  <a:cubicBezTo>
                    <a:pt x="1772" y="92"/>
                    <a:pt x="1779" y="97"/>
                    <a:pt x="1787" y="96"/>
                  </a:cubicBezTo>
                  <a:cubicBezTo>
                    <a:pt x="1799" y="97"/>
                    <a:pt x="1812" y="93"/>
                    <a:pt x="1824" y="99"/>
                  </a:cubicBezTo>
                  <a:cubicBezTo>
                    <a:pt x="1827" y="99"/>
                    <a:pt x="1833" y="106"/>
                    <a:pt x="1827" y="107"/>
                  </a:cubicBezTo>
                  <a:cubicBezTo>
                    <a:pt x="1814" y="109"/>
                    <a:pt x="1800" y="114"/>
                    <a:pt x="1788" y="120"/>
                  </a:cubicBezTo>
                  <a:cubicBezTo>
                    <a:pt x="1785" y="124"/>
                    <a:pt x="1795" y="122"/>
                    <a:pt x="1797" y="123"/>
                  </a:cubicBezTo>
                  <a:cubicBezTo>
                    <a:pt x="1809" y="121"/>
                    <a:pt x="1818" y="130"/>
                    <a:pt x="1828" y="133"/>
                  </a:cubicBezTo>
                  <a:cubicBezTo>
                    <a:pt x="1838" y="141"/>
                    <a:pt x="1847" y="148"/>
                    <a:pt x="1857" y="153"/>
                  </a:cubicBezTo>
                  <a:cubicBezTo>
                    <a:pt x="1863" y="156"/>
                    <a:pt x="1870" y="159"/>
                    <a:pt x="1876" y="157"/>
                  </a:cubicBezTo>
                  <a:cubicBezTo>
                    <a:pt x="1886" y="153"/>
                    <a:pt x="1892" y="140"/>
                    <a:pt x="1900" y="134"/>
                  </a:cubicBezTo>
                  <a:cubicBezTo>
                    <a:pt x="1905" y="128"/>
                    <a:pt x="1906" y="138"/>
                    <a:pt x="1910" y="139"/>
                  </a:cubicBezTo>
                  <a:cubicBezTo>
                    <a:pt x="1922" y="143"/>
                    <a:pt x="1934" y="147"/>
                    <a:pt x="1946" y="142"/>
                  </a:cubicBezTo>
                  <a:cubicBezTo>
                    <a:pt x="1955" y="138"/>
                    <a:pt x="1966" y="137"/>
                    <a:pt x="1976" y="140"/>
                  </a:cubicBezTo>
                  <a:cubicBezTo>
                    <a:pt x="1983" y="142"/>
                    <a:pt x="1989" y="147"/>
                    <a:pt x="1995" y="149"/>
                  </a:cubicBezTo>
                  <a:cubicBezTo>
                    <a:pt x="1998" y="148"/>
                    <a:pt x="2005" y="144"/>
                    <a:pt x="2003" y="142"/>
                  </a:cubicBezTo>
                  <a:cubicBezTo>
                    <a:pt x="2004" y="137"/>
                    <a:pt x="2010" y="136"/>
                    <a:pt x="2014" y="137"/>
                  </a:cubicBezTo>
                  <a:cubicBezTo>
                    <a:pt x="2019" y="141"/>
                    <a:pt x="2026" y="141"/>
                    <a:pt x="2032" y="141"/>
                  </a:cubicBezTo>
                  <a:cubicBezTo>
                    <a:pt x="2035" y="136"/>
                    <a:pt x="2031" y="131"/>
                    <a:pt x="2034" y="126"/>
                  </a:cubicBezTo>
                  <a:cubicBezTo>
                    <a:pt x="2036" y="119"/>
                    <a:pt x="2027" y="125"/>
                    <a:pt x="2024" y="124"/>
                  </a:cubicBezTo>
                  <a:cubicBezTo>
                    <a:pt x="2017" y="126"/>
                    <a:pt x="2020" y="120"/>
                    <a:pt x="2025" y="119"/>
                  </a:cubicBezTo>
                  <a:cubicBezTo>
                    <a:pt x="2035" y="117"/>
                    <a:pt x="2046" y="119"/>
                    <a:pt x="2055" y="113"/>
                  </a:cubicBezTo>
                  <a:cubicBezTo>
                    <a:pt x="2062" y="107"/>
                    <a:pt x="2069" y="112"/>
                    <a:pt x="2076" y="112"/>
                  </a:cubicBezTo>
                  <a:cubicBezTo>
                    <a:pt x="2093" y="114"/>
                    <a:pt x="2109" y="116"/>
                    <a:pt x="2126" y="117"/>
                  </a:cubicBezTo>
                  <a:cubicBezTo>
                    <a:pt x="2129" y="118"/>
                    <a:pt x="2139" y="117"/>
                    <a:pt x="2137" y="119"/>
                  </a:cubicBezTo>
                  <a:cubicBezTo>
                    <a:pt x="2133" y="120"/>
                    <a:pt x="2128" y="122"/>
                    <a:pt x="2124" y="124"/>
                  </a:cubicBezTo>
                  <a:cubicBezTo>
                    <a:pt x="2129" y="125"/>
                    <a:pt x="2135" y="124"/>
                    <a:pt x="2140" y="124"/>
                  </a:cubicBezTo>
                  <a:cubicBezTo>
                    <a:pt x="2145" y="127"/>
                    <a:pt x="2136" y="131"/>
                    <a:pt x="2133" y="131"/>
                  </a:cubicBezTo>
                  <a:cubicBezTo>
                    <a:pt x="2131" y="131"/>
                    <a:pt x="2121" y="135"/>
                    <a:pt x="2126" y="137"/>
                  </a:cubicBezTo>
                  <a:cubicBezTo>
                    <a:pt x="2132" y="137"/>
                    <a:pt x="2137" y="135"/>
                    <a:pt x="2143" y="134"/>
                  </a:cubicBezTo>
                  <a:cubicBezTo>
                    <a:pt x="2150" y="132"/>
                    <a:pt x="2156" y="125"/>
                    <a:pt x="2163" y="123"/>
                  </a:cubicBezTo>
                  <a:cubicBezTo>
                    <a:pt x="2178" y="123"/>
                    <a:pt x="2192" y="122"/>
                    <a:pt x="2206" y="126"/>
                  </a:cubicBezTo>
                  <a:cubicBezTo>
                    <a:pt x="2210" y="127"/>
                    <a:pt x="2215" y="131"/>
                    <a:pt x="2208" y="132"/>
                  </a:cubicBezTo>
                  <a:cubicBezTo>
                    <a:pt x="2203" y="133"/>
                    <a:pt x="2199" y="135"/>
                    <a:pt x="2194" y="136"/>
                  </a:cubicBezTo>
                  <a:cubicBezTo>
                    <a:pt x="2207" y="141"/>
                    <a:pt x="2221" y="141"/>
                    <a:pt x="2234" y="143"/>
                  </a:cubicBezTo>
                  <a:cubicBezTo>
                    <a:pt x="2239" y="145"/>
                    <a:pt x="2245" y="148"/>
                    <a:pt x="2248" y="153"/>
                  </a:cubicBezTo>
                  <a:cubicBezTo>
                    <a:pt x="2255" y="161"/>
                    <a:pt x="2265" y="157"/>
                    <a:pt x="2273" y="157"/>
                  </a:cubicBezTo>
                  <a:cubicBezTo>
                    <a:pt x="2295" y="155"/>
                    <a:pt x="2316" y="149"/>
                    <a:pt x="2338" y="151"/>
                  </a:cubicBezTo>
                  <a:cubicBezTo>
                    <a:pt x="2352" y="152"/>
                    <a:pt x="2366" y="151"/>
                    <a:pt x="2379" y="159"/>
                  </a:cubicBezTo>
                  <a:cubicBezTo>
                    <a:pt x="2384" y="160"/>
                    <a:pt x="2390" y="163"/>
                    <a:pt x="2391" y="169"/>
                  </a:cubicBezTo>
                  <a:cubicBezTo>
                    <a:pt x="2391" y="174"/>
                    <a:pt x="2386" y="180"/>
                    <a:pt x="2392" y="181"/>
                  </a:cubicBezTo>
                  <a:cubicBezTo>
                    <a:pt x="2398" y="182"/>
                    <a:pt x="2405" y="181"/>
                    <a:pt x="2411" y="183"/>
                  </a:cubicBezTo>
                  <a:cubicBezTo>
                    <a:pt x="2409" y="188"/>
                    <a:pt x="2412" y="196"/>
                    <a:pt x="2417" y="193"/>
                  </a:cubicBezTo>
                  <a:cubicBezTo>
                    <a:pt x="2421" y="192"/>
                    <a:pt x="2424" y="186"/>
                    <a:pt x="2429" y="186"/>
                  </a:cubicBezTo>
                  <a:cubicBezTo>
                    <a:pt x="2436" y="182"/>
                    <a:pt x="2444" y="184"/>
                    <a:pt x="2452" y="183"/>
                  </a:cubicBezTo>
                  <a:cubicBezTo>
                    <a:pt x="2459" y="183"/>
                    <a:pt x="2466" y="178"/>
                    <a:pt x="2473" y="182"/>
                  </a:cubicBezTo>
                  <a:cubicBezTo>
                    <a:pt x="2479" y="189"/>
                    <a:pt x="2488" y="186"/>
                    <a:pt x="2496" y="187"/>
                  </a:cubicBezTo>
                  <a:cubicBezTo>
                    <a:pt x="2506" y="187"/>
                    <a:pt x="2517" y="189"/>
                    <a:pt x="2527" y="183"/>
                  </a:cubicBezTo>
                  <a:cubicBezTo>
                    <a:pt x="2532" y="178"/>
                    <a:pt x="2536" y="186"/>
                    <a:pt x="2541" y="188"/>
                  </a:cubicBezTo>
                  <a:cubicBezTo>
                    <a:pt x="2547" y="193"/>
                    <a:pt x="2556" y="192"/>
                    <a:pt x="2561" y="198"/>
                  </a:cubicBezTo>
                  <a:cubicBezTo>
                    <a:pt x="2565" y="205"/>
                    <a:pt x="2572" y="201"/>
                    <a:pt x="2578" y="201"/>
                  </a:cubicBezTo>
                  <a:cubicBezTo>
                    <a:pt x="2583" y="200"/>
                    <a:pt x="2589" y="199"/>
                    <a:pt x="2594" y="197"/>
                  </a:cubicBezTo>
                  <a:cubicBezTo>
                    <a:pt x="2596" y="192"/>
                    <a:pt x="2590" y="188"/>
                    <a:pt x="2588" y="184"/>
                  </a:cubicBezTo>
                  <a:cubicBezTo>
                    <a:pt x="2585" y="181"/>
                    <a:pt x="2576" y="184"/>
                    <a:pt x="2583" y="178"/>
                  </a:cubicBezTo>
                  <a:cubicBezTo>
                    <a:pt x="2585" y="172"/>
                    <a:pt x="2589" y="172"/>
                    <a:pt x="2594" y="173"/>
                  </a:cubicBezTo>
                  <a:cubicBezTo>
                    <a:pt x="2607" y="174"/>
                    <a:pt x="2619" y="174"/>
                    <a:pt x="2631" y="177"/>
                  </a:cubicBezTo>
                  <a:cubicBezTo>
                    <a:pt x="2633" y="183"/>
                    <a:pt x="2639" y="178"/>
                    <a:pt x="2643" y="179"/>
                  </a:cubicBezTo>
                  <a:cubicBezTo>
                    <a:pt x="2660" y="178"/>
                    <a:pt x="2676" y="176"/>
                    <a:pt x="2693" y="180"/>
                  </a:cubicBezTo>
                  <a:cubicBezTo>
                    <a:pt x="2704" y="185"/>
                    <a:pt x="2717" y="183"/>
                    <a:pt x="2728" y="188"/>
                  </a:cubicBezTo>
                  <a:cubicBezTo>
                    <a:pt x="2736" y="191"/>
                    <a:pt x="2745" y="190"/>
                    <a:pt x="2752" y="196"/>
                  </a:cubicBezTo>
                  <a:cubicBezTo>
                    <a:pt x="2758" y="197"/>
                    <a:pt x="2755" y="205"/>
                    <a:pt x="2756" y="209"/>
                  </a:cubicBezTo>
                  <a:cubicBezTo>
                    <a:pt x="2756" y="236"/>
                    <a:pt x="2756" y="262"/>
                    <a:pt x="2756" y="288"/>
                  </a:cubicBezTo>
                  <a:cubicBezTo>
                    <a:pt x="2751" y="290"/>
                    <a:pt x="2746" y="292"/>
                    <a:pt x="2741" y="292"/>
                  </a:cubicBezTo>
                  <a:cubicBezTo>
                    <a:pt x="2736" y="298"/>
                    <a:pt x="2728" y="297"/>
                    <a:pt x="2722" y="297"/>
                  </a:cubicBezTo>
                  <a:cubicBezTo>
                    <a:pt x="2719" y="295"/>
                    <a:pt x="2712" y="299"/>
                    <a:pt x="2712" y="292"/>
                  </a:cubicBezTo>
                  <a:cubicBezTo>
                    <a:pt x="2707" y="290"/>
                    <a:pt x="2707" y="289"/>
                    <a:pt x="2706" y="289"/>
                  </a:cubicBezTo>
                  <a:cubicBezTo>
                    <a:pt x="2701" y="292"/>
                    <a:pt x="2694" y="294"/>
                    <a:pt x="2690" y="290"/>
                  </a:cubicBezTo>
                  <a:cubicBezTo>
                    <a:pt x="2682" y="287"/>
                    <a:pt x="2695" y="296"/>
                    <a:pt x="2686" y="297"/>
                  </a:cubicBezTo>
                  <a:cubicBezTo>
                    <a:pt x="2686" y="298"/>
                    <a:pt x="2694" y="301"/>
                    <a:pt x="2697" y="299"/>
                  </a:cubicBezTo>
                  <a:cubicBezTo>
                    <a:pt x="2699" y="296"/>
                    <a:pt x="2707" y="295"/>
                    <a:pt x="2707" y="301"/>
                  </a:cubicBezTo>
                  <a:cubicBezTo>
                    <a:pt x="2707" y="306"/>
                    <a:pt x="2713" y="307"/>
                    <a:pt x="2716" y="307"/>
                  </a:cubicBezTo>
                  <a:cubicBezTo>
                    <a:pt x="2722" y="305"/>
                    <a:pt x="2724" y="305"/>
                    <a:pt x="2721" y="308"/>
                  </a:cubicBezTo>
                  <a:cubicBezTo>
                    <a:pt x="2726" y="304"/>
                    <a:pt x="2727" y="309"/>
                    <a:pt x="2729" y="314"/>
                  </a:cubicBezTo>
                  <a:cubicBezTo>
                    <a:pt x="2734" y="318"/>
                    <a:pt x="2721" y="323"/>
                    <a:pt x="2727" y="322"/>
                  </a:cubicBezTo>
                  <a:cubicBezTo>
                    <a:pt x="2733" y="320"/>
                    <a:pt x="2735" y="330"/>
                    <a:pt x="2740" y="330"/>
                  </a:cubicBezTo>
                  <a:cubicBezTo>
                    <a:pt x="2741" y="337"/>
                    <a:pt x="2740" y="339"/>
                    <a:pt x="2747" y="337"/>
                  </a:cubicBezTo>
                  <a:cubicBezTo>
                    <a:pt x="2746" y="342"/>
                    <a:pt x="2744" y="346"/>
                    <a:pt x="2739" y="347"/>
                  </a:cubicBezTo>
                  <a:cubicBezTo>
                    <a:pt x="2733" y="350"/>
                    <a:pt x="2726" y="345"/>
                    <a:pt x="2719" y="345"/>
                  </a:cubicBezTo>
                  <a:cubicBezTo>
                    <a:pt x="2715" y="344"/>
                    <a:pt x="2711" y="345"/>
                    <a:pt x="2708" y="343"/>
                  </a:cubicBezTo>
                  <a:cubicBezTo>
                    <a:pt x="2711" y="337"/>
                    <a:pt x="2701" y="339"/>
                    <a:pt x="2700" y="343"/>
                  </a:cubicBezTo>
                  <a:cubicBezTo>
                    <a:pt x="2696" y="349"/>
                    <a:pt x="2689" y="349"/>
                    <a:pt x="2683" y="352"/>
                  </a:cubicBezTo>
                  <a:cubicBezTo>
                    <a:pt x="2676" y="355"/>
                    <a:pt x="2668" y="357"/>
                    <a:pt x="2660" y="358"/>
                  </a:cubicBezTo>
                  <a:cubicBezTo>
                    <a:pt x="2656" y="362"/>
                    <a:pt x="2650" y="365"/>
                    <a:pt x="2645" y="364"/>
                  </a:cubicBezTo>
                  <a:cubicBezTo>
                    <a:pt x="2638" y="363"/>
                    <a:pt x="2635" y="373"/>
                    <a:pt x="2629" y="372"/>
                  </a:cubicBezTo>
                  <a:cubicBezTo>
                    <a:pt x="2623" y="371"/>
                    <a:pt x="2619" y="376"/>
                    <a:pt x="2615" y="381"/>
                  </a:cubicBezTo>
                  <a:cubicBezTo>
                    <a:pt x="2610" y="383"/>
                    <a:pt x="2604" y="383"/>
                    <a:pt x="2600" y="387"/>
                  </a:cubicBezTo>
                  <a:cubicBezTo>
                    <a:pt x="2597" y="394"/>
                    <a:pt x="2589" y="390"/>
                    <a:pt x="2585" y="395"/>
                  </a:cubicBezTo>
                  <a:cubicBezTo>
                    <a:pt x="2584" y="400"/>
                    <a:pt x="2581" y="404"/>
                    <a:pt x="2577" y="403"/>
                  </a:cubicBezTo>
                  <a:cubicBezTo>
                    <a:pt x="2572" y="402"/>
                    <a:pt x="2571" y="396"/>
                    <a:pt x="2568" y="393"/>
                  </a:cubicBezTo>
                  <a:cubicBezTo>
                    <a:pt x="2561" y="388"/>
                    <a:pt x="2553" y="391"/>
                    <a:pt x="2545" y="391"/>
                  </a:cubicBezTo>
                  <a:cubicBezTo>
                    <a:pt x="2536" y="393"/>
                    <a:pt x="2525" y="393"/>
                    <a:pt x="2517" y="400"/>
                  </a:cubicBezTo>
                  <a:cubicBezTo>
                    <a:pt x="2514" y="402"/>
                    <a:pt x="2510" y="408"/>
                    <a:pt x="2506" y="406"/>
                  </a:cubicBezTo>
                  <a:cubicBezTo>
                    <a:pt x="2505" y="402"/>
                    <a:pt x="2512" y="393"/>
                    <a:pt x="2509" y="393"/>
                  </a:cubicBezTo>
                  <a:cubicBezTo>
                    <a:pt x="2504" y="393"/>
                    <a:pt x="2501" y="392"/>
                    <a:pt x="2497" y="397"/>
                  </a:cubicBezTo>
                  <a:cubicBezTo>
                    <a:pt x="2494" y="400"/>
                    <a:pt x="2486" y="398"/>
                    <a:pt x="2487" y="406"/>
                  </a:cubicBezTo>
                  <a:cubicBezTo>
                    <a:pt x="2484" y="409"/>
                    <a:pt x="2478" y="409"/>
                    <a:pt x="2477" y="402"/>
                  </a:cubicBezTo>
                  <a:cubicBezTo>
                    <a:pt x="2474" y="397"/>
                    <a:pt x="2470" y="400"/>
                    <a:pt x="2466" y="404"/>
                  </a:cubicBezTo>
                  <a:cubicBezTo>
                    <a:pt x="2464" y="407"/>
                    <a:pt x="2467" y="401"/>
                    <a:pt x="2460" y="404"/>
                  </a:cubicBezTo>
                  <a:cubicBezTo>
                    <a:pt x="2458" y="407"/>
                    <a:pt x="2452" y="410"/>
                    <a:pt x="2454" y="415"/>
                  </a:cubicBezTo>
                  <a:cubicBezTo>
                    <a:pt x="2461" y="417"/>
                    <a:pt x="2451" y="420"/>
                    <a:pt x="2449" y="423"/>
                  </a:cubicBezTo>
                  <a:cubicBezTo>
                    <a:pt x="2451" y="426"/>
                    <a:pt x="2449" y="427"/>
                    <a:pt x="2444" y="430"/>
                  </a:cubicBezTo>
                  <a:cubicBezTo>
                    <a:pt x="2440" y="434"/>
                    <a:pt x="2433" y="438"/>
                    <a:pt x="2431" y="445"/>
                  </a:cubicBezTo>
                  <a:cubicBezTo>
                    <a:pt x="2429" y="453"/>
                    <a:pt x="2438" y="454"/>
                    <a:pt x="2442" y="453"/>
                  </a:cubicBezTo>
                  <a:cubicBezTo>
                    <a:pt x="2446" y="453"/>
                    <a:pt x="2452" y="452"/>
                    <a:pt x="2455" y="456"/>
                  </a:cubicBezTo>
                  <a:cubicBezTo>
                    <a:pt x="2452" y="461"/>
                    <a:pt x="2446" y="462"/>
                    <a:pt x="2444" y="468"/>
                  </a:cubicBezTo>
                  <a:cubicBezTo>
                    <a:pt x="2445" y="472"/>
                    <a:pt x="2446" y="479"/>
                    <a:pt x="2451" y="478"/>
                  </a:cubicBezTo>
                  <a:cubicBezTo>
                    <a:pt x="2456" y="478"/>
                    <a:pt x="2457" y="488"/>
                    <a:pt x="2454" y="491"/>
                  </a:cubicBezTo>
                  <a:cubicBezTo>
                    <a:pt x="2452" y="495"/>
                    <a:pt x="2443" y="494"/>
                    <a:pt x="2445" y="488"/>
                  </a:cubicBezTo>
                  <a:cubicBezTo>
                    <a:pt x="2450" y="483"/>
                    <a:pt x="2443" y="482"/>
                    <a:pt x="2440" y="486"/>
                  </a:cubicBezTo>
                  <a:cubicBezTo>
                    <a:pt x="2434" y="492"/>
                    <a:pt x="2428" y="498"/>
                    <a:pt x="2425" y="508"/>
                  </a:cubicBezTo>
                  <a:cubicBezTo>
                    <a:pt x="2426" y="514"/>
                    <a:pt x="2430" y="516"/>
                    <a:pt x="2434" y="519"/>
                  </a:cubicBezTo>
                  <a:cubicBezTo>
                    <a:pt x="2436" y="523"/>
                    <a:pt x="2429" y="526"/>
                    <a:pt x="2426" y="527"/>
                  </a:cubicBezTo>
                  <a:cubicBezTo>
                    <a:pt x="2418" y="529"/>
                    <a:pt x="2410" y="524"/>
                    <a:pt x="2403" y="530"/>
                  </a:cubicBezTo>
                  <a:cubicBezTo>
                    <a:pt x="2399" y="534"/>
                    <a:pt x="2393" y="537"/>
                    <a:pt x="2392" y="544"/>
                  </a:cubicBezTo>
                  <a:cubicBezTo>
                    <a:pt x="2392" y="548"/>
                    <a:pt x="2400" y="551"/>
                    <a:pt x="2395" y="555"/>
                  </a:cubicBezTo>
                  <a:cubicBezTo>
                    <a:pt x="2390" y="558"/>
                    <a:pt x="2385" y="556"/>
                    <a:pt x="2380" y="559"/>
                  </a:cubicBezTo>
                  <a:cubicBezTo>
                    <a:pt x="2376" y="562"/>
                    <a:pt x="2369" y="561"/>
                    <a:pt x="2370" y="568"/>
                  </a:cubicBezTo>
                  <a:cubicBezTo>
                    <a:pt x="2371" y="576"/>
                    <a:pt x="2367" y="583"/>
                    <a:pt x="2363" y="587"/>
                  </a:cubicBezTo>
                  <a:cubicBezTo>
                    <a:pt x="2356" y="595"/>
                    <a:pt x="2348" y="600"/>
                    <a:pt x="2340" y="606"/>
                  </a:cubicBezTo>
                  <a:cubicBezTo>
                    <a:pt x="2336" y="607"/>
                    <a:pt x="2336" y="597"/>
                    <a:pt x="2335" y="593"/>
                  </a:cubicBezTo>
                  <a:cubicBezTo>
                    <a:pt x="2333" y="587"/>
                    <a:pt x="2332" y="581"/>
                    <a:pt x="2332" y="576"/>
                  </a:cubicBezTo>
                  <a:cubicBezTo>
                    <a:pt x="2330" y="569"/>
                    <a:pt x="2326" y="565"/>
                    <a:pt x="2325" y="558"/>
                  </a:cubicBezTo>
                  <a:cubicBezTo>
                    <a:pt x="2324" y="550"/>
                    <a:pt x="2320" y="543"/>
                    <a:pt x="2321" y="535"/>
                  </a:cubicBezTo>
                  <a:cubicBezTo>
                    <a:pt x="2320" y="528"/>
                    <a:pt x="2318" y="522"/>
                    <a:pt x="2316" y="515"/>
                  </a:cubicBezTo>
                  <a:cubicBezTo>
                    <a:pt x="2316" y="505"/>
                    <a:pt x="2318" y="495"/>
                    <a:pt x="2320" y="485"/>
                  </a:cubicBezTo>
                  <a:cubicBezTo>
                    <a:pt x="2325" y="478"/>
                    <a:pt x="2332" y="474"/>
                    <a:pt x="2337" y="469"/>
                  </a:cubicBezTo>
                  <a:cubicBezTo>
                    <a:pt x="2339" y="465"/>
                    <a:pt x="2344" y="460"/>
                    <a:pt x="2340" y="456"/>
                  </a:cubicBezTo>
                  <a:cubicBezTo>
                    <a:pt x="2354" y="452"/>
                    <a:pt x="2367" y="447"/>
                    <a:pt x="2380" y="438"/>
                  </a:cubicBezTo>
                  <a:cubicBezTo>
                    <a:pt x="2384" y="435"/>
                    <a:pt x="2390" y="431"/>
                    <a:pt x="2392" y="424"/>
                  </a:cubicBezTo>
                  <a:cubicBezTo>
                    <a:pt x="2404" y="416"/>
                    <a:pt x="2418" y="409"/>
                    <a:pt x="2429" y="399"/>
                  </a:cubicBezTo>
                  <a:cubicBezTo>
                    <a:pt x="2431" y="392"/>
                    <a:pt x="2437" y="392"/>
                    <a:pt x="2442" y="390"/>
                  </a:cubicBezTo>
                  <a:cubicBezTo>
                    <a:pt x="2447" y="388"/>
                    <a:pt x="2454" y="387"/>
                    <a:pt x="2459" y="384"/>
                  </a:cubicBezTo>
                  <a:cubicBezTo>
                    <a:pt x="2460" y="378"/>
                    <a:pt x="2466" y="378"/>
                    <a:pt x="2467" y="373"/>
                  </a:cubicBezTo>
                  <a:cubicBezTo>
                    <a:pt x="2460" y="372"/>
                    <a:pt x="2466" y="366"/>
                    <a:pt x="2469" y="362"/>
                  </a:cubicBezTo>
                  <a:cubicBezTo>
                    <a:pt x="2470" y="358"/>
                    <a:pt x="2469" y="350"/>
                    <a:pt x="2475" y="350"/>
                  </a:cubicBezTo>
                  <a:cubicBezTo>
                    <a:pt x="2481" y="349"/>
                    <a:pt x="2487" y="350"/>
                    <a:pt x="2494" y="349"/>
                  </a:cubicBezTo>
                  <a:cubicBezTo>
                    <a:pt x="2488" y="343"/>
                    <a:pt x="2481" y="345"/>
                    <a:pt x="2474" y="343"/>
                  </a:cubicBezTo>
                  <a:cubicBezTo>
                    <a:pt x="2467" y="344"/>
                    <a:pt x="2459" y="345"/>
                    <a:pt x="2452" y="348"/>
                  </a:cubicBezTo>
                  <a:cubicBezTo>
                    <a:pt x="2454" y="353"/>
                    <a:pt x="2446" y="357"/>
                    <a:pt x="2448" y="362"/>
                  </a:cubicBezTo>
                  <a:cubicBezTo>
                    <a:pt x="2447" y="367"/>
                    <a:pt x="2440" y="364"/>
                    <a:pt x="2437" y="367"/>
                  </a:cubicBezTo>
                  <a:cubicBezTo>
                    <a:pt x="2427" y="372"/>
                    <a:pt x="2418" y="380"/>
                    <a:pt x="2408" y="385"/>
                  </a:cubicBezTo>
                  <a:cubicBezTo>
                    <a:pt x="2405" y="386"/>
                    <a:pt x="2396" y="391"/>
                    <a:pt x="2400" y="384"/>
                  </a:cubicBezTo>
                  <a:cubicBezTo>
                    <a:pt x="2406" y="377"/>
                    <a:pt x="2398" y="380"/>
                    <a:pt x="2395" y="377"/>
                  </a:cubicBezTo>
                  <a:cubicBezTo>
                    <a:pt x="2392" y="373"/>
                    <a:pt x="2398" y="369"/>
                    <a:pt x="2400" y="365"/>
                  </a:cubicBezTo>
                  <a:cubicBezTo>
                    <a:pt x="2403" y="358"/>
                    <a:pt x="2394" y="362"/>
                    <a:pt x="2392" y="363"/>
                  </a:cubicBezTo>
                  <a:cubicBezTo>
                    <a:pt x="2387" y="367"/>
                    <a:pt x="2384" y="365"/>
                    <a:pt x="2381" y="361"/>
                  </a:cubicBezTo>
                  <a:cubicBezTo>
                    <a:pt x="2374" y="359"/>
                    <a:pt x="2366" y="362"/>
                    <a:pt x="2359" y="362"/>
                  </a:cubicBezTo>
                  <a:cubicBezTo>
                    <a:pt x="2350" y="363"/>
                    <a:pt x="2341" y="364"/>
                    <a:pt x="2334" y="369"/>
                  </a:cubicBezTo>
                  <a:cubicBezTo>
                    <a:pt x="2334" y="375"/>
                    <a:pt x="2332" y="377"/>
                    <a:pt x="2327" y="379"/>
                  </a:cubicBezTo>
                  <a:cubicBezTo>
                    <a:pt x="2322" y="380"/>
                    <a:pt x="2319" y="383"/>
                    <a:pt x="2321" y="388"/>
                  </a:cubicBezTo>
                  <a:cubicBezTo>
                    <a:pt x="2309" y="392"/>
                    <a:pt x="2296" y="397"/>
                    <a:pt x="2289" y="410"/>
                  </a:cubicBezTo>
                  <a:cubicBezTo>
                    <a:pt x="2288" y="417"/>
                    <a:pt x="2295" y="417"/>
                    <a:pt x="2298" y="417"/>
                  </a:cubicBezTo>
                  <a:cubicBezTo>
                    <a:pt x="2301" y="414"/>
                    <a:pt x="2310" y="421"/>
                    <a:pt x="2303" y="421"/>
                  </a:cubicBezTo>
                  <a:cubicBezTo>
                    <a:pt x="2296" y="422"/>
                    <a:pt x="2289" y="427"/>
                    <a:pt x="2281" y="425"/>
                  </a:cubicBezTo>
                  <a:cubicBezTo>
                    <a:pt x="2276" y="423"/>
                    <a:pt x="2270" y="422"/>
                    <a:pt x="2266" y="427"/>
                  </a:cubicBezTo>
                  <a:cubicBezTo>
                    <a:pt x="2262" y="432"/>
                    <a:pt x="2258" y="422"/>
                    <a:pt x="2254" y="426"/>
                  </a:cubicBezTo>
                  <a:cubicBezTo>
                    <a:pt x="2248" y="429"/>
                    <a:pt x="2242" y="432"/>
                    <a:pt x="2236" y="428"/>
                  </a:cubicBezTo>
                  <a:cubicBezTo>
                    <a:pt x="2237" y="422"/>
                    <a:pt x="2244" y="425"/>
                    <a:pt x="2247" y="423"/>
                  </a:cubicBezTo>
                  <a:cubicBezTo>
                    <a:pt x="2255" y="424"/>
                    <a:pt x="2247" y="418"/>
                    <a:pt x="2245" y="415"/>
                  </a:cubicBezTo>
                  <a:cubicBezTo>
                    <a:pt x="2237" y="412"/>
                    <a:pt x="2229" y="414"/>
                    <a:pt x="2222" y="415"/>
                  </a:cubicBezTo>
                  <a:cubicBezTo>
                    <a:pt x="2217" y="414"/>
                    <a:pt x="2213" y="408"/>
                    <a:pt x="2208" y="410"/>
                  </a:cubicBezTo>
                  <a:cubicBezTo>
                    <a:pt x="2203" y="409"/>
                    <a:pt x="2199" y="410"/>
                    <a:pt x="2195" y="413"/>
                  </a:cubicBezTo>
                  <a:cubicBezTo>
                    <a:pt x="2197" y="418"/>
                    <a:pt x="2190" y="423"/>
                    <a:pt x="2186" y="420"/>
                  </a:cubicBezTo>
                  <a:cubicBezTo>
                    <a:pt x="2177" y="414"/>
                    <a:pt x="2166" y="421"/>
                    <a:pt x="2156" y="418"/>
                  </a:cubicBezTo>
                  <a:cubicBezTo>
                    <a:pt x="2153" y="417"/>
                    <a:pt x="2146" y="415"/>
                    <a:pt x="2145" y="421"/>
                  </a:cubicBezTo>
                  <a:cubicBezTo>
                    <a:pt x="2145" y="426"/>
                    <a:pt x="2135" y="425"/>
                    <a:pt x="2136" y="419"/>
                  </a:cubicBezTo>
                  <a:cubicBezTo>
                    <a:pt x="2134" y="413"/>
                    <a:pt x="2129" y="418"/>
                    <a:pt x="2125" y="417"/>
                  </a:cubicBezTo>
                  <a:cubicBezTo>
                    <a:pt x="2113" y="415"/>
                    <a:pt x="2101" y="418"/>
                    <a:pt x="2089" y="417"/>
                  </a:cubicBezTo>
                  <a:cubicBezTo>
                    <a:pt x="2079" y="420"/>
                    <a:pt x="2069" y="425"/>
                    <a:pt x="2062" y="435"/>
                  </a:cubicBezTo>
                  <a:cubicBezTo>
                    <a:pt x="2055" y="438"/>
                    <a:pt x="2046" y="439"/>
                    <a:pt x="2042" y="448"/>
                  </a:cubicBezTo>
                  <a:cubicBezTo>
                    <a:pt x="2039" y="453"/>
                    <a:pt x="2035" y="456"/>
                    <a:pt x="2030" y="458"/>
                  </a:cubicBezTo>
                  <a:cubicBezTo>
                    <a:pt x="2015" y="465"/>
                    <a:pt x="2003" y="478"/>
                    <a:pt x="1990" y="489"/>
                  </a:cubicBezTo>
                  <a:cubicBezTo>
                    <a:pt x="1977" y="501"/>
                    <a:pt x="1961" y="507"/>
                    <a:pt x="1947" y="518"/>
                  </a:cubicBezTo>
                  <a:cubicBezTo>
                    <a:pt x="1943" y="522"/>
                    <a:pt x="1946" y="528"/>
                    <a:pt x="1951" y="527"/>
                  </a:cubicBezTo>
                  <a:cubicBezTo>
                    <a:pt x="1958" y="529"/>
                    <a:pt x="1966" y="525"/>
                    <a:pt x="1974" y="527"/>
                  </a:cubicBezTo>
                  <a:cubicBezTo>
                    <a:pt x="1973" y="532"/>
                    <a:pt x="1971" y="538"/>
                    <a:pt x="1971" y="544"/>
                  </a:cubicBezTo>
                  <a:cubicBezTo>
                    <a:pt x="1976" y="546"/>
                    <a:pt x="1980" y="543"/>
                    <a:pt x="1984" y="540"/>
                  </a:cubicBezTo>
                  <a:cubicBezTo>
                    <a:pt x="1990" y="540"/>
                    <a:pt x="1991" y="543"/>
                    <a:pt x="1985" y="546"/>
                  </a:cubicBezTo>
                  <a:cubicBezTo>
                    <a:pt x="1983" y="552"/>
                    <a:pt x="1992" y="549"/>
                    <a:pt x="1995" y="549"/>
                  </a:cubicBezTo>
                  <a:cubicBezTo>
                    <a:pt x="2001" y="550"/>
                    <a:pt x="2008" y="547"/>
                    <a:pt x="2008" y="540"/>
                  </a:cubicBezTo>
                  <a:cubicBezTo>
                    <a:pt x="2007" y="532"/>
                    <a:pt x="2014" y="536"/>
                    <a:pt x="2018" y="535"/>
                  </a:cubicBezTo>
                  <a:cubicBezTo>
                    <a:pt x="2027" y="534"/>
                    <a:pt x="2038" y="537"/>
                    <a:pt x="2043" y="548"/>
                  </a:cubicBezTo>
                  <a:cubicBezTo>
                    <a:pt x="2047" y="552"/>
                    <a:pt x="2053" y="555"/>
                    <a:pt x="2057" y="559"/>
                  </a:cubicBezTo>
                  <a:cubicBezTo>
                    <a:pt x="2053" y="564"/>
                    <a:pt x="2052" y="563"/>
                    <a:pt x="2057" y="569"/>
                  </a:cubicBezTo>
                  <a:cubicBezTo>
                    <a:pt x="2054" y="575"/>
                    <a:pt x="2054" y="577"/>
                    <a:pt x="2060" y="580"/>
                  </a:cubicBezTo>
                  <a:cubicBezTo>
                    <a:pt x="2058" y="588"/>
                    <a:pt x="2050" y="593"/>
                    <a:pt x="2048" y="602"/>
                  </a:cubicBezTo>
                  <a:cubicBezTo>
                    <a:pt x="2045" y="608"/>
                    <a:pt x="2041" y="616"/>
                    <a:pt x="2045" y="623"/>
                  </a:cubicBezTo>
                  <a:cubicBezTo>
                    <a:pt x="2046" y="629"/>
                    <a:pt x="2043" y="636"/>
                    <a:pt x="2043" y="643"/>
                  </a:cubicBezTo>
                  <a:cubicBezTo>
                    <a:pt x="2041" y="649"/>
                    <a:pt x="2040" y="657"/>
                    <a:pt x="2038" y="663"/>
                  </a:cubicBezTo>
                  <a:cubicBezTo>
                    <a:pt x="2032" y="670"/>
                    <a:pt x="2024" y="675"/>
                    <a:pt x="2020" y="683"/>
                  </a:cubicBezTo>
                  <a:cubicBezTo>
                    <a:pt x="2019" y="691"/>
                    <a:pt x="2012" y="693"/>
                    <a:pt x="2008" y="698"/>
                  </a:cubicBezTo>
                  <a:cubicBezTo>
                    <a:pt x="2003" y="705"/>
                    <a:pt x="2001" y="715"/>
                    <a:pt x="1995" y="720"/>
                  </a:cubicBezTo>
                  <a:cubicBezTo>
                    <a:pt x="1987" y="730"/>
                    <a:pt x="1977" y="738"/>
                    <a:pt x="1970" y="748"/>
                  </a:cubicBezTo>
                  <a:cubicBezTo>
                    <a:pt x="1967" y="759"/>
                    <a:pt x="1956" y="759"/>
                    <a:pt x="1952" y="768"/>
                  </a:cubicBezTo>
                  <a:cubicBezTo>
                    <a:pt x="1944" y="780"/>
                    <a:pt x="1933" y="788"/>
                    <a:pt x="1921" y="791"/>
                  </a:cubicBezTo>
                  <a:cubicBezTo>
                    <a:pt x="1917" y="791"/>
                    <a:pt x="1912" y="796"/>
                    <a:pt x="1909" y="793"/>
                  </a:cubicBezTo>
                  <a:cubicBezTo>
                    <a:pt x="1907" y="787"/>
                    <a:pt x="1899" y="793"/>
                    <a:pt x="1898" y="786"/>
                  </a:cubicBezTo>
                  <a:cubicBezTo>
                    <a:pt x="1896" y="780"/>
                    <a:pt x="1891" y="787"/>
                    <a:pt x="1887" y="787"/>
                  </a:cubicBezTo>
                  <a:cubicBezTo>
                    <a:pt x="1892" y="781"/>
                    <a:pt x="1889" y="779"/>
                    <a:pt x="1884" y="784"/>
                  </a:cubicBezTo>
                  <a:cubicBezTo>
                    <a:pt x="1878" y="791"/>
                    <a:pt x="1871" y="797"/>
                    <a:pt x="1864" y="804"/>
                  </a:cubicBezTo>
                  <a:cubicBezTo>
                    <a:pt x="1863" y="798"/>
                    <a:pt x="1858" y="794"/>
                    <a:pt x="1866" y="793"/>
                  </a:cubicBezTo>
                  <a:cubicBezTo>
                    <a:pt x="1870" y="791"/>
                    <a:pt x="1875" y="788"/>
                    <a:pt x="1877" y="782"/>
                  </a:cubicBezTo>
                  <a:cubicBezTo>
                    <a:pt x="1876" y="777"/>
                    <a:pt x="1878" y="772"/>
                    <a:pt x="1877" y="767"/>
                  </a:cubicBezTo>
                  <a:cubicBezTo>
                    <a:pt x="1878" y="759"/>
                    <a:pt x="1873" y="753"/>
                    <a:pt x="1874" y="746"/>
                  </a:cubicBezTo>
                  <a:cubicBezTo>
                    <a:pt x="1879" y="743"/>
                    <a:pt x="1884" y="738"/>
                    <a:pt x="1889" y="736"/>
                  </a:cubicBezTo>
                  <a:cubicBezTo>
                    <a:pt x="1895" y="736"/>
                    <a:pt x="1901" y="743"/>
                    <a:pt x="1907" y="742"/>
                  </a:cubicBezTo>
                  <a:cubicBezTo>
                    <a:pt x="1917" y="732"/>
                    <a:pt x="1922" y="718"/>
                    <a:pt x="1927" y="704"/>
                  </a:cubicBezTo>
                  <a:cubicBezTo>
                    <a:pt x="1929" y="697"/>
                    <a:pt x="1930" y="688"/>
                    <a:pt x="1936" y="685"/>
                  </a:cubicBezTo>
                  <a:cubicBezTo>
                    <a:pt x="1940" y="683"/>
                    <a:pt x="1943" y="679"/>
                    <a:pt x="1941" y="673"/>
                  </a:cubicBezTo>
                  <a:cubicBezTo>
                    <a:pt x="1941" y="666"/>
                    <a:pt x="1935" y="668"/>
                    <a:pt x="1932" y="668"/>
                  </a:cubicBezTo>
                  <a:cubicBezTo>
                    <a:pt x="1920" y="670"/>
                    <a:pt x="1908" y="674"/>
                    <a:pt x="1897" y="679"/>
                  </a:cubicBezTo>
                  <a:cubicBezTo>
                    <a:pt x="1889" y="679"/>
                    <a:pt x="1881" y="679"/>
                    <a:pt x="1873" y="680"/>
                  </a:cubicBezTo>
                  <a:cubicBezTo>
                    <a:pt x="1869" y="671"/>
                    <a:pt x="1868" y="661"/>
                    <a:pt x="1865" y="653"/>
                  </a:cubicBezTo>
                  <a:cubicBezTo>
                    <a:pt x="1857" y="648"/>
                    <a:pt x="1848" y="645"/>
                    <a:pt x="1840" y="643"/>
                  </a:cubicBezTo>
                  <a:cubicBezTo>
                    <a:pt x="1831" y="641"/>
                    <a:pt x="1822" y="639"/>
                    <a:pt x="1814" y="634"/>
                  </a:cubicBezTo>
                  <a:cubicBezTo>
                    <a:pt x="1809" y="627"/>
                    <a:pt x="1807" y="617"/>
                    <a:pt x="1803" y="609"/>
                  </a:cubicBezTo>
                  <a:cubicBezTo>
                    <a:pt x="1797" y="597"/>
                    <a:pt x="1792" y="583"/>
                    <a:pt x="1787" y="570"/>
                  </a:cubicBezTo>
                  <a:cubicBezTo>
                    <a:pt x="1783" y="563"/>
                    <a:pt x="1778" y="555"/>
                    <a:pt x="1771" y="556"/>
                  </a:cubicBezTo>
                  <a:cubicBezTo>
                    <a:pt x="1764" y="557"/>
                    <a:pt x="1757" y="558"/>
                    <a:pt x="1751" y="553"/>
                  </a:cubicBezTo>
                  <a:cubicBezTo>
                    <a:pt x="1738" y="545"/>
                    <a:pt x="1724" y="550"/>
                    <a:pt x="1710" y="551"/>
                  </a:cubicBezTo>
                  <a:cubicBezTo>
                    <a:pt x="1701" y="552"/>
                    <a:pt x="1690" y="552"/>
                    <a:pt x="1683" y="561"/>
                  </a:cubicBezTo>
                  <a:cubicBezTo>
                    <a:pt x="1681" y="562"/>
                    <a:pt x="1673" y="568"/>
                    <a:pt x="1676" y="569"/>
                  </a:cubicBezTo>
                  <a:cubicBezTo>
                    <a:pt x="1681" y="568"/>
                    <a:pt x="1689" y="567"/>
                    <a:pt x="1691" y="574"/>
                  </a:cubicBezTo>
                  <a:cubicBezTo>
                    <a:pt x="1691" y="581"/>
                    <a:pt x="1688" y="584"/>
                    <a:pt x="1684" y="586"/>
                  </a:cubicBezTo>
                  <a:cubicBezTo>
                    <a:pt x="1673" y="590"/>
                    <a:pt x="1668" y="604"/>
                    <a:pt x="1661" y="613"/>
                  </a:cubicBezTo>
                  <a:cubicBezTo>
                    <a:pt x="1659" y="617"/>
                    <a:pt x="1668" y="621"/>
                    <a:pt x="1663" y="626"/>
                  </a:cubicBezTo>
                  <a:cubicBezTo>
                    <a:pt x="1653" y="631"/>
                    <a:pt x="1643" y="634"/>
                    <a:pt x="1634" y="637"/>
                  </a:cubicBezTo>
                  <a:cubicBezTo>
                    <a:pt x="1627" y="638"/>
                    <a:pt x="1623" y="631"/>
                    <a:pt x="1617" y="629"/>
                  </a:cubicBezTo>
                  <a:cubicBezTo>
                    <a:pt x="1609" y="624"/>
                    <a:pt x="1601" y="634"/>
                    <a:pt x="1593" y="630"/>
                  </a:cubicBezTo>
                  <a:cubicBezTo>
                    <a:pt x="1587" y="629"/>
                    <a:pt x="1584" y="621"/>
                    <a:pt x="1577" y="621"/>
                  </a:cubicBezTo>
                  <a:cubicBezTo>
                    <a:pt x="1568" y="621"/>
                    <a:pt x="1560" y="626"/>
                    <a:pt x="1553" y="633"/>
                  </a:cubicBezTo>
                  <a:cubicBezTo>
                    <a:pt x="1544" y="643"/>
                    <a:pt x="1531" y="641"/>
                    <a:pt x="1520" y="644"/>
                  </a:cubicBezTo>
                  <a:cubicBezTo>
                    <a:pt x="1506" y="645"/>
                    <a:pt x="1491" y="647"/>
                    <a:pt x="1477" y="641"/>
                  </a:cubicBezTo>
                  <a:cubicBezTo>
                    <a:pt x="1471" y="640"/>
                    <a:pt x="1465" y="639"/>
                    <a:pt x="1460" y="635"/>
                  </a:cubicBezTo>
                  <a:cubicBezTo>
                    <a:pt x="1450" y="633"/>
                    <a:pt x="1443" y="625"/>
                    <a:pt x="1434" y="620"/>
                  </a:cubicBezTo>
                  <a:cubicBezTo>
                    <a:pt x="1426" y="617"/>
                    <a:pt x="1417" y="619"/>
                    <a:pt x="1408" y="618"/>
                  </a:cubicBezTo>
                  <a:cubicBezTo>
                    <a:pt x="1398" y="618"/>
                    <a:pt x="1389" y="623"/>
                    <a:pt x="1380" y="624"/>
                  </a:cubicBezTo>
                  <a:cubicBezTo>
                    <a:pt x="1374" y="623"/>
                    <a:pt x="1367" y="620"/>
                    <a:pt x="1361" y="617"/>
                  </a:cubicBezTo>
                  <a:cubicBezTo>
                    <a:pt x="1357" y="613"/>
                    <a:pt x="1353" y="606"/>
                    <a:pt x="1354" y="599"/>
                  </a:cubicBezTo>
                  <a:cubicBezTo>
                    <a:pt x="1352" y="595"/>
                    <a:pt x="1346" y="597"/>
                    <a:pt x="1342" y="594"/>
                  </a:cubicBezTo>
                  <a:cubicBezTo>
                    <a:pt x="1329" y="588"/>
                    <a:pt x="1314" y="586"/>
                    <a:pt x="1300" y="583"/>
                  </a:cubicBezTo>
                  <a:cubicBezTo>
                    <a:pt x="1295" y="580"/>
                    <a:pt x="1292" y="585"/>
                    <a:pt x="1288" y="588"/>
                  </a:cubicBezTo>
                  <a:cubicBezTo>
                    <a:pt x="1284" y="593"/>
                    <a:pt x="1279" y="597"/>
                    <a:pt x="1277" y="603"/>
                  </a:cubicBezTo>
                  <a:cubicBezTo>
                    <a:pt x="1278" y="609"/>
                    <a:pt x="1281" y="613"/>
                    <a:pt x="1284" y="617"/>
                  </a:cubicBezTo>
                  <a:cubicBezTo>
                    <a:pt x="1284" y="624"/>
                    <a:pt x="1278" y="627"/>
                    <a:pt x="1274" y="630"/>
                  </a:cubicBezTo>
                  <a:cubicBezTo>
                    <a:pt x="1268" y="634"/>
                    <a:pt x="1262" y="633"/>
                    <a:pt x="1257" y="630"/>
                  </a:cubicBezTo>
                  <a:cubicBezTo>
                    <a:pt x="1246" y="629"/>
                    <a:pt x="1235" y="628"/>
                    <a:pt x="1225" y="629"/>
                  </a:cubicBezTo>
                  <a:cubicBezTo>
                    <a:pt x="1220" y="629"/>
                    <a:pt x="1217" y="625"/>
                    <a:pt x="1214" y="621"/>
                  </a:cubicBezTo>
                  <a:cubicBezTo>
                    <a:pt x="1212" y="615"/>
                    <a:pt x="1207" y="615"/>
                    <a:pt x="1203" y="615"/>
                  </a:cubicBezTo>
                  <a:cubicBezTo>
                    <a:pt x="1193" y="615"/>
                    <a:pt x="1183" y="612"/>
                    <a:pt x="1173" y="611"/>
                  </a:cubicBezTo>
                  <a:cubicBezTo>
                    <a:pt x="1163" y="614"/>
                    <a:pt x="1153" y="618"/>
                    <a:pt x="1143" y="622"/>
                  </a:cubicBezTo>
                  <a:cubicBezTo>
                    <a:pt x="1134" y="628"/>
                    <a:pt x="1126" y="639"/>
                    <a:pt x="1115" y="638"/>
                  </a:cubicBezTo>
                  <a:cubicBezTo>
                    <a:pt x="1108" y="637"/>
                    <a:pt x="1102" y="641"/>
                    <a:pt x="1096" y="645"/>
                  </a:cubicBezTo>
                  <a:cubicBezTo>
                    <a:pt x="1092" y="647"/>
                    <a:pt x="1088" y="646"/>
                    <a:pt x="1085" y="645"/>
                  </a:cubicBezTo>
                  <a:cubicBezTo>
                    <a:pt x="1081" y="646"/>
                    <a:pt x="1079" y="638"/>
                    <a:pt x="1076" y="636"/>
                  </a:cubicBezTo>
                  <a:cubicBezTo>
                    <a:pt x="1077" y="630"/>
                    <a:pt x="1069" y="638"/>
                    <a:pt x="1067" y="639"/>
                  </a:cubicBezTo>
                  <a:cubicBezTo>
                    <a:pt x="1062" y="638"/>
                    <a:pt x="1057" y="639"/>
                    <a:pt x="1052" y="637"/>
                  </a:cubicBezTo>
                  <a:cubicBezTo>
                    <a:pt x="1047" y="632"/>
                    <a:pt x="1044" y="623"/>
                    <a:pt x="1037" y="624"/>
                  </a:cubicBezTo>
                  <a:cubicBezTo>
                    <a:pt x="1032" y="624"/>
                    <a:pt x="1033" y="615"/>
                    <a:pt x="1028" y="613"/>
                  </a:cubicBezTo>
                  <a:cubicBezTo>
                    <a:pt x="1024" y="609"/>
                    <a:pt x="1020" y="605"/>
                    <a:pt x="1015" y="606"/>
                  </a:cubicBezTo>
                  <a:cubicBezTo>
                    <a:pt x="1007" y="607"/>
                    <a:pt x="999" y="613"/>
                    <a:pt x="990" y="611"/>
                  </a:cubicBezTo>
                  <a:cubicBezTo>
                    <a:pt x="986" y="613"/>
                    <a:pt x="983" y="608"/>
                    <a:pt x="980" y="607"/>
                  </a:cubicBezTo>
                  <a:cubicBezTo>
                    <a:pt x="976" y="608"/>
                    <a:pt x="977" y="597"/>
                    <a:pt x="971" y="599"/>
                  </a:cubicBezTo>
                  <a:cubicBezTo>
                    <a:pt x="966" y="597"/>
                    <a:pt x="965" y="604"/>
                    <a:pt x="961" y="607"/>
                  </a:cubicBezTo>
                  <a:cubicBezTo>
                    <a:pt x="957" y="613"/>
                    <a:pt x="955" y="607"/>
                    <a:pt x="952" y="602"/>
                  </a:cubicBezTo>
                  <a:cubicBezTo>
                    <a:pt x="946" y="592"/>
                    <a:pt x="938" y="583"/>
                    <a:pt x="932" y="572"/>
                  </a:cubicBezTo>
                  <a:cubicBezTo>
                    <a:pt x="924" y="559"/>
                    <a:pt x="914" y="548"/>
                    <a:pt x="902" y="543"/>
                  </a:cubicBezTo>
                  <a:cubicBezTo>
                    <a:pt x="899" y="540"/>
                    <a:pt x="891" y="540"/>
                    <a:pt x="893" y="534"/>
                  </a:cubicBezTo>
                  <a:cubicBezTo>
                    <a:pt x="899" y="534"/>
                    <a:pt x="899" y="525"/>
                    <a:pt x="893" y="528"/>
                  </a:cubicBezTo>
                  <a:cubicBezTo>
                    <a:pt x="888" y="530"/>
                    <a:pt x="884" y="532"/>
                    <a:pt x="879" y="534"/>
                  </a:cubicBezTo>
                  <a:cubicBezTo>
                    <a:pt x="875" y="538"/>
                    <a:pt x="869" y="539"/>
                    <a:pt x="863" y="541"/>
                  </a:cubicBezTo>
                  <a:cubicBezTo>
                    <a:pt x="859" y="542"/>
                    <a:pt x="857" y="550"/>
                    <a:pt x="853" y="547"/>
                  </a:cubicBezTo>
                  <a:cubicBezTo>
                    <a:pt x="847" y="545"/>
                    <a:pt x="842" y="547"/>
                    <a:pt x="837" y="547"/>
                  </a:cubicBezTo>
                  <a:cubicBezTo>
                    <a:pt x="832" y="544"/>
                    <a:pt x="840" y="541"/>
                    <a:pt x="842" y="538"/>
                  </a:cubicBezTo>
                  <a:cubicBezTo>
                    <a:pt x="841" y="533"/>
                    <a:pt x="835" y="542"/>
                    <a:pt x="832" y="538"/>
                  </a:cubicBezTo>
                  <a:cubicBezTo>
                    <a:pt x="829" y="533"/>
                    <a:pt x="824" y="534"/>
                    <a:pt x="821" y="537"/>
                  </a:cubicBezTo>
                  <a:cubicBezTo>
                    <a:pt x="818" y="535"/>
                    <a:pt x="815" y="527"/>
                    <a:pt x="811" y="532"/>
                  </a:cubicBezTo>
                  <a:cubicBezTo>
                    <a:pt x="807" y="532"/>
                    <a:pt x="804" y="532"/>
                    <a:pt x="800" y="533"/>
                  </a:cubicBezTo>
                  <a:cubicBezTo>
                    <a:pt x="793" y="533"/>
                    <a:pt x="796" y="531"/>
                    <a:pt x="796" y="526"/>
                  </a:cubicBezTo>
                  <a:cubicBezTo>
                    <a:pt x="801" y="520"/>
                    <a:pt x="794" y="520"/>
                    <a:pt x="793" y="515"/>
                  </a:cubicBezTo>
                  <a:cubicBezTo>
                    <a:pt x="794" y="508"/>
                    <a:pt x="788" y="508"/>
                    <a:pt x="784" y="509"/>
                  </a:cubicBezTo>
                  <a:cubicBezTo>
                    <a:pt x="779" y="510"/>
                    <a:pt x="776" y="510"/>
                    <a:pt x="772" y="507"/>
                  </a:cubicBezTo>
                  <a:cubicBezTo>
                    <a:pt x="766" y="506"/>
                    <a:pt x="760" y="504"/>
                    <a:pt x="754" y="505"/>
                  </a:cubicBezTo>
                  <a:cubicBezTo>
                    <a:pt x="753" y="511"/>
                    <a:pt x="744" y="506"/>
                    <a:pt x="744" y="512"/>
                  </a:cubicBezTo>
                  <a:cubicBezTo>
                    <a:pt x="741" y="519"/>
                    <a:pt x="733" y="516"/>
                    <a:pt x="727" y="517"/>
                  </a:cubicBezTo>
                  <a:cubicBezTo>
                    <a:pt x="716" y="517"/>
                    <a:pt x="706" y="523"/>
                    <a:pt x="695" y="522"/>
                  </a:cubicBezTo>
                  <a:cubicBezTo>
                    <a:pt x="690" y="524"/>
                    <a:pt x="689" y="531"/>
                    <a:pt x="684" y="529"/>
                  </a:cubicBezTo>
                  <a:cubicBezTo>
                    <a:pt x="673" y="530"/>
                    <a:pt x="663" y="531"/>
                    <a:pt x="653" y="532"/>
                  </a:cubicBezTo>
                  <a:cubicBezTo>
                    <a:pt x="648" y="534"/>
                    <a:pt x="643" y="536"/>
                    <a:pt x="638" y="538"/>
                  </a:cubicBezTo>
                  <a:cubicBezTo>
                    <a:pt x="632" y="538"/>
                    <a:pt x="625" y="537"/>
                    <a:pt x="619" y="536"/>
                  </a:cubicBezTo>
                  <a:cubicBezTo>
                    <a:pt x="616" y="537"/>
                    <a:pt x="615" y="546"/>
                    <a:pt x="618" y="548"/>
                  </a:cubicBezTo>
                  <a:cubicBezTo>
                    <a:pt x="615" y="550"/>
                    <a:pt x="618" y="555"/>
                    <a:pt x="623" y="554"/>
                  </a:cubicBezTo>
                  <a:cubicBezTo>
                    <a:pt x="626" y="555"/>
                    <a:pt x="634" y="555"/>
                    <a:pt x="632" y="560"/>
                  </a:cubicBezTo>
                  <a:cubicBezTo>
                    <a:pt x="625" y="562"/>
                    <a:pt x="617" y="556"/>
                    <a:pt x="612" y="563"/>
                  </a:cubicBezTo>
                  <a:cubicBezTo>
                    <a:pt x="606" y="565"/>
                    <a:pt x="610" y="570"/>
                    <a:pt x="613" y="574"/>
                  </a:cubicBezTo>
                  <a:cubicBezTo>
                    <a:pt x="609" y="579"/>
                    <a:pt x="603" y="578"/>
                    <a:pt x="599" y="582"/>
                  </a:cubicBezTo>
                  <a:cubicBezTo>
                    <a:pt x="591" y="583"/>
                    <a:pt x="600" y="586"/>
                    <a:pt x="601" y="588"/>
                  </a:cubicBezTo>
                  <a:cubicBezTo>
                    <a:pt x="602" y="592"/>
                    <a:pt x="610" y="588"/>
                    <a:pt x="611" y="594"/>
                  </a:cubicBezTo>
                  <a:cubicBezTo>
                    <a:pt x="615" y="596"/>
                    <a:pt x="622" y="593"/>
                    <a:pt x="623" y="599"/>
                  </a:cubicBezTo>
                  <a:cubicBezTo>
                    <a:pt x="623" y="605"/>
                    <a:pt x="621" y="610"/>
                    <a:pt x="615" y="610"/>
                  </a:cubicBezTo>
                  <a:cubicBezTo>
                    <a:pt x="610" y="612"/>
                    <a:pt x="605" y="614"/>
                    <a:pt x="600" y="612"/>
                  </a:cubicBezTo>
                  <a:cubicBezTo>
                    <a:pt x="596" y="604"/>
                    <a:pt x="594" y="614"/>
                    <a:pt x="590" y="615"/>
                  </a:cubicBezTo>
                  <a:cubicBezTo>
                    <a:pt x="586" y="615"/>
                    <a:pt x="582" y="613"/>
                    <a:pt x="578" y="612"/>
                  </a:cubicBezTo>
                  <a:cubicBezTo>
                    <a:pt x="572" y="612"/>
                    <a:pt x="572" y="605"/>
                    <a:pt x="568" y="603"/>
                  </a:cubicBezTo>
                  <a:cubicBezTo>
                    <a:pt x="563" y="602"/>
                    <a:pt x="559" y="603"/>
                    <a:pt x="555" y="603"/>
                  </a:cubicBezTo>
                  <a:cubicBezTo>
                    <a:pt x="555" y="611"/>
                    <a:pt x="547" y="609"/>
                    <a:pt x="545" y="605"/>
                  </a:cubicBezTo>
                  <a:cubicBezTo>
                    <a:pt x="541" y="603"/>
                    <a:pt x="536" y="604"/>
                    <a:pt x="532" y="603"/>
                  </a:cubicBezTo>
                  <a:cubicBezTo>
                    <a:pt x="526" y="607"/>
                    <a:pt x="523" y="615"/>
                    <a:pt x="517" y="615"/>
                  </a:cubicBezTo>
                  <a:cubicBezTo>
                    <a:pt x="514" y="612"/>
                    <a:pt x="508" y="613"/>
                    <a:pt x="505" y="609"/>
                  </a:cubicBezTo>
                  <a:cubicBezTo>
                    <a:pt x="504" y="605"/>
                    <a:pt x="494" y="602"/>
                    <a:pt x="498" y="609"/>
                  </a:cubicBezTo>
                  <a:cubicBezTo>
                    <a:pt x="501" y="616"/>
                    <a:pt x="492" y="616"/>
                    <a:pt x="494" y="608"/>
                  </a:cubicBezTo>
                  <a:cubicBezTo>
                    <a:pt x="491" y="604"/>
                    <a:pt x="485" y="602"/>
                    <a:pt x="480" y="599"/>
                  </a:cubicBezTo>
                  <a:cubicBezTo>
                    <a:pt x="481" y="593"/>
                    <a:pt x="473" y="595"/>
                    <a:pt x="469" y="594"/>
                  </a:cubicBezTo>
                  <a:cubicBezTo>
                    <a:pt x="465" y="595"/>
                    <a:pt x="459" y="596"/>
                    <a:pt x="457" y="589"/>
                  </a:cubicBezTo>
                  <a:cubicBezTo>
                    <a:pt x="452" y="586"/>
                    <a:pt x="446" y="595"/>
                    <a:pt x="441" y="593"/>
                  </a:cubicBezTo>
                  <a:cubicBezTo>
                    <a:pt x="438" y="589"/>
                    <a:pt x="433" y="591"/>
                    <a:pt x="429" y="591"/>
                  </a:cubicBezTo>
                  <a:cubicBezTo>
                    <a:pt x="423" y="596"/>
                    <a:pt x="416" y="601"/>
                    <a:pt x="409" y="602"/>
                  </a:cubicBezTo>
                  <a:cubicBezTo>
                    <a:pt x="404" y="603"/>
                    <a:pt x="403" y="610"/>
                    <a:pt x="398" y="611"/>
                  </a:cubicBezTo>
                  <a:cubicBezTo>
                    <a:pt x="395" y="613"/>
                    <a:pt x="389" y="614"/>
                    <a:pt x="392" y="620"/>
                  </a:cubicBezTo>
                  <a:cubicBezTo>
                    <a:pt x="394" y="625"/>
                    <a:pt x="392" y="631"/>
                    <a:pt x="388" y="631"/>
                  </a:cubicBezTo>
                  <a:cubicBezTo>
                    <a:pt x="380" y="633"/>
                    <a:pt x="378" y="619"/>
                    <a:pt x="371" y="619"/>
                  </a:cubicBezTo>
                  <a:cubicBezTo>
                    <a:pt x="366" y="618"/>
                    <a:pt x="367" y="629"/>
                    <a:pt x="362" y="628"/>
                  </a:cubicBezTo>
                  <a:cubicBezTo>
                    <a:pt x="356" y="627"/>
                    <a:pt x="357" y="635"/>
                    <a:pt x="356" y="640"/>
                  </a:cubicBezTo>
                  <a:cubicBezTo>
                    <a:pt x="355" y="644"/>
                    <a:pt x="365" y="647"/>
                    <a:pt x="358" y="650"/>
                  </a:cubicBezTo>
                  <a:cubicBezTo>
                    <a:pt x="353" y="653"/>
                    <a:pt x="353" y="660"/>
                    <a:pt x="350" y="664"/>
                  </a:cubicBezTo>
                  <a:cubicBezTo>
                    <a:pt x="354" y="666"/>
                    <a:pt x="360" y="665"/>
                    <a:pt x="362" y="670"/>
                  </a:cubicBezTo>
                  <a:cubicBezTo>
                    <a:pt x="360" y="674"/>
                    <a:pt x="366" y="684"/>
                    <a:pt x="367" y="676"/>
                  </a:cubicBezTo>
                  <a:cubicBezTo>
                    <a:pt x="370" y="680"/>
                    <a:pt x="375" y="677"/>
                    <a:pt x="379" y="679"/>
                  </a:cubicBezTo>
                  <a:cubicBezTo>
                    <a:pt x="382" y="684"/>
                    <a:pt x="387" y="684"/>
                    <a:pt x="389" y="690"/>
                  </a:cubicBezTo>
                  <a:cubicBezTo>
                    <a:pt x="391" y="694"/>
                    <a:pt x="396" y="699"/>
                    <a:pt x="397" y="703"/>
                  </a:cubicBezTo>
                  <a:cubicBezTo>
                    <a:pt x="394" y="704"/>
                    <a:pt x="386" y="698"/>
                    <a:pt x="388" y="705"/>
                  </a:cubicBezTo>
                  <a:cubicBezTo>
                    <a:pt x="391" y="708"/>
                    <a:pt x="395" y="709"/>
                    <a:pt x="400" y="711"/>
                  </a:cubicBezTo>
                  <a:cubicBezTo>
                    <a:pt x="398" y="716"/>
                    <a:pt x="391" y="715"/>
                    <a:pt x="391" y="719"/>
                  </a:cubicBezTo>
                  <a:cubicBezTo>
                    <a:pt x="390" y="722"/>
                    <a:pt x="384" y="719"/>
                    <a:pt x="382" y="724"/>
                  </a:cubicBezTo>
                  <a:cubicBezTo>
                    <a:pt x="378" y="725"/>
                    <a:pt x="374" y="728"/>
                    <a:pt x="370" y="725"/>
                  </a:cubicBezTo>
                  <a:cubicBezTo>
                    <a:pt x="369" y="729"/>
                    <a:pt x="368" y="733"/>
                    <a:pt x="365" y="737"/>
                  </a:cubicBezTo>
                  <a:cubicBezTo>
                    <a:pt x="363" y="742"/>
                    <a:pt x="361" y="746"/>
                    <a:pt x="356" y="748"/>
                  </a:cubicBezTo>
                  <a:cubicBezTo>
                    <a:pt x="351" y="753"/>
                    <a:pt x="357" y="757"/>
                    <a:pt x="361" y="758"/>
                  </a:cubicBezTo>
                  <a:cubicBezTo>
                    <a:pt x="363" y="761"/>
                    <a:pt x="368" y="764"/>
                    <a:pt x="368" y="770"/>
                  </a:cubicBezTo>
                  <a:cubicBezTo>
                    <a:pt x="366" y="779"/>
                    <a:pt x="368" y="771"/>
                    <a:pt x="370" y="768"/>
                  </a:cubicBezTo>
                  <a:cubicBezTo>
                    <a:pt x="372" y="771"/>
                    <a:pt x="365" y="777"/>
                    <a:pt x="370" y="781"/>
                  </a:cubicBezTo>
                  <a:cubicBezTo>
                    <a:pt x="365" y="787"/>
                    <a:pt x="372" y="788"/>
                    <a:pt x="373" y="793"/>
                  </a:cubicBezTo>
                  <a:cubicBezTo>
                    <a:pt x="374" y="797"/>
                    <a:pt x="378" y="799"/>
                    <a:pt x="380" y="804"/>
                  </a:cubicBezTo>
                  <a:cubicBezTo>
                    <a:pt x="383" y="807"/>
                    <a:pt x="385" y="812"/>
                    <a:pt x="388" y="814"/>
                  </a:cubicBezTo>
                  <a:cubicBezTo>
                    <a:pt x="386" y="821"/>
                    <a:pt x="379" y="820"/>
                    <a:pt x="377" y="826"/>
                  </a:cubicBezTo>
                  <a:cubicBezTo>
                    <a:pt x="373" y="831"/>
                    <a:pt x="368" y="825"/>
                    <a:pt x="364" y="826"/>
                  </a:cubicBezTo>
                  <a:cubicBezTo>
                    <a:pt x="365" y="820"/>
                    <a:pt x="359" y="819"/>
                    <a:pt x="356" y="816"/>
                  </a:cubicBezTo>
                  <a:cubicBezTo>
                    <a:pt x="353" y="812"/>
                    <a:pt x="351" y="815"/>
                    <a:pt x="348" y="811"/>
                  </a:cubicBezTo>
                  <a:cubicBezTo>
                    <a:pt x="343" y="811"/>
                    <a:pt x="339" y="809"/>
                    <a:pt x="335" y="804"/>
                  </a:cubicBezTo>
                  <a:cubicBezTo>
                    <a:pt x="339" y="798"/>
                    <a:pt x="335" y="796"/>
                    <a:pt x="330" y="798"/>
                  </a:cubicBezTo>
                  <a:cubicBezTo>
                    <a:pt x="328" y="795"/>
                    <a:pt x="324" y="792"/>
                    <a:pt x="321" y="793"/>
                  </a:cubicBezTo>
                  <a:cubicBezTo>
                    <a:pt x="318" y="796"/>
                    <a:pt x="313" y="789"/>
                    <a:pt x="310" y="794"/>
                  </a:cubicBezTo>
                  <a:cubicBezTo>
                    <a:pt x="308" y="797"/>
                    <a:pt x="302" y="798"/>
                    <a:pt x="301" y="795"/>
                  </a:cubicBezTo>
                  <a:cubicBezTo>
                    <a:pt x="304" y="791"/>
                    <a:pt x="295" y="790"/>
                    <a:pt x="293" y="789"/>
                  </a:cubicBezTo>
                  <a:cubicBezTo>
                    <a:pt x="289" y="789"/>
                    <a:pt x="287" y="781"/>
                    <a:pt x="282" y="784"/>
                  </a:cubicBezTo>
                  <a:cubicBezTo>
                    <a:pt x="279" y="783"/>
                    <a:pt x="275" y="781"/>
                    <a:pt x="270" y="783"/>
                  </a:cubicBezTo>
                  <a:cubicBezTo>
                    <a:pt x="266" y="784"/>
                    <a:pt x="261" y="782"/>
                    <a:pt x="257" y="779"/>
                  </a:cubicBezTo>
                  <a:cubicBezTo>
                    <a:pt x="252" y="780"/>
                    <a:pt x="247" y="774"/>
                    <a:pt x="242" y="775"/>
                  </a:cubicBezTo>
                  <a:cubicBezTo>
                    <a:pt x="237" y="772"/>
                    <a:pt x="234" y="777"/>
                    <a:pt x="232" y="778"/>
                  </a:cubicBezTo>
                  <a:cubicBezTo>
                    <a:pt x="223" y="770"/>
                    <a:pt x="215" y="760"/>
                    <a:pt x="205" y="756"/>
                  </a:cubicBezTo>
                  <a:cubicBezTo>
                    <a:pt x="200" y="756"/>
                    <a:pt x="196" y="753"/>
                    <a:pt x="193" y="748"/>
                  </a:cubicBezTo>
                  <a:cubicBezTo>
                    <a:pt x="189" y="749"/>
                    <a:pt x="185" y="751"/>
                    <a:pt x="183" y="744"/>
                  </a:cubicBezTo>
                  <a:cubicBezTo>
                    <a:pt x="180" y="740"/>
                    <a:pt x="173" y="736"/>
                    <a:pt x="181" y="735"/>
                  </a:cubicBezTo>
                  <a:cubicBezTo>
                    <a:pt x="185" y="735"/>
                    <a:pt x="191" y="736"/>
                    <a:pt x="190" y="729"/>
                  </a:cubicBezTo>
                  <a:cubicBezTo>
                    <a:pt x="193" y="725"/>
                    <a:pt x="193" y="717"/>
                    <a:pt x="199" y="719"/>
                  </a:cubicBezTo>
                  <a:cubicBezTo>
                    <a:pt x="206" y="719"/>
                    <a:pt x="202" y="712"/>
                    <a:pt x="197" y="710"/>
                  </a:cubicBezTo>
                  <a:cubicBezTo>
                    <a:pt x="193" y="709"/>
                    <a:pt x="188" y="703"/>
                    <a:pt x="196" y="704"/>
                  </a:cubicBezTo>
                  <a:cubicBezTo>
                    <a:pt x="203" y="704"/>
                    <a:pt x="210" y="697"/>
                    <a:pt x="217" y="695"/>
                  </a:cubicBezTo>
                  <a:cubicBezTo>
                    <a:pt x="220" y="691"/>
                    <a:pt x="213" y="689"/>
                    <a:pt x="210" y="691"/>
                  </a:cubicBezTo>
                  <a:cubicBezTo>
                    <a:pt x="207" y="690"/>
                    <a:pt x="199" y="696"/>
                    <a:pt x="199" y="690"/>
                  </a:cubicBezTo>
                  <a:cubicBezTo>
                    <a:pt x="198" y="684"/>
                    <a:pt x="201" y="681"/>
                    <a:pt x="206" y="681"/>
                  </a:cubicBezTo>
                  <a:cubicBezTo>
                    <a:pt x="210" y="679"/>
                    <a:pt x="211" y="675"/>
                    <a:pt x="216" y="676"/>
                  </a:cubicBezTo>
                  <a:cubicBezTo>
                    <a:pt x="220" y="675"/>
                    <a:pt x="224" y="680"/>
                    <a:pt x="227" y="676"/>
                  </a:cubicBezTo>
                  <a:cubicBezTo>
                    <a:pt x="228" y="672"/>
                    <a:pt x="231" y="667"/>
                    <a:pt x="228" y="662"/>
                  </a:cubicBezTo>
                  <a:cubicBezTo>
                    <a:pt x="225" y="661"/>
                    <a:pt x="224" y="654"/>
                    <a:pt x="229" y="655"/>
                  </a:cubicBezTo>
                  <a:cubicBezTo>
                    <a:pt x="236" y="654"/>
                    <a:pt x="222" y="652"/>
                    <a:pt x="227" y="650"/>
                  </a:cubicBezTo>
                  <a:cubicBezTo>
                    <a:pt x="229" y="648"/>
                    <a:pt x="236" y="646"/>
                    <a:pt x="233" y="641"/>
                  </a:cubicBezTo>
                  <a:cubicBezTo>
                    <a:pt x="234" y="635"/>
                    <a:pt x="230" y="639"/>
                    <a:pt x="226" y="638"/>
                  </a:cubicBezTo>
                  <a:cubicBezTo>
                    <a:pt x="223" y="634"/>
                    <a:pt x="219" y="635"/>
                    <a:pt x="216" y="632"/>
                  </a:cubicBezTo>
                  <a:cubicBezTo>
                    <a:pt x="212" y="632"/>
                    <a:pt x="209" y="630"/>
                    <a:pt x="205" y="630"/>
                  </a:cubicBezTo>
                  <a:cubicBezTo>
                    <a:pt x="201" y="625"/>
                    <a:pt x="199" y="629"/>
                    <a:pt x="195" y="629"/>
                  </a:cubicBezTo>
                  <a:cubicBezTo>
                    <a:pt x="191" y="627"/>
                    <a:pt x="188" y="626"/>
                    <a:pt x="186" y="621"/>
                  </a:cubicBezTo>
                  <a:cubicBezTo>
                    <a:pt x="184" y="616"/>
                    <a:pt x="180" y="621"/>
                    <a:pt x="176" y="621"/>
                  </a:cubicBezTo>
                  <a:cubicBezTo>
                    <a:pt x="172" y="623"/>
                    <a:pt x="169" y="622"/>
                    <a:pt x="165" y="622"/>
                  </a:cubicBezTo>
                  <a:cubicBezTo>
                    <a:pt x="161" y="619"/>
                    <a:pt x="156" y="616"/>
                    <a:pt x="153" y="621"/>
                  </a:cubicBezTo>
                  <a:cubicBezTo>
                    <a:pt x="148" y="618"/>
                    <a:pt x="149" y="613"/>
                    <a:pt x="147" y="609"/>
                  </a:cubicBezTo>
                  <a:cubicBezTo>
                    <a:pt x="146" y="603"/>
                    <a:pt x="144" y="603"/>
                    <a:pt x="141" y="600"/>
                  </a:cubicBezTo>
                  <a:cubicBezTo>
                    <a:pt x="137" y="602"/>
                    <a:pt x="133" y="599"/>
                    <a:pt x="129" y="600"/>
                  </a:cubicBezTo>
                  <a:cubicBezTo>
                    <a:pt x="127" y="597"/>
                    <a:pt x="123" y="589"/>
                    <a:pt x="128" y="589"/>
                  </a:cubicBezTo>
                  <a:cubicBezTo>
                    <a:pt x="134" y="588"/>
                    <a:pt x="125" y="584"/>
                    <a:pt x="124" y="580"/>
                  </a:cubicBezTo>
                  <a:cubicBezTo>
                    <a:pt x="121" y="576"/>
                    <a:pt x="118" y="572"/>
                    <a:pt x="113" y="575"/>
                  </a:cubicBezTo>
                  <a:cubicBezTo>
                    <a:pt x="108" y="572"/>
                    <a:pt x="102" y="580"/>
                    <a:pt x="96" y="575"/>
                  </a:cubicBezTo>
                  <a:cubicBezTo>
                    <a:pt x="93" y="573"/>
                    <a:pt x="92" y="584"/>
                    <a:pt x="86" y="581"/>
                  </a:cubicBezTo>
                  <a:cubicBezTo>
                    <a:pt x="85" y="581"/>
                    <a:pt x="84" y="580"/>
                    <a:pt x="83" y="58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2" name="Freeform 2761"/>
            <p:cNvSpPr>
              <a:spLocks/>
            </p:cNvSpPr>
            <p:nvPr/>
          </p:nvSpPr>
          <p:spPr bwMode="auto">
            <a:xfrm>
              <a:off x="3062618" y="3261251"/>
              <a:ext cx="135587" cy="43974"/>
            </a:xfrm>
            <a:custGeom>
              <a:avLst/>
              <a:gdLst/>
              <a:ahLst/>
              <a:cxnLst>
                <a:cxn ang="0">
                  <a:pos x="55" y="82"/>
                </a:cxn>
                <a:cxn ang="0">
                  <a:pos x="23" y="78"/>
                </a:cxn>
                <a:cxn ang="0">
                  <a:pos x="7" y="77"/>
                </a:cxn>
                <a:cxn ang="0">
                  <a:pos x="8" y="70"/>
                </a:cxn>
                <a:cxn ang="0">
                  <a:pos x="32" y="65"/>
                </a:cxn>
                <a:cxn ang="0">
                  <a:pos x="30" y="58"/>
                </a:cxn>
                <a:cxn ang="0">
                  <a:pos x="49" y="51"/>
                </a:cxn>
                <a:cxn ang="0">
                  <a:pos x="48" y="44"/>
                </a:cxn>
                <a:cxn ang="0">
                  <a:pos x="63" y="38"/>
                </a:cxn>
                <a:cxn ang="0">
                  <a:pos x="77" y="32"/>
                </a:cxn>
                <a:cxn ang="0">
                  <a:pos x="121" y="24"/>
                </a:cxn>
                <a:cxn ang="0">
                  <a:pos x="133" y="16"/>
                </a:cxn>
                <a:cxn ang="0">
                  <a:pos x="149" y="16"/>
                </a:cxn>
                <a:cxn ang="0">
                  <a:pos x="184" y="14"/>
                </a:cxn>
                <a:cxn ang="0">
                  <a:pos x="217" y="10"/>
                </a:cxn>
                <a:cxn ang="0">
                  <a:pos x="232" y="2"/>
                </a:cxn>
                <a:cxn ang="0">
                  <a:pos x="264" y="1"/>
                </a:cxn>
                <a:cxn ang="0">
                  <a:pos x="268" y="10"/>
                </a:cxn>
                <a:cxn ang="0">
                  <a:pos x="235" y="21"/>
                </a:cxn>
                <a:cxn ang="0">
                  <a:pos x="143" y="36"/>
                </a:cxn>
                <a:cxn ang="0">
                  <a:pos x="117" y="42"/>
                </a:cxn>
                <a:cxn ang="0">
                  <a:pos x="117" y="48"/>
                </a:cxn>
                <a:cxn ang="0">
                  <a:pos x="89" y="51"/>
                </a:cxn>
                <a:cxn ang="0">
                  <a:pos x="88" y="59"/>
                </a:cxn>
                <a:cxn ang="0">
                  <a:pos x="76" y="65"/>
                </a:cxn>
                <a:cxn ang="0">
                  <a:pos x="63" y="66"/>
                </a:cxn>
                <a:cxn ang="0">
                  <a:pos x="68" y="74"/>
                </a:cxn>
                <a:cxn ang="0">
                  <a:pos x="55" y="82"/>
                </a:cxn>
              </a:cxnLst>
              <a:rect l="0" t="0" r="r" b="b"/>
              <a:pathLst>
                <a:path w="274" h="82">
                  <a:moveTo>
                    <a:pt x="55" y="82"/>
                  </a:moveTo>
                  <a:cubicBezTo>
                    <a:pt x="44" y="78"/>
                    <a:pt x="33" y="76"/>
                    <a:pt x="23" y="78"/>
                  </a:cubicBezTo>
                  <a:cubicBezTo>
                    <a:pt x="17" y="77"/>
                    <a:pt x="12" y="81"/>
                    <a:pt x="7" y="77"/>
                  </a:cubicBezTo>
                  <a:cubicBezTo>
                    <a:pt x="0" y="74"/>
                    <a:pt x="2" y="72"/>
                    <a:pt x="8" y="70"/>
                  </a:cubicBezTo>
                  <a:cubicBezTo>
                    <a:pt x="16" y="65"/>
                    <a:pt x="24" y="64"/>
                    <a:pt x="32" y="65"/>
                  </a:cubicBezTo>
                  <a:cubicBezTo>
                    <a:pt x="39" y="66"/>
                    <a:pt x="35" y="58"/>
                    <a:pt x="30" y="58"/>
                  </a:cubicBezTo>
                  <a:cubicBezTo>
                    <a:pt x="35" y="51"/>
                    <a:pt x="43" y="54"/>
                    <a:pt x="49" y="51"/>
                  </a:cubicBezTo>
                  <a:cubicBezTo>
                    <a:pt x="44" y="48"/>
                    <a:pt x="41" y="47"/>
                    <a:pt x="48" y="44"/>
                  </a:cubicBezTo>
                  <a:cubicBezTo>
                    <a:pt x="52" y="40"/>
                    <a:pt x="57" y="35"/>
                    <a:pt x="63" y="38"/>
                  </a:cubicBezTo>
                  <a:cubicBezTo>
                    <a:pt x="68" y="39"/>
                    <a:pt x="72" y="35"/>
                    <a:pt x="77" y="32"/>
                  </a:cubicBezTo>
                  <a:cubicBezTo>
                    <a:pt x="91" y="25"/>
                    <a:pt x="106" y="23"/>
                    <a:pt x="121" y="24"/>
                  </a:cubicBezTo>
                  <a:cubicBezTo>
                    <a:pt x="126" y="24"/>
                    <a:pt x="130" y="20"/>
                    <a:pt x="133" y="16"/>
                  </a:cubicBezTo>
                  <a:cubicBezTo>
                    <a:pt x="138" y="16"/>
                    <a:pt x="144" y="14"/>
                    <a:pt x="149" y="16"/>
                  </a:cubicBezTo>
                  <a:cubicBezTo>
                    <a:pt x="160" y="21"/>
                    <a:pt x="172" y="13"/>
                    <a:pt x="184" y="14"/>
                  </a:cubicBezTo>
                  <a:cubicBezTo>
                    <a:pt x="195" y="12"/>
                    <a:pt x="206" y="11"/>
                    <a:pt x="217" y="10"/>
                  </a:cubicBezTo>
                  <a:cubicBezTo>
                    <a:pt x="221" y="6"/>
                    <a:pt x="226" y="1"/>
                    <a:pt x="232" y="2"/>
                  </a:cubicBezTo>
                  <a:cubicBezTo>
                    <a:pt x="242" y="2"/>
                    <a:pt x="253" y="0"/>
                    <a:pt x="264" y="1"/>
                  </a:cubicBezTo>
                  <a:cubicBezTo>
                    <a:pt x="267" y="1"/>
                    <a:pt x="274" y="7"/>
                    <a:pt x="268" y="10"/>
                  </a:cubicBezTo>
                  <a:cubicBezTo>
                    <a:pt x="258" y="17"/>
                    <a:pt x="246" y="18"/>
                    <a:pt x="235" y="21"/>
                  </a:cubicBezTo>
                  <a:cubicBezTo>
                    <a:pt x="204" y="26"/>
                    <a:pt x="173" y="29"/>
                    <a:pt x="143" y="36"/>
                  </a:cubicBezTo>
                  <a:cubicBezTo>
                    <a:pt x="134" y="38"/>
                    <a:pt x="125" y="38"/>
                    <a:pt x="117" y="42"/>
                  </a:cubicBezTo>
                  <a:cubicBezTo>
                    <a:pt x="113" y="45"/>
                    <a:pt x="126" y="45"/>
                    <a:pt x="117" y="48"/>
                  </a:cubicBezTo>
                  <a:cubicBezTo>
                    <a:pt x="108" y="54"/>
                    <a:pt x="98" y="51"/>
                    <a:pt x="89" y="51"/>
                  </a:cubicBezTo>
                  <a:cubicBezTo>
                    <a:pt x="80" y="54"/>
                    <a:pt x="89" y="57"/>
                    <a:pt x="88" y="59"/>
                  </a:cubicBezTo>
                  <a:cubicBezTo>
                    <a:pt x="85" y="62"/>
                    <a:pt x="80" y="64"/>
                    <a:pt x="76" y="65"/>
                  </a:cubicBezTo>
                  <a:cubicBezTo>
                    <a:pt x="72" y="63"/>
                    <a:pt x="67" y="62"/>
                    <a:pt x="63" y="66"/>
                  </a:cubicBezTo>
                  <a:cubicBezTo>
                    <a:pt x="66" y="67"/>
                    <a:pt x="74" y="70"/>
                    <a:pt x="68" y="74"/>
                  </a:cubicBezTo>
                  <a:cubicBezTo>
                    <a:pt x="64" y="78"/>
                    <a:pt x="59" y="80"/>
                    <a:pt x="55" y="8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3" name="Freeform 2762"/>
            <p:cNvSpPr>
              <a:spLocks/>
            </p:cNvSpPr>
            <p:nvPr/>
          </p:nvSpPr>
          <p:spPr bwMode="auto">
            <a:xfrm>
              <a:off x="3038798" y="3303393"/>
              <a:ext cx="56800" cy="36645"/>
            </a:xfrm>
            <a:custGeom>
              <a:avLst/>
              <a:gdLst/>
              <a:ahLst/>
              <a:cxnLst>
                <a:cxn ang="0">
                  <a:pos x="22" y="15"/>
                </a:cxn>
                <a:cxn ang="0">
                  <a:pos x="39" y="6"/>
                </a:cxn>
                <a:cxn ang="0">
                  <a:pos x="61" y="3"/>
                </a:cxn>
                <a:cxn ang="0">
                  <a:pos x="91" y="5"/>
                </a:cxn>
                <a:cxn ang="0">
                  <a:pos x="84" y="14"/>
                </a:cxn>
                <a:cxn ang="0">
                  <a:pos x="75" y="25"/>
                </a:cxn>
                <a:cxn ang="0">
                  <a:pos x="79" y="41"/>
                </a:cxn>
                <a:cxn ang="0">
                  <a:pos x="103" y="57"/>
                </a:cxn>
                <a:cxn ang="0">
                  <a:pos x="98" y="61"/>
                </a:cxn>
                <a:cxn ang="0">
                  <a:pos x="70" y="64"/>
                </a:cxn>
                <a:cxn ang="0">
                  <a:pos x="58" y="60"/>
                </a:cxn>
                <a:cxn ang="0">
                  <a:pos x="42" y="60"/>
                </a:cxn>
                <a:cxn ang="0">
                  <a:pos x="52" y="53"/>
                </a:cxn>
                <a:cxn ang="0">
                  <a:pos x="45" y="47"/>
                </a:cxn>
                <a:cxn ang="0">
                  <a:pos x="20" y="41"/>
                </a:cxn>
                <a:cxn ang="0">
                  <a:pos x="2" y="39"/>
                </a:cxn>
                <a:cxn ang="0">
                  <a:pos x="12" y="31"/>
                </a:cxn>
                <a:cxn ang="0">
                  <a:pos x="31" y="20"/>
                </a:cxn>
                <a:cxn ang="0">
                  <a:pos x="22" y="15"/>
                </a:cxn>
                <a:cxn ang="0">
                  <a:pos x="22" y="15"/>
                </a:cxn>
              </a:cxnLst>
              <a:rect l="0" t="0" r="r" b="b"/>
              <a:pathLst>
                <a:path w="110" h="68">
                  <a:moveTo>
                    <a:pt x="22" y="15"/>
                  </a:moveTo>
                  <a:cubicBezTo>
                    <a:pt x="28" y="13"/>
                    <a:pt x="33" y="8"/>
                    <a:pt x="39" y="6"/>
                  </a:cubicBezTo>
                  <a:cubicBezTo>
                    <a:pt x="46" y="6"/>
                    <a:pt x="54" y="5"/>
                    <a:pt x="61" y="3"/>
                  </a:cubicBezTo>
                  <a:cubicBezTo>
                    <a:pt x="71" y="3"/>
                    <a:pt x="82" y="0"/>
                    <a:pt x="91" y="5"/>
                  </a:cubicBezTo>
                  <a:cubicBezTo>
                    <a:pt x="93" y="7"/>
                    <a:pt x="88" y="14"/>
                    <a:pt x="84" y="14"/>
                  </a:cubicBezTo>
                  <a:cubicBezTo>
                    <a:pt x="79" y="13"/>
                    <a:pt x="73" y="18"/>
                    <a:pt x="75" y="25"/>
                  </a:cubicBezTo>
                  <a:cubicBezTo>
                    <a:pt x="74" y="31"/>
                    <a:pt x="77" y="37"/>
                    <a:pt x="79" y="41"/>
                  </a:cubicBezTo>
                  <a:cubicBezTo>
                    <a:pt x="86" y="49"/>
                    <a:pt x="94" y="54"/>
                    <a:pt x="103" y="57"/>
                  </a:cubicBezTo>
                  <a:cubicBezTo>
                    <a:pt x="110" y="60"/>
                    <a:pt x="103" y="63"/>
                    <a:pt x="98" y="61"/>
                  </a:cubicBezTo>
                  <a:cubicBezTo>
                    <a:pt x="89" y="61"/>
                    <a:pt x="79" y="59"/>
                    <a:pt x="70" y="64"/>
                  </a:cubicBezTo>
                  <a:cubicBezTo>
                    <a:pt x="65" y="68"/>
                    <a:pt x="62" y="61"/>
                    <a:pt x="58" y="60"/>
                  </a:cubicBezTo>
                  <a:cubicBezTo>
                    <a:pt x="53" y="60"/>
                    <a:pt x="48" y="62"/>
                    <a:pt x="42" y="60"/>
                  </a:cubicBezTo>
                  <a:cubicBezTo>
                    <a:pt x="41" y="53"/>
                    <a:pt x="49" y="55"/>
                    <a:pt x="52" y="53"/>
                  </a:cubicBezTo>
                  <a:cubicBezTo>
                    <a:pt x="57" y="49"/>
                    <a:pt x="47" y="48"/>
                    <a:pt x="45" y="47"/>
                  </a:cubicBezTo>
                  <a:cubicBezTo>
                    <a:pt x="37" y="44"/>
                    <a:pt x="29" y="41"/>
                    <a:pt x="20" y="41"/>
                  </a:cubicBezTo>
                  <a:cubicBezTo>
                    <a:pt x="15" y="45"/>
                    <a:pt x="6" y="45"/>
                    <a:pt x="2" y="39"/>
                  </a:cubicBezTo>
                  <a:cubicBezTo>
                    <a:pt x="0" y="32"/>
                    <a:pt x="8" y="27"/>
                    <a:pt x="12" y="31"/>
                  </a:cubicBezTo>
                  <a:cubicBezTo>
                    <a:pt x="20" y="32"/>
                    <a:pt x="26" y="25"/>
                    <a:pt x="31" y="20"/>
                  </a:cubicBezTo>
                  <a:cubicBezTo>
                    <a:pt x="35" y="15"/>
                    <a:pt x="25" y="17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4" name="Freeform 2763"/>
            <p:cNvSpPr>
              <a:spLocks noEditPoints="1"/>
            </p:cNvSpPr>
            <p:nvPr/>
          </p:nvSpPr>
          <p:spPr bwMode="auto">
            <a:xfrm>
              <a:off x="2813431" y="3673511"/>
              <a:ext cx="170399" cy="73291"/>
            </a:xfrm>
            <a:custGeom>
              <a:avLst/>
              <a:gdLst/>
              <a:ahLst/>
              <a:cxnLst>
                <a:cxn ang="0">
                  <a:pos x="329" y="117"/>
                </a:cxn>
                <a:cxn ang="0">
                  <a:pos x="309" y="110"/>
                </a:cxn>
                <a:cxn ang="0">
                  <a:pos x="289" y="115"/>
                </a:cxn>
                <a:cxn ang="0">
                  <a:pos x="244" y="125"/>
                </a:cxn>
                <a:cxn ang="0">
                  <a:pos x="195" y="123"/>
                </a:cxn>
                <a:cxn ang="0">
                  <a:pos x="185" y="141"/>
                </a:cxn>
                <a:cxn ang="0">
                  <a:pos x="183" y="126"/>
                </a:cxn>
                <a:cxn ang="0">
                  <a:pos x="165" y="128"/>
                </a:cxn>
                <a:cxn ang="0">
                  <a:pos x="142" y="137"/>
                </a:cxn>
                <a:cxn ang="0">
                  <a:pos x="109" y="130"/>
                </a:cxn>
                <a:cxn ang="0">
                  <a:pos x="82" y="131"/>
                </a:cxn>
                <a:cxn ang="0">
                  <a:pos x="58" y="130"/>
                </a:cxn>
                <a:cxn ang="0">
                  <a:pos x="38" y="125"/>
                </a:cxn>
                <a:cxn ang="0">
                  <a:pos x="24" y="116"/>
                </a:cxn>
                <a:cxn ang="0">
                  <a:pos x="21" y="95"/>
                </a:cxn>
                <a:cxn ang="0">
                  <a:pos x="13" y="85"/>
                </a:cxn>
                <a:cxn ang="0">
                  <a:pos x="18" y="72"/>
                </a:cxn>
                <a:cxn ang="0">
                  <a:pos x="16" y="57"/>
                </a:cxn>
                <a:cxn ang="0">
                  <a:pos x="5" y="48"/>
                </a:cxn>
                <a:cxn ang="0">
                  <a:pos x="25" y="39"/>
                </a:cxn>
                <a:cxn ang="0">
                  <a:pos x="36" y="39"/>
                </a:cxn>
                <a:cxn ang="0">
                  <a:pos x="54" y="33"/>
                </a:cxn>
                <a:cxn ang="0">
                  <a:pos x="59" y="28"/>
                </a:cxn>
                <a:cxn ang="0">
                  <a:pos x="78" y="21"/>
                </a:cxn>
                <a:cxn ang="0">
                  <a:pos x="106" y="14"/>
                </a:cxn>
                <a:cxn ang="0">
                  <a:pos x="163" y="1"/>
                </a:cxn>
                <a:cxn ang="0">
                  <a:pos x="182" y="13"/>
                </a:cxn>
                <a:cxn ang="0">
                  <a:pos x="209" y="24"/>
                </a:cxn>
                <a:cxn ang="0">
                  <a:pos x="259" y="26"/>
                </a:cxn>
                <a:cxn ang="0">
                  <a:pos x="291" y="16"/>
                </a:cxn>
                <a:cxn ang="0">
                  <a:pos x="323" y="31"/>
                </a:cxn>
                <a:cxn ang="0">
                  <a:pos x="337" y="52"/>
                </a:cxn>
                <a:cxn ang="0">
                  <a:pos x="329" y="72"/>
                </a:cxn>
                <a:cxn ang="0">
                  <a:pos x="330" y="96"/>
                </a:cxn>
                <a:cxn ang="0">
                  <a:pos x="340" y="113"/>
                </a:cxn>
                <a:cxn ang="0">
                  <a:pos x="42" y="14"/>
                </a:cxn>
                <a:cxn ang="0">
                  <a:pos x="46" y="25"/>
                </a:cxn>
                <a:cxn ang="0">
                  <a:pos x="23" y="32"/>
                </a:cxn>
                <a:cxn ang="0">
                  <a:pos x="4" y="41"/>
                </a:cxn>
                <a:cxn ang="0">
                  <a:pos x="4" y="26"/>
                </a:cxn>
                <a:cxn ang="0">
                  <a:pos x="12" y="5"/>
                </a:cxn>
                <a:cxn ang="0">
                  <a:pos x="35" y="3"/>
                </a:cxn>
              </a:cxnLst>
              <a:rect l="0" t="0" r="r" b="b"/>
              <a:pathLst>
                <a:path w="341" h="143">
                  <a:moveTo>
                    <a:pt x="340" y="113"/>
                  </a:moveTo>
                  <a:cubicBezTo>
                    <a:pt x="335" y="110"/>
                    <a:pt x="334" y="120"/>
                    <a:pt x="329" y="117"/>
                  </a:cubicBezTo>
                  <a:cubicBezTo>
                    <a:pt x="330" y="112"/>
                    <a:pt x="325" y="106"/>
                    <a:pt x="322" y="111"/>
                  </a:cubicBezTo>
                  <a:cubicBezTo>
                    <a:pt x="318" y="112"/>
                    <a:pt x="313" y="108"/>
                    <a:pt x="309" y="110"/>
                  </a:cubicBezTo>
                  <a:cubicBezTo>
                    <a:pt x="306" y="105"/>
                    <a:pt x="300" y="114"/>
                    <a:pt x="299" y="109"/>
                  </a:cubicBezTo>
                  <a:cubicBezTo>
                    <a:pt x="296" y="107"/>
                    <a:pt x="293" y="115"/>
                    <a:pt x="289" y="115"/>
                  </a:cubicBezTo>
                  <a:cubicBezTo>
                    <a:pt x="282" y="117"/>
                    <a:pt x="275" y="117"/>
                    <a:pt x="268" y="115"/>
                  </a:cubicBezTo>
                  <a:cubicBezTo>
                    <a:pt x="259" y="117"/>
                    <a:pt x="253" y="125"/>
                    <a:pt x="244" y="125"/>
                  </a:cubicBezTo>
                  <a:cubicBezTo>
                    <a:pt x="235" y="128"/>
                    <a:pt x="228" y="120"/>
                    <a:pt x="219" y="120"/>
                  </a:cubicBezTo>
                  <a:cubicBezTo>
                    <a:pt x="212" y="125"/>
                    <a:pt x="203" y="126"/>
                    <a:pt x="195" y="123"/>
                  </a:cubicBezTo>
                  <a:cubicBezTo>
                    <a:pt x="189" y="121"/>
                    <a:pt x="192" y="130"/>
                    <a:pt x="194" y="133"/>
                  </a:cubicBezTo>
                  <a:cubicBezTo>
                    <a:pt x="192" y="135"/>
                    <a:pt x="188" y="138"/>
                    <a:pt x="185" y="141"/>
                  </a:cubicBezTo>
                  <a:cubicBezTo>
                    <a:pt x="182" y="143"/>
                    <a:pt x="177" y="141"/>
                    <a:pt x="175" y="136"/>
                  </a:cubicBezTo>
                  <a:cubicBezTo>
                    <a:pt x="175" y="131"/>
                    <a:pt x="183" y="130"/>
                    <a:pt x="183" y="126"/>
                  </a:cubicBezTo>
                  <a:cubicBezTo>
                    <a:pt x="181" y="118"/>
                    <a:pt x="177" y="124"/>
                    <a:pt x="173" y="125"/>
                  </a:cubicBezTo>
                  <a:cubicBezTo>
                    <a:pt x="173" y="127"/>
                    <a:pt x="169" y="131"/>
                    <a:pt x="165" y="128"/>
                  </a:cubicBezTo>
                  <a:cubicBezTo>
                    <a:pt x="161" y="125"/>
                    <a:pt x="155" y="121"/>
                    <a:pt x="150" y="127"/>
                  </a:cubicBezTo>
                  <a:cubicBezTo>
                    <a:pt x="146" y="129"/>
                    <a:pt x="144" y="134"/>
                    <a:pt x="142" y="137"/>
                  </a:cubicBezTo>
                  <a:cubicBezTo>
                    <a:pt x="139" y="133"/>
                    <a:pt x="134" y="139"/>
                    <a:pt x="130" y="139"/>
                  </a:cubicBezTo>
                  <a:cubicBezTo>
                    <a:pt x="122" y="140"/>
                    <a:pt x="115" y="137"/>
                    <a:pt x="109" y="130"/>
                  </a:cubicBezTo>
                  <a:cubicBezTo>
                    <a:pt x="104" y="124"/>
                    <a:pt x="96" y="121"/>
                    <a:pt x="88" y="120"/>
                  </a:cubicBezTo>
                  <a:cubicBezTo>
                    <a:pt x="83" y="119"/>
                    <a:pt x="82" y="125"/>
                    <a:pt x="82" y="131"/>
                  </a:cubicBezTo>
                  <a:cubicBezTo>
                    <a:pt x="82" y="139"/>
                    <a:pt x="76" y="133"/>
                    <a:pt x="72" y="135"/>
                  </a:cubicBezTo>
                  <a:cubicBezTo>
                    <a:pt x="67" y="137"/>
                    <a:pt x="60" y="138"/>
                    <a:pt x="58" y="130"/>
                  </a:cubicBezTo>
                  <a:cubicBezTo>
                    <a:pt x="56" y="121"/>
                    <a:pt x="54" y="126"/>
                    <a:pt x="50" y="125"/>
                  </a:cubicBezTo>
                  <a:cubicBezTo>
                    <a:pt x="46" y="121"/>
                    <a:pt x="41" y="121"/>
                    <a:pt x="38" y="125"/>
                  </a:cubicBezTo>
                  <a:cubicBezTo>
                    <a:pt x="32" y="127"/>
                    <a:pt x="40" y="117"/>
                    <a:pt x="35" y="118"/>
                  </a:cubicBezTo>
                  <a:cubicBezTo>
                    <a:pt x="32" y="117"/>
                    <a:pt x="26" y="120"/>
                    <a:pt x="24" y="116"/>
                  </a:cubicBezTo>
                  <a:cubicBezTo>
                    <a:pt x="27" y="114"/>
                    <a:pt x="30" y="109"/>
                    <a:pt x="23" y="108"/>
                  </a:cubicBezTo>
                  <a:cubicBezTo>
                    <a:pt x="18" y="107"/>
                    <a:pt x="23" y="99"/>
                    <a:pt x="21" y="95"/>
                  </a:cubicBezTo>
                  <a:cubicBezTo>
                    <a:pt x="17" y="95"/>
                    <a:pt x="14" y="89"/>
                    <a:pt x="10" y="91"/>
                  </a:cubicBezTo>
                  <a:cubicBezTo>
                    <a:pt x="5" y="91"/>
                    <a:pt x="9" y="78"/>
                    <a:pt x="13" y="85"/>
                  </a:cubicBezTo>
                  <a:cubicBezTo>
                    <a:pt x="17" y="88"/>
                    <a:pt x="20" y="83"/>
                    <a:pt x="16" y="80"/>
                  </a:cubicBezTo>
                  <a:cubicBezTo>
                    <a:pt x="8" y="76"/>
                    <a:pt x="23" y="77"/>
                    <a:pt x="18" y="72"/>
                  </a:cubicBezTo>
                  <a:cubicBezTo>
                    <a:pt x="13" y="72"/>
                    <a:pt x="17" y="68"/>
                    <a:pt x="13" y="65"/>
                  </a:cubicBezTo>
                  <a:cubicBezTo>
                    <a:pt x="8" y="65"/>
                    <a:pt x="22" y="58"/>
                    <a:pt x="16" y="57"/>
                  </a:cubicBezTo>
                  <a:cubicBezTo>
                    <a:pt x="11" y="58"/>
                    <a:pt x="6" y="60"/>
                    <a:pt x="2" y="60"/>
                  </a:cubicBezTo>
                  <a:cubicBezTo>
                    <a:pt x="4" y="56"/>
                    <a:pt x="2" y="50"/>
                    <a:pt x="5" y="48"/>
                  </a:cubicBezTo>
                  <a:cubicBezTo>
                    <a:pt x="8" y="46"/>
                    <a:pt x="10" y="41"/>
                    <a:pt x="14" y="39"/>
                  </a:cubicBezTo>
                  <a:cubicBezTo>
                    <a:pt x="18" y="41"/>
                    <a:pt x="22" y="34"/>
                    <a:pt x="25" y="39"/>
                  </a:cubicBezTo>
                  <a:cubicBezTo>
                    <a:pt x="27" y="42"/>
                    <a:pt x="37" y="42"/>
                    <a:pt x="32" y="38"/>
                  </a:cubicBezTo>
                  <a:cubicBezTo>
                    <a:pt x="31" y="34"/>
                    <a:pt x="39" y="37"/>
                    <a:pt x="36" y="39"/>
                  </a:cubicBezTo>
                  <a:cubicBezTo>
                    <a:pt x="42" y="38"/>
                    <a:pt x="49" y="38"/>
                    <a:pt x="56" y="40"/>
                  </a:cubicBezTo>
                  <a:cubicBezTo>
                    <a:pt x="60" y="35"/>
                    <a:pt x="45" y="37"/>
                    <a:pt x="54" y="33"/>
                  </a:cubicBezTo>
                  <a:cubicBezTo>
                    <a:pt x="59" y="32"/>
                    <a:pt x="65" y="33"/>
                    <a:pt x="71" y="31"/>
                  </a:cubicBezTo>
                  <a:cubicBezTo>
                    <a:pt x="67" y="29"/>
                    <a:pt x="61" y="33"/>
                    <a:pt x="59" y="28"/>
                  </a:cubicBezTo>
                  <a:cubicBezTo>
                    <a:pt x="53" y="27"/>
                    <a:pt x="57" y="17"/>
                    <a:pt x="61" y="20"/>
                  </a:cubicBezTo>
                  <a:cubicBezTo>
                    <a:pt x="67" y="21"/>
                    <a:pt x="73" y="22"/>
                    <a:pt x="78" y="21"/>
                  </a:cubicBezTo>
                  <a:cubicBezTo>
                    <a:pt x="84" y="23"/>
                    <a:pt x="91" y="26"/>
                    <a:pt x="97" y="22"/>
                  </a:cubicBezTo>
                  <a:cubicBezTo>
                    <a:pt x="98" y="18"/>
                    <a:pt x="101" y="16"/>
                    <a:pt x="106" y="14"/>
                  </a:cubicBezTo>
                  <a:cubicBezTo>
                    <a:pt x="118" y="6"/>
                    <a:pt x="132" y="0"/>
                    <a:pt x="146" y="4"/>
                  </a:cubicBezTo>
                  <a:cubicBezTo>
                    <a:pt x="152" y="5"/>
                    <a:pt x="158" y="6"/>
                    <a:pt x="163" y="1"/>
                  </a:cubicBezTo>
                  <a:cubicBezTo>
                    <a:pt x="164" y="5"/>
                    <a:pt x="167" y="10"/>
                    <a:pt x="171" y="10"/>
                  </a:cubicBezTo>
                  <a:cubicBezTo>
                    <a:pt x="175" y="12"/>
                    <a:pt x="181" y="6"/>
                    <a:pt x="182" y="13"/>
                  </a:cubicBezTo>
                  <a:cubicBezTo>
                    <a:pt x="184" y="18"/>
                    <a:pt x="189" y="21"/>
                    <a:pt x="193" y="18"/>
                  </a:cubicBezTo>
                  <a:cubicBezTo>
                    <a:pt x="199" y="18"/>
                    <a:pt x="202" y="26"/>
                    <a:pt x="209" y="24"/>
                  </a:cubicBezTo>
                  <a:cubicBezTo>
                    <a:pt x="217" y="24"/>
                    <a:pt x="226" y="29"/>
                    <a:pt x="235" y="25"/>
                  </a:cubicBezTo>
                  <a:cubicBezTo>
                    <a:pt x="243" y="21"/>
                    <a:pt x="251" y="27"/>
                    <a:pt x="259" y="26"/>
                  </a:cubicBezTo>
                  <a:cubicBezTo>
                    <a:pt x="266" y="24"/>
                    <a:pt x="272" y="21"/>
                    <a:pt x="278" y="17"/>
                  </a:cubicBezTo>
                  <a:cubicBezTo>
                    <a:pt x="281" y="13"/>
                    <a:pt x="287" y="16"/>
                    <a:pt x="291" y="16"/>
                  </a:cubicBezTo>
                  <a:cubicBezTo>
                    <a:pt x="297" y="19"/>
                    <a:pt x="302" y="8"/>
                    <a:pt x="307" y="14"/>
                  </a:cubicBezTo>
                  <a:cubicBezTo>
                    <a:pt x="312" y="19"/>
                    <a:pt x="319" y="24"/>
                    <a:pt x="323" y="31"/>
                  </a:cubicBezTo>
                  <a:cubicBezTo>
                    <a:pt x="323" y="36"/>
                    <a:pt x="317" y="42"/>
                    <a:pt x="321" y="46"/>
                  </a:cubicBezTo>
                  <a:cubicBezTo>
                    <a:pt x="326" y="50"/>
                    <a:pt x="333" y="45"/>
                    <a:pt x="337" y="52"/>
                  </a:cubicBezTo>
                  <a:cubicBezTo>
                    <a:pt x="340" y="57"/>
                    <a:pt x="329" y="53"/>
                    <a:pt x="332" y="61"/>
                  </a:cubicBezTo>
                  <a:cubicBezTo>
                    <a:pt x="327" y="62"/>
                    <a:pt x="326" y="67"/>
                    <a:pt x="329" y="72"/>
                  </a:cubicBezTo>
                  <a:cubicBezTo>
                    <a:pt x="328" y="76"/>
                    <a:pt x="329" y="84"/>
                    <a:pt x="332" y="83"/>
                  </a:cubicBezTo>
                  <a:cubicBezTo>
                    <a:pt x="337" y="86"/>
                    <a:pt x="330" y="91"/>
                    <a:pt x="330" y="96"/>
                  </a:cubicBezTo>
                  <a:cubicBezTo>
                    <a:pt x="334" y="98"/>
                    <a:pt x="333" y="100"/>
                    <a:pt x="335" y="106"/>
                  </a:cubicBezTo>
                  <a:cubicBezTo>
                    <a:pt x="336" y="110"/>
                    <a:pt x="341" y="108"/>
                    <a:pt x="340" y="113"/>
                  </a:cubicBezTo>
                  <a:close/>
                  <a:moveTo>
                    <a:pt x="35" y="3"/>
                  </a:moveTo>
                  <a:cubicBezTo>
                    <a:pt x="38" y="5"/>
                    <a:pt x="36" y="12"/>
                    <a:pt x="42" y="14"/>
                  </a:cubicBezTo>
                  <a:cubicBezTo>
                    <a:pt x="46" y="17"/>
                    <a:pt x="52" y="17"/>
                    <a:pt x="56" y="20"/>
                  </a:cubicBezTo>
                  <a:cubicBezTo>
                    <a:pt x="55" y="26"/>
                    <a:pt x="50" y="28"/>
                    <a:pt x="46" y="25"/>
                  </a:cubicBezTo>
                  <a:cubicBezTo>
                    <a:pt x="42" y="23"/>
                    <a:pt x="37" y="24"/>
                    <a:pt x="33" y="26"/>
                  </a:cubicBezTo>
                  <a:cubicBezTo>
                    <a:pt x="29" y="25"/>
                    <a:pt x="24" y="26"/>
                    <a:pt x="23" y="32"/>
                  </a:cubicBezTo>
                  <a:cubicBezTo>
                    <a:pt x="18" y="35"/>
                    <a:pt x="13" y="37"/>
                    <a:pt x="9" y="42"/>
                  </a:cubicBezTo>
                  <a:cubicBezTo>
                    <a:pt x="4" y="46"/>
                    <a:pt x="3" y="48"/>
                    <a:pt x="4" y="41"/>
                  </a:cubicBezTo>
                  <a:cubicBezTo>
                    <a:pt x="7" y="39"/>
                    <a:pt x="14" y="34"/>
                    <a:pt x="7" y="34"/>
                  </a:cubicBezTo>
                  <a:cubicBezTo>
                    <a:pt x="1" y="35"/>
                    <a:pt x="0" y="30"/>
                    <a:pt x="4" y="26"/>
                  </a:cubicBezTo>
                  <a:cubicBezTo>
                    <a:pt x="6" y="21"/>
                    <a:pt x="11" y="18"/>
                    <a:pt x="12" y="14"/>
                  </a:cubicBezTo>
                  <a:cubicBezTo>
                    <a:pt x="7" y="10"/>
                    <a:pt x="6" y="9"/>
                    <a:pt x="12" y="5"/>
                  </a:cubicBezTo>
                  <a:cubicBezTo>
                    <a:pt x="15" y="1"/>
                    <a:pt x="20" y="1"/>
                    <a:pt x="25" y="2"/>
                  </a:cubicBezTo>
                  <a:cubicBezTo>
                    <a:pt x="28" y="2"/>
                    <a:pt x="32" y="2"/>
                    <a:pt x="35" y="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5" name="Freeform 2764"/>
            <p:cNvSpPr>
              <a:spLocks/>
            </p:cNvSpPr>
            <p:nvPr/>
          </p:nvSpPr>
          <p:spPr bwMode="auto">
            <a:xfrm>
              <a:off x="2938025" y="3653355"/>
              <a:ext cx="62296" cy="3114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0" y="3"/>
                </a:cxn>
                <a:cxn ang="0">
                  <a:pos x="25" y="7"/>
                </a:cxn>
                <a:cxn ang="0">
                  <a:pos x="45" y="10"/>
                </a:cxn>
                <a:cxn ang="0">
                  <a:pos x="55" y="14"/>
                </a:cxn>
                <a:cxn ang="0">
                  <a:pos x="69" y="21"/>
                </a:cxn>
                <a:cxn ang="0">
                  <a:pos x="76" y="24"/>
                </a:cxn>
                <a:cxn ang="0">
                  <a:pos x="86" y="23"/>
                </a:cxn>
                <a:cxn ang="0">
                  <a:pos x="96" y="24"/>
                </a:cxn>
                <a:cxn ang="0">
                  <a:pos x="103" y="30"/>
                </a:cxn>
                <a:cxn ang="0">
                  <a:pos x="111" y="38"/>
                </a:cxn>
                <a:cxn ang="0">
                  <a:pos x="113" y="45"/>
                </a:cxn>
                <a:cxn ang="0">
                  <a:pos x="121" y="53"/>
                </a:cxn>
                <a:cxn ang="0">
                  <a:pos x="113" y="57"/>
                </a:cxn>
                <a:cxn ang="0">
                  <a:pos x="102" y="52"/>
                </a:cxn>
                <a:cxn ang="0">
                  <a:pos x="90" y="54"/>
                </a:cxn>
                <a:cxn ang="0">
                  <a:pos x="75" y="56"/>
                </a:cxn>
                <a:cxn ang="0">
                  <a:pos x="61" y="59"/>
                </a:cxn>
                <a:cxn ang="0">
                  <a:pos x="47" y="48"/>
                </a:cxn>
                <a:cxn ang="0">
                  <a:pos x="34" y="52"/>
                </a:cxn>
                <a:cxn ang="0">
                  <a:pos x="28" y="46"/>
                </a:cxn>
                <a:cxn ang="0">
                  <a:pos x="25" y="23"/>
                </a:cxn>
                <a:cxn ang="0">
                  <a:pos x="9" y="12"/>
                </a:cxn>
                <a:cxn ang="0">
                  <a:pos x="0" y="7"/>
                </a:cxn>
              </a:cxnLst>
              <a:rect l="0" t="0" r="r" b="b"/>
              <a:pathLst>
                <a:path w="123" h="60">
                  <a:moveTo>
                    <a:pt x="0" y="7"/>
                  </a:moveTo>
                  <a:cubicBezTo>
                    <a:pt x="1" y="0"/>
                    <a:pt x="6" y="3"/>
                    <a:pt x="10" y="3"/>
                  </a:cubicBezTo>
                  <a:cubicBezTo>
                    <a:pt x="15" y="2"/>
                    <a:pt x="20" y="9"/>
                    <a:pt x="25" y="7"/>
                  </a:cubicBezTo>
                  <a:cubicBezTo>
                    <a:pt x="31" y="13"/>
                    <a:pt x="38" y="10"/>
                    <a:pt x="45" y="10"/>
                  </a:cubicBezTo>
                  <a:cubicBezTo>
                    <a:pt x="48" y="14"/>
                    <a:pt x="53" y="9"/>
                    <a:pt x="55" y="14"/>
                  </a:cubicBezTo>
                  <a:cubicBezTo>
                    <a:pt x="59" y="19"/>
                    <a:pt x="65" y="17"/>
                    <a:pt x="69" y="21"/>
                  </a:cubicBezTo>
                  <a:cubicBezTo>
                    <a:pt x="65" y="26"/>
                    <a:pt x="74" y="25"/>
                    <a:pt x="76" y="24"/>
                  </a:cubicBezTo>
                  <a:cubicBezTo>
                    <a:pt x="78" y="20"/>
                    <a:pt x="83" y="19"/>
                    <a:pt x="86" y="23"/>
                  </a:cubicBezTo>
                  <a:cubicBezTo>
                    <a:pt x="89" y="18"/>
                    <a:pt x="93" y="23"/>
                    <a:pt x="96" y="24"/>
                  </a:cubicBezTo>
                  <a:cubicBezTo>
                    <a:pt x="98" y="27"/>
                    <a:pt x="107" y="24"/>
                    <a:pt x="103" y="30"/>
                  </a:cubicBezTo>
                  <a:cubicBezTo>
                    <a:pt x="101" y="35"/>
                    <a:pt x="108" y="37"/>
                    <a:pt x="111" y="38"/>
                  </a:cubicBezTo>
                  <a:cubicBezTo>
                    <a:pt x="116" y="37"/>
                    <a:pt x="118" y="42"/>
                    <a:pt x="113" y="45"/>
                  </a:cubicBezTo>
                  <a:cubicBezTo>
                    <a:pt x="113" y="50"/>
                    <a:pt x="118" y="51"/>
                    <a:pt x="121" y="53"/>
                  </a:cubicBezTo>
                  <a:cubicBezTo>
                    <a:pt x="123" y="60"/>
                    <a:pt x="116" y="60"/>
                    <a:pt x="113" y="57"/>
                  </a:cubicBezTo>
                  <a:cubicBezTo>
                    <a:pt x="109" y="58"/>
                    <a:pt x="105" y="56"/>
                    <a:pt x="102" y="52"/>
                  </a:cubicBezTo>
                  <a:cubicBezTo>
                    <a:pt x="98" y="49"/>
                    <a:pt x="94" y="51"/>
                    <a:pt x="90" y="54"/>
                  </a:cubicBezTo>
                  <a:cubicBezTo>
                    <a:pt x="85" y="56"/>
                    <a:pt x="80" y="56"/>
                    <a:pt x="75" y="56"/>
                  </a:cubicBezTo>
                  <a:cubicBezTo>
                    <a:pt x="70" y="58"/>
                    <a:pt x="65" y="58"/>
                    <a:pt x="61" y="59"/>
                  </a:cubicBezTo>
                  <a:cubicBezTo>
                    <a:pt x="56" y="55"/>
                    <a:pt x="53" y="48"/>
                    <a:pt x="47" y="48"/>
                  </a:cubicBezTo>
                  <a:cubicBezTo>
                    <a:pt x="43" y="51"/>
                    <a:pt x="38" y="53"/>
                    <a:pt x="34" y="52"/>
                  </a:cubicBezTo>
                  <a:cubicBezTo>
                    <a:pt x="30" y="51"/>
                    <a:pt x="22" y="53"/>
                    <a:pt x="28" y="46"/>
                  </a:cubicBezTo>
                  <a:cubicBezTo>
                    <a:pt x="30" y="39"/>
                    <a:pt x="27" y="31"/>
                    <a:pt x="25" y="23"/>
                  </a:cubicBezTo>
                  <a:cubicBezTo>
                    <a:pt x="22" y="15"/>
                    <a:pt x="15" y="13"/>
                    <a:pt x="9" y="12"/>
                  </a:cubicBezTo>
                  <a:cubicBezTo>
                    <a:pt x="6" y="11"/>
                    <a:pt x="2" y="9"/>
                    <a:pt x="0" y="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6" name="Freeform 2765"/>
            <p:cNvSpPr>
              <a:spLocks/>
            </p:cNvSpPr>
            <p:nvPr/>
          </p:nvSpPr>
          <p:spPr bwMode="auto">
            <a:xfrm>
              <a:off x="2897715" y="3726646"/>
              <a:ext cx="64128" cy="64130"/>
            </a:xfrm>
            <a:custGeom>
              <a:avLst/>
              <a:gdLst/>
              <a:ahLst/>
              <a:cxnLst>
                <a:cxn ang="0">
                  <a:pos x="7" y="109"/>
                </a:cxn>
                <a:cxn ang="0">
                  <a:pos x="6" y="99"/>
                </a:cxn>
                <a:cxn ang="0">
                  <a:pos x="10" y="89"/>
                </a:cxn>
                <a:cxn ang="0">
                  <a:pos x="17" y="83"/>
                </a:cxn>
                <a:cxn ang="0">
                  <a:pos x="19" y="73"/>
                </a:cxn>
                <a:cxn ang="0">
                  <a:pos x="13" y="69"/>
                </a:cxn>
                <a:cxn ang="0">
                  <a:pos x="9" y="58"/>
                </a:cxn>
                <a:cxn ang="0">
                  <a:pos x="6" y="45"/>
                </a:cxn>
                <a:cxn ang="0">
                  <a:pos x="12" y="37"/>
                </a:cxn>
                <a:cxn ang="0">
                  <a:pos x="22" y="31"/>
                </a:cxn>
                <a:cxn ang="0">
                  <a:pos x="22" y="20"/>
                </a:cxn>
                <a:cxn ang="0">
                  <a:pos x="34" y="21"/>
                </a:cxn>
                <a:cxn ang="0">
                  <a:pos x="52" y="16"/>
                </a:cxn>
                <a:cxn ang="0">
                  <a:pos x="75" y="21"/>
                </a:cxn>
                <a:cxn ang="0">
                  <a:pos x="99" y="11"/>
                </a:cxn>
                <a:cxn ang="0">
                  <a:pos x="126" y="7"/>
                </a:cxn>
                <a:cxn ang="0">
                  <a:pos x="127" y="13"/>
                </a:cxn>
                <a:cxn ang="0">
                  <a:pos x="113" y="24"/>
                </a:cxn>
                <a:cxn ang="0">
                  <a:pos x="109" y="38"/>
                </a:cxn>
                <a:cxn ang="0">
                  <a:pos x="105" y="70"/>
                </a:cxn>
                <a:cxn ang="0">
                  <a:pos x="27" y="121"/>
                </a:cxn>
                <a:cxn ang="0">
                  <a:pos x="10" y="111"/>
                </a:cxn>
                <a:cxn ang="0">
                  <a:pos x="7" y="109"/>
                </a:cxn>
              </a:cxnLst>
              <a:rect l="0" t="0" r="r" b="b"/>
              <a:pathLst>
                <a:path w="132" h="121">
                  <a:moveTo>
                    <a:pt x="7" y="109"/>
                  </a:moveTo>
                  <a:cubicBezTo>
                    <a:pt x="8" y="105"/>
                    <a:pt x="0" y="101"/>
                    <a:pt x="6" y="99"/>
                  </a:cubicBezTo>
                  <a:cubicBezTo>
                    <a:pt x="10" y="95"/>
                    <a:pt x="11" y="93"/>
                    <a:pt x="10" y="89"/>
                  </a:cubicBezTo>
                  <a:cubicBezTo>
                    <a:pt x="15" y="86"/>
                    <a:pt x="16" y="89"/>
                    <a:pt x="17" y="83"/>
                  </a:cubicBezTo>
                  <a:cubicBezTo>
                    <a:pt x="21" y="81"/>
                    <a:pt x="22" y="77"/>
                    <a:pt x="19" y="73"/>
                  </a:cubicBezTo>
                  <a:cubicBezTo>
                    <a:pt x="14" y="72"/>
                    <a:pt x="20" y="66"/>
                    <a:pt x="13" y="69"/>
                  </a:cubicBezTo>
                  <a:cubicBezTo>
                    <a:pt x="8" y="71"/>
                    <a:pt x="7" y="62"/>
                    <a:pt x="9" y="58"/>
                  </a:cubicBezTo>
                  <a:cubicBezTo>
                    <a:pt x="12" y="52"/>
                    <a:pt x="3" y="49"/>
                    <a:pt x="6" y="45"/>
                  </a:cubicBezTo>
                  <a:cubicBezTo>
                    <a:pt x="7" y="42"/>
                    <a:pt x="8" y="36"/>
                    <a:pt x="12" y="37"/>
                  </a:cubicBezTo>
                  <a:cubicBezTo>
                    <a:pt x="17" y="41"/>
                    <a:pt x="18" y="33"/>
                    <a:pt x="22" y="31"/>
                  </a:cubicBezTo>
                  <a:cubicBezTo>
                    <a:pt x="28" y="32"/>
                    <a:pt x="20" y="24"/>
                    <a:pt x="22" y="20"/>
                  </a:cubicBezTo>
                  <a:cubicBezTo>
                    <a:pt x="24" y="16"/>
                    <a:pt x="30" y="21"/>
                    <a:pt x="34" y="21"/>
                  </a:cubicBezTo>
                  <a:cubicBezTo>
                    <a:pt x="40" y="22"/>
                    <a:pt x="46" y="18"/>
                    <a:pt x="52" y="16"/>
                  </a:cubicBezTo>
                  <a:cubicBezTo>
                    <a:pt x="60" y="17"/>
                    <a:pt x="67" y="24"/>
                    <a:pt x="75" y="21"/>
                  </a:cubicBezTo>
                  <a:cubicBezTo>
                    <a:pt x="84" y="20"/>
                    <a:pt x="91" y="13"/>
                    <a:pt x="99" y="11"/>
                  </a:cubicBezTo>
                  <a:cubicBezTo>
                    <a:pt x="108" y="14"/>
                    <a:pt x="118" y="13"/>
                    <a:pt x="126" y="7"/>
                  </a:cubicBezTo>
                  <a:cubicBezTo>
                    <a:pt x="130" y="0"/>
                    <a:pt x="132" y="12"/>
                    <a:pt x="127" y="13"/>
                  </a:cubicBezTo>
                  <a:cubicBezTo>
                    <a:pt x="123" y="18"/>
                    <a:pt x="119" y="24"/>
                    <a:pt x="113" y="24"/>
                  </a:cubicBezTo>
                  <a:cubicBezTo>
                    <a:pt x="108" y="25"/>
                    <a:pt x="106" y="33"/>
                    <a:pt x="109" y="38"/>
                  </a:cubicBezTo>
                  <a:cubicBezTo>
                    <a:pt x="109" y="49"/>
                    <a:pt x="106" y="59"/>
                    <a:pt x="105" y="70"/>
                  </a:cubicBezTo>
                  <a:cubicBezTo>
                    <a:pt x="79" y="87"/>
                    <a:pt x="53" y="103"/>
                    <a:pt x="27" y="121"/>
                  </a:cubicBezTo>
                  <a:cubicBezTo>
                    <a:pt x="21" y="121"/>
                    <a:pt x="16" y="114"/>
                    <a:pt x="10" y="111"/>
                  </a:cubicBezTo>
                  <a:cubicBezTo>
                    <a:pt x="9" y="111"/>
                    <a:pt x="8" y="110"/>
                    <a:pt x="7" y="10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7" name="Freeform 2766"/>
            <p:cNvSpPr>
              <a:spLocks/>
            </p:cNvSpPr>
            <p:nvPr/>
          </p:nvSpPr>
          <p:spPr bwMode="auto">
            <a:xfrm>
              <a:off x="2894050" y="3777949"/>
              <a:ext cx="38477" cy="49472"/>
            </a:xfrm>
            <a:custGeom>
              <a:avLst/>
              <a:gdLst/>
              <a:ahLst/>
              <a:cxnLst>
                <a:cxn ang="0">
                  <a:pos x="2" y="91"/>
                </a:cxn>
                <a:cxn ang="0">
                  <a:pos x="3" y="77"/>
                </a:cxn>
                <a:cxn ang="0">
                  <a:pos x="6" y="60"/>
                </a:cxn>
                <a:cxn ang="0">
                  <a:pos x="11" y="40"/>
                </a:cxn>
                <a:cxn ang="0">
                  <a:pos x="13" y="17"/>
                </a:cxn>
                <a:cxn ang="0">
                  <a:pos x="20" y="15"/>
                </a:cxn>
                <a:cxn ang="0">
                  <a:pos x="34" y="23"/>
                </a:cxn>
                <a:cxn ang="0">
                  <a:pos x="69" y="0"/>
                </a:cxn>
                <a:cxn ang="0">
                  <a:pos x="79" y="24"/>
                </a:cxn>
                <a:cxn ang="0">
                  <a:pos x="60" y="35"/>
                </a:cxn>
                <a:cxn ang="0">
                  <a:pos x="39" y="42"/>
                </a:cxn>
                <a:cxn ang="0">
                  <a:pos x="54" y="65"/>
                </a:cxn>
                <a:cxn ang="0">
                  <a:pos x="37" y="78"/>
                </a:cxn>
                <a:cxn ang="0">
                  <a:pos x="27" y="87"/>
                </a:cxn>
                <a:cxn ang="0">
                  <a:pos x="16" y="93"/>
                </a:cxn>
                <a:cxn ang="0">
                  <a:pos x="2" y="91"/>
                </a:cxn>
              </a:cxnLst>
              <a:rect l="0" t="0" r="r" b="b"/>
              <a:pathLst>
                <a:path w="79" h="96">
                  <a:moveTo>
                    <a:pt x="2" y="91"/>
                  </a:moveTo>
                  <a:cubicBezTo>
                    <a:pt x="2" y="85"/>
                    <a:pt x="0" y="83"/>
                    <a:pt x="3" y="77"/>
                  </a:cubicBezTo>
                  <a:cubicBezTo>
                    <a:pt x="5" y="71"/>
                    <a:pt x="3" y="65"/>
                    <a:pt x="6" y="60"/>
                  </a:cubicBezTo>
                  <a:cubicBezTo>
                    <a:pt x="9" y="54"/>
                    <a:pt x="11" y="47"/>
                    <a:pt x="11" y="40"/>
                  </a:cubicBezTo>
                  <a:cubicBezTo>
                    <a:pt x="13" y="33"/>
                    <a:pt x="12" y="25"/>
                    <a:pt x="13" y="17"/>
                  </a:cubicBezTo>
                  <a:cubicBezTo>
                    <a:pt x="11" y="9"/>
                    <a:pt x="17" y="12"/>
                    <a:pt x="20" y="15"/>
                  </a:cubicBezTo>
                  <a:cubicBezTo>
                    <a:pt x="25" y="18"/>
                    <a:pt x="29" y="23"/>
                    <a:pt x="34" y="23"/>
                  </a:cubicBezTo>
                  <a:cubicBezTo>
                    <a:pt x="46" y="15"/>
                    <a:pt x="57" y="7"/>
                    <a:pt x="69" y="0"/>
                  </a:cubicBezTo>
                  <a:cubicBezTo>
                    <a:pt x="72" y="8"/>
                    <a:pt x="76" y="17"/>
                    <a:pt x="79" y="24"/>
                  </a:cubicBezTo>
                  <a:cubicBezTo>
                    <a:pt x="75" y="32"/>
                    <a:pt x="67" y="33"/>
                    <a:pt x="60" y="35"/>
                  </a:cubicBezTo>
                  <a:cubicBezTo>
                    <a:pt x="53" y="37"/>
                    <a:pt x="46" y="39"/>
                    <a:pt x="39" y="42"/>
                  </a:cubicBezTo>
                  <a:cubicBezTo>
                    <a:pt x="44" y="49"/>
                    <a:pt x="50" y="57"/>
                    <a:pt x="54" y="65"/>
                  </a:cubicBezTo>
                  <a:cubicBezTo>
                    <a:pt x="49" y="70"/>
                    <a:pt x="45" y="77"/>
                    <a:pt x="37" y="78"/>
                  </a:cubicBezTo>
                  <a:cubicBezTo>
                    <a:pt x="32" y="78"/>
                    <a:pt x="30" y="83"/>
                    <a:pt x="27" y="87"/>
                  </a:cubicBezTo>
                  <a:cubicBezTo>
                    <a:pt x="24" y="90"/>
                    <a:pt x="21" y="96"/>
                    <a:pt x="16" y="93"/>
                  </a:cubicBezTo>
                  <a:cubicBezTo>
                    <a:pt x="12" y="93"/>
                    <a:pt x="7" y="92"/>
                    <a:pt x="2" y="9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8" name="Freeform 2767"/>
            <p:cNvSpPr>
              <a:spLocks/>
            </p:cNvSpPr>
            <p:nvPr/>
          </p:nvSpPr>
          <p:spPr bwMode="auto">
            <a:xfrm>
              <a:off x="2892218" y="3761459"/>
              <a:ext cx="16490" cy="20154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5" y="6"/>
                </a:cxn>
                <a:cxn ang="0">
                  <a:pos x="29" y="15"/>
                </a:cxn>
                <a:cxn ang="0">
                  <a:pos x="22" y="21"/>
                </a:cxn>
                <a:cxn ang="0">
                  <a:pos x="17" y="30"/>
                </a:cxn>
                <a:cxn ang="0">
                  <a:pos x="10" y="38"/>
                </a:cxn>
                <a:cxn ang="0">
                  <a:pos x="5" y="34"/>
                </a:cxn>
                <a:cxn ang="0">
                  <a:pos x="9" y="20"/>
                </a:cxn>
                <a:cxn ang="0">
                  <a:pos x="15" y="8"/>
                </a:cxn>
                <a:cxn ang="0">
                  <a:pos x="18" y="3"/>
                </a:cxn>
              </a:cxnLst>
              <a:rect l="0" t="0" r="r" b="b"/>
              <a:pathLst>
                <a:path w="32" h="40">
                  <a:moveTo>
                    <a:pt x="18" y="3"/>
                  </a:moveTo>
                  <a:cubicBezTo>
                    <a:pt x="21" y="4"/>
                    <a:pt x="29" y="0"/>
                    <a:pt x="25" y="6"/>
                  </a:cubicBezTo>
                  <a:cubicBezTo>
                    <a:pt x="29" y="6"/>
                    <a:pt x="32" y="12"/>
                    <a:pt x="29" y="15"/>
                  </a:cubicBezTo>
                  <a:cubicBezTo>
                    <a:pt x="23" y="17"/>
                    <a:pt x="27" y="23"/>
                    <a:pt x="22" y="21"/>
                  </a:cubicBezTo>
                  <a:cubicBezTo>
                    <a:pt x="15" y="23"/>
                    <a:pt x="23" y="28"/>
                    <a:pt x="17" y="30"/>
                  </a:cubicBezTo>
                  <a:cubicBezTo>
                    <a:pt x="14" y="34"/>
                    <a:pt x="10" y="34"/>
                    <a:pt x="10" y="38"/>
                  </a:cubicBezTo>
                  <a:cubicBezTo>
                    <a:pt x="7" y="38"/>
                    <a:pt x="0" y="40"/>
                    <a:pt x="5" y="34"/>
                  </a:cubicBezTo>
                  <a:cubicBezTo>
                    <a:pt x="6" y="29"/>
                    <a:pt x="10" y="25"/>
                    <a:pt x="9" y="20"/>
                  </a:cubicBezTo>
                  <a:cubicBezTo>
                    <a:pt x="14" y="20"/>
                    <a:pt x="11" y="10"/>
                    <a:pt x="15" y="8"/>
                  </a:cubicBezTo>
                  <a:cubicBezTo>
                    <a:pt x="16" y="6"/>
                    <a:pt x="20" y="6"/>
                    <a:pt x="18" y="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9" name="Freeform 2768"/>
            <p:cNvSpPr>
              <a:spLocks/>
            </p:cNvSpPr>
            <p:nvPr/>
          </p:nvSpPr>
          <p:spPr bwMode="auto">
            <a:xfrm>
              <a:off x="2888552" y="3776118"/>
              <a:ext cx="12826" cy="45806"/>
            </a:xfrm>
            <a:custGeom>
              <a:avLst/>
              <a:gdLst/>
              <a:ahLst/>
              <a:cxnLst>
                <a:cxn ang="0">
                  <a:pos x="14" y="89"/>
                </a:cxn>
                <a:cxn ang="0">
                  <a:pos x="0" y="48"/>
                </a:cxn>
                <a:cxn ang="0">
                  <a:pos x="12" y="15"/>
                </a:cxn>
                <a:cxn ang="0">
                  <a:pos x="19" y="10"/>
                </a:cxn>
                <a:cxn ang="0">
                  <a:pos x="26" y="9"/>
                </a:cxn>
                <a:cxn ang="0">
                  <a:pos x="27" y="20"/>
                </a:cxn>
                <a:cxn ang="0">
                  <a:pos x="25" y="45"/>
                </a:cxn>
                <a:cxn ang="0">
                  <a:pos x="18" y="70"/>
                </a:cxn>
                <a:cxn ang="0">
                  <a:pos x="14" y="89"/>
                </a:cxn>
              </a:cxnLst>
              <a:rect l="0" t="0" r="r" b="b"/>
              <a:pathLst>
                <a:path w="30" h="89">
                  <a:moveTo>
                    <a:pt x="14" y="89"/>
                  </a:moveTo>
                  <a:cubicBezTo>
                    <a:pt x="9" y="76"/>
                    <a:pt x="4" y="62"/>
                    <a:pt x="0" y="48"/>
                  </a:cubicBezTo>
                  <a:cubicBezTo>
                    <a:pt x="7" y="40"/>
                    <a:pt x="10" y="27"/>
                    <a:pt x="12" y="15"/>
                  </a:cubicBezTo>
                  <a:cubicBezTo>
                    <a:pt x="15" y="15"/>
                    <a:pt x="14" y="5"/>
                    <a:pt x="19" y="10"/>
                  </a:cubicBezTo>
                  <a:cubicBezTo>
                    <a:pt x="23" y="12"/>
                    <a:pt x="23" y="0"/>
                    <a:pt x="26" y="9"/>
                  </a:cubicBezTo>
                  <a:cubicBezTo>
                    <a:pt x="30" y="12"/>
                    <a:pt x="25" y="16"/>
                    <a:pt x="27" y="20"/>
                  </a:cubicBezTo>
                  <a:cubicBezTo>
                    <a:pt x="26" y="28"/>
                    <a:pt x="27" y="37"/>
                    <a:pt x="25" y="45"/>
                  </a:cubicBezTo>
                  <a:cubicBezTo>
                    <a:pt x="25" y="54"/>
                    <a:pt x="19" y="62"/>
                    <a:pt x="18" y="70"/>
                  </a:cubicBezTo>
                  <a:cubicBezTo>
                    <a:pt x="18" y="77"/>
                    <a:pt x="17" y="84"/>
                    <a:pt x="14" y="8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0" name="Freeform 2769"/>
            <p:cNvSpPr>
              <a:spLocks/>
            </p:cNvSpPr>
            <p:nvPr/>
          </p:nvSpPr>
          <p:spPr bwMode="auto">
            <a:xfrm>
              <a:off x="2996657" y="3818259"/>
              <a:ext cx="18323" cy="16491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2" y="12"/>
                </a:cxn>
                <a:cxn ang="0">
                  <a:pos x="28" y="15"/>
                </a:cxn>
                <a:cxn ang="0">
                  <a:pos x="34" y="29"/>
                </a:cxn>
                <a:cxn ang="0">
                  <a:pos x="26" y="34"/>
                </a:cxn>
                <a:cxn ang="0">
                  <a:pos x="17" y="25"/>
                </a:cxn>
                <a:cxn ang="0">
                  <a:pos x="0" y="21"/>
                </a:cxn>
                <a:cxn ang="0">
                  <a:pos x="11" y="2"/>
                </a:cxn>
                <a:cxn ang="0">
                  <a:pos x="25" y="0"/>
                </a:cxn>
              </a:cxnLst>
              <a:rect l="0" t="0" r="r" b="b"/>
              <a:pathLst>
                <a:path w="38" h="36">
                  <a:moveTo>
                    <a:pt x="25" y="0"/>
                  </a:moveTo>
                  <a:cubicBezTo>
                    <a:pt x="27" y="7"/>
                    <a:pt x="27" y="9"/>
                    <a:pt x="22" y="12"/>
                  </a:cubicBezTo>
                  <a:cubicBezTo>
                    <a:pt x="17" y="17"/>
                    <a:pt x="26" y="16"/>
                    <a:pt x="28" y="15"/>
                  </a:cubicBezTo>
                  <a:cubicBezTo>
                    <a:pt x="31" y="17"/>
                    <a:pt x="32" y="25"/>
                    <a:pt x="34" y="29"/>
                  </a:cubicBezTo>
                  <a:cubicBezTo>
                    <a:pt x="38" y="36"/>
                    <a:pt x="29" y="33"/>
                    <a:pt x="26" y="34"/>
                  </a:cubicBezTo>
                  <a:cubicBezTo>
                    <a:pt x="21" y="35"/>
                    <a:pt x="19" y="30"/>
                    <a:pt x="17" y="25"/>
                  </a:cubicBezTo>
                  <a:cubicBezTo>
                    <a:pt x="12" y="23"/>
                    <a:pt x="6" y="23"/>
                    <a:pt x="0" y="21"/>
                  </a:cubicBezTo>
                  <a:cubicBezTo>
                    <a:pt x="4" y="16"/>
                    <a:pt x="8" y="10"/>
                    <a:pt x="11" y="2"/>
                  </a:cubicBezTo>
                  <a:cubicBezTo>
                    <a:pt x="15" y="0"/>
                    <a:pt x="20" y="1"/>
                    <a:pt x="25" y="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1" name="Freeform 2770"/>
            <p:cNvSpPr>
              <a:spLocks/>
            </p:cNvSpPr>
            <p:nvPr/>
          </p:nvSpPr>
          <p:spPr bwMode="auto">
            <a:xfrm>
              <a:off x="2892218" y="3790776"/>
              <a:ext cx="188723" cy="201549"/>
            </a:xfrm>
            <a:custGeom>
              <a:avLst/>
              <a:gdLst/>
              <a:ahLst/>
              <a:cxnLst>
                <a:cxn ang="0">
                  <a:pos x="147" y="361"/>
                </a:cxn>
                <a:cxn ang="0">
                  <a:pos x="132" y="328"/>
                </a:cxn>
                <a:cxn ang="0">
                  <a:pos x="119" y="305"/>
                </a:cxn>
                <a:cxn ang="0">
                  <a:pos x="108" y="279"/>
                </a:cxn>
                <a:cxn ang="0">
                  <a:pos x="88" y="262"/>
                </a:cxn>
                <a:cxn ang="0">
                  <a:pos x="81" y="242"/>
                </a:cxn>
                <a:cxn ang="0">
                  <a:pos x="77" y="213"/>
                </a:cxn>
                <a:cxn ang="0">
                  <a:pos x="56" y="181"/>
                </a:cxn>
                <a:cxn ang="0">
                  <a:pos x="46" y="171"/>
                </a:cxn>
                <a:cxn ang="0">
                  <a:pos x="43" y="153"/>
                </a:cxn>
                <a:cxn ang="0">
                  <a:pos x="19" y="110"/>
                </a:cxn>
                <a:cxn ang="0">
                  <a:pos x="7" y="94"/>
                </a:cxn>
                <a:cxn ang="0">
                  <a:pos x="5" y="85"/>
                </a:cxn>
                <a:cxn ang="0">
                  <a:pos x="7" y="68"/>
                </a:cxn>
                <a:cxn ang="0">
                  <a:pos x="26" y="71"/>
                </a:cxn>
                <a:cxn ang="0">
                  <a:pos x="37" y="57"/>
                </a:cxn>
                <a:cxn ang="0">
                  <a:pos x="55" y="46"/>
                </a:cxn>
                <a:cxn ang="0">
                  <a:pos x="54" y="34"/>
                </a:cxn>
                <a:cxn ang="0">
                  <a:pos x="44" y="19"/>
                </a:cxn>
                <a:cxn ang="0">
                  <a:pos x="80" y="7"/>
                </a:cxn>
                <a:cxn ang="0">
                  <a:pos x="90" y="4"/>
                </a:cxn>
                <a:cxn ang="0">
                  <a:pos x="115" y="17"/>
                </a:cxn>
                <a:cxn ang="0">
                  <a:pos x="148" y="36"/>
                </a:cxn>
                <a:cxn ang="0">
                  <a:pos x="157" y="43"/>
                </a:cxn>
                <a:cxn ang="0">
                  <a:pos x="161" y="56"/>
                </a:cxn>
                <a:cxn ang="0">
                  <a:pos x="168" y="65"/>
                </a:cxn>
                <a:cxn ang="0">
                  <a:pos x="188" y="72"/>
                </a:cxn>
                <a:cxn ang="0">
                  <a:pos x="229" y="76"/>
                </a:cxn>
                <a:cxn ang="0">
                  <a:pos x="238" y="85"/>
                </a:cxn>
                <a:cxn ang="0">
                  <a:pos x="249" y="87"/>
                </a:cxn>
                <a:cxn ang="0">
                  <a:pos x="256" y="105"/>
                </a:cxn>
                <a:cxn ang="0">
                  <a:pos x="263" y="111"/>
                </a:cxn>
                <a:cxn ang="0">
                  <a:pos x="272" y="119"/>
                </a:cxn>
                <a:cxn ang="0">
                  <a:pos x="277" y="127"/>
                </a:cxn>
                <a:cxn ang="0">
                  <a:pos x="277" y="140"/>
                </a:cxn>
                <a:cxn ang="0">
                  <a:pos x="281" y="150"/>
                </a:cxn>
                <a:cxn ang="0">
                  <a:pos x="287" y="163"/>
                </a:cxn>
                <a:cxn ang="0">
                  <a:pos x="292" y="176"/>
                </a:cxn>
                <a:cxn ang="0">
                  <a:pos x="301" y="186"/>
                </a:cxn>
                <a:cxn ang="0">
                  <a:pos x="312" y="221"/>
                </a:cxn>
                <a:cxn ang="0">
                  <a:pos x="374" y="230"/>
                </a:cxn>
                <a:cxn ang="0">
                  <a:pos x="383" y="231"/>
                </a:cxn>
                <a:cxn ang="0">
                  <a:pos x="386" y="249"/>
                </a:cxn>
                <a:cxn ang="0">
                  <a:pos x="306" y="302"/>
                </a:cxn>
                <a:cxn ang="0">
                  <a:pos x="235" y="332"/>
                </a:cxn>
                <a:cxn ang="0">
                  <a:pos x="226" y="344"/>
                </a:cxn>
                <a:cxn ang="0">
                  <a:pos x="197" y="390"/>
                </a:cxn>
                <a:cxn ang="0">
                  <a:pos x="176" y="337"/>
                </a:cxn>
                <a:cxn ang="0">
                  <a:pos x="160" y="335"/>
                </a:cxn>
                <a:cxn ang="0">
                  <a:pos x="154" y="347"/>
                </a:cxn>
                <a:cxn ang="0">
                  <a:pos x="148" y="360"/>
                </a:cxn>
                <a:cxn ang="0">
                  <a:pos x="147" y="361"/>
                </a:cxn>
              </a:cxnLst>
              <a:rect l="0" t="0" r="r" b="b"/>
              <a:pathLst>
                <a:path w="386" h="390">
                  <a:moveTo>
                    <a:pt x="147" y="361"/>
                  </a:moveTo>
                  <a:cubicBezTo>
                    <a:pt x="146" y="348"/>
                    <a:pt x="139" y="338"/>
                    <a:pt x="132" y="328"/>
                  </a:cubicBezTo>
                  <a:cubicBezTo>
                    <a:pt x="125" y="323"/>
                    <a:pt x="122" y="314"/>
                    <a:pt x="119" y="305"/>
                  </a:cubicBezTo>
                  <a:cubicBezTo>
                    <a:pt x="116" y="296"/>
                    <a:pt x="113" y="286"/>
                    <a:pt x="108" y="279"/>
                  </a:cubicBezTo>
                  <a:cubicBezTo>
                    <a:pt x="101" y="273"/>
                    <a:pt x="92" y="271"/>
                    <a:pt x="88" y="262"/>
                  </a:cubicBezTo>
                  <a:cubicBezTo>
                    <a:pt x="85" y="256"/>
                    <a:pt x="80" y="250"/>
                    <a:pt x="81" y="242"/>
                  </a:cubicBezTo>
                  <a:cubicBezTo>
                    <a:pt x="79" y="233"/>
                    <a:pt x="82" y="222"/>
                    <a:pt x="77" y="213"/>
                  </a:cubicBezTo>
                  <a:cubicBezTo>
                    <a:pt x="72" y="201"/>
                    <a:pt x="67" y="187"/>
                    <a:pt x="56" y="181"/>
                  </a:cubicBezTo>
                  <a:cubicBezTo>
                    <a:pt x="51" y="181"/>
                    <a:pt x="49" y="176"/>
                    <a:pt x="46" y="171"/>
                  </a:cubicBezTo>
                  <a:cubicBezTo>
                    <a:pt x="48" y="165"/>
                    <a:pt x="46" y="158"/>
                    <a:pt x="43" y="153"/>
                  </a:cubicBezTo>
                  <a:cubicBezTo>
                    <a:pt x="36" y="138"/>
                    <a:pt x="25" y="126"/>
                    <a:pt x="19" y="110"/>
                  </a:cubicBezTo>
                  <a:cubicBezTo>
                    <a:pt x="16" y="104"/>
                    <a:pt x="12" y="98"/>
                    <a:pt x="7" y="94"/>
                  </a:cubicBezTo>
                  <a:cubicBezTo>
                    <a:pt x="0" y="95"/>
                    <a:pt x="2" y="90"/>
                    <a:pt x="5" y="85"/>
                  </a:cubicBezTo>
                  <a:cubicBezTo>
                    <a:pt x="6" y="79"/>
                    <a:pt x="7" y="73"/>
                    <a:pt x="7" y="68"/>
                  </a:cubicBezTo>
                  <a:cubicBezTo>
                    <a:pt x="14" y="68"/>
                    <a:pt x="20" y="71"/>
                    <a:pt x="26" y="71"/>
                  </a:cubicBezTo>
                  <a:cubicBezTo>
                    <a:pt x="30" y="66"/>
                    <a:pt x="35" y="63"/>
                    <a:pt x="37" y="57"/>
                  </a:cubicBezTo>
                  <a:cubicBezTo>
                    <a:pt x="44" y="55"/>
                    <a:pt x="51" y="54"/>
                    <a:pt x="55" y="46"/>
                  </a:cubicBezTo>
                  <a:cubicBezTo>
                    <a:pt x="61" y="43"/>
                    <a:pt x="58" y="38"/>
                    <a:pt x="54" y="34"/>
                  </a:cubicBezTo>
                  <a:cubicBezTo>
                    <a:pt x="51" y="29"/>
                    <a:pt x="48" y="24"/>
                    <a:pt x="44" y="19"/>
                  </a:cubicBezTo>
                  <a:cubicBezTo>
                    <a:pt x="56" y="13"/>
                    <a:pt x="68" y="12"/>
                    <a:pt x="80" y="7"/>
                  </a:cubicBezTo>
                  <a:cubicBezTo>
                    <a:pt x="83" y="2"/>
                    <a:pt x="86" y="0"/>
                    <a:pt x="90" y="4"/>
                  </a:cubicBezTo>
                  <a:cubicBezTo>
                    <a:pt x="98" y="8"/>
                    <a:pt x="107" y="12"/>
                    <a:pt x="115" y="17"/>
                  </a:cubicBezTo>
                  <a:cubicBezTo>
                    <a:pt x="126" y="23"/>
                    <a:pt x="137" y="29"/>
                    <a:pt x="148" y="36"/>
                  </a:cubicBezTo>
                  <a:cubicBezTo>
                    <a:pt x="150" y="41"/>
                    <a:pt x="152" y="46"/>
                    <a:pt x="157" y="43"/>
                  </a:cubicBezTo>
                  <a:cubicBezTo>
                    <a:pt x="164" y="42"/>
                    <a:pt x="160" y="51"/>
                    <a:pt x="161" y="56"/>
                  </a:cubicBezTo>
                  <a:cubicBezTo>
                    <a:pt x="160" y="62"/>
                    <a:pt x="165" y="63"/>
                    <a:pt x="168" y="65"/>
                  </a:cubicBezTo>
                  <a:cubicBezTo>
                    <a:pt x="175" y="68"/>
                    <a:pt x="181" y="74"/>
                    <a:pt x="188" y="72"/>
                  </a:cubicBezTo>
                  <a:cubicBezTo>
                    <a:pt x="202" y="73"/>
                    <a:pt x="215" y="73"/>
                    <a:pt x="229" y="76"/>
                  </a:cubicBezTo>
                  <a:cubicBezTo>
                    <a:pt x="233" y="76"/>
                    <a:pt x="232" y="87"/>
                    <a:pt x="238" y="85"/>
                  </a:cubicBezTo>
                  <a:cubicBezTo>
                    <a:pt x="241" y="87"/>
                    <a:pt x="247" y="84"/>
                    <a:pt x="249" y="87"/>
                  </a:cubicBezTo>
                  <a:cubicBezTo>
                    <a:pt x="251" y="93"/>
                    <a:pt x="255" y="98"/>
                    <a:pt x="256" y="105"/>
                  </a:cubicBezTo>
                  <a:cubicBezTo>
                    <a:pt x="259" y="107"/>
                    <a:pt x="264" y="105"/>
                    <a:pt x="263" y="111"/>
                  </a:cubicBezTo>
                  <a:cubicBezTo>
                    <a:pt x="265" y="115"/>
                    <a:pt x="268" y="118"/>
                    <a:pt x="272" y="119"/>
                  </a:cubicBezTo>
                  <a:cubicBezTo>
                    <a:pt x="276" y="118"/>
                    <a:pt x="282" y="125"/>
                    <a:pt x="277" y="127"/>
                  </a:cubicBezTo>
                  <a:cubicBezTo>
                    <a:pt x="274" y="131"/>
                    <a:pt x="281" y="135"/>
                    <a:pt x="277" y="140"/>
                  </a:cubicBezTo>
                  <a:cubicBezTo>
                    <a:pt x="275" y="142"/>
                    <a:pt x="279" y="152"/>
                    <a:pt x="281" y="150"/>
                  </a:cubicBezTo>
                  <a:cubicBezTo>
                    <a:pt x="286" y="152"/>
                    <a:pt x="283" y="159"/>
                    <a:pt x="287" y="163"/>
                  </a:cubicBezTo>
                  <a:cubicBezTo>
                    <a:pt x="289" y="167"/>
                    <a:pt x="287" y="174"/>
                    <a:pt x="292" y="176"/>
                  </a:cubicBezTo>
                  <a:cubicBezTo>
                    <a:pt x="298" y="175"/>
                    <a:pt x="299" y="181"/>
                    <a:pt x="301" y="186"/>
                  </a:cubicBezTo>
                  <a:cubicBezTo>
                    <a:pt x="305" y="198"/>
                    <a:pt x="310" y="209"/>
                    <a:pt x="312" y="221"/>
                  </a:cubicBezTo>
                  <a:cubicBezTo>
                    <a:pt x="333" y="223"/>
                    <a:pt x="353" y="227"/>
                    <a:pt x="374" y="230"/>
                  </a:cubicBezTo>
                  <a:cubicBezTo>
                    <a:pt x="377" y="225"/>
                    <a:pt x="381" y="223"/>
                    <a:pt x="383" y="231"/>
                  </a:cubicBezTo>
                  <a:cubicBezTo>
                    <a:pt x="386" y="236"/>
                    <a:pt x="385" y="243"/>
                    <a:pt x="386" y="249"/>
                  </a:cubicBezTo>
                  <a:cubicBezTo>
                    <a:pt x="360" y="267"/>
                    <a:pt x="334" y="287"/>
                    <a:pt x="306" y="302"/>
                  </a:cubicBezTo>
                  <a:cubicBezTo>
                    <a:pt x="282" y="312"/>
                    <a:pt x="259" y="322"/>
                    <a:pt x="235" y="332"/>
                  </a:cubicBezTo>
                  <a:cubicBezTo>
                    <a:pt x="231" y="334"/>
                    <a:pt x="229" y="340"/>
                    <a:pt x="226" y="344"/>
                  </a:cubicBezTo>
                  <a:cubicBezTo>
                    <a:pt x="215" y="359"/>
                    <a:pt x="206" y="374"/>
                    <a:pt x="197" y="390"/>
                  </a:cubicBezTo>
                  <a:cubicBezTo>
                    <a:pt x="190" y="372"/>
                    <a:pt x="183" y="354"/>
                    <a:pt x="176" y="337"/>
                  </a:cubicBezTo>
                  <a:cubicBezTo>
                    <a:pt x="171" y="337"/>
                    <a:pt x="166" y="338"/>
                    <a:pt x="160" y="335"/>
                  </a:cubicBezTo>
                  <a:cubicBezTo>
                    <a:pt x="155" y="332"/>
                    <a:pt x="153" y="342"/>
                    <a:pt x="154" y="347"/>
                  </a:cubicBezTo>
                  <a:cubicBezTo>
                    <a:pt x="155" y="353"/>
                    <a:pt x="152" y="357"/>
                    <a:pt x="148" y="360"/>
                  </a:cubicBezTo>
                  <a:cubicBezTo>
                    <a:pt x="148" y="361"/>
                    <a:pt x="148" y="361"/>
                    <a:pt x="147" y="36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2" name="Freeform 2771"/>
            <p:cNvSpPr>
              <a:spLocks/>
            </p:cNvSpPr>
            <p:nvPr/>
          </p:nvSpPr>
          <p:spPr bwMode="auto">
            <a:xfrm>
              <a:off x="3036967" y="3862235"/>
              <a:ext cx="49470" cy="47639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9" y="43"/>
                </a:cxn>
                <a:cxn ang="0">
                  <a:pos x="17" y="48"/>
                </a:cxn>
                <a:cxn ang="0">
                  <a:pos x="28" y="46"/>
                </a:cxn>
                <a:cxn ang="0">
                  <a:pos x="40" y="46"/>
                </a:cxn>
                <a:cxn ang="0">
                  <a:pos x="52" y="46"/>
                </a:cxn>
                <a:cxn ang="0">
                  <a:pos x="60" y="42"/>
                </a:cxn>
                <a:cxn ang="0">
                  <a:pos x="67" y="30"/>
                </a:cxn>
                <a:cxn ang="0">
                  <a:pos x="79" y="15"/>
                </a:cxn>
                <a:cxn ang="0">
                  <a:pos x="88" y="7"/>
                </a:cxn>
                <a:cxn ang="0">
                  <a:pos x="90" y="10"/>
                </a:cxn>
                <a:cxn ang="0">
                  <a:pos x="96" y="19"/>
                </a:cxn>
                <a:cxn ang="0">
                  <a:pos x="90" y="26"/>
                </a:cxn>
                <a:cxn ang="0">
                  <a:pos x="88" y="41"/>
                </a:cxn>
                <a:cxn ang="0">
                  <a:pos x="82" y="58"/>
                </a:cxn>
                <a:cxn ang="0">
                  <a:pos x="83" y="86"/>
                </a:cxn>
                <a:cxn ang="0">
                  <a:pos x="71" y="90"/>
                </a:cxn>
                <a:cxn ang="0">
                  <a:pos x="15" y="82"/>
                </a:cxn>
                <a:cxn ang="0">
                  <a:pos x="0" y="38"/>
                </a:cxn>
              </a:cxnLst>
              <a:rect l="0" t="0" r="r" b="b"/>
              <a:pathLst>
                <a:path w="97" h="93">
                  <a:moveTo>
                    <a:pt x="0" y="38"/>
                  </a:moveTo>
                  <a:cubicBezTo>
                    <a:pt x="4" y="36"/>
                    <a:pt x="4" y="45"/>
                    <a:pt x="9" y="43"/>
                  </a:cubicBezTo>
                  <a:cubicBezTo>
                    <a:pt x="7" y="49"/>
                    <a:pt x="13" y="48"/>
                    <a:pt x="17" y="48"/>
                  </a:cubicBezTo>
                  <a:cubicBezTo>
                    <a:pt x="21" y="48"/>
                    <a:pt x="23" y="44"/>
                    <a:pt x="28" y="46"/>
                  </a:cubicBezTo>
                  <a:cubicBezTo>
                    <a:pt x="32" y="48"/>
                    <a:pt x="36" y="45"/>
                    <a:pt x="40" y="46"/>
                  </a:cubicBezTo>
                  <a:cubicBezTo>
                    <a:pt x="44" y="48"/>
                    <a:pt x="48" y="48"/>
                    <a:pt x="52" y="46"/>
                  </a:cubicBezTo>
                  <a:cubicBezTo>
                    <a:pt x="51" y="41"/>
                    <a:pt x="59" y="49"/>
                    <a:pt x="60" y="42"/>
                  </a:cubicBezTo>
                  <a:cubicBezTo>
                    <a:pt x="63" y="39"/>
                    <a:pt x="65" y="34"/>
                    <a:pt x="67" y="30"/>
                  </a:cubicBezTo>
                  <a:cubicBezTo>
                    <a:pt x="71" y="25"/>
                    <a:pt x="75" y="20"/>
                    <a:pt x="79" y="15"/>
                  </a:cubicBezTo>
                  <a:cubicBezTo>
                    <a:pt x="82" y="17"/>
                    <a:pt x="85" y="9"/>
                    <a:pt x="88" y="7"/>
                  </a:cubicBezTo>
                  <a:cubicBezTo>
                    <a:pt x="92" y="0"/>
                    <a:pt x="93" y="5"/>
                    <a:pt x="90" y="10"/>
                  </a:cubicBezTo>
                  <a:cubicBezTo>
                    <a:pt x="87" y="17"/>
                    <a:pt x="97" y="11"/>
                    <a:pt x="96" y="19"/>
                  </a:cubicBezTo>
                  <a:cubicBezTo>
                    <a:pt x="97" y="25"/>
                    <a:pt x="95" y="29"/>
                    <a:pt x="90" y="26"/>
                  </a:cubicBezTo>
                  <a:cubicBezTo>
                    <a:pt x="86" y="28"/>
                    <a:pt x="88" y="37"/>
                    <a:pt x="88" y="41"/>
                  </a:cubicBezTo>
                  <a:cubicBezTo>
                    <a:pt x="89" y="48"/>
                    <a:pt x="80" y="51"/>
                    <a:pt x="82" y="58"/>
                  </a:cubicBezTo>
                  <a:cubicBezTo>
                    <a:pt x="82" y="67"/>
                    <a:pt x="82" y="77"/>
                    <a:pt x="83" y="86"/>
                  </a:cubicBezTo>
                  <a:cubicBezTo>
                    <a:pt x="79" y="89"/>
                    <a:pt x="76" y="93"/>
                    <a:pt x="71" y="90"/>
                  </a:cubicBezTo>
                  <a:cubicBezTo>
                    <a:pt x="53" y="87"/>
                    <a:pt x="34" y="84"/>
                    <a:pt x="15" y="82"/>
                  </a:cubicBezTo>
                  <a:cubicBezTo>
                    <a:pt x="12" y="67"/>
                    <a:pt x="5" y="53"/>
                    <a:pt x="0" y="3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3" name="Freeform 2772"/>
            <p:cNvSpPr>
              <a:spLocks/>
            </p:cNvSpPr>
            <p:nvPr/>
          </p:nvSpPr>
          <p:spPr bwMode="auto">
            <a:xfrm>
              <a:off x="3035134" y="3862235"/>
              <a:ext cx="9162" cy="21987"/>
            </a:xfrm>
            <a:custGeom>
              <a:avLst/>
              <a:gdLst/>
              <a:ahLst/>
              <a:cxnLst>
                <a:cxn ang="0">
                  <a:pos x="9" y="40"/>
                </a:cxn>
                <a:cxn ang="0">
                  <a:pos x="3" y="31"/>
                </a:cxn>
                <a:cxn ang="0">
                  <a:pos x="4" y="13"/>
                </a:cxn>
                <a:cxn ang="0">
                  <a:pos x="10" y="3"/>
                </a:cxn>
                <a:cxn ang="0">
                  <a:pos x="14" y="16"/>
                </a:cxn>
                <a:cxn ang="0">
                  <a:pos x="13" y="32"/>
                </a:cxn>
                <a:cxn ang="0">
                  <a:pos x="9" y="40"/>
                </a:cxn>
              </a:cxnLst>
              <a:rect l="0" t="0" r="r" b="b"/>
              <a:pathLst>
                <a:path w="17" h="43">
                  <a:moveTo>
                    <a:pt x="9" y="40"/>
                  </a:moveTo>
                  <a:cubicBezTo>
                    <a:pt x="3" y="43"/>
                    <a:pt x="3" y="36"/>
                    <a:pt x="3" y="31"/>
                  </a:cubicBezTo>
                  <a:cubicBezTo>
                    <a:pt x="1" y="25"/>
                    <a:pt x="0" y="17"/>
                    <a:pt x="4" y="13"/>
                  </a:cubicBezTo>
                  <a:cubicBezTo>
                    <a:pt x="3" y="9"/>
                    <a:pt x="6" y="0"/>
                    <a:pt x="10" y="3"/>
                  </a:cubicBezTo>
                  <a:cubicBezTo>
                    <a:pt x="11" y="8"/>
                    <a:pt x="16" y="10"/>
                    <a:pt x="14" y="16"/>
                  </a:cubicBezTo>
                  <a:cubicBezTo>
                    <a:pt x="13" y="22"/>
                    <a:pt x="17" y="28"/>
                    <a:pt x="13" y="32"/>
                  </a:cubicBezTo>
                  <a:cubicBezTo>
                    <a:pt x="12" y="35"/>
                    <a:pt x="11" y="37"/>
                    <a:pt x="9" y="4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4" name="Freeform 2773"/>
            <p:cNvSpPr>
              <a:spLocks/>
            </p:cNvSpPr>
            <p:nvPr/>
          </p:nvSpPr>
          <p:spPr bwMode="auto">
            <a:xfrm>
              <a:off x="2961843" y="3944686"/>
              <a:ext cx="93446" cy="76955"/>
            </a:xfrm>
            <a:custGeom>
              <a:avLst/>
              <a:gdLst/>
              <a:ahLst/>
              <a:cxnLst>
                <a:cxn ang="0">
                  <a:pos x="186" y="54"/>
                </a:cxn>
                <a:cxn ang="0">
                  <a:pos x="170" y="75"/>
                </a:cxn>
                <a:cxn ang="0">
                  <a:pos x="153" y="86"/>
                </a:cxn>
                <a:cxn ang="0">
                  <a:pos x="118" y="100"/>
                </a:cxn>
                <a:cxn ang="0">
                  <a:pos x="105" y="113"/>
                </a:cxn>
                <a:cxn ang="0">
                  <a:pos x="90" y="117"/>
                </a:cxn>
                <a:cxn ang="0">
                  <a:pos x="60" y="128"/>
                </a:cxn>
                <a:cxn ang="0">
                  <a:pos x="46" y="136"/>
                </a:cxn>
                <a:cxn ang="0">
                  <a:pos x="34" y="141"/>
                </a:cxn>
                <a:cxn ang="0">
                  <a:pos x="19" y="143"/>
                </a:cxn>
                <a:cxn ang="0">
                  <a:pos x="11" y="126"/>
                </a:cxn>
                <a:cxn ang="0">
                  <a:pos x="7" y="105"/>
                </a:cxn>
                <a:cxn ang="0">
                  <a:pos x="1" y="75"/>
                </a:cxn>
                <a:cxn ang="0">
                  <a:pos x="3" y="60"/>
                </a:cxn>
                <a:cxn ang="0">
                  <a:pos x="8" y="47"/>
                </a:cxn>
                <a:cxn ang="0">
                  <a:pos x="15" y="35"/>
                </a:cxn>
                <a:cxn ang="0">
                  <a:pos x="30" y="37"/>
                </a:cxn>
                <a:cxn ang="0">
                  <a:pos x="51" y="90"/>
                </a:cxn>
                <a:cxn ang="0">
                  <a:pos x="86" y="35"/>
                </a:cxn>
                <a:cxn ang="0">
                  <a:pos x="100" y="27"/>
                </a:cxn>
                <a:cxn ang="0">
                  <a:pos x="164" y="0"/>
                </a:cxn>
                <a:cxn ang="0">
                  <a:pos x="180" y="40"/>
                </a:cxn>
                <a:cxn ang="0">
                  <a:pos x="186" y="54"/>
                </a:cxn>
              </a:cxnLst>
              <a:rect l="0" t="0" r="r" b="b"/>
              <a:pathLst>
                <a:path w="186" h="146">
                  <a:moveTo>
                    <a:pt x="186" y="54"/>
                  </a:moveTo>
                  <a:cubicBezTo>
                    <a:pt x="178" y="57"/>
                    <a:pt x="170" y="64"/>
                    <a:pt x="170" y="75"/>
                  </a:cubicBezTo>
                  <a:cubicBezTo>
                    <a:pt x="166" y="81"/>
                    <a:pt x="159" y="83"/>
                    <a:pt x="153" y="86"/>
                  </a:cubicBezTo>
                  <a:cubicBezTo>
                    <a:pt x="142" y="90"/>
                    <a:pt x="129" y="94"/>
                    <a:pt x="118" y="100"/>
                  </a:cubicBezTo>
                  <a:cubicBezTo>
                    <a:pt x="114" y="104"/>
                    <a:pt x="112" y="113"/>
                    <a:pt x="105" y="113"/>
                  </a:cubicBezTo>
                  <a:cubicBezTo>
                    <a:pt x="100" y="112"/>
                    <a:pt x="94" y="112"/>
                    <a:pt x="90" y="117"/>
                  </a:cubicBezTo>
                  <a:cubicBezTo>
                    <a:pt x="81" y="124"/>
                    <a:pt x="71" y="129"/>
                    <a:pt x="60" y="128"/>
                  </a:cubicBezTo>
                  <a:cubicBezTo>
                    <a:pt x="54" y="125"/>
                    <a:pt x="50" y="132"/>
                    <a:pt x="46" y="136"/>
                  </a:cubicBezTo>
                  <a:cubicBezTo>
                    <a:pt x="43" y="140"/>
                    <a:pt x="38" y="141"/>
                    <a:pt x="34" y="141"/>
                  </a:cubicBezTo>
                  <a:cubicBezTo>
                    <a:pt x="30" y="146"/>
                    <a:pt x="23" y="146"/>
                    <a:pt x="19" y="143"/>
                  </a:cubicBezTo>
                  <a:cubicBezTo>
                    <a:pt x="14" y="140"/>
                    <a:pt x="8" y="133"/>
                    <a:pt x="11" y="126"/>
                  </a:cubicBezTo>
                  <a:cubicBezTo>
                    <a:pt x="13" y="118"/>
                    <a:pt x="7" y="112"/>
                    <a:pt x="7" y="105"/>
                  </a:cubicBezTo>
                  <a:cubicBezTo>
                    <a:pt x="5" y="95"/>
                    <a:pt x="1" y="85"/>
                    <a:pt x="1" y="75"/>
                  </a:cubicBezTo>
                  <a:cubicBezTo>
                    <a:pt x="4" y="70"/>
                    <a:pt x="0" y="64"/>
                    <a:pt x="3" y="60"/>
                  </a:cubicBezTo>
                  <a:cubicBezTo>
                    <a:pt x="7" y="57"/>
                    <a:pt x="9" y="52"/>
                    <a:pt x="8" y="47"/>
                  </a:cubicBezTo>
                  <a:cubicBezTo>
                    <a:pt x="7" y="41"/>
                    <a:pt x="9" y="32"/>
                    <a:pt x="15" y="35"/>
                  </a:cubicBezTo>
                  <a:cubicBezTo>
                    <a:pt x="20" y="38"/>
                    <a:pt x="25" y="37"/>
                    <a:pt x="30" y="37"/>
                  </a:cubicBezTo>
                  <a:cubicBezTo>
                    <a:pt x="37" y="55"/>
                    <a:pt x="44" y="72"/>
                    <a:pt x="51" y="90"/>
                  </a:cubicBezTo>
                  <a:cubicBezTo>
                    <a:pt x="62" y="71"/>
                    <a:pt x="73" y="52"/>
                    <a:pt x="86" y="35"/>
                  </a:cubicBezTo>
                  <a:cubicBezTo>
                    <a:pt x="89" y="30"/>
                    <a:pt x="95" y="30"/>
                    <a:pt x="100" y="27"/>
                  </a:cubicBezTo>
                  <a:cubicBezTo>
                    <a:pt x="121" y="18"/>
                    <a:pt x="142" y="9"/>
                    <a:pt x="164" y="0"/>
                  </a:cubicBezTo>
                  <a:cubicBezTo>
                    <a:pt x="164" y="16"/>
                    <a:pt x="174" y="27"/>
                    <a:pt x="180" y="40"/>
                  </a:cubicBezTo>
                  <a:cubicBezTo>
                    <a:pt x="179" y="45"/>
                    <a:pt x="184" y="49"/>
                    <a:pt x="186" y="5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5" name="Freeform 2774"/>
            <p:cNvSpPr>
              <a:spLocks noEditPoints="1"/>
            </p:cNvSpPr>
            <p:nvPr/>
          </p:nvSpPr>
          <p:spPr bwMode="auto">
            <a:xfrm>
              <a:off x="3044294" y="3858569"/>
              <a:ext cx="71458" cy="115433"/>
            </a:xfrm>
            <a:custGeom>
              <a:avLst/>
              <a:gdLst/>
              <a:ahLst/>
              <a:cxnLst>
                <a:cxn ang="0">
                  <a:pos x="78" y="8"/>
                </a:cxn>
                <a:cxn ang="0">
                  <a:pos x="83" y="10"/>
                </a:cxn>
                <a:cxn ang="0">
                  <a:pos x="76" y="17"/>
                </a:cxn>
                <a:cxn ang="0">
                  <a:pos x="78" y="8"/>
                </a:cxn>
                <a:cxn ang="0">
                  <a:pos x="83" y="32"/>
                </a:cxn>
                <a:cxn ang="0">
                  <a:pos x="96" y="53"/>
                </a:cxn>
                <a:cxn ang="0">
                  <a:pos x="120" y="64"/>
                </a:cxn>
                <a:cxn ang="0">
                  <a:pos x="132" y="78"/>
                </a:cxn>
                <a:cxn ang="0">
                  <a:pos x="144" y="89"/>
                </a:cxn>
                <a:cxn ang="0">
                  <a:pos x="139" y="103"/>
                </a:cxn>
                <a:cxn ang="0">
                  <a:pos x="124" y="125"/>
                </a:cxn>
                <a:cxn ang="0">
                  <a:pos x="116" y="135"/>
                </a:cxn>
                <a:cxn ang="0">
                  <a:pos x="108" y="142"/>
                </a:cxn>
                <a:cxn ang="0">
                  <a:pos x="109" y="165"/>
                </a:cxn>
                <a:cxn ang="0">
                  <a:pos x="90" y="172"/>
                </a:cxn>
                <a:cxn ang="0">
                  <a:pos x="80" y="189"/>
                </a:cxn>
                <a:cxn ang="0">
                  <a:pos x="64" y="194"/>
                </a:cxn>
                <a:cxn ang="0">
                  <a:pos x="58" y="211"/>
                </a:cxn>
                <a:cxn ang="0">
                  <a:pos x="42" y="211"/>
                </a:cxn>
                <a:cxn ang="0">
                  <a:pos x="22" y="220"/>
                </a:cxn>
                <a:cxn ang="0">
                  <a:pos x="15" y="205"/>
                </a:cxn>
                <a:cxn ang="0">
                  <a:pos x="0" y="167"/>
                </a:cxn>
                <a:cxn ang="0">
                  <a:pos x="76" y="115"/>
                </a:cxn>
                <a:cxn ang="0">
                  <a:pos x="71" y="93"/>
                </a:cxn>
                <a:cxn ang="0">
                  <a:pos x="69" y="71"/>
                </a:cxn>
                <a:cxn ang="0">
                  <a:pos x="72" y="54"/>
                </a:cxn>
                <a:cxn ang="0">
                  <a:pos x="75" y="31"/>
                </a:cxn>
                <a:cxn ang="0">
                  <a:pos x="83" y="32"/>
                </a:cxn>
              </a:cxnLst>
              <a:rect l="0" t="0" r="r" b="b"/>
              <a:pathLst>
                <a:path w="145" h="220">
                  <a:moveTo>
                    <a:pt x="78" y="8"/>
                  </a:moveTo>
                  <a:cubicBezTo>
                    <a:pt x="81" y="0"/>
                    <a:pt x="83" y="2"/>
                    <a:pt x="83" y="10"/>
                  </a:cubicBezTo>
                  <a:cubicBezTo>
                    <a:pt x="81" y="12"/>
                    <a:pt x="78" y="23"/>
                    <a:pt x="76" y="17"/>
                  </a:cubicBezTo>
                  <a:cubicBezTo>
                    <a:pt x="76" y="13"/>
                    <a:pt x="81" y="10"/>
                    <a:pt x="78" y="8"/>
                  </a:cubicBezTo>
                  <a:close/>
                  <a:moveTo>
                    <a:pt x="83" y="32"/>
                  </a:moveTo>
                  <a:cubicBezTo>
                    <a:pt x="84" y="41"/>
                    <a:pt x="90" y="47"/>
                    <a:pt x="96" y="53"/>
                  </a:cubicBezTo>
                  <a:cubicBezTo>
                    <a:pt x="103" y="58"/>
                    <a:pt x="111" y="66"/>
                    <a:pt x="120" y="64"/>
                  </a:cubicBezTo>
                  <a:cubicBezTo>
                    <a:pt x="125" y="65"/>
                    <a:pt x="128" y="73"/>
                    <a:pt x="132" y="78"/>
                  </a:cubicBezTo>
                  <a:cubicBezTo>
                    <a:pt x="135" y="83"/>
                    <a:pt x="139" y="87"/>
                    <a:pt x="144" y="89"/>
                  </a:cubicBezTo>
                  <a:cubicBezTo>
                    <a:pt x="145" y="95"/>
                    <a:pt x="141" y="99"/>
                    <a:pt x="139" y="103"/>
                  </a:cubicBezTo>
                  <a:cubicBezTo>
                    <a:pt x="134" y="111"/>
                    <a:pt x="127" y="116"/>
                    <a:pt x="124" y="125"/>
                  </a:cubicBezTo>
                  <a:cubicBezTo>
                    <a:pt x="122" y="129"/>
                    <a:pt x="121" y="137"/>
                    <a:pt x="116" y="135"/>
                  </a:cubicBezTo>
                  <a:cubicBezTo>
                    <a:pt x="111" y="132"/>
                    <a:pt x="108" y="136"/>
                    <a:pt x="108" y="142"/>
                  </a:cubicBezTo>
                  <a:cubicBezTo>
                    <a:pt x="108" y="150"/>
                    <a:pt x="107" y="158"/>
                    <a:pt x="109" y="165"/>
                  </a:cubicBezTo>
                  <a:cubicBezTo>
                    <a:pt x="102" y="169"/>
                    <a:pt x="95" y="166"/>
                    <a:pt x="90" y="172"/>
                  </a:cubicBezTo>
                  <a:cubicBezTo>
                    <a:pt x="85" y="176"/>
                    <a:pt x="87" y="187"/>
                    <a:pt x="80" y="189"/>
                  </a:cubicBezTo>
                  <a:cubicBezTo>
                    <a:pt x="75" y="193"/>
                    <a:pt x="68" y="187"/>
                    <a:pt x="64" y="194"/>
                  </a:cubicBezTo>
                  <a:cubicBezTo>
                    <a:pt x="60" y="199"/>
                    <a:pt x="64" y="208"/>
                    <a:pt x="58" y="211"/>
                  </a:cubicBezTo>
                  <a:cubicBezTo>
                    <a:pt x="53" y="216"/>
                    <a:pt x="47" y="208"/>
                    <a:pt x="42" y="211"/>
                  </a:cubicBezTo>
                  <a:cubicBezTo>
                    <a:pt x="35" y="213"/>
                    <a:pt x="28" y="217"/>
                    <a:pt x="22" y="220"/>
                  </a:cubicBezTo>
                  <a:cubicBezTo>
                    <a:pt x="19" y="215"/>
                    <a:pt x="15" y="211"/>
                    <a:pt x="15" y="205"/>
                  </a:cubicBezTo>
                  <a:cubicBezTo>
                    <a:pt x="10" y="193"/>
                    <a:pt x="0" y="182"/>
                    <a:pt x="0" y="167"/>
                  </a:cubicBezTo>
                  <a:cubicBezTo>
                    <a:pt x="26" y="151"/>
                    <a:pt x="51" y="133"/>
                    <a:pt x="76" y="115"/>
                  </a:cubicBezTo>
                  <a:cubicBezTo>
                    <a:pt x="75" y="108"/>
                    <a:pt x="76" y="99"/>
                    <a:pt x="71" y="93"/>
                  </a:cubicBezTo>
                  <a:cubicBezTo>
                    <a:pt x="68" y="87"/>
                    <a:pt x="70" y="78"/>
                    <a:pt x="69" y="71"/>
                  </a:cubicBezTo>
                  <a:cubicBezTo>
                    <a:pt x="70" y="65"/>
                    <a:pt x="67" y="58"/>
                    <a:pt x="72" y="54"/>
                  </a:cubicBezTo>
                  <a:cubicBezTo>
                    <a:pt x="78" y="48"/>
                    <a:pt x="73" y="39"/>
                    <a:pt x="75" y="31"/>
                  </a:cubicBezTo>
                  <a:cubicBezTo>
                    <a:pt x="78" y="32"/>
                    <a:pt x="80" y="32"/>
                    <a:pt x="83" y="3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6" name="Freeform 2775"/>
            <p:cNvSpPr>
              <a:spLocks/>
            </p:cNvSpPr>
            <p:nvPr/>
          </p:nvSpPr>
          <p:spPr bwMode="auto">
            <a:xfrm>
              <a:off x="2927030" y="3726646"/>
              <a:ext cx="87949" cy="102607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43" y="68"/>
                </a:cxn>
                <a:cxn ang="0">
                  <a:pos x="47" y="36"/>
                </a:cxn>
                <a:cxn ang="0">
                  <a:pos x="51" y="22"/>
                </a:cxn>
                <a:cxn ang="0">
                  <a:pos x="69" y="8"/>
                </a:cxn>
                <a:cxn ang="0">
                  <a:pos x="78" y="4"/>
                </a:cxn>
                <a:cxn ang="0">
                  <a:pos x="90" y="5"/>
                </a:cxn>
                <a:cxn ang="0">
                  <a:pos x="98" y="11"/>
                </a:cxn>
                <a:cxn ang="0">
                  <a:pos x="109" y="7"/>
                </a:cxn>
                <a:cxn ang="0">
                  <a:pos x="119" y="33"/>
                </a:cxn>
                <a:cxn ang="0">
                  <a:pos x="132" y="37"/>
                </a:cxn>
                <a:cxn ang="0">
                  <a:pos x="131" y="48"/>
                </a:cxn>
                <a:cxn ang="0">
                  <a:pos x="128" y="60"/>
                </a:cxn>
                <a:cxn ang="0">
                  <a:pos x="122" y="83"/>
                </a:cxn>
                <a:cxn ang="0">
                  <a:pos x="133" y="97"/>
                </a:cxn>
                <a:cxn ang="0">
                  <a:pos x="138" y="105"/>
                </a:cxn>
                <a:cxn ang="0">
                  <a:pos x="153" y="116"/>
                </a:cxn>
                <a:cxn ang="0">
                  <a:pos x="163" y="133"/>
                </a:cxn>
                <a:cxn ang="0">
                  <a:pos x="161" y="149"/>
                </a:cxn>
                <a:cxn ang="0">
                  <a:pos x="169" y="156"/>
                </a:cxn>
                <a:cxn ang="0">
                  <a:pos x="176" y="168"/>
                </a:cxn>
                <a:cxn ang="0">
                  <a:pos x="167" y="170"/>
                </a:cxn>
                <a:cxn ang="0">
                  <a:pos x="151" y="173"/>
                </a:cxn>
                <a:cxn ang="0">
                  <a:pos x="144" y="186"/>
                </a:cxn>
                <a:cxn ang="0">
                  <a:pos x="133" y="192"/>
                </a:cxn>
                <a:cxn ang="0">
                  <a:pos x="106" y="191"/>
                </a:cxn>
                <a:cxn ang="0">
                  <a:pos x="88" y="181"/>
                </a:cxn>
                <a:cxn ang="0">
                  <a:pos x="87" y="165"/>
                </a:cxn>
                <a:cxn ang="0">
                  <a:pos x="76" y="161"/>
                </a:cxn>
                <a:cxn ang="0">
                  <a:pos x="58" y="146"/>
                </a:cxn>
                <a:cxn ang="0">
                  <a:pos x="24" y="127"/>
                </a:cxn>
                <a:cxn ang="0">
                  <a:pos x="9" y="120"/>
                </a:cxn>
                <a:cxn ang="0">
                  <a:pos x="0" y="96"/>
                </a:cxn>
              </a:cxnLst>
              <a:rect l="0" t="0" r="r" b="b"/>
              <a:pathLst>
                <a:path w="177" h="194">
                  <a:moveTo>
                    <a:pt x="0" y="96"/>
                  </a:moveTo>
                  <a:cubicBezTo>
                    <a:pt x="14" y="87"/>
                    <a:pt x="28" y="78"/>
                    <a:pt x="43" y="68"/>
                  </a:cubicBezTo>
                  <a:cubicBezTo>
                    <a:pt x="44" y="57"/>
                    <a:pt x="47" y="47"/>
                    <a:pt x="47" y="36"/>
                  </a:cubicBezTo>
                  <a:cubicBezTo>
                    <a:pt x="44" y="31"/>
                    <a:pt x="46" y="24"/>
                    <a:pt x="51" y="22"/>
                  </a:cubicBezTo>
                  <a:cubicBezTo>
                    <a:pt x="59" y="22"/>
                    <a:pt x="63" y="13"/>
                    <a:pt x="69" y="8"/>
                  </a:cubicBezTo>
                  <a:cubicBezTo>
                    <a:pt x="68" y="4"/>
                    <a:pt x="75" y="1"/>
                    <a:pt x="78" y="4"/>
                  </a:cubicBezTo>
                  <a:cubicBezTo>
                    <a:pt x="82" y="3"/>
                    <a:pt x="86" y="5"/>
                    <a:pt x="90" y="5"/>
                  </a:cubicBezTo>
                  <a:cubicBezTo>
                    <a:pt x="94" y="0"/>
                    <a:pt x="99" y="5"/>
                    <a:pt x="98" y="11"/>
                  </a:cubicBezTo>
                  <a:cubicBezTo>
                    <a:pt x="102" y="15"/>
                    <a:pt x="104" y="4"/>
                    <a:pt x="109" y="7"/>
                  </a:cubicBezTo>
                  <a:cubicBezTo>
                    <a:pt x="112" y="15"/>
                    <a:pt x="116" y="24"/>
                    <a:pt x="119" y="33"/>
                  </a:cubicBezTo>
                  <a:cubicBezTo>
                    <a:pt x="122" y="37"/>
                    <a:pt x="128" y="36"/>
                    <a:pt x="132" y="37"/>
                  </a:cubicBezTo>
                  <a:cubicBezTo>
                    <a:pt x="139" y="37"/>
                    <a:pt x="127" y="43"/>
                    <a:pt x="131" y="48"/>
                  </a:cubicBezTo>
                  <a:cubicBezTo>
                    <a:pt x="136" y="53"/>
                    <a:pt x="132" y="57"/>
                    <a:pt x="128" y="60"/>
                  </a:cubicBezTo>
                  <a:cubicBezTo>
                    <a:pt x="122" y="65"/>
                    <a:pt x="123" y="75"/>
                    <a:pt x="122" y="83"/>
                  </a:cubicBezTo>
                  <a:cubicBezTo>
                    <a:pt x="125" y="88"/>
                    <a:pt x="130" y="92"/>
                    <a:pt x="133" y="97"/>
                  </a:cubicBezTo>
                  <a:cubicBezTo>
                    <a:pt x="131" y="104"/>
                    <a:pt x="133" y="107"/>
                    <a:pt x="138" y="105"/>
                  </a:cubicBezTo>
                  <a:cubicBezTo>
                    <a:pt x="144" y="107"/>
                    <a:pt x="148" y="114"/>
                    <a:pt x="153" y="116"/>
                  </a:cubicBezTo>
                  <a:cubicBezTo>
                    <a:pt x="157" y="121"/>
                    <a:pt x="165" y="125"/>
                    <a:pt x="163" y="133"/>
                  </a:cubicBezTo>
                  <a:cubicBezTo>
                    <a:pt x="162" y="138"/>
                    <a:pt x="161" y="144"/>
                    <a:pt x="161" y="149"/>
                  </a:cubicBezTo>
                  <a:cubicBezTo>
                    <a:pt x="166" y="147"/>
                    <a:pt x="170" y="150"/>
                    <a:pt x="169" y="156"/>
                  </a:cubicBezTo>
                  <a:cubicBezTo>
                    <a:pt x="167" y="162"/>
                    <a:pt x="174" y="164"/>
                    <a:pt x="176" y="168"/>
                  </a:cubicBezTo>
                  <a:cubicBezTo>
                    <a:pt x="177" y="171"/>
                    <a:pt x="169" y="169"/>
                    <a:pt x="167" y="170"/>
                  </a:cubicBezTo>
                  <a:cubicBezTo>
                    <a:pt x="163" y="174"/>
                    <a:pt x="156" y="170"/>
                    <a:pt x="151" y="173"/>
                  </a:cubicBezTo>
                  <a:cubicBezTo>
                    <a:pt x="149" y="176"/>
                    <a:pt x="148" y="182"/>
                    <a:pt x="144" y="186"/>
                  </a:cubicBezTo>
                  <a:cubicBezTo>
                    <a:pt x="142" y="191"/>
                    <a:pt x="138" y="194"/>
                    <a:pt x="133" y="192"/>
                  </a:cubicBezTo>
                  <a:cubicBezTo>
                    <a:pt x="124" y="191"/>
                    <a:pt x="115" y="192"/>
                    <a:pt x="106" y="191"/>
                  </a:cubicBezTo>
                  <a:cubicBezTo>
                    <a:pt x="100" y="187"/>
                    <a:pt x="94" y="183"/>
                    <a:pt x="88" y="181"/>
                  </a:cubicBezTo>
                  <a:cubicBezTo>
                    <a:pt x="86" y="176"/>
                    <a:pt x="87" y="170"/>
                    <a:pt x="87" y="165"/>
                  </a:cubicBezTo>
                  <a:cubicBezTo>
                    <a:pt x="86" y="158"/>
                    <a:pt x="78" y="166"/>
                    <a:pt x="76" y="161"/>
                  </a:cubicBezTo>
                  <a:cubicBezTo>
                    <a:pt x="73" y="151"/>
                    <a:pt x="64" y="150"/>
                    <a:pt x="58" y="146"/>
                  </a:cubicBezTo>
                  <a:cubicBezTo>
                    <a:pt x="47" y="140"/>
                    <a:pt x="36" y="133"/>
                    <a:pt x="24" y="127"/>
                  </a:cubicBezTo>
                  <a:cubicBezTo>
                    <a:pt x="19" y="125"/>
                    <a:pt x="14" y="123"/>
                    <a:pt x="9" y="120"/>
                  </a:cubicBezTo>
                  <a:cubicBezTo>
                    <a:pt x="7" y="112"/>
                    <a:pt x="3" y="104"/>
                    <a:pt x="0" y="9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7" name="Freeform 2776"/>
            <p:cNvSpPr>
              <a:spLocks/>
            </p:cNvSpPr>
            <p:nvPr/>
          </p:nvSpPr>
          <p:spPr bwMode="auto">
            <a:xfrm>
              <a:off x="2974669" y="3699162"/>
              <a:ext cx="172233" cy="174065"/>
            </a:xfrm>
            <a:custGeom>
              <a:avLst/>
              <a:gdLst/>
              <a:ahLst/>
              <a:cxnLst>
                <a:cxn ang="0">
                  <a:pos x="8" y="51"/>
                </a:cxn>
                <a:cxn ang="0">
                  <a:pos x="5" y="31"/>
                </a:cxn>
                <a:cxn ang="0">
                  <a:pos x="7" y="5"/>
                </a:cxn>
                <a:cxn ang="0">
                  <a:pos x="25" y="17"/>
                </a:cxn>
                <a:cxn ang="0">
                  <a:pos x="50" y="17"/>
                </a:cxn>
                <a:cxn ang="0">
                  <a:pos x="73" y="5"/>
                </a:cxn>
                <a:cxn ang="0">
                  <a:pos x="76" y="20"/>
                </a:cxn>
                <a:cxn ang="0">
                  <a:pos x="88" y="36"/>
                </a:cxn>
                <a:cxn ang="0">
                  <a:pos x="110" y="60"/>
                </a:cxn>
                <a:cxn ang="0">
                  <a:pos x="153" y="75"/>
                </a:cxn>
                <a:cxn ang="0">
                  <a:pos x="181" y="57"/>
                </a:cxn>
                <a:cxn ang="0">
                  <a:pos x="220" y="41"/>
                </a:cxn>
                <a:cxn ang="0">
                  <a:pos x="244" y="43"/>
                </a:cxn>
                <a:cxn ang="0">
                  <a:pos x="292" y="70"/>
                </a:cxn>
                <a:cxn ang="0">
                  <a:pos x="310" y="91"/>
                </a:cxn>
                <a:cxn ang="0">
                  <a:pos x="301" y="128"/>
                </a:cxn>
                <a:cxn ang="0">
                  <a:pos x="302" y="150"/>
                </a:cxn>
                <a:cxn ang="0">
                  <a:pos x="305" y="190"/>
                </a:cxn>
                <a:cxn ang="0">
                  <a:pos x="317" y="210"/>
                </a:cxn>
                <a:cxn ang="0">
                  <a:pos x="320" y="255"/>
                </a:cxn>
                <a:cxn ang="0">
                  <a:pos x="342" y="286"/>
                </a:cxn>
                <a:cxn ang="0">
                  <a:pos x="339" y="304"/>
                </a:cxn>
                <a:cxn ang="0">
                  <a:pos x="318" y="337"/>
                </a:cxn>
                <a:cxn ang="0">
                  <a:pos x="277" y="330"/>
                </a:cxn>
                <a:cxn ang="0">
                  <a:pos x="251" y="325"/>
                </a:cxn>
                <a:cxn ang="0">
                  <a:pos x="235" y="306"/>
                </a:cxn>
                <a:cxn ang="0">
                  <a:pos x="220" y="290"/>
                </a:cxn>
                <a:cxn ang="0">
                  <a:pos x="199" y="301"/>
                </a:cxn>
                <a:cxn ang="0">
                  <a:pos x="175" y="298"/>
                </a:cxn>
                <a:cxn ang="0">
                  <a:pos x="151" y="278"/>
                </a:cxn>
                <a:cxn ang="0">
                  <a:pos x="124" y="248"/>
                </a:cxn>
                <a:cxn ang="0">
                  <a:pos x="111" y="223"/>
                </a:cxn>
                <a:cxn ang="0">
                  <a:pos x="91" y="214"/>
                </a:cxn>
                <a:cxn ang="0">
                  <a:pos x="75" y="213"/>
                </a:cxn>
                <a:cxn ang="0">
                  <a:pos x="68" y="190"/>
                </a:cxn>
                <a:cxn ang="0">
                  <a:pos x="47" y="161"/>
                </a:cxn>
                <a:cxn ang="0">
                  <a:pos x="31" y="142"/>
                </a:cxn>
                <a:cxn ang="0">
                  <a:pos x="36" y="114"/>
                </a:cxn>
                <a:cxn ang="0">
                  <a:pos x="35" y="92"/>
                </a:cxn>
                <a:cxn ang="0">
                  <a:pos x="15" y="62"/>
                </a:cxn>
              </a:cxnLst>
              <a:rect l="0" t="0" r="r" b="b"/>
              <a:pathLst>
                <a:path w="350" h="337">
                  <a:moveTo>
                    <a:pt x="15" y="62"/>
                  </a:moveTo>
                  <a:cubicBezTo>
                    <a:pt x="15" y="57"/>
                    <a:pt x="8" y="57"/>
                    <a:pt x="8" y="51"/>
                  </a:cubicBezTo>
                  <a:cubicBezTo>
                    <a:pt x="12" y="45"/>
                    <a:pt x="0" y="47"/>
                    <a:pt x="6" y="40"/>
                  </a:cubicBezTo>
                  <a:cubicBezTo>
                    <a:pt x="10" y="36"/>
                    <a:pt x="9" y="31"/>
                    <a:pt x="5" y="31"/>
                  </a:cubicBezTo>
                  <a:cubicBezTo>
                    <a:pt x="2" y="26"/>
                    <a:pt x="5" y="21"/>
                    <a:pt x="2" y="16"/>
                  </a:cubicBezTo>
                  <a:cubicBezTo>
                    <a:pt x="0" y="10"/>
                    <a:pt x="9" y="12"/>
                    <a:pt x="7" y="5"/>
                  </a:cubicBezTo>
                  <a:cubicBezTo>
                    <a:pt x="11" y="4"/>
                    <a:pt x="14" y="0"/>
                    <a:pt x="16" y="6"/>
                  </a:cubicBezTo>
                  <a:cubicBezTo>
                    <a:pt x="17" y="12"/>
                    <a:pt x="22" y="13"/>
                    <a:pt x="25" y="17"/>
                  </a:cubicBezTo>
                  <a:cubicBezTo>
                    <a:pt x="28" y="23"/>
                    <a:pt x="35" y="22"/>
                    <a:pt x="40" y="22"/>
                  </a:cubicBezTo>
                  <a:cubicBezTo>
                    <a:pt x="45" y="26"/>
                    <a:pt x="47" y="19"/>
                    <a:pt x="50" y="17"/>
                  </a:cubicBezTo>
                  <a:cubicBezTo>
                    <a:pt x="55" y="17"/>
                    <a:pt x="57" y="10"/>
                    <a:pt x="61" y="9"/>
                  </a:cubicBezTo>
                  <a:cubicBezTo>
                    <a:pt x="65" y="8"/>
                    <a:pt x="69" y="1"/>
                    <a:pt x="73" y="5"/>
                  </a:cubicBezTo>
                  <a:cubicBezTo>
                    <a:pt x="74" y="8"/>
                    <a:pt x="84" y="10"/>
                    <a:pt x="78" y="13"/>
                  </a:cubicBezTo>
                  <a:cubicBezTo>
                    <a:pt x="69" y="14"/>
                    <a:pt x="80" y="17"/>
                    <a:pt x="76" y="20"/>
                  </a:cubicBezTo>
                  <a:cubicBezTo>
                    <a:pt x="70" y="23"/>
                    <a:pt x="75" y="27"/>
                    <a:pt x="78" y="29"/>
                  </a:cubicBezTo>
                  <a:cubicBezTo>
                    <a:pt x="80" y="33"/>
                    <a:pt x="86" y="31"/>
                    <a:pt x="88" y="36"/>
                  </a:cubicBezTo>
                  <a:cubicBezTo>
                    <a:pt x="88" y="42"/>
                    <a:pt x="84" y="49"/>
                    <a:pt x="89" y="53"/>
                  </a:cubicBezTo>
                  <a:cubicBezTo>
                    <a:pt x="95" y="58"/>
                    <a:pt x="103" y="58"/>
                    <a:pt x="110" y="60"/>
                  </a:cubicBezTo>
                  <a:cubicBezTo>
                    <a:pt x="113" y="68"/>
                    <a:pt x="120" y="73"/>
                    <a:pt x="127" y="74"/>
                  </a:cubicBezTo>
                  <a:cubicBezTo>
                    <a:pt x="135" y="78"/>
                    <a:pt x="144" y="78"/>
                    <a:pt x="153" y="75"/>
                  </a:cubicBezTo>
                  <a:cubicBezTo>
                    <a:pt x="161" y="73"/>
                    <a:pt x="170" y="73"/>
                    <a:pt x="178" y="72"/>
                  </a:cubicBezTo>
                  <a:cubicBezTo>
                    <a:pt x="184" y="70"/>
                    <a:pt x="182" y="62"/>
                    <a:pt x="181" y="57"/>
                  </a:cubicBezTo>
                  <a:cubicBezTo>
                    <a:pt x="188" y="59"/>
                    <a:pt x="194" y="52"/>
                    <a:pt x="198" y="46"/>
                  </a:cubicBezTo>
                  <a:cubicBezTo>
                    <a:pt x="204" y="39"/>
                    <a:pt x="212" y="42"/>
                    <a:pt x="220" y="41"/>
                  </a:cubicBezTo>
                  <a:cubicBezTo>
                    <a:pt x="223" y="37"/>
                    <a:pt x="228" y="35"/>
                    <a:pt x="232" y="37"/>
                  </a:cubicBezTo>
                  <a:cubicBezTo>
                    <a:pt x="237" y="36"/>
                    <a:pt x="241" y="39"/>
                    <a:pt x="244" y="43"/>
                  </a:cubicBezTo>
                  <a:cubicBezTo>
                    <a:pt x="250" y="46"/>
                    <a:pt x="256" y="49"/>
                    <a:pt x="263" y="49"/>
                  </a:cubicBezTo>
                  <a:cubicBezTo>
                    <a:pt x="275" y="50"/>
                    <a:pt x="283" y="62"/>
                    <a:pt x="292" y="70"/>
                  </a:cubicBezTo>
                  <a:cubicBezTo>
                    <a:pt x="296" y="76"/>
                    <a:pt x="303" y="73"/>
                    <a:pt x="308" y="73"/>
                  </a:cubicBezTo>
                  <a:cubicBezTo>
                    <a:pt x="311" y="78"/>
                    <a:pt x="309" y="85"/>
                    <a:pt x="310" y="91"/>
                  </a:cubicBezTo>
                  <a:cubicBezTo>
                    <a:pt x="312" y="97"/>
                    <a:pt x="310" y="101"/>
                    <a:pt x="309" y="106"/>
                  </a:cubicBezTo>
                  <a:cubicBezTo>
                    <a:pt x="307" y="114"/>
                    <a:pt x="306" y="122"/>
                    <a:pt x="301" y="128"/>
                  </a:cubicBezTo>
                  <a:cubicBezTo>
                    <a:pt x="296" y="129"/>
                    <a:pt x="296" y="136"/>
                    <a:pt x="299" y="140"/>
                  </a:cubicBezTo>
                  <a:cubicBezTo>
                    <a:pt x="304" y="141"/>
                    <a:pt x="307" y="145"/>
                    <a:pt x="302" y="150"/>
                  </a:cubicBezTo>
                  <a:cubicBezTo>
                    <a:pt x="297" y="155"/>
                    <a:pt x="301" y="162"/>
                    <a:pt x="301" y="168"/>
                  </a:cubicBezTo>
                  <a:cubicBezTo>
                    <a:pt x="303" y="175"/>
                    <a:pt x="302" y="184"/>
                    <a:pt x="305" y="190"/>
                  </a:cubicBezTo>
                  <a:cubicBezTo>
                    <a:pt x="310" y="192"/>
                    <a:pt x="316" y="192"/>
                    <a:pt x="320" y="196"/>
                  </a:cubicBezTo>
                  <a:cubicBezTo>
                    <a:pt x="323" y="201"/>
                    <a:pt x="321" y="207"/>
                    <a:pt x="317" y="210"/>
                  </a:cubicBezTo>
                  <a:cubicBezTo>
                    <a:pt x="312" y="215"/>
                    <a:pt x="308" y="221"/>
                    <a:pt x="304" y="228"/>
                  </a:cubicBezTo>
                  <a:cubicBezTo>
                    <a:pt x="310" y="236"/>
                    <a:pt x="314" y="247"/>
                    <a:pt x="320" y="255"/>
                  </a:cubicBezTo>
                  <a:cubicBezTo>
                    <a:pt x="325" y="260"/>
                    <a:pt x="333" y="260"/>
                    <a:pt x="338" y="266"/>
                  </a:cubicBezTo>
                  <a:cubicBezTo>
                    <a:pt x="341" y="272"/>
                    <a:pt x="338" y="280"/>
                    <a:pt x="342" y="286"/>
                  </a:cubicBezTo>
                  <a:cubicBezTo>
                    <a:pt x="347" y="285"/>
                    <a:pt x="350" y="290"/>
                    <a:pt x="348" y="296"/>
                  </a:cubicBezTo>
                  <a:cubicBezTo>
                    <a:pt x="349" y="303"/>
                    <a:pt x="343" y="304"/>
                    <a:pt x="339" y="304"/>
                  </a:cubicBezTo>
                  <a:cubicBezTo>
                    <a:pt x="333" y="305"/>
                    <a:pt x="326" y="308"/>
                    <a:pt x="322" y="315"/>
                  </a:cubicBezTo>
                  <a:cubicBezTo>
                    <a:pt x="320" y="322"/>
                    <a:pt x="319" y="329"/>
                    <a:pt x="318" y="337"/>
                  </a:cubicBezTo>
                  <a:cubicBezTo>
                    <a:pt x="313" y="337"/>
                    <a:pt x="308" y="337"/>
                    <a:pt x="304" y="334"/>
                  </a:cubicBezTo>
                  <a:cubicBezTo>
                    <a:pt x="296" y="327"/>
                    <a:pt x="286" y="332"/>
                    <a:pt x="277" y="330"/>
                  </a:cubicBezTo>
                  <a:cubicBezTo>
                    <a:pt x="272" y="333"/>
                    <a:pt x="270" y="326"/>
                    <a:pt x="265" y="325"/>
                  </a:cubicBezTo>
                  <a:cubicBezTo>
                    <a:pt x="261" y="325"/>
                    <a:pt x="255" y="326"/>
                    <a:pt x="251" y="325"/>
                  </a:cubicBezTo>
                  <a:cubicBezTo>
                    <a:pt x="248" y="321"/>
                    <a:pt x="243" y="322"/>
                    <a:pt x="240" y="320"/>
                  </a:cubicBezTo>
                  <a:cubicBezTo>
                    <a:pt x="240" y="314"/>
                    <a:pt x="237" y="311"/>
                    <a:pt x="235" y="306"/>
                  </a:cubicBezTo>
                  <a:cubicBezTo>
                    <a:pt x="233" y="302"/>
                    <a:pt x="235" y="295"/>
                    <a:pt x="231" y="293"/>
                  </a:cubicBezTo>
                  <a:cubicBezTo>
                    <a:pt x="229" y="290"/>
                    <a:pt x="224" y="289"/>
                    <a:pt x="220" y="290"/>
                  </a:cubicBezTo>
                  <a:cubicBezTo>
                    <a:pt x="216" y="288"/>
                    <a:pt x="213" y="293"/>
                    <a:pt x="209" y="293"/>
                  </a:cubicBezTo>
                  <a:cubicBezTo>
                    <a:pt x="206" y="296"/>
                    <a:pt x="202" y="297"/>
                    <a:pt x="199" y="301"/>
                  </a:cubicBezTo>
                  <a:cubicBezTo>
                    <a:pt x="197" y="306"/>
                    <a:pt x="192" y="307"/>
                    <a:pt x="188" y="303"/>
                  </a:cubicBezTo>
                  <a:cubicBezTo>
                    <a:pt x="184" y="299"/>
                    <a:pt x="180" y="298"/>
                    <a:pt x="175" y="298"/>
                  </a:cubicBezTo>
                  <a:cubicBezTo>
                    <a:pt x="171" y="293"/>
                    <a:pt x="165" y="293"/>
                    <a:pt x="161" y="290"/>
                  </a:cubicBezTo>
                  <a:cubicBezTo>
                    <a:pt x="157" y="286"/>
                    <a:pt x="155" y="281"/>
                    <a:pt x="151" y="278"/>
                  </a:cubicBezTo>
                  <a:cubicBezTo>
                    <a:pt x="147" y="276"/>
                    <a:pt x="143" y="274"/>
                    <a:pt x="138" y="273"/>
                  </a:cubicBezTo>
                  <a:cubicBezTo>
                    <a:pt x="131" y="268"/>
                    <a:pt x="129" y="257"/>
                    <a:pt x="124" y="248"/>
                  </a:cubicBezTo>
                  <a:cubicBezTo>
                    <a:pt x="120" y="244"/>
                    <a:pt x="123" y="238"/>
                    <a:pt x="119" y="234"/>
                  </a:cubicBezTo>
                  <a:cubicBezTo>
                    <a:pt x="116" y="231"/>
                    <a:pt x="114" y="225"/>
                    <a:pt x="111" y="223"/>
                  </a:cubicBezTo>
                  <a:cubicBezTo>
                    <a:pt x="107" y="223"/>
                    <a:pt x="102" y="225"/>
                    <a:pt x="98" y="222"/>
                  </a:cubicBezTo>
                  <a:cubicBezTo>
                    <a:pt x="93" y="222"/>
                    <a:pt x="98" y="209"/>
                    <a:pt x="91" y="214"/>
                  </a:cubicBezTo>
                  <a:cubicBezTo>
                    <a:pt x="88" y="216"/>
                    <a:pt x="88" y="226"/>
                    <a:pt x="83" y="224"/>
                  </a:cubicBezTo>
                  <a:cubicBezTo>
                    <a:pt x="82" y="220"/>
                    <a:pt x="74" y="218"/>
                    <a:pt x="75" y="213"/>
                  </a:cubicBezTo>
                  <a:cubicBezTo>
                    <a:pt x="75" y="208"/>
                    <a:pt x="74" y="202"/>
                    <a:pt x="69" y="204"/>
                  </a:cubicBezTo>
                  <a:cubicBezTo>
                    <a:pt x="65" y="203"/>
                    <a:pt x="68" y="194"/>
                    <a:pt x="68" y="190"/>
                  </a:cubicBezTo>
                  <a:cubicBezTo>
                    <a:pt x="71" y="184"/>
                    <a:pt x="68" y="178"/>
                    <a:pt x="64" y="175"/>
                  </a:cubicBezTo>
                  <a:cubicBezTo>
                    <a:pt x="58" y="170"/>
                    <a:pt x="52" y="166"/>
                    <a:pt x="47" y="161"/>
                  </a:cubicBezTo>
                  <a:cubicBezTo>
                    <a:pt x="44" y="157"/>
                    <a:pt x="37" y="164"/>
                    <a:pt x="38" y="156"/>
                  </a:cubicBezTo>
                  <a:cubicBezTo>
                    <a:pt x="40" y="149"/>
                    <a:pt x="34" y="147"/>
                    <a:pt x="31" y="142"/>
                  </a:cubicBezTo>
                  <a:cubicBezTo>
                    <a:pt x="27" y="139"/>
                    <a:pt x="28" y="134"/>
                    <a:pt x="29" y="128"/>
                  </a:cubicBezTo>
                  <a:cubicBezTo>
                    <a:pt x="29" y="122"/>
                    <a:pt x="31" y="117"/>
                    <a:pt x="36" y="114"/>
                  </a:cubicBezTo>
                  <a:cubicBezTo>
                    <a:pt x="42" y="110"/>
                    <a:pt x="39" y="106"/>
                    <a:pt x="37" y="100"/>
                  </a:cubicBezTo>
                  <a:cubicBezTo>
                    <a:pt x="39" y="94"/>
                    <a:pt x="43" y="91"/>
                    <a:pt x="35" y="92"/>
                  </a:cubicBezTo>
                  <a:cubicBezTo>
                    <a:pt x="31" y="91"/>
                    <a:pt x="25" y="91"/>
                    <a:pt x="24" y="86"/>
                  </a:cubicBezTo>
                  <a:cubicBezTo>
                    <a:pt x="21" y="78"/>
                    <a:pt x="18" y="70"/>
                    <a:pt x="15" y="6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8" name="Freeform 2777"/>
            <p:cNvSpPr>
              <a:spLocks/>
            </p:cNvSpPr>
            <p:nvPr/>
          </p:nvSpPr>
          <p:spPr bwMode="auto">
            <a:xfrm>
              <a:off x="2969172" y="3682672"/>
              <a:ext cx="31149" cy="29316"/>
            </a:xfrm>
            <a:custGeom>
              <a:avLst/>
              <a:gdLst/>
              <a:ahLst/>
              <a:cxnLst>
                <a:cxn ang="0">
                  <a:pos x="59" y="54"/>
                </a:cxn>
                <a:cxn ang="0">
                  <a:pos x="50" y="51"/>
                </a:cxn>
                <a:cxn ang="0">
                  <a:pos x="46" y="41"/>
                </a:cxn>
                <a:cxn ang="0">
                  <a:pos x="35" y="38"/>
                </a:cxn>
                <a:cxn ang="0">
                  <a:pos x="24" y="36"/>
                </a:cxn>
                <a:cxn ang="0">
                  <a:pos x="13" y="31"/>
                </a:cxn>
                <a:cxn ang="0">
                  <a:pos x="7" y="21"/>
                </a:cxn>
                <a:cxn ang="0">
                  <a:pos x="4" y="8"/>
                </a:cxn>
                <a:cxn ang="0">
                  <a:pos x="12" y="4"/>
                </a:cxn>
                <a:cxn ang="0">
                  <a:pos x="25" y="3"/>
                </a:cxn>
                <a:cxn ang="0">
                  <a:pos x="35" y="4"/>
                </a:cxn>
                <a:cxn ang="0">
                  <a:pos x="42" y="11"/>
                </a:cxn>
                <a:cxn ang="0">
                  <a:pos x="43" y="21"/>
                </a:cxn>
                <a:cxn ang="0">
                  <a:pos x="47" y="30"/>
                </a:cxn>
                <a:cxn ang="0">
                  <a:pos x="49" y="36"/>
                </a:cxn>
                <a:cxn ang="0">
                  <a:pos x="58" y="42"/>
                </a:cxn>
                <a:cxn ang="0">
                  <a:pos x="58" y="50"/>
                </a:cxn>
                <a:cxn ang="0">
                  <a:pos x="59" y="54"/>
                </a:cxn>
              </a:cxnLst>
              <a:rect l="0" t="0" r="r" b="b"/>
              <a:pathLst>
                <a:path w="63" h="60">
                  <a:moveTo>
                    <a:pt x="59" y="54"/>
                  </a:moveTo>
                  <a:cubicBezTo>
                    <a:pt x="56" y="60"/>
                    <a:pt x="51" y="57"/>
                    <a:pt x="50" y="51"/>
                  </a:cubicBezTo>
                  <a:cubicBezTo>
                    <a:pt x="51" y="46"/>
                    <a:pt x="45" y="45"/>
                    <a:pt x="46" y="41"/>
                  </a:cubicBezTo>
                  <a:cubicBezTo>
                    <a:pt x="42" y="40"/>
                    <a:pt x="37" y="43"/>
                    <a:pt x="35" y="38"/>
                  </a:cubicBezTo>
                  <a:cubicBezTo>
                    <a:pt x="32" y="33"/>
                    <a:pt x="27" y="38"/>
                    <a:pt x="24" y="36"/>
                  </a:cubicBezTo>
                  <a:cubicBezTo>
                    <a:pt x="21" y="31"/>
                    <a:pt x="17" y="31"/>
                    <a:pt x="13" y="31"/>
                  </a:cubicBezTo>
                  <a:cubicBezTo>
                    <a:pt x="8" y="32"/>
                    <a:pt x="3" y="26"/>
                    <a:pt x="7" y="21"/>
                  </a:cubicBezTo>
                  <a:cubicBezTo>
                    <a:pt x="11" y="16"/>
                    <a:pt x="8" y="11"/>
                    <a:pt x="4" y="8"/>
                  </a:cubicBezTo>
                  <a:cubicBezTo>
                    <a:pt x="0" y="4"/>
                    <a:pt x="10" y="6"/>
                    <a:pt x="12" y="4"/>
                  </a:cubicBezTo>
                  <a:cubicBezTo>
                    <a:pt x="16" y="3"/>
                    <a:pt x="20" y="3"/>
                    <a:pt x="25" y="3"/>
                  </a:cubicBezTo>
                  <a:cubicBezTo>
                    <a:pt x="29" y="2"/>
                    <a:pt x="32" y="0"/>
                    <a:pt x="35" y="4"/>
                  </a:cubicBezTo>
                  <a:cubicBezTo>
                    <a:pt x="32" y="9"/>
                    <a:pt x="42" y="6"/>
                    <a:pt x="42" y="11"/>
                  </a:cubicBezTo>
                  <a:cubicBezTo>
                    <a:pt x="39" y="12"/>
                    <a:pt x="38" y="19"/>
                    <a:pt x="43" y="21"/>
                  </a:cubicBezTo>
                  <a:cubicBezTo>
                    <a:pt x="46" y="24"/>
                    <a:pt x="52" y="26"/>
                    <a:pt x="47" y="30"/>
                  </a:cubicBezTo>
                  <a:cubicBezTo>
                    <a:pt x="40" y="28"/>
                    <a:pt x="47" y="35"/>
                    <a:pt x="49" y="36"/>
                  </a:cubicBezTo>
                  <a:cubicBezTo>
                    <a:pt x="51" y="41"/>
                    <a:pt x="59" y="38"/>
                    <a:pt x="58" y="42"/>
                  </a:cubicBezTo>
                  <a:cubicBezTo>
                    <a:pt x="55" y="45"/>
                    <a:pt x="63" y="49"/>
                    <a:pt x="58" y="50"/>
                  </a:cubicBezTo>
                  <a:cubicBezTo>
                    <a:pt x="59" y="50"/>
                    <a:pt x="59" y="52"/>
                    <a:pt x="59" y="5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9" name="Freeform 2778"/>
            <p:cNvSpPr>
              <a:spLocks/>
            </p:cNvSpPr>
            <p:nvPr/>
          </p:nvSpPr>
          <p:spPr bwMode="auto">
            <a:xfrm>
              <a:off x="2996657" y="3515936"/>
              <a:ext cx="362787" cy="174065"/>
            </a:xfrm>
            <a:custGeom>
              <a:avLst/>
              <a:gdLst/>
              <a:ahLst/>
              <a:cxnLst>
                <a:cxn ang="0">
                  <a:pos x="588" y="288"/>
                </a:cxn>
                <a:cxn ang="0">
                  <a:pos x="532" y="285"/>
                </a:cxn>
                <a:cxn ang="0">
                  <a:pos x="488" y="295"/>
                </a:cxn>
                <a:cxn ang="0">
                  <a:pos x="441" y="301"/>
                </a:cxn>
                <a:cxn ang="0">
                  <a:pos x="408" y="324"/>
                </a:cxn>
                <a:cxn ang="0">
                  <a:pos x="383" y="325"/>
                </a:cxn>
                <a:cxn ang="0">
                  <a:pos x="354" y="299"/>
                </a:cxn>
                <a:cxn ang="0">
                  <a:pos x="337" y="270"/>
                </a:cxn>
                <a:cxn ang="0">
                  <a:pos x="280" y="269"/>
                </a:cxn>
                <a:cxn ang="0">
                  <a:pos x="173" y="238"/>
                </a:cxn>
                <a:cxn ang="0">
                  <a:pos x="153" y="307"/>
                </a:cxn>
                <a:cxn ang="0">
                  <a:pos x="111" y="299"/>
                </a:cxn>
                <a:cxn ang="0">
                  <a:pos x="89" y="279"/>
                </a:cxn>
                <a:cxn ang="0">
                  <a:pos x="69" y="250"/>
                </a:cxn>
                <a:cxn ang="0">
                  <a:pos x="83" y="240"/>
                </a:cxn>
                <a:cxn ang="0">
                  <a:pos x="122" y="230"/>
                </a:cxn>
                <a:cxn ang="0">
                  <a:pos x="122" y="199"/>
                </a:cxn>
                <a:cxn ang="0">
                  <a:pos x="78" y="194"/>
                </a:cxn>
                <a:cxn ang="0">
                  <a:pos x="39" y="201"/>
                </a:cxn>
                <a:cxn ang="0">
                  <a:pos x="31" y="176"/>
                </a:cxn>
                <a:cxn ang="0">
                  <a:pos x="2" y="161"/>
                </a:cxn>
                <a:cxn ang="0">
                  <a:pos x="12" y="125"/>
                </a:cxn>
                <a:cxn ang="0">
                  <a:pos x="44" y="120"/>
                </a:cxn>
                <a:cxn ang="0">
                  <a:pos x="71" y="93"/>
                </a:cxn>
                <a:cxn ang="0">
                  <a:pos x="110" y="89"/>
                </a:cxn>
                <a:cxn ang="0">
                  <a:pos x="145" y="105"/>
                </a:cxn>
                <a:cxn ang="0">
                  <a:pos x="168" y="111"/>
                </a:cxn>
                <a:cxn ang="0">
                  <a:pos x="210" y="99"/>
                </a:cxn>
                <a:cxn ang="0">
                  <a:pos x="245" y="108"/>
                </a:cxn>
                <a:cxn ang="0">
                  <a:pos x="270" y="91"/>
                </a:cxn>
                <a:cxn ang="0">
                  <a:pos x="255" y="75"/>
                </a:cxn>
                <a:cxn ang="0">
                  <a:pos x="283" y="56"/>
                </a:cxn>
                <a:cxn ang="0">
                  <a:pos x="270" y="32"/>
                </a:cxn>
                <a:cxn ang="0">
                  <a:pos x="338" y="25"/>
                </a:cxn>
                <a:cxn ang="0">
                  <a:pos x="395" y="7"/>
                </a:cxn>
                <a:cxn ang="0">
                  <a:pos x="442" y="6"/>
                </a:cxn>
                <a:cxn ang="0">
                  <a:pos x="458" y="28"/>
                </a:cxn>
                <a:cxn ang="0">
                  <a:pos x="490" y="33"/>
                </a:cxn>
                <a:cxn ang="0">
                  <a:pos x="507" y="43"/>
                </a:cxn>
                <a:cxn ang="0">
                  <a:pos x="545" y="29"/>
                </a:cxn>
                <a:cxn ang="0">
                  <a:pos x="600" y="93"/>
                </a:cxn>
                <a:cxn ang="0">
                  <a:pos x="628" y="101"/>
                </a:cxn>
                <a:cxn ang="0">
                  <a:pos x="675" y="106"/>
                </a:cxn>
                <a:cxn ang="0">
                  <a:pos x="708" y="134"/>
                </a:cxn>
                <a:cxn ang="0">
                  <a:pos x="737" y="143"/>
                </a:cxn>
                <a:cxn ang="0">
                  <a:pos x="707" y="174"/>
                </a:cxn>
                <a:cxn ang="0">
                  <a:pos x="663" y="186"/>
                </a:cxn>
                <a:cxn ang="0">
                  <a:pos x="646" y="233"/>
                </a:cxn>
                <a:cxn ang="0">
                  <a:pos x="610" y="244"/>
                </a:cxn>
                <a:cxn ang="0">
                  <a:pos x="609" y="294"/>
                </a:cxn>
              </a:cxnLst>
              <a:rect l="0" t="0" r="r" b="b"/>
              <a:pathLst>
                <a:path w="740" h="339">
                  <a:moveTo>
                    <a:pt x="609" y="301"/>
                  </a:moveTo>
                  <a:cubicBezTo>
                    <a:pt x="607" y="295"/>
                    <a:pt x="601" y="295"/>
                    <a:pt x="597" y="296"/>
                  </a:cubicBezTo>
                  <a:cubicBezTo>
                    <a:pt x="594" y="292"/>
                    <a:pt x="593" y="286"/>
                    <a:pt x="588" y="288"/>
                  </a:cubicBezTo>
                  <a:cubicBezTo>
                    <a:pt x="583" y="287"/>
                    <a:pt x="578" y="285"/>
                    <a:pt x="573" y="287"/>
                  </a:cubicBezTo>
                  <a:cubicBezTo>
                    <a:pt x="566" y="287"/>
                    <a:pt x="559" y="287"/>
                    <a:pt x="552" y="283"/>
                  </a:cubicBezTo>
                  <a:cubicBezTo>
                    <a:pt x="545" y="286"/>
                    <a:pt x="538" y="284"/>
                    <a:pt x="532" y="285"/>
                  </a:cubicBezTo>
                  <a:cubicBezTo>
                    <a:pt x="528" y="290"/>
                    <a:pt x="522" y="285"/>
                    <a:pt x="517" y="285"/>
                  </a:cubicBezTo>
                  <a:cubicBezTo>
                    <a:pt x="509" y="282"/>
                    <a:pt x="500" y="275"/>
                    <a:pt x="493" y="282"/>
                  </a:cubicBezTo>
                  <a:cubicBezTo>
                    <a:pt x="489" y="284"/>
                    <a:pt x="489" y="293"/>
                    <a:pt x="488" y="295"/>
                  </a:cubicBezTo>
                  <a:cubicBezTo>
                    <a:pt x="481" y="293"/>
                    <a:pt x="474" y="291"/>
                    <a:pt x="467" y="289"/>
                  </a:cubicBezTo>
                  <a:cubicBezTo>
                    <a:pt x="461" y="286"/>
                    <a:pt x="454" y="288"/>
                    <a:pt x="448" y="289"/>
                  </a:cubicBezTo>
                  <a:cubicBezTo>
                    <a:pt x="445" y="293"/>
                    <a:pt x="443" y="299"/>
                    <a:pt x="441" y="301"/>
                  </a:cubicBezTo>
                  <a:cubicBezTo>
                    <a:pt x="438" y="305"/>
                    <a:pt x="435" y="302"/>
                    <a:pt x="431" y="306"/>
                  </a:cubicBezTo>
                  <a:cubicBezTo>
                    <a:pt x="428" y="310"/>
                    <a:pt x="425" y="313"/>
                    <a:pt x="420" y="313"/>
                  </a:cubicBezTo>
                  <a:cubicBezTo>
                    <a:pt x="416" y="316"/>
                    <a:pt x="409" y="317"/>
                    <a:pt x="408" y="324"/>
                  </a:cubicBezTo>
                  <a:cubicBezTo>
                    <a:pt x="405" y="326"/>
                    <a:pt x="398" y="329"/>
                    <a:pt x="402" y="335"/>
                  </a:cubicBezTo>
                  <a:cubicBezTo>
                    <a:pt x="400" y="339"/>
                    <a:pt x="393" y="337"/>
                    <a:pt x="392" y="332"/>
                  </a:cubicBezTo>
                  <a:cubicBezTo>
                    <a:pt x="394" y="326"/>
                    <a:pt x="387" y="323"/>
                    <a:pt x="383" y="325"/>
                  </a:cubicBezTo>
                  <a:cubicBezTo>
                    <a:pt x="378" y="325"/>
                    <a:pt x="373" y="326"/>
                    <a:pt x="367" y="325"/>
                  </a:cubicBezTo>
                  <a:cubicBezTo>
                    <a:pt x="366" y="319"/>
                    <a:pt x="364" y="312"/>
                    <a:pt x="363" y="306"/>
                  </a:cubicBezTo>
                  <a:cubicBezTo>
                    <a:pt x="358" y="306"/>
                    <a:pt x="353" y="307"/>
                    <a:pt x="354" y="299"/>
                  </a:cubicBezTo>
                  <a:cubicBezTo>
                    <a:pt x="356" y="294"/>
                    <a:pt x="356" y="289"/>
                    <a:pt x="356" y="284"/>
                  </a:cubicBezTo>
                  <a:cubicBezTo>
                    <a:pt x="353" y="286"/>
                    <a:pt x="349" y="287"/>
                    <a:pt x="347" y="279"/>
                  </a:cubicBezTo>
                  <a:cubicBezTo>
                    <a:pt x="346" y="274"/>
                    <a:pt x="340" y="275"/>
                    <a:pt x="337" y="270"/>
                  </a:cubicBezTo>
                  <a:cubicBezTo>
                    <a:pt x="335" y="263"/>
                    <a:pt x="330" y="269"/>
                    <a:pt x="326" y="270"/>
                  </a:cubicBezTo>
                  <a:cubicBezTo>
                    <a:pt x="315" y="270"/>
                    <a:pt x="304" y="267"/>
                    <a:pt x="293" y="270"/>
                  </a:cubicBezTo>
                  <a:cubicBezTo>
                    <a:pt x="288" y="270"/>
                    <a:pt x="283" y="275"/>
                    <a:pt x="280" y="269"/>
                  </a:cubicBezTo>
                  <a:cubicBezTo>
                    <a:pt x="272" y="262"/>
                    <a:pt x="265" y="253"/>
                    <a:pt x="256" y="249"/>
                  </a:cubicBezTo>
                  <a:cubicBezTo>
                    <a:pt x="244" y="241"/>
                    <a:pt x="232" y="233"/>
                    <a:pt x="219" y="225"/>
                  </a:cubicBezTo>
                  <a:cubicBezTo>
                    <a:pt x="204" y="229"/>
                    <a:pt x="189" y="233"/>
                    <a:pt x="173" y="238"/>
                  </a:cubicBezTo>
                  <a:cubicBezTo>
                    <a:pt x="173" y="266"/>
                    <a:pt x="173" y="293"/>
                    <a:pt x="173" y="321"/>
                  </a:cubicBezTo>
                  <a:cubicBezTo>
                    <a:pt x="169" y="322"/>
                    <a:pt x="164" y="324"/>
                    <a:pt x="161" y="319"/>
                  </a:cubicBezTo>
                  <a:cubicBezTo>
                    <a:pt x="157" y="316"/>
                    <a:pt x="156" y="310"/>
                    <a:pt x="153" y="307"/>
                  </a:cubicBezTo>
                  <a:cubicBezTo>
                    <a:pt x="147" y="303"/>
                    <a:pt x="141" y="296"/>
                    <a:pt x="134" y="298"/>
                  </a:cubicBezTo>
                  <a:cubicBezTo>
                    <a:pt x="125" y="299"/>
                    <a:pt x="116" y="303"/>
                    <a:pt x="109" y="311"/>
                  </a:cubicBezTo>
                  <a:cubicBezTo>
                    <a:pt x="111" y="306"/>
                    <a:pt x="107" y="303"/>
                    <a:pt x="111" y="299"/>
                  </a:cubicBezTo>
                  <a:cubicBezTo>
                    <a:pt x="112" y="294"/>
                    <a:pt x="116" y="289"/>
                    <a:pt x="110" y="287"/>
                  </a:cubicBezTo>
                  <a:cubicBezTo>
                    <a:pt x="106" y="287"/>
                    <a:pt x="103" y="287"/>
                    <a:pt x="99" y="286"/>
                  </a:cubicBezTo>
                  <a:cubicBezTo>
                    <a:pt x="97" y="282"/>
                    <a:pt x="94" y="278"/>
                    <a:pt x="89" y="279"/>
                  </a:cubicBezTo>
                  <a:cubicBezTo>
                    <a:pt x="88" y="277"/>
                    <a:pt x="90" y="270"/>
                    <a:pt x="85" y="269"/>
                  </a:cubicBezTo>
                  <a:cubicBezTo>
                    <a:pt x="83" y="265"/>
                    <a:pt x="82" y="259"/>
                    <a:pt x="79" y="256"/>
                  </a:cubicBezTo>
                  <a:cubicBezTo>
                    <a:pt x="76" y="253"/>
                    <a:pt x="69" y="257"/>
                    <a:pt x="69" y="250"/>
                  </a:cubicBezTo>
                  <a:cubicBezTo>
                    <a:pt x="69" y="244"/>
                    <a:pt x="76" y="246"/>
                    <a:pt x="79" y="246"/>
                  </a:cubicBezTo>
                  <a:cubicBezTo>
                    <a:pt x="83" y="248"/>
                    <a:pt x="87" y="251"/>
                    <a:pt x="91" y="248"/>
                  </a:cubicBezTo>
                  <a:cubicBezTo>
                    <a:pt x="90" y="245"/>
                    <a:pt x="83" y="244"/>
                    <a:pt x="83" y="240"/>
                  </a:cubicBezTo>
                  <a:cubicBezTo>
                    <a:pt x="86" y="237"/>
                    <a:pt x="88" y="234"/>
                    <a:pt x="90" y="229"/>
                  </a:cubicBezTo>
                  <a:cubicBezTo>
                    <a:pt x="94" y="229"/>
                    <a:pt x="98" y="228"/>
                    <a:pt x="102" y="229"/>
                  </a:cubicBezTo>
                  <a:cubicBezTo>
                    <a:pt x="109" y="228"/>
                    <a:pt x="115" y="230"/>
                    <a:pt x="122" y="230"/>
                  </a:cubicBezTo>
                  <a:cubicBezTo>
                    <a:pt x="120" y="227"/>
                    <a:pt x="112" y="228"/>
                    <a:pt x="115" y="222"/>
                  </a:cubicBezTo>
                  <a:cubicBezTo>
                    <a:pt x="118" y="219"/>
                    <a:pt x="121" y="216"/>
                    <a:pt x="121" y="211"/>
                  </a:cubicBezTo>
                  <a:cubicBezTo>
                    <a:pt x="122" y="206"/>
                    <a:pt x="118" y="202"/>
                    <a:pt x="122" y="199"/>
                  </a:cubicBezTo>
                  <a:cubicBezTo>
                    <a:pt x="121" y="192"/>
                    <a:pt x="114" y="194"/>
                    <a:pt x="110" y="193"/>
                  </a:cubicBezTo>
                  <a:cubicBezTo>
                    <a:pt x="106" y="196"/>
                    <a:pt x="99" y="197"/>
                    <a:pt x="95" y="192"/>
                  </a:cubicBezTo>
                  <a:cubicBezTo>
                    <a:pt x="89" y="190"/>
                    <a:pt x="83" y="189"/>
                    <a:pt x="78" y="194"/>
                  </a:cubicBezTo>
                  <a:cubicBezTo>
                    <a:pt x="72" y="194"/>
                    <a:pt x="68" y="201"/>
                    <a:pt x="62" y="202"/>
                  </a:cubicBezTo>
                  <a:cubicBezTo>
                    <a:pt x="58" y="203"/>
                    <a:pt x="54" y="201"/>
                    <a:pt x="51" y="206"/>
                  </a:cubicBezTo>
                  <a:cubicBezTo>
                    <a:pt x="47" y="207"/>
                    <a:pt x="43" y="203"/>
                    <a:pt x="39" y="201"/>
                  </a:cubicBezTo>
                  <a:cubicBezTo>
                    <a:pt x="36" y="195"/>
                    <a:pt x="44" y="198"/>
                    <a:pt x="47" y="199"/>
                  </a:cubicBezTo>
                  <a:cubicBezTo>
                    <a:pt x="49" y="196"/>
                    <a:pt x="42" y="191"/>
                    <a:pt x="41" y="187"/>
                  </a:cubicBezTo>
                  <a:cubicBezTo>
                    <a:pt x="39" y="181"/>
                    <a:pt x="34" y="180"/>
                    <a:pt x="31" y="176"/>
                  </a:cubicBezTo>
                  <a:cubicBezTo>
                    <a:pt x="27" y="172"/>
                    <a:pt x="22" y="176"/>
                    <a:pt x="18" y="173"/>
                  </a:cubicBezTo>
                  <a:cubicBezTo>
                    <a:pt x="18" y="179"/>
                    <a:pt x="11" y="172"/>
                    <a:pt x="13" y="167"/>
                  </a:cubicBezTo>
                  <a:cubicBezTo>
                    <a:pt x="13" y="161"/>
                    <a:pt x="6" y="163"/>
                    <a:pt x="2" y="161"/>
                  </a:cubicBezTo>
                  <a:cubicBezTo>
                    <a:pt x="0" y="158"/>
                    <a:pt x="5" y="151"/>
                    <a:pt x="7" y="148"/>
                  </a:cubicBezTo>
                  <a:cubicBezTo>
                    <a:pt x="12" y="146"/>
                    <a:pt x="13" y="140"/>
                    <a:pt x="7" y="139"/>
                  </a:cubicBezTo>
                  <a:cubicBezTo>
                    <a:pt x="9" y="134"/>
                    <a:pt x="6" y="125"/>
                    <a:pt x="12" y="125"/>
                  </a:cubicBezTo>
                  <a:cubicBezTo>
                    <a:pt x="17" y="126"/>
                    <a:pt x="17" y="118"/>
                    <a:pt x="20" y="115"/>
                  </a:cubicBezTo>
                  <a:cubicBezTo>
                    <a:pt x="27" y="113"/>
                    <a:pt x="30" y="125"/>
                    <a:pt x="35" y="127"/>
                  </a:cubicBezTo>
                  <a:cubicBezTo>
                    <a:pt x="39" y="128"/>
                    <a:pt x="45" y="126"/>
                    <a:pt x="44" y="120"/>
                  </a:cubicBezTo>
                  <a:cubicBezTo>
                    <a:pt x="42" y="115"/>
                    <a:pt x="41" y="109"/>
                    <a:pt x="46" y="108"/>
                  </a:cubicBezTo>
                  <a:cubicBezTo>
                    <a:pt x="51" y="107"/>
                    <a:pt x="54" y="104"/>
                    <a:pt x="56" y="100"/>
                  </a:cubicBezTo>
                  <a:cubicBezTo>
                    <a:pt x="61" y="96"/>
                    <a:pt x="67" y="97"/>
                    <a:pt x="71" y="93"/>
                  </a:cubicBezTo>
                  <a:cubicBezTo>
                    <a:pt x="76" y="90"/>
                    <a:pt x="80" y="84"/>
                    <a:pt x="86" y="87"/>
                  </a:cubicBezTo>
                  <a:cubicBezTo>
                    <a:pt x="90" y="86"/>
                    <a:pt x="93" y="92"/>
                    <a:pt x="98" y="88"/>
                  </a:cubicBezTo>
                  <a:cubicBezTo>
                    <a:pt x="102" y="85"/>
                    <a:pt x="108" y="81"/>
                    <a:pt x="110" y="89"/>
                  </a:cubicBezTo>
                  <a:cubicBezTo>
                    <a:pt x="113" y="92"/>
                    <a:pt x="119" y="90"/>
                    <a:pt x="123" y="90"/>
                  </a:cubicBezTo>
                  <a:cubicBezTo>
                    <a:pt x="129" y="90"/>
                    <a:pt x="130" y="93"/>
                    <a:pt x="133" y="96"/>
                  </a:cubicBezTo>
                  <a:cubicBezTo>
                    <a:pt x="137" y="99"/>
                    <a:pt x="143" y="100"/>
                    <a:pt x="145" y="105"/>
                  </a:cubicBezTo>
                  <a:cubicBezTo>
                    <a:pt x="143" y="112"/>
                    <a:pt x="152" y="112"/>
                    <a:pt x="149" y="105"/>
                  </a:cubicBezTo>
                  <a:cubicBezTo>
                    <a:pt x="145" y="98"/>
                    <a:pt x="155" y="101"/>
                    <a:pt x="156" y="105"/>
                  </a:cubicBezTo>
                  <a:cubicBezTo>
                    <a:pt x="159" y="109"/>
                    <a:pt x="165" y="108"/>
                    <a:pt x="168" y="111"/>
                  </a:cubicBezTo>
                  <a:cubicBezTo>
                    <a:pt x="175" y="111"/>
                    <a:pt x="178" y="101"/>
                    <a:pt x="183" y="99"/>
                  </a:cubicBezTo>
                  <a:cubicBezTo>
                    <a:pt x="189" y="100"/>
                    <a:pt x="195" y="99"/>
                    <a:pt x="199" y="104"/>
                  </a:cubicBezTo>
                  <a:cubicBezTo>
                    <a:pt x="205" y="107"/>
                    <a:pt x="205" y="97"/>
                    <a:pt x="210" y="99"/>
                  </a:cubicBezTo>
                  <a:cubicBezTo>
                    <a:pt x="214" y="99"/>
                    <a:pt x="220" y="97"/>
                    <a:pt x="222" y="102"/>
                  </a:cubicBezTo>
                  <a:cubicBezTo>
                    <a:pt x="223" y="107"/>
                    <a:pt x="229" y="107"/>
                    <a:pt x="233" y="109"/>
                  </a:cubicBezTo>
                  <a:cubicBezTo>
                    <a:pt x="238" y="110"/>
                    <a:pt x="241" y="113"/>
                    <a:pt x="245" y="108"/>
                  </a:cubicBezTo>
                  <a:cubicBezTo>
                    <a:pt x="247" y="100"/>
                    <a:pt x="251" y="110"/>
                    <a:pt x="255" y="108"/>
                  </a:cubicBezTo>
                  <a:cubicBezTo>
                    <a:pt x="261" y="109"/>
                    <a:pt x="266" y="106"/>
                    <a:pt x="272" y="104"/>
                  </a:cubicBezTo>
                  <a:cubicBezTo>
                    <a:pt x="274" y="100"/>
                    <a:pt x="276" y="91"/>
                    <a:pt x="270" y="91"/>
                  </a:cubicBezTo>
                  <a:cubicBezTo>
                    <a:pt x="265" y="92"/>
                    <a:pt x="262" y="88"/>
                    <a:pt x="258" y="86"/>
                  </a:cubicBezTo>
                  <a:cubicBezTo>
                    <a:pt x="253" y="87"/>
                    <a:pt x="253" y="82"/>
                    <a:pt x="249" y="81"/>
                  </a:cubicBezTo>
                  <a:cubicBezTo>
                    <a:pt x="243" y="78"/>
                    <a:pt x="252" y="78"/>
                    <a:pt x="255" y="75"/>
                  </a:cubicBezTo>
                  <a:cubicBezTo>
                    <a:pt x="257" y="73"/>
                    <a:pt x="266" y="72"/>
                    <a:pt x="262" y="67"/>
                  </a:cubicBezTo>
                  <a:cubicBezTo>
                    <a:pt x="256" y="63"/>
                    <a:pt x="261" y="59"/>
                    <a:pt x="265" y="57"/>
                  </a:cubicBezTo>
                  <a:cubicBezTo>
                    <a:pt x="271" y="53"/>
                    <a:pt x="277" y="58"/>
                    <a:pt x="283" y="56"/>
                  </a:cubicBezTo>
                  <a:cubicBezTo>
                    <a:pt x="285" y="51"/>
                    <a:pt x="277" y="51"/>
                    <a:pt x="274" y="50"/>
                  </a:cubicBezTo>
                  <a:cubicBezTo>
                    <a:pt x="269" y="51"/>
                    <a:pt x="266" y="47"/>
                    <a:pt x="269" y="44"/>
                  </a:cubicBezTo>
                  <a:cubicBezTo>
                    <a:pt x="266" y="42"/>
                    <a:pt x="266" y="34"/>
                    <a:pt x="270" y="32"/>
                  </a:cubicBezTo>
                  <a:cubicBezTo>
                    <a:pt x="276" y="32"/>
                    <a:pt x="283" y="34"/>
                    <a:pt x="289" y="34"/>
                  </a:cubicBezTo>
                  <a:cubicBezTo>
                    <a:pt x="296" y="31"/>
                    <a:pt x="304" y="26"/>
                    <a:pt x="312" y="27"/>
                  </a:cubicBezTo>
                  <a:cubicBezTo>
                    <a:pt x="320" y="26"/>
                    <a:pt x="329" y="25"/>
                    <a:pt x="338" y="25"/>
                  </a:cubicBezTo>
                  <a:cubicBezTo>
                    <a:pt x="341" y="23"/>
                    <a:pt x="344" y="17"/>
                    <a:pt x="349" y="18"/>
                  </a:cubicBezTo>
                  <a:cubicBezTo>
                    <a:pt x="360" y="18"/>
                    <a:pt x="371" y="12"/>
                    <a:pt x="382" y="13"/>
                  </a:cubicBezTo>
                  <a:cubicBezTo>
                    <a:pt x="386" y="12"/>
                    <a:pt x="393" y="14"/>
                    <a:pt x="395" y="7"/>
                  </a:cubicBezTo>
                  <a:cubicBezTo>
                    <a:pt x="395" y="3"/>
                    <a:pt x="404" y="7"/>
                    <a:pt x="405" y="1"/>
                  </a:cubicBezTo>
                  <a:cubicBezTo>
                    <a:pt x="413" y="0"/>
                    <a:pt x="422" y="3"/>
                    <a:pt x="430" y="6"/>
                  </a:cubicBezTo>
                  <a:cubicBezTo>
                    <a:pt x="434" y="5"/>
                    <a:pt x="439" y="3"/>
                    <a:pt x="442" y="6"/>
                  </a:cubicBezTo>
                  <a:cubicBezTo>
                    <a:pt x="445" y="9"/>
                    <a:pt x="443" y="16"/>
                    <a:pt x="449" y="16"/>
                  </a:cubicBezTo>
                  <a:cubicBezTo>
                    <a:pt x="448" y="22"/>
                    <a:pt x="445" y="26"/>
                    <a:pt x="446" y="28"/>
                  </a:cubicBezTo>
                  <a:cubicBezTo>
                    <a:pt x="450" y="30"/>
                    <a:pt x="454" y="28"/>
                    <a:pt x="458" y="28"/>
                  </a:cubicBezTo>
                  <a:cubicBezTo>
                    <a:pt x="461" y="29"/>
                    <a:pt x="465" y="24"/>
                    <a:pt x="468" y="29"/>
                  </a:cubicBezTo>
                  <a:cubicBezTo>
                    <a:pt x="471" y="36"/>
                    <a:pt x="474" y="30"/>
                    <a:pt x="478" y="31"/>
                  </a:cubicBezTo>
                  <a:cubicBezTo>
                    <a:pt x="482" y="32"/>
                    <a:pt x="486" y="37"/>
                    <a:pt x="490" y="33"/>
                  </a:cubicBezTo>
                  <a:cubicBezTo>
                    <a:pt x="497" y="32"/>
                    <a:pt x="489" y="37"/>
                    <a:pt x="487" y="40"/>
                  </a:cubicBezTo>
                  <a:cubicBezTo>
                    <a:pt x="484" y="45"/>
                    <a:pt x="492" y="43"/>
                    <a:pt x="495" y="42"/>
                  </a:cubicBezTo>
                  <a:cubicBezTo>
                    <a:pt x="499" y="40"/>
                    <a:pt x="504" y="45"/>
                    <a:pt x="507" y="43"/>
                  </a:cubicBezTo>
                  <a:cubicBezTo>
                    <a:pt x="512" y="37"/>
                    <a:pt x="518" y="36"/>
                    <a:pt x="524" y="34"/>
                  </a:cubicBezTo>
                  <a:cubicBezTo>
                    <a:pt x="530" y="29"/>
                    <a:pt x="537" y="27"/>
                    <a:pt x="543" y="24"/>
                  </a:cubicBezTo>
                  <a:cubicBezTo>
                    <a:pt x="548" y="20"/>
                    <a:pt x="552" y="28"/>
                    <a:pt x="545" y="29"/>
                  </a:cubicBezTo>
                  <a:cubicBezTo>
                    <a:pt x="541" y="34"/>
                    <a:pt x="549" y="36"/>
                    <a:pt x="552" y="38"/>
                  </a:cubicBezTo>
                  <a:cubicBezTo>
                    <a:pt x="562" y="43"/>
                    <a:pt x="570" y="50"/>
                    <a:pt x="577" y="59"/>
                  </a:cubicBezTo>
                  <a:cubicBezTo>
                    <a:pt x="585" y="71"/>
                    <a:pt x="592" y="83"/>
                    <a:pt x="600" y="93"/>
                  </a:cubicBezTo>
                  <a:cubicBezTo>
                    <a:pt x="603" y="97"/>
                    <a:pt x="605" y="104"/>
                    <a:pt x="608" y="106"/>
                  </a:cubicBezTo>
                  <a:cubicBezTo>
                    <a:pt x="612" y="104"/>
                    <a:pt x="616" y="100"/>
                    <a:pt x="618" y="95"/>
                  </a:cubicBezTo>
                  <a:cubicBezTo>
                    <a:pt x="621" y="95"/>
                    <a:pt x="628" y="94"/>
                    <a:pt x="628" y="101"/>
                  </a:cubicBezTo>
                  <a:cubicBezTo>
                    <a:pt x="629" y="103"/>
                    <a:pt x="634" y="104"/>
                    <a:pt x="637" y="107"/>
                  </a:cubicBezTo>
                  <a:cubicBezTo>
                    <a:pt x="646" y="108"/>
                    <a:pt x="654" y="106"/>
                    <a:pt x="663" y="103"/>
                  </a:cubicBezTo>
                  <a:cubicBezTo>
                    <a:pt x="667" y="102"/>
                    <a:pt x="672" y="101"/>
                    <a:pt x="675" y="106"/>
                  </a:cubicBezTo>
                  <a:cubicBezTo>
                    <a:pt x="679" y="109"/>
                    <a:pt x="684" y="113"/>
                    <a:pt x="685" y="119"/>
                  </a:cubicBezTo>
                  <a:cubicBezTo>
                    <a:pt x="690" y="120"/>
                    <a:pt x="695" y="120"/>
                    <a:pt x="697" y="126"/>
                  </a:cubicBezTo>
                  <a:cubicBezTo>
                    <a:pt x="701" y="129"/>
                    <a:pt x="703" y="135"/>
                    <a:pt x="708" y="134"/>
                  </a:cubicBezTo>
                  <a:cubicBezTo>
                    <a:pt x="713" y="134"/>
                    <a:pt x="718" y="137"/>
                    <a:pt x="722" y="132"/>
                  </a:cubicBezTo>
                  <a:cubicBezTo>
                    <a:pt x="728" y="127"/>
                    <a:pt x="726" y="133"/>
                    <a:pt x="730" y="136"/>
                  </a:cubicBezTo>
                  <a:cubicBezTo>
                    <a:pt x="730" y="143"/>
                    <a:pt x="740" y="140"/>
                    <a:pt x="737" y="143"/>
                  </a:cubicBezTo>
                  <a:cubicBezTo>
                    <a:pt x="733" y="143"/>
                    <a:pt x="726" y="144"/>
                    <a:pt x="727" y="151"/>
                  </a:cubicBezTo>
                  <a:cubicBezTo>
                    <a:pt x="728" y="159"/>
                    <a:pt x="720" y="158"/>
                    <a:pt x="715" y="158"/>
                  </a:cubicBezTo>
                  <a:cubicBezTo>
                    <a:pt x="709" y="158"/>
                    <a:pt x="704" y="166"/>
                    <a:pt x="707" y="174"/>
                  </a:cubicBezTo>
                  <a:cubicBezTo>
                    <a:pt x="707" y="178"/>
                    <a:pt x="710" y="185"/>
                    <a:pt x="706" y="188"/>
                  </a:cubicBezTo>
                  <a:cubicBezTo>
                    <a:pt x="700" y="194"/>
                    <a:pt x="691" y="191"/>
                    <a:pt x="684" y="191"/>
                  </a:cubicBezTo>
                  <a:cubicBezTo>
                    <a:pt x="677" y="190"/>
                    <a:pt x="670" y="188"/>
                    <a:pt x="663" y="186"/>
                  </a:cubicBezTo>
                  <a:cubicBezTo>
                    <a:pt x="658" y="193"/>
                    <a:pt x="656" y="204"/>
                    <a:pt x="652" y="212"/>
                  </a:cubicBezTo>
                  <a:cubicBezTo>
                    <a:pt x="649" y="217"/>
                    <a:pt x="648" y="223"/>
                    <a:pt x="653" y="226"/>
                  </a:cubicBezTo>
                  <a:cubicBezTo>
                    <a:pt x="658" y="231"/>
                    <a:pt x="650" y="236"/>
                    <a:pt x="646" y="233"/>
                  </a:cubicBezTo>
                  <a:cubicBezTo>
                    <a:pt x="641" y="233"/>
                    <a:pt x="636" y="228"/>
                    <a:pt x="630" y="231"/>
                  </a:cubicBezTo>
                  <a:cubicBezTo>
                    <a:pt x="622" y="234"/>
                    <a:pt x="613" y="233"/>
                    <a:pt x="606" y="237"/>
                  </a:cubicBezTo>
                  <a:cubicBezTo>
                    <a:pt x="601" y="242"/>
                    <a:pt x="605" y="245"/>
                    <a:pt x="610" y="244"/>
                  </a:cubicBezTo>
                  <a:cubicBezTo>
                    <a:pt x="615" y="245"/>
                    <a:pt x="611" y="254"/>
                    <a:pt x="612" y="259"/>
                  </a:cubicBezTo>
                  <a:cubicBezTo>
                    <a:pt x="614" y="264"/>
                    <a:pt x="619" y="269"/>
                    <a:pt x="618" y="275"/>
                  </a:cubicBezTo>
                  <a:cubicBezTo>
                    <a:pt x="615" y="282"/>
                    <a:pt x="606" y="284"/>
                    <a:pt x="609" y="294"/>
                  </a:cubicBezTo>
                  <a:cubicBezTo>
                    <a:pt x="609" y="296"/>
                    <a:pt x="609" y="298"/>
                    <a:pt x="609" y="30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0" name="Freeform 2779"/>
            <p:cNvSpPr>
              <a:spLocks/>
            </p:cNvSpPr>
            <p:nvPr/>
          </p:nvSpPr>
          <p:spPr bwMode="auto">
            <a:xfrm>
              <a:off x="3080941" y="3631368"/>
              <a:ext cx="155741" cy="102607"/>
            </a:xfrm>
            <a:custGeom>
              <a:avLst/>
              <a:gdLst/>
              <a:ahLst/>
              <a:cxnLst>
                <a:cxn ang="0">
                  <a:pos x="200" y="190"/>
                </a:cxn>
                <a:cxn ang="0">
                  <a:pos x="192" y="172"/>
                </a:cxn>
                <a:cxn ang="0">
                  <a:pos x="151" y="150"/>
                </a:cxn>
                <a:cxn ang="0">
                  <a:pos x="123" y="130"/>
                </a:cxn>
                <a:cxn ang="0">
                  <a:pos x="109" y="106"/>
                </a:cxn>
                <a:cxn ang="0">
                  <a:pos x="84" y="99"/>
                </a:cxn>
                <a:cxn ang="0">
                  <a:pos x="73" y="81"/>
                </a:cxn>
                <a:cxn ang="0">
                  <a:pos x="51" y="66"/>
                </a:cxn>
                <a:cxn ang="0">
                  <a:pos x="37" y="70"/>
                </a:cxn>
                <a:cxn ang="0">
                  <a:pos x="19" y="85"/>
                </a:cxn>
                <a:cxn ang="0">
                  <a:pos x="0" y="96"/>
                </a:cxn>
                <a:cxn ang="0">
                  <a:pos x="47" y="0"/>
                </a:cxn>
                <a:cxn ang="0">
                  <a:pos x="109" y="47"/>
                </a:cxn>
                <a:cxn ang="0">
                  <a:pos x="159" y="43"/>
                </a:cxn>
                <a:cxn ang="0">
                  <a:pos x="178" y="61"/>
                </a:cxn>
                <a:cxn ang="0">
                  <a:pos x="183" y="81"/>
                </a:cxn>
                <a:cxn ang="0">
                  <a:pos x="198" y="101"/>
                </a:cxn>
                <a:cxn ang="0">
                  <a:pos x="222" y="111"/>
                </a:cxn>
                <a:cxn ang="0">
                  <a:pos x="237" y="94"/>
                </a:cxn>
                <a:cxn ang="0">
                  <a:pos x="264" y="80"/>
                </a:cxn>
                <a:cxn ang="0">
                  <a:pos x="268" y="83"/>
                </a:cxn>
                <a:cxn ang="0">
                  <a:pos x="266" y="94"/>
                </a:cxn>
                <a:cxn ang="0">
                  <a:pos x="283" y="92"/>
                </a:cxn>
                <a:cxn ang="0">
                  <a:pos x="302" y="106"/>
                </a:cxn>
                <a:cxn ang="0">
                  <a:pos x="297" y="115"/>
                </a:cxn>
                <a:cxn ang="0">
                  <a:pos x="277" y="120"/>
                </a:cxn>
                <a:cxn ang="0">
                  <a:pos x="264" y="113"/>
                </a:cxn>
                <a:cxn ang="0">
                  <a:pos x="251" y="110"/>
                </a:cxn>
                <a:cxn ang="0">
                  <a:pos x="239" y="121"/>
                </a:cxn>
                <a:cxn ang="0">
                  <a:pos x="231" y="127"/>
                </a:cxn>
                <a:cxn ang="0">
                  <a:pos x="210" y="135"/>
                </a:cxn>
                <a:cxn ang="0">
                  <a:pos x="219" y="152"/>
                </a:cxn>
                <a:cxn ang="0">
                  <a:pos x="218" y="178"/>
                </a:cxn>
                <a:cxn ang="0">
                  <a:pos x="211" y="196"/>
                </a:cxn>
              </a:cxnLst>
              <a:rect l="0" t="0" r="r" b="b"/>
              <a:pathLst>
                <a:path w="313" h="196">
                  <a:moveTo>
                    <a:pt x="211" y="196"/>
                  </a:moveTo>
                  <a:cubicBezTo>
                    <a:pt x="209" y="191"/>
                    <a:pt x="205" y="189"/>
                    <a:pt x="200" y="190"/>
                  </a:cubicBezTo>
                  <a:cubicBezTo>
                    <a:pt x="198" y="188"/>
                    <a:pt x="190" y="192"/>
                    <a:pt x="191" y="186"/>
                  </a:cubicBezTo>
                  <a:cubicBezTo>
                    <a:pt x="191" y="181"/>
                    <a:pt x="190" y="176"/>
                    <a:pt x="192" y="172"/>
                  </a:cubicBezTo>
                  <a:cubicBezTo>
                    <a:pt x="186" y="171"/>
                    <a:pt x="182" y="164"/>
                    <a:pt x="175" y="167"/>
                  </a:cubicBezTo>
                  <a:cubicBezTo>
                    <a:pt x="168" y="160"/>
                    <a:pt x="159" y="157"/>
                    <a:pt x="151" y="150"/>
                  </a:cubicBezTo>
                  <a:cubicBezTo>
                    <a:pt x="147" y="151"/>
                    <a:pt x="143" y="147"/>
                    <a:pt x="139" y="144"/>
                  </a:cubicBezTo>
                  <a:cubicBezTo>
                    <a:pt x="135" y="137"/>
                    <a:pt x="128" y="136"/>
                    <a:pt x="123" y="130"/>
                  </a:cubicBezTo>
                  <a:cubicBezTo>
                    <a:pt x="119" y="127"/>
                    <a:pt x="116" y="125"/>
                    <a:pt x="115" y="119"/>
                  </a:cubicBezTo>
                  <a:cubicBezTo>
                    <a:pt x="113" y="115"/>
                    <a:pt x="109" y="112"/>
                    <a:pt x="109" y="106"/>
                  </a:cubicBezTo>
                  <a:cubicBezTo>
                    <a:pt x="109" y="100"/>
                    <a:pt x="104" y="98"/>
                    <a:pt x="99" y="97"/>
                  </a:cubicBezTo>
                  <a:cubicBezTo>
                    <a:pt x="95" y="102"/>
                    <a:pt x="89" y="96"/>
                    <a:pt x="84" y="99"/>
                  </a:cubicBezTo>
                  <a:cubicBezTo>
                    <a:pt x="81" y="99"/>
                    <a:pt x="73" y="96"/>
                    <a:pt x="75" y="92"/>
                  </a:cubicBezTo>
                  <a:cubicBezTo>
                    <a:pt x="74" y="88"/>
                    <a:pt x="77" y="83"/>
                    <a:pt x="73" y="81"/>
                  </a:cubicBezTo>
                  <a:cubicBezTo>
                    <a:pt x="74" y="74"/>
                    <a:pt x="67" y="74"/>
                    <a:pt x="62" y="73"/>
                  </a:cubicBezTo>
                  <a:cubicBezTo>
                    <a:pt x="59" y="70"/>
                    <a:pt x="55" y="69"/>
                    <a:pt x="51" y="66"/>
                  </a:cubicBezTo>
                  <a:cubicBezTo>
                    <a:pt x="49" y="63"/>
                    <a:pt x="42" y="65"/>
                    <a:pt x="41" y="67"/>
                  </a:cubicBezTo>
                  <a:cubicBezTo>
                    <a:pt x="47" y="75"/>
                    <a:pt x="42" y="71"/>
                    <a:pt x="37" y="70"/>
                  </a:cubicBezTo>
                  <a:cubicBezTo>
                    <a:pt x="35" y="74"/>
                    <a:pt x="32" y="78"/>
                    <a:pt x="28" y="76"/>
                  </a:cubicBezTo>
                  <a:cubicBezTo>
                    <a:pt x="24" y="77"/>
                    <a:pt x="19" y="80"/>
                    <a:pt x="19" y="85"/>
                  </a:cubicBezTo>
                  <a:cubicBezTo>
                    <a:pt x="16" y="89"/>
                    <a:pt x="24" y="96"/>
                    <a:pt x="18" y="97"/>
                  </a:cubicBezTo>
                  <a:cubicBezTo>
                    <a:pt x="12" y="97"/>
                    <a:pt x="6" y="97"/>
                    <a:pt x="0" y="96"/>
                  </a:cubicBezTo>
                  <a:cubicBezTo>
                    <a:pt x="0" y="69"/>
                    <a:pt x="0" y="41"/>
                    <a:pt x="1" y="13"/>
                  </a:cubicBezTo>
                  <a:cubicBezTo>
                    <a:pt x="16" y="8"/>
                    <a:pt x="31" y="4"/>
                    <a:pt x="47" y="0"/>
                  </a:cubicBezTo>
                  <a:cubicBezTo>
                    <a:pt x="62" y="10"/>
                    <a:pt x="79" y="20"/>
                    <a:pt x="94" y="31"/>
                  </a:cubicBezTo>
                  <a:cubicBezTo>
                    <a:pt x="99" y="37"/>
                    <a:pt x="104" y="42"/>
                    <a:pt x="109" y="47"/>
                  </a:cubicBezTo>
                  <a:cubicBezTo>
                    <a:pt x="120" y="46"/>
                    <a:pt x="130" y="42"/>
                    <a:pt x="141" y="45"/>
                  </a:cubicBezTo>
                  <a:cubicBezTo>
                    <a:pt x="147" y="45"/>
                    <a:pt x="153" y="47"/>
                    <a:pt x="159" y="43"/>
                  </a:cubicBezTo>
                  <a:cubicBezTo>
                    <a:pt x="163" y="39"/>
                    <a:pt x="165" y="48"/>
                    <a:pt x="169" y="49"/>
                  </a:cubicBezTo>
                  <a:cubicBezTo>
                    <a:pt x="174" y="50"/>
                    <a:pt x="175" y="57"/>
                    <a:pt x="178" y="61"/>
                  </a:cubicBezTo>
                  <a:cubicBezTo>
                    <a:pt x="183" y="56"/>
                    <a:pt x="184" y="60"/>
                    <a:pt x="183" y="67"/>
                  </a:cubicBezTo>
                  <a:cubicBezTo>
                    <a:pt x="182" y="71"/>
                    <a:pt x="179" y="79"/>
                    <a:pt x="183" y="81"/>
                  </a:cubicBezTo>
                  <a:cubicBezTo>
                    <a:pt x="188" y="79"/>
                    <a:pt x="191" y="82"/>
                    <a:pt x="192" y="89"/>
                  </a:cubicBezTo>
                  <a:cubicBezTo>
                    <a:pt x="193" y="93"/>
                    <a:pt x="193" y="102"/>
                    <a:pt x="198" y="101"/>
                  </a:cubicBezTo>
                  <a:cubicBezTo>
                    <a:pt x="204" y="101"/>
                    <a:pt x="210" y="98"/>
                    <a:pt x="216" y="100"/>
                  </a:cubicBezTo>
                  <a:cubicBezTo>
                    <a:pt x="221" y="102"/>
                    <a:pt x="217" y="109"/>
                    <a:pt x="222" y="111"/>
                  </a:cubicBezTo>
                  <a:cubicBezTo>
                    <a:pt x="226" y="114"/>
                    <a:pt x="230" y="111"/>
                    <a:pt x="228" y="105"/>
                  </a:cubicBezTo>
                  <a:cubicBezTo>
                    <a:pt x="231" y="101"/>
                    <a:pt x="236" y="101"/>
                    <a:pt x="237" y="94"/>
                  </a:cubicBezTo>
                  <a:cubicBezTo>
                    <a:pt x="242" y="90"/>
                    <a:pt x="249" y="89"/>
                    <a:pt x="254" y="86"/>
                  </a:cubicBezTo>
                  <a:cubicBezTo>
                    <a:pt x="257" y="83"/>
                    <a:pt x="260" y="76"/>
                    <a:pt x="264" y="80"/>
                  </a:cubicBezTo>
                  <a:cubicBezTo>
                    <a:pt x="266" y="76"/>
                    <a:pt x="271" y="73"/>
                    <a:pt x="275" y="76"/>
                  </a:cubicBezTo>
                  <a:cubicBezTo>
                    <a:pt x="279" y="79"/>
                    <a:pt x="268" y="79"/>
                    <a:pt x="268" y="83"/>
                  </a:cubicBezTo>
                  <a:cubicBezTo>
                    <a:pt x="263" y="83"/>
                    <a:pt x="260" y="88"/>
                    <a:pt x="257" y="91"/>
                  </a:cubicBezTo>
                  <a:cubicBezTo>
                    <a:pt x="258" y="94"/>
                    <a:pt x="264" y="94"/>
                    <a:pt x="266" y="94"/>
                  </a:cubicBezTo>
                  <a:cubicBezTo>
                    <a:pt x="268" y="99"/>
                    <a:pt x="272" y="101"/>
                    <a:pt x="276" y="100"/>
                  </a:cubicBezTo>
                  <a:cubicBezTo>
                    <a:pt x="279" y="99"/>
                    <a:pt x="281" y="97"/>
                    <a:pt x="283" y="92"/>
                  </a:cubicBezTo>
                  <a:cubicBezTo>
                    <a:pt x="287" y="94"/>
                    <a:pt x="287" y="102"/>
                    <a:pt x="292" y="99"/>
                  </a:cubicBezTo>
                  <a:cubicBezTo>
                    <a:pt x="293" y="105"/>
                    <a:pt x="299" y="103"/>
                    <a:pt x="302" y="106"/>
                  </a:cubicBezTo>
                  <a:cubicBezTo>
                    <a:pt x="306" y="107"/>
                    <a:pt x="313" y="108"/>
                    <a:pt x="306" y="111"/>
                  </a:cubicBezTo>
                  <a:cubicBezTo>
                    <a:pt x="304" y="116"/>
                    <a:pt x="297" y="111"/>
                    <a:pt x="297" y="115"/>
                  </a:cubicBezTo>
                  <a:cubicBezTo>
                    <a:pt x="295" y="117"/>
                    <a:pt x="290" y="117"/>
                    <a:pt x="288" y="121"/>
                  </a:cubicBezTo>
                  <a:cubicBezTo>
                    <a:pt x="284" y="124"/>
                    <a:pt x="281" y="121"/>
                    <a:pt x="277" y="120"/>
                  </a:cubicBezTo>
                  <a:cubicBezTo>
                    <a:pt x="273" y="121"/>
                    <a:pt x="270" y="121"/>
                    <a:pt x="266" y="121"/>
                  </a:cubicBezTo>
                  <a:cubicBezTo>
                    <a:pt x="262" y="119"/>
                    <a:pt x="257" y="116"/>
                    <a:pt x="264" y="113"/>
                  </a:cubicBezTo>
                  <a:cubicBezTo>
                    <a:pt x="269" y="109"/>
                    <a:pt x="264" y="105"/>
                    <a:pt x="261" y="103"/>
                  </a:cubicBezTo>
                  <a:cubicBezTo>
                    <a:pt x="259" y="105"/>
                    <a:pt x="255" y="110"/>
                    <a:pt x="251" y="110"/>
                  </a:cubicBezTo>
                  <a:cubicBezTo>
                    <a:pt x="248" y="115"/>
                    <a:pt x="244" y="104"/>
                    <a:pt x="242" y="109"/>
                  </a:cubicBezTo>
                  <a:cubicBezTo>
                    <a:pt x="238" y="112"/>
                    <a:pt x="243" y="119"/>
                    <a:pt x="239" y="121"/>
                  </a:cubicBezTo>
                  <a:cubicBezTo>
                    <a:pt x="236" y="120"/>
                    <a:pt x="229" y="122"/>
                    <a:pt x="228" y="123"/>
                  </a:cubicBezTo>
                  <a:cubicBezTo>
                    <a:pt x="233" y="124"/>
                    <a:pt x="237" y="123"/>
                    <a:pt x="231" y="127"/>
                  </a:cubicBezTo>
                  <a:cubicBezTo>
                    <a:pt x="229" y="130"/>
                    <a:pt x="227" y="133"/>
                    <a:pt x="225" y="137"/>
                  </a:cubicBezTo>
                  <a:cubicBezTo>
                    <a:pt x="220" y="137"/>
                    <a:pt x="215" y="135"/>
                    <a:pt x="210" y="135"/>
                  </a:cubicBezTo>
                  <a:cubicBezTo>
                    <a:pt x="206" y="136"/>
                    <a:pt x="205" y="144"/>
                    <a:pt x="210" y="146"/>
                  </a:cubicBezTo>
                  <a:cubicBezTo>
                    <a:pt x="212" y="151"/>
                    <a:pt x="219" y="146"/>
                    <a:pt x="219" y="152"/>
                  </a:cubicBezTo>
                  <a:cubicBezTo>
                    <a:pt x="217" y="157"/>
                    <a:pt x="219" y="164"/>
                    <a:pt x="223" y="166"/>
                  </a:cubicBezTo>
                  <a:cubicBezTo>
                    <a:pt x="227" y="172"/>
                    <a:pt x="218" y="173"/>
                    <a:pt x="218" y="178"/>
                  </a:cubicBezTo>
                  <a:cubicBezTo>
                    <a:pt x="214" y="182"/>
                    <a:pt x="214" y="186"/>
                    <a:pt x="213" y="191"/>
                  </a:cubicBezTo>
                  <a:cubicBezTo>
                    <a:pt x="212" y="193"/>
                    <a:pt x="212" y="195"/>
                    <a:pt x="211" y="19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1" name="Freeform 2780"/>
            <p:cNvSpPr>
              <a:spLocks noEditPoints="1"/>
            </p:cNvSpPr>
            <p:nvPr/>
          </p:nvSpPr>
          <p:spPr bwMode="auto">
            <a:xfrm>
              <a:off x="2980166" y="3675342"/>
              <a:ext cx="54968" cy="42143"/>
            </a:xfrm>
            <a:custGeom>
              <a:avLst/>
              <a:gdLst/>
              <a:ahLst/>
              <a:cxnLst>
                <a:cxn ang="0">
                  <a:pos x="75" y="82"/>
                </a:cxn>
                <a:cxn ang="0">
                  <a:pos x="64" y="75"/>
                </a:cxn>
                <a:cxn ang="0">
                  <a:pos x="64" y="66"/>
                </a:cxn>
                <a:cxn ang="0">
                  <a:pos x="66" y="60"/>
                </a:cxn>
                <a:cxn ang="0">
                  <a:pos x="58" y="51"/>
                </a:cxn>
                <a:cxn ang="0">
                  <a:pos x="46" y="57"/>
                </a:cxn>
                <a:cxn ang="0">
                  <a:pos x="36" y="65"/>
                </a:cxn>
                <a:cxn ang="0">
                  <a:pos x="36" y="61"/>
                </a:cxn>
                <a:cxn ang="0">
                  <a:pos x="32" y="53"/>
                </a:cxn>
                <a:cxn ang="0">
                  <a:pos x="22" y="45"/>
                </a:cxn>
                <a:cxn ang="0">
                  <a:pos x="25" y="39"/>
                </a:cxn>
                <a:cxn ang="0">
                  <a:pos x="15" y="29"/>
                </a:cxn>
                <a:cxn ang="0">
                  <a:pos x="14" y="20"/>
                </a:cxn>
                <a:cxn ang="0">
                  <a:pos x="9" y="13"/>
                </a:cxn>
                <a:cxn ang="0">
                  <a:pos x="22" y="15"/>
                </a:cxn>
                <a:cxn ang="0">
                  <a:pos x="33" y="19"/>
                </a:cxn>
                <a:cxn ang="0">
                  <a:pos x="35" y="11"/>
                </a:cxn>
                <a:cxn ang="0">
                  <a:pos x="32" y="2"/>
                </a:cxn>
                <a:cxn ang="0">
                  <a:pos x="41" y="5"/>
                </a:cxn>
                <a:cxn ang="0">
                  <a:pos x="49" y="14"/>
                </a:cxn>
                <a:cxn ang="0">
                  <a:pos x="61" y="13"/>
                </a:cxn>
                <a:cxn ang="0">
                  <a:pos x="72" y="3"/>
                </a:cxn>
                <a:cxn ang="0">
                  <a:pos x="80" y="11"/>
                </a:cxn>
                <a:cxn ang="0">
                  <a:pos x="87" y="25"/>
                </a:cxn>
                <a:cxn ang="0">
                  <a:pos x="97" y="30"/>
                </a:cxn>
                <a:cxn ang="0">
                  <a:pos x="103" y="37"/>
                </a:cxn>
                <a:cxn ang="0">
                  <a:pos x="92" y="38"/>
                </a:cxn>
                <a:cxn ang="0">
                  <a:pos x="86" y="50"/>
                </a:cxn>
                <a:cxn ang="0">
                  <a:pos x="84" y="60"/>
                </a:cxn>
                <a:cxn ang="0">
                  <a:pos x="79" y="64"/>
                </a:cxn>
                <a:cxn ang="0">
                  <a:pos x="76" y="77"/>
                </a:cxn>
                <a:cxn ang="0">
                  <a:pos x="75" y="82"/>
                </a:cxn>
                <a:cxn ang="0">
                  <a:pos x="0" y="49"/>
                </a:cxn>
                <a:cxn ang="0">
                  <a:pos x="11" y="51"/>
                </a:cxn>
                <a:cxn ang="0">
                  <a:pos x="21" y="54"/>
                </a:cxn>
                <a:cxn ang="0">
                  <a:pos x="26" y="63"/>
                </a:cxn>
                <a:cxn ang="0">
                  <a:pos x="23" y="69"/>
                </a:cxn>
                <a:cxn ang="0">
                  <a:pos x="11" y="62"/>
                </a:cxn>
                <a:cxn ang="0">
                  <a:pos x="0" y="49"/>
                </a:cxn>
              </a:cxnLst>
              <a:rect l="0" t="0" r="r" b="b"/>
              <a:pathLst>
                <a:path w="107" h="82">
                  <a:moveTo>
                    <a:pt x="75" y="82"/>
                  </a:moveTo>
                  <a:cubicBezTo>
                    <a:pt x="71" y="79"/>
                    <a:pt x="66" y="80"/>
                    <a:pt x="64" y="75"/>
                  </a:cubicBezTo>
                  <a:cubicBezTo>
                    <a:pt x="58" y="74"/>
                    <a:pt x="60" y="68"/>
                    <a:pt x="64" y="66"/>
                  </a:cubicBezTo>
                  <a:cubicBezTo>
                    <a:pt x="62" y="63"/>
                    <a:pt x="59" y="60"/>
                    <a:pt x="66" y="60"/>
                  </a:cubicBezTo>
                  <a:cubicBezTo>
                    <a:pt x="68" y="55"/>
                    <a:pt x="60" y="54"/>
                    <a:pt x="58" y="51"/>
                  </a:cubicBezTo>
                  <a:cubicBezTo>
                    <a:pt x="54" y="50"/>
                    <a:pt x="50" y="55"/>
                    <a:pt x="46" y="57"/>
                  </a:cubicBezTo>
                  <a:cubicBezTo>
                    <a:pt x="43" y="60"/>
                    <a:pt x="40" y="63"/>
                    <a:pt x="36" y="65"/>
                  </a:cubicBezTo>
                  <a:cubicBezTo>
                    <a:pt x="35" y="69"/>
                    <a:pt x="31" y="59"/>
                    <a:pt x="36" y="61"/>
                  </a:cubicBezTo>
                  <a:cubicBezTo>
                    <a:pt x="29" y="58"/>
                    <a:pt x="38" y="53"/>
                    <a:pt x="32" y="53"/>
                  </a:cubicBezTo>
                  <a:cubicBezTo>
                    <a:pt x="28" y="52"/>
                    <a:pt x="24" y="49"/>
                    <a:pt x="22" y="45"/>
                  </a:cubicBezTo>
                  <a:cubicBezTo>
                    <a:pt x="15" y="41"/>
                    <a:pt x="27" y="45"/>
                    <a:pt x="25" y="39"/>
                  </a:cubicBezTo>
                  <a:cubicBezTo>
                    <a:pt x="22" y="37"/>
                    <a:pt x="17" y="34"/>
                    <a:pt x="15" y="29"/>
                  </a:cubicBezTo>
                  <a:cubicBezTo>
                    <a:pt x="17" y="25"/>
                    <a:pt x="20" y="22"/>
                    <a:pt x="14" y="20"/>
                  </a:cubicBezTo>
                  <a:cubicBezTo>
                    <a:pt x="10" y="20"/>
                    <a:pt x="8" y="16"/>
                    <a:pt x="9" y="13"/>
                  </a:cubicBezTo>
                  <a:cubicBezTo>
                    <a:pt x="13" y="9"/>
                    <a:pt x="19" y="10"/>
                    <a:pt x="22" y="15"/>
                  </a:cubicBezTo>
                  <a:cubicBezTo>
                    <a:pt x="25" y="18"/>
                    <a:pt x="30" y="15"/>
                    <a:pt x="33" y="19"/>
                  </a:cubicBezTo>
                  <a:cubicBezTo>
                    <a:pt x="37" y="23"/>
                    <a:pt x="41" y="11"/>
                    <a:pt x="35" y="11"/>
                  </a:cubicBezTo>
                  <a:cubicBezTo>
                    <a:pt x="31" y="11"/>
                    <a:pt x="28" y="4"/>
                    <a:pt x="32" y="2"/>
                  </a:cubicBezTo>
                  <a:cubicBezTo>
                    <a:pt x="36" y="0"/>
                    <a:pt x="38" y="2"/>
                    <a:pt x="41" y="5"/>
                  </a:cubicBezTo>
                  <a:cubicBezTo>
                    <a:pt x="45" y="7"/>
                    <a:pt x="48" y="10"/>
                    <a:pt x="49" y="14"/>
                  </a:cubicBezTo>
                  <a:cubicBezTo>
                    <a:pt x="53" y="14"/>
                    <a:pt x="59" y="19"/>
                    <a:pt x="61" y="13"/>
                  </a:cubicBezTo>
                  <a:cubicBezTo>
                    <a:pt x="64" y="8"/>
                    <a:pt x="70" y="9"/>
                    <a:pt x="72" y="3"/>
                  </a:cubicBezTo>
                  <a:cubicBezTo>
                    <a:pt x="75" y="1"/>
                    <a:pt x="77" y="9"/>
                    <a:pt x="80" y="11"/>
                  </a:cubicBezTo>
                  <a:cubicBezTo>
                    <a:pt x="84" y="14"/>
                    <a:pt x="82" y="22"/>
                    <a:pt x="87" y="25"/>
                  </a:cubicBezTo>
                  <a:cubicBezTo>
                    <a:pt x="89" y="28"/>
                    <a:pt x="92" y="32"/>
                    <a:pt x="97" y="30"/>
                  </a:cubicBezTo>
                  <a:cubicBezTo>
                    <a:pt x="100" y="29"/>
                    <a:pt x="107" y="37"/>
                    <a:pt x="103" y="37"/>
                  </a:cubicBezTo>
                  <a:cubicBezTo>
                    <a:pt x="99" y="35"/>
                    <a:pt x="95" y="36"/>
                    <a:pt x="92" y="38"/>
                  </a:cubicBezTo>
                  <a:cubicBezTo>
                    <a:pt x="86" y="38"/>
                    <a:pt x="89" y="46"/>
                    <a:pt x="86" y="50"/>
                  </a:cubicBezTo>
                  <a:cubicBezTo>
                    <a:pt x="83" y="54"/>
                    <a:pt x="90" y="60"/>
                    <a:pt x="84" y="60"/>
                  </a:cubicBezTo>
                  <a:cubicBezTo>
                    <a:pt x="84" y="70"/>
                    <a:pt x="81" y="60"/>
                    <a:pt x="79" y="64"/>
                  </a:cubicBezTo>
                  <a:cubicBezTo>
                    <a:pt x="78" y="69"/>
                    <a:pt x="78" y="72"/>
                    <a:pt x="76" y="77"/>
                  </a:cubicBezTo>
                  <a:cubicBezTo>
                    <a:pt x="76" y="79"/>
                    <a:pt x="75" y="80"/>
                    <a:pt x="75" y="82"/>
                  </a:cubicBezTo>
                  <a:close/>
                  <a:moveTo>
                    <a:pt x="0" y="49"/>
                  </a:moveTo>
                  <a:cubicBezTo>
                    <a:pt x="3" y="51"/>
                    <a:pt x="8" y="46"/>
                    <a:pt x="11" y="51"/>
                  </a:cubicBezTo>
                  <a:cubicBezTo>
                    <a:pt x="13" y="56"/>
                    <a:pt x="18" y="54"/>
                    <a:pt x="21" y="54"/>
                  </a:cubicBezTo>
                  <a:cubicBezTo>
                    <a:pt x="21" y="57"/>
                    <a:pt x="26" y="59"/>
                    <a:pt x="26" y="63"/>
                  </a:cubicBezTo>
                  <a:cubicBezTo>
                    <a:pt x="29" y="70"/>
                    <a:pt x="29" y="70"/>
                    <a:pt x="23" y="69"/>
                  </a:cubicBezTo>
                  <a:cubicBezTo>
                    <a:pt x="18" y="70"/>
                    <a:pt x="13" y="67"/>
                    <a:pt x="11" y="62"/>
                  </a:cubicBezTo>
                  <a:cubicBezTo>
                    <a:pt x="5" y="60"/>
                    <a:pt x="4" y="53"/>
                    <a:pt x="0" y="4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2" name="Freeform 2781"/>
            <p:cNvSpPr>
              <a:spLocks/>
            </p:cNvSpPr>
            <p:nvPr/>
          </p:nvSpPr>
          <p:spPr bwMode="auto">
            <a:xfrm>
              <a:off x="3049792" y="3662517"/>
              <a:ext cx="126427" cy="91613"/>
            </a:xfrm>
            <a:custGeom>
              <a:avLst/>
              <a:gdLst/>
              <a:ahLst/>
              <a:cxnLst>
                <a:cxn ang="0">
                  <a:pos x="158" y="165"/>
                </a:cxn>
                <a:cxn ang="0">
                  <a:pos x="155" y="142"/>
                </a:cxn>
                <a:cxn ang="0">
                  <a:pos x="142" y="142"/>
                </a:cxn>
                <a:cxn ang="0">
                  <a:pos x="116" y="119"/>
                </a:cxn>
                <a:cxn ang="0">
                  <a:pos x="94" y="113"/>
                </a:cxn>
                <a:cxn ang="0">
                  <a:pos x="83" y="105"/>
                </a:cxn>
                <a:cxn ang="0">
                  <a:pos x="67" y="108"/>
                </a:cxn>
                <a:cxn ang="0">
                  <a:pos x="46" y="113"/>
                </a:cxn>
                <a:cxn ang="0">
                  <a:pos x="30" y="125"/>
                </a:cxn>
                <a:cxn ang="0">
                  <a:pos x="25" y="111"/>
                </a:cxn>
                <a:cxn ang="0">
                  <a:pos x="26" y="96"/>
                </a:cxn>
                <a:cxn ang="0">
                  <a:pos x="24" y="85"/>
                </a:cxn>
                <a:cxn ang="0">
                  <a:pos x="15" y="79"/>
                </a:cxn>
                <a:cxn ang="0">
                  <a:pos x="19" y="75"/>
                </a:cxn>
                <a:cxn ang="0">
                  <a:pos x="19" y="71"/>
                </a:cxn>
                <a:cxn ang="0">
                  <a:pos x="16" y="65"/>
                </a:cxn>
                <a:cxn ang="0">
                  <a:pos x="7" y="61"/>
                </a:cxn>
                <a:cxn ang="0">
                  <a:pos x="8" y="47"/>
                </a:cxn>
                <a:cxn ang="0">
                  <a:pos x="14" y="47"/>
                </a:cxn>
                <a:cxn ang="0">
                  <a:pos x="23" y="46"/>
                </a:cxn>
                <a:cxn ang="0">
                  <a:pos x="32" y="48"/>
                </a:cxn>
                <a:cxn ang="0">
                  <a:pos x="36" y="45"/>
                </a:cxn>
                <a:cxn ang="0">
                  <a:pos x="40" y="38"/>
                </a:cxn>
                <a:cxn ang="0">
                  <a:pos x="30" y="29"/>
                </a:cxn>
                <a:cxn ang="0">
                  <a:pos x="26" y="17"/>
                </a:cxn>
                <a:cxn ang="0">
                  <a:pos x="10" y="18"/>
                </a:cxn>
                <a:cxn ang="0">
                  <a:pos x="8" y="33"/>
                </a:cxn>
                <a:cxn ang="0">
                  <a:pos x="4" y="31"/>
                </a:cxn>
                <a:cxn ang="0">
                  <a:pos x="5" y="20"/>
                </a:cxn>
                <a:cxn ang="0">
                  <a:pos x="31" y="11"/>
                </a:cxn>
                <a:cxn ang="0">
                  <a:pos x="46" y="22"/>
                </a:cxn>
                <a:cxn ang="0">
                  <a:pos x="58" y="36"/>
                </a:cxn>
                <a:cxn ang="0">
                  <a:pos x="72" y="35"/>
                </a:cxn>
                <a:cxn ang="0">
                  <a:pos x="85" y="35"/>
                </a:cxn>
                <a:cxn ang="0">
                  <a:pos x="84" y="20"/>
                </a:cxn>
                <a:cxn ang="0">
                  <a:pos x="97" y="14"/>
                </a:cxn>
                <a:cxn ang="0">
                  <a:pos x="106" y="9"/>
                </a:cxn>
                <a:cxn ang="0">
                  <a:pos x="109" y="3"/>
                </a:cxn>
                <a:cxn ang="0">
                  <a:pos x="123" y="7"/>
                </a:cxn>
                <a:cxn ang="0">
                  <a:pos x="137" y="16"/>
                </a:cxn>
                <a:cxn ang="0">
                  <a:pos x="140" y="27"/>
                </a:cxn>
                <a:cxn ang="0">
                  <a:pos x="146" y="36"/>
                </a:cxn>
                <a:cxn ang="0">
                  <a:pos x="159" y="37"/>
                </a:cxn>
                <a:cxn ang="0">
                  <a:pos x="171" y="37"/>
                </a:cxn>
                <a:cxn ang="0">
                  <a:pos x="178" y="54"/>
                </a:cxn>
                <a:cxn ang="0">
                  <a:pos x="185" y="66"/>
                </a:cxn>
                <a:cxn ang="0">
                  <a:pos x="203" y="79"/>
                </a:cxn>
                <a:cxn ang="0">
                  <a:pos x="214" y="88"/>
                </a:cxn>
                <a:cxn ang="0">
                  <a:pos x="226" y="95"/>
                </a:cxn>
                <a:cxn ang="0">
                  <a:pos x="241" y="104"/>
                </a:cxn>
                <a:cxn ang="0">
                  <a:pos x="257" y="110"/>
                </a:cxn>
                <a:cxn ang="0">
                  <a:pos x="255" y="125"/>
                </a:cxn>
                <a:cxn ang="0">
                  <a:pos x="244" y="125"/>
                </a:cxn>
                <a:cxn ang="0">
                  <a:pos x="233" y="126"/>
                </a:cxn>
                <a:cxn ang="0">
                  <a:pos x="221" y="133"/>
                </a:cxn>
                <a:cxn ang="0">
                  <a:pos x="216" y="150"/>
                </a:cxn>
                <a:cxn ang="0">
                  <a:pos x="192" y="160"/>
                </a:cxn>
                <a:cxn ang="0">
                  <a:pos x="185" y="172"/>
                </a:cxn>
                <a:cxn ang="0">
                  <a:pos x="159" y="166"/>
                </a:cxn>
                <a:cxn ang="0">
                  <a:pos x="158" y="165"/>
                </a:cxn>
              </a:cxnLst>
              <a:rect l="0" t="0" r="r" b="b"/>
              <a:pathLst>
                <a:path w="257" h="175">
                  <a:moveTo>
                    <a:pt x="158" y="165"/>
                  </a:moveTo>
                  <a:cubicBezTo>
                    <a:pt x="154" y="159"/>
                    <a:pt x="157" y="149"/>
                    <a:pt x="155" y="142"/>
                  </a:cubicBezTo>
                  <a:cubicBezTo>
                    <a:pt x="152" y="139"/>
                    <a:pt x="146" y="143"/>
                    <a:pt x="142" y="142"/>
                  </a:cubicBezTo>
                  <a:cubicBezTo>
                    <a:pt x="133" y="135"/>
                    <a:pt x="126" y="124"/>
                    <a:pt x="116" y="119"/>
                  </a:cubicBezTo>
                  <a:cubicBezTo>
                    <a:pt x="109" y="116"/>
                    <a:pt x="101" y="118"/>
                    <a:pt x="94" y="113"/>
                  </a:cubicBezTo>
                  <a:cubicBezTo>
                    <a:pt x="90" y="113"/>
                    <a:pt x="87" y="106"/>
                    <a:pt x="83" y="105"/>
                  </a:cubicBezTo>
                  <a:cubicBezTo>
                    <a:pt x="78" y="105"/>
                    <a:pt x="71" y="102"/>
                    <a:pt x="67" y="108"/>
                  </a:cubicBezTo>
                  <a:cubicBezTo>
                    <a:pt x="60" y="111"/>
                    <a:pt x="52" y="106"/>
                    <a:pt x="46" y="113"/>
                  </a:cubicBezTo>
                  <a:cubicBezTo>
                    <a:pt x="41" y="118"/>
                    <a:pt x="37" y="126"/>
                    <a:pt x="30" y="125"/>
                  </a:cubicBezTo>
                  <a:cubicBezTo>
                    <a:pt x="25" y="125"/>
                    <a:pt x="27" y="115"/>
                    <a:pt x="25" y="111"/>
                  </a:cubicBezTo>
                  <a:cubicBezTo>
                    <a:pt x="26" y="107"/>
                    <a:pt x="26" y="101"/>
                    <a:pt x="26" y="96"/>
                  </a:cubicBezTo>
                  <a:cubicBezTo>
                    <a:pt x="29" y="92"/>
                    <a:pt x="29" y="86"/>
                    <a:pt x="24" y="85"/>
                  </a:cubicBezTo>
                  <a:cubicBezTo>
                    <a:pt x="22" y="81"/>
                    <a:pt x="18" y="78"/>
                    <a:pt x="15" y="79"/>
                  </a:cubicBezTo>
                  <a:cubicBezTo>
                    <a:pt x="11" y="81"/>
                    <a:pt x="15" y="72"/>
                    <a:pt x="19" y="75"/>
                  </a:cubicBezTo>
                  <a:cubicBezTo>
                    <a:pt x="27" y="78"/>
                    <a:pt x="22" y="73"/>
                    <a:pt x="19" y="71"/>
                  </a:cubicBezTo>
                  <a:cubicBezTo>
                    <a:pt x="21" y="65"/>
                    <a:pt x="22" y="63"/>
                    <a:pt x="16" y="65"/>
                  </a:cubicBezTo>
                  <a:cubicBezTo>
                    <a:pt x="11" y="64"/>
                    <a:pt x="8" y="68"/>
                    <a:pt x="7" y="61"/>
                  </a:cubicBezTo>
                  <a:cubicBezTo>
                    <a:pt x="5" y="56"/>
                    <a:pt x="8" y="52"/>
                    <a:pt x="8" y="47"/>
                  </a:cubicBezTo>
                  <a:cubicBezTo>
                    <a:pt x="10" y="37"/>
                    <a:pt x="11" y="45"/>
                    <a:pt x="14" y="47"/>
                  </a:cubicBezTo>
                  <a:cubicBezTo>
                    <a:pt x="19" y="48"/>
                    <a:pt x="21" y="44"/>
                    <a:pt x="23" y="46"/>
                  </a:cubicBezTo>
                  <a:cubicBezTo>
                    <a:pt x="23" y="53"/>
                    <a:pt x="29" y="49"/>
                    <a:pt x="32" y="48"/>
                  </a:cubicBezTo>
                  <a:cubicBezTo>
                    <a:pt x="38" y="54"/>
                    <a:pt x="31" y="40"/>
                    <a:pt x="36" y="45"/>
                  </a:cubicBezTo>
                  <a:cubicBezTo>
                    <a:pt x="40" y="48"/>
                    <a:pt x="45" y="42"/>
                    <a:pt x="40" y="38"/>
                  </a:cubicBezTo>
                  <a:cubicBezTo>
                    <a:pt x="37" y="34"/>
                    <a:pt x="32" y="34"/>
                    <a:pt x="30" y="29"/>
                  </a:cubicBezTo>
                  <a:cubicBezTo>
                    <a:pt x="29" y="25"/>
                    <a:pt x="28" y="20"/>
                    <a:pt x="26" y="17"/>
                  </a:cubicBezTo>
                  <a:cubicBezTo>
                    <a:pt x="21" y="16"/>
                    <a:pt x="15" y="17"/>
                    <a:pt x="10" y="18"/>
                  </a:cubicBezTo>
                  <a:cubicBezTo>
                    <a:pt x="7" y="23"/>
                    <a:pt x="10" y="28"/>
                    <a:pt x="8" y="33"/>
                  </a:cubicBezTo>
                  <a:cubicBezTo>
                    <a:pt x="9" y="43"/>
                    <a:pt x="8" y="34"/>
                    <a:pt x="4" y="31"/>
                  </a:cubicBezTo>
                  <a:cubicBezTo>
                    <a:pt x="3" y="26"/>
                    <a:pt x="0" y="24"/>
                    <a:pt x="5" y="20"/>
                  </a:cubicBezTo>
                  <a:cubicBezTo>
                    <a:pt x="13" y="13"/>
                    <a:pt x="22" y="11"/>
                    <a:pt x="31" y="11"/>
                  </a:cubicBezTo>
                  <a:cubicBezTo>
                    <a:pt x="37" y="14"/>
                    <a:pt x="42" y="17"/>
                    <a:pt x="46" y="22"/>
                  </a:cubicBezTo>
                  <a:cubicBezTo>
                    <a:pt x="49" y="28"/>
                    <a:pt x="53" y="34"/>
                    <a:pt x="58" y="36"/>
                  </a:cubicBezTo>
                  <a:cubicBezTo>
                    <a:pt x="62" y="35"/>
                    <a:pt x="67" y="34"/>
                    <a:pt x="72" y="35"/>
                  </a:cubicBezTo>
                  <a:cubicBezTo>
                    <a:pt x="76" y="35"/>
                    <a:pt x="80" y="35"/>
                    <a:pt x="85" y="35"/>
                  </a:cubicBezTo>
                  <a:cubicBezTo>
                    <a:pt x="87" y="30"/>
                    <a:pt x="81" y="26"/>
                    <a:pt x="84" y="20"/>
                  </a:cubicBezTo>
                  <a:cubicBezTo>
                    <a:pt x="88" y="16"/>
                    <a:pt x="92" y="13"/>
                    <a:pt x="97" y="14"/>
                  </a:cubicBezTo>
                  <a:cubicBezTo>
                    <a:pt x="101" y="13"/>
                    <a:pt x="102" y="5"/>
                    <a:pt x="106" y="9"/>
                  </a:cubicBezTo>
                  <a:cubicBezTo>
                    <a:pt x="114" y="14"/>
                    <a:pt x="101" y="2"/>
                    <a:pt x="109" y="3"/>
                  </a:cubicBezTo>
                  <a:cubicBezTo>
                    <a:pt x="114" y="0"/>
                    <a:pt x="118" y="8"/>
                    <a:pt x="123" y="7"/>
                  </a:cubicBezTo>
                  <a:cubicBezTo>
                    <a:pt x="126" y="15"/>
                    <a:pt x="135" y="9"/>
                    <a:pt x="137" y="16"/>
                  </a:cubicBezTo>
                  <a:cubicBezTo>
                    <a:pt x="138" y="22"/>
                    <a:pt x="141" y="22"/>
                    <a:pt x="140" y="27"/>
                  </a:cubicBezTo>
                  <a:cubicBezTo>
                    <a:pt x="138" y="32"/>
                    <a:pt x="141" y="34"/>
                    <a:pt x="146" y="36"/>
                  </a:cubicBezTo>
                  <a:cubicBezTo>
                    <a:pt x="150" y="38"/>
                    <a:pt x="155" y="34"/>
                    <a:pt x="159" y="37"/>
                  </a:cubicBezTo>
                  <a:cubicBezTo>
                    <a:pt x="163" y="36"/>
                    <a:pt x="167" y="35"/>
                    <a:pt x="171" y="37"/>
                  </a:cubicBezTo>
                  <a:cubicBezTo>
                    <a:pt x="174" y="42"/>
                    <a:pt x="174" y="50"/>
                    <a:pt x="178" y="54"/>
                  </a:cubicBezTo>
                  <a:cubicBezTo>
                    <a:pt x="182" y="56"/>
                    <a:pt x="180" y="64"/>
                    <a:pt x="185" y="66"/>
                  </a:cubicBezTo>
                  <a:cubicBezTo>
                    <a:pt x="190" y="71"/>
                    <a:pt x="197" y="75"/>
                    <a:pt x="203" y="79"/>
                  </a:cubicBezTo>
                  <a:cubicBezTo>
                    <a:pt x="205" y="84"/>
                    <a:pt x="210" y="86"/>
                    <a:pt x="214" y="88"/>
                  </a:cubicBezTo>
                  <a:cubicBezTo>
                    <a:pt x="219" y="87"/>
                    <a:pt x="222" y="94"/>
                    <a:pt x="226" y="95"/>
                  </a:cubicBezTo>
                  <a:cubicBezTo>
                    <a:pt x="231" y="97"/>
                    <a:pt x="236" y="102"/>
                    <a:pt x="241" y="104"/>
                  </a:cubicBezTo>
                  <a:cubicBezTo>
                    <a:pt x="247" y="102"/>
                    <a:pt x="252" y="110"/>
                    <a:pt x="257" y="110"/>
                  </a:cubicBezTo>
                  <a:cubicBezTo>
                    <a:pt x="255" y="114"/>
                    <a:pt x="256" y="120"/>
                    <a:pt x="255" y="125"/>
                  </a:cubicBezTo>
                  <a:cubicBezTo>
                    <a:pt x="254" y="130"/>
                    <a:pt x="247" y="124"/>
                    <a:pt x="244" y="125"/>
                  </a:cubicBezTo>
                  <a:cubicBezTo>
                    <a:pt x="240" y="120"/>
                    <a:pt x="237" y="123"/>
                    <a:pt x="233" y="126"/>
                  </a:cubicBezTo>
                  <a:cubicBezTo>
                    <a:pt x="229" y="130"/>
                    <a:pt x="222" y="126"/>
                    <a:pt x="221" y="133"/>
                  </a:cubicBezTo>
                  <a:cubicBezTo>
                    <a:pt x="218" y="138"/>
                    <a:pt x="220" y="146"/>
                    <a:pt x="216" y="150"/>
                  </a:cubicBezTo>
                  <a:cubicBezTo>
                    <a:pt x="208" y="154"/>
                    <a:pt x="200" y="157"/>
                    <a:pt x="192" y="160"/>
                  </a:cubicBezTo>
                  <a:cubicBezTo>
                    <a:pt x="191" y="165"/>
                    <a:pt x="190" y="170"/>
                    <a:pt x="185" y="172"/>
                  </a:cubicBezTo>
                  <a:cubicBezTo>
                    <a:pt x="176" y="175"/>
                    <a:pt x="168" y="167"/>
                    <a:pt x="159" y="166"/>
                  </a:cubicBezTo>
                  <a:cubicBezTo>
                    <a:pt x="159" y="166"/>
                    <a:pt x="158" y="165"/>
                    <a:pt x="158" y="16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3" name="Freeform 2782"/>
            <p:cNvSpPr>
              <a:spLocks/>
            </p:cNvSpPr>
            <p:nvPr/>
          </p:nvSpPr>
          <p:spPr bwMode="auto">
            <a:xfrm>
              <a:off x="3183547" y="3682672"/>
              <a:ext cx="67793" cy="53136"/>
            </a:xfrm>
            <a:custGeom>
              <a:avLst/>
              <a:gdLst/>
              <a:ahLst/>
              <a:cxnLst>
                <a:cxn ang="0">
                  <a:pos x="132" y="90"/>
                </a:cxn>
                <a:cxn ang="0">
                  <a:pos x="119" y="87"/>
                </a:cxn>
                <a:cxn ang="0">
                  <a:pos x="107" y="90"/>
                </a:cxn>
                <a:cxn ang="0">
                  <a:pos x="98" y="89"/>
                </a:cxn>
                <a:cxn ang="0">
                  <a:pos x="86" y="96"/>
                </a:cxn>
                <a:cxn ang="0">
                  <a:pos x="73" y="100"/>
                </a:cxn>
                <a:cxn ang="0">
                  <a:pos x="71" y="85"/>
                </a:cxn>
                <a:cxn ang="0">
                  <a:pos x="67" y="75"/>
                </a:cxn>
                <a:cxn ang="0">
                  <a:pos x="62" y="63"/>
                </a:cxn>
                <a:cxn ang="0">
                  <a:pos x="53" y="72"/>
                </a:cxn>
                <a:cxn ang="0">
                  <a:pos x="47" y="84"/>
                </a:cxn>
                <a:cxn ang="0">
                  <a:pos x="38" y="87"/>
                </a:cxn>
                <a:cxn ang="0">
                  <a:pos x="27" y="91"/>
                </a:cxn>
                <a:cxn ang="0">
                  <a:pos x="7" y="98"/>
                </a:cxn>
                <a:cxn ang="0">
                  <a:pos x="9" y="84"/>
                </a:cxn>
                <a:cxn ang="0">
                  <a:pos x="18" y="71"/>
                </a:cxn>
                <a:cxn ang="0">
                  <a:pos x="14" y="59"/>
                </a:cxn>
                <a:cxn ang="0">
                  <a:pos x="9" y="49"/>
                </a:cxn>
                <a:cxn ang="0">
                  <a:pos x="2" y="40"/>
                </a:cxn>
                <a:cxn ang="0">
                  <a:pos x="12" y="36"/>
                </a:cxn>
                <a:cxn ang="0">
                  <a:pos x="22" y="32"/>
                </a:cxn>
                <a:cxn ang="0">
                  <a:pos x="30" y="24"/>
                </a:cxn>
                <a:cxn ang="0">
                  <a:pos x="27" y="21"/>
                </a:cxn>
                <a:cxn ang="0">
                  <a:pos x="36" y="17"/>
                </a:cxn>
                <a:cxn ang="0">
                  <a:pos x="40" y="9"/>
                </a:cxn>
                <a:cxn ang="0">
                  <a:pos x="50" y="8"/>
                </a:cxn>
                <a:cxn ang="0">
                  <a:pos x="60" y="7"/>
                </a:cxn>
                <a:cxn ang="0">
                  <a:pos x="55" y="16"/>
                </a:cxn>
                <a:cxn ang="0">
                  <a:pos x="65" y="21"/>
                </a:cxn>
                <a:cxn ang="0">
                  <a:pos x="57" y="25"/>
                </a:cxn>
                <a:cxn ang="0">
                  <a:pos x="43" y="23"/>
                </a:cxn>
                <a:cxn ang="0">
                  <a:pos x="37" y="27"/>
                </a:cxn>
                <a:cxn ang="0">
                  <a:pos x="39" y="37"/>
                </a:cxn>
                <a:cxn ang="0">
                  <a:pos x="54" y="36"/>
                </a:cxn>
                <a:cxn ang="0">
                  <a:pos x="65" y="40"/>
                </a:cxn>
                <a:cxn ang="0">
                  <a:pos x="74" y="36"/>
                </a:cxn>
                <a:cxn ang="0">
                  <a:pos x="82" y="41"/>
                </a:cxn>
                <a:cxn ang="0">
                  <a:pos x="91" y="42"/>
                </a:cxn>
                <a:cxn ang="0">
                  <a:pos x="107" y="41"/>
                </a:cxn>
                <a:cxn ang="0">
                  <a:pos x="114" y="44"/>
                </a:cxn>
                <a:cxn ang="0">
                  <a:pos x="115" y="58"/>
                </a:cxn>
                <a:cxn ang="0">
                  <a:pos x="126" y="58"/>
                </a:cxn>
                <a:cxn ang="0">
                  <a:pos x="134" y="71"/>
                </a:cxn>
                <a:cxn ang="0">
                  <a:pos x="135" y="82"/>
                </a:cxn>
                <a:cxn ang="0">
                  <a:pos x="132" y="90"/>
                </a:cxn>
              </a:cxnLst>
              <a:rect l="0" t="0" r="r" b="b"/>
              <a:pathLst>
                <a:path w="138" h="104">
                  <a:moveTo>
                    <a:pt x="132" y="90"/>
                  </a:moveTo>
                  <a:cubicBezTo>
                    <a:pt x="128" y="89"/>
                    <a:pt x="123" y="87"/>
                    <a:pt x="119" y="87"/>
                  </a:cubicBezTo>
                  <a:cubicBezTo>
                    <a:pt x="116" y="89"/>
                    <a:pt x="111" y="90"/>
                    <a:pt x="107" y="90"/>
                  </a:cubicBezTo>
                  <a:cubicBezTo>
                    <a:pt x="109" y="85"/>
                    <a:pt x="100" y="87"/>
                    <a:pt x="98" y="89"/>
                  </a:cubicBezTo>
                  <a:cubicBezTo>
                    <a:pt x="93" y="91"/>
                    <a:pt x="91" y="97"/>
                    <a:pt x="86" y="96"/>
                  </a:cubicBezTo>
                  <a:cubicBezTo>
                    <a:pt x="82" y="100"/>
                    <a:pt x="77" y="104"/>
                    <a:pt x="73" y="100"/>
                  </a:cubicBezTo>
                  <a:cubicBezTo>
                    <a:pt x="71" y="95"/>
                    <a:pt x="69" y="90"/>
                    <a:pt x="71" y="85"/>
                  </a:cubicBezTo>
                  <a:cubicBezTo>
                    <a:pt x="72" y="81"/>
                    <a:pt x="74" y="71"/>
                    <a:pt x="67" y="75"/>
                  </a:cubicBezTo>
                  <a:cubicBezTo>
                    <a:pt x="69" y="70"/>
                    <a:pt x="67" y="65"/>
                    <a:pt x="62" y="63"/>
                  </a:cubicBezTo>
                  <a:cubicBezTo>
                    <a:pt x="57" y="62"/>
                    <a:pt x="56" y="69"/>
                    <a:pt x="53" y="72"/>
                  </a:cubicBezTo>
                  <a:cubicBezTo>
                    <a:pt x="51" y="76"/>
                    <a:pt x="53" y="84"/>
                    <a:pt x="47" y="84"/>
                  </a:cubicBezTo>
                  <a:cubicBezTo>
                    <a:pt x="44" y="84"/>
                    <a:pt x="37" y="80"/>
                    <a:pt x="38" y="87"/>
                  </a:cubicBezTo>
                  <a:cubicBezTo>
                    <a:pt x="37" y="93"/>
                    <a:pt x="31" y="95"/>
                    <a:pt x="27" y="91"/>
                  </a:cubicBezTo>
                  <a:cubicBezTo>
                    <a:pt x="20" y="87"/>
                    <a:pt x="15" y="100"/>
                    <a:pt x="7" y="98"/>
                  </a:cubicBezTo>
                  <a:cubicBezTo>
                    <a:pt x="4" y="94"/>
                    <a:pt x="11" y="89"/>
                    <a:pt x="9" y="84"/>
                  </a:cubicBezTo>
                  <a:cubicBezTo>
                    <a:pt x="12" y="80"/>
                    <a:pt x="13" y="73"/>
                    <a:pt x="18" y="71"/>
                  </a:cubicBezTo>
                  <a:cubicBezTo>
                    <a:pt x="22" y="66"/>
                    <a:pt x="13" y="65"/>
                    <a:pt x="14" y="59"/>
                  </a:cubicBezTo>
                  <a:cubicBezTo>
                    <a:pt x="13" y="54"/>
                    <a:pt x="16" y="47"/>
                    <a:pt x="9" y="49"/>
                  </a:cubicBezTo>
                  <a:cubicBezTo>
                    <a:pt x="6" y="48"/>
                    <a:pt x="0" y="45"/>
                    <a:pt x="2" y="40"/>
                  </a:cubicBezTo>
                  <a:cubicBezTo>
                    <a:pt x="3" y="34"/>
                    <a:pt x="8" y="35"/>
                    <a:pt x="12" y="36"/>
                  </a:cubicBezTo>
                  <a:cubicBezTo>
                    <a:pt x="15" y="36"/>
                    <a:pt x="22" y="39"/>
                    <a:pt x="22" y="32"/>
                  </a:cubicBezTo>
                  <a:cubicBezTo>
                    <a:pt x="26" y="30"/>
                    <a:pt x="26" y="26"/>
                    <a:pt x="30" y="24"/>
                  </a:cubicBezTo>
                  <a:cubicBezTo>
                    <a:pt x="27" y="23"/>
                    <a:pt x="19" y="23"/>
                    <a:pt x="27" y="21"/>
                  </a:cubicBezTo>
                  <a:cubicBezTo>
                    <a:pt x="30" y="19"/>
                    <a:pt x="37" y="25"/>
                    <a:pt x="36" y="17"/>
                  </a:cubicBezTo>
                  <a:cubicBezTo>
                    <a:pt x="33" y="13"/>
                    <a:pt x="37" y="5"/>
                    <a:pt x="40" y="9"/>
                  </a:cubicBezTo>
                  <a:cubicBezTo>
                    <a:pt x="43" y="14"/>
                    <a:pt x="47" y="8"/>
                    <a:pt x="50" y="8"/>
                  </a:cubicBezTo>
                  <a:cubicBezTo>
                    <a:pt x="54" y="5"/>
                    <a:pt x="57" y="0"/>
                    <a:pt x="60" y="7"/>
                  </a:cubicBezTo>
                  <a:cubicBezTo>
                    <a:pt x="64" y="10"/>
                    <a:pt x="57" y="14"/>
                    <a:pt x="55" y="16"/>
                  </a:cubicBezTo>
                  <a:cubicBezTo>
                    <a:pt x="58" y="20"/>
                    <a:pt x="61" y="22"/>
                    <a:pt x="65" y="21"/>
                  </a:cubicBezTo>
                  <a:cubicBezTo>
                    <a:pt x="61" y="21"/>
                    <a:pt x="59" y="30"/>
                    <a:pt x="57" y="25"/>
                  </a:cubicBezTo>
                  <a:cubicBezTo>
                    <a:pt x="52" y="23"/>
                    <a:pt x="48" y="21"/>
                    <a:pt x="43" y="23"/>
                  </a:cubicBezTo>
                  <a:cubicBezTo>
                    <a:pt x="38" y="21"/>
                    <a:pt x="40" y="33"/>
                    <a:pt x="37" y="27"/>
                  </a:cubicBezTo>
                  <a:cubicBezTo>
                    <a:pt x="33" y="29"/>
                    <a:pt x="35" y="39"/>
                    <a:pt x="39" y="37"/>
                  </a:cubicBezTo>
                  <a:cubicBezTo>
                    <a:pt x="44" y="36"/>
                    <a:pt x="50" y="36"/>
                    <a:pt x="54" y="36"/>
                  </a:cubicBezTo>
                  <a:cubicBezTo>
                    <a:pt x="59" y="33"/>
                    <a:pt x="61" y="40"/>
                    <a:pt x="65" y="40"/>
                  </a:cubicBezTo>
                  <a:cubicBezTo>
                    <a:pt x="68" y="40"/>
                    <a:pt x="69" y="36"/>
                    <a:pt x="74" y="36"/>
                  </a:cubicBezTo>
                  <a:cubicBezTo>
                    <a:pt x="78" y="37"/>
                    <a:pt x="80" y="43"/>
                    <a:pt x="82" y="41"/>
                  </a:cubicBezTo>
                  <a:cubicBezTo>
                    <a:pt x="86" y="38"/>
                    <a:pt x="87" y="48"/>
                    <a:pt x="91" y="42"/>
                  </a:cubicBezTo>
                  <a:cubicBezTo>
                    <a:pt x="96" y="39"/>
                    <a:pt x="102" y="41"/>
                    <a:pt x="107" y="41"/>
                  </a:cubicBezTo>
                  <a:cubicBezTo>
                    <a:pt x="110" y="38"/>
                    <a:pt x="116" y="37"/>
                    <a:pt x="114" y="44"/>
                  </a:cubicBezTo>
                  <a:cubicBezTo>
                    <a:pt x="115" y="50"/>
                    <a:pt x="110" y="54"/>
                    <a:pt x="115" y="58"/>
                  </a:cubicBezTo>
                  <a:cubicBezTo>
                    <a:pt x="118" y="62"/>
                    <a:pt x="122" y="56"/>
                    <a:pt x="126" y="58"/>
                  </a:cubicBezTo>
                  <a:cubicBezTo>
                    <a:pt x="131" y="57"/>
                    <a:pt x="134" y="65"/>
                    <a:pt x="134" y="71"/>
                  </a:cubicBezTo>
                  <a:cubicBezTo>
                    <a:pt x="135" y="73"/>
                    <a:pt x="136" y="79"/>
                    <a:pt x="135" y="82"/>
                  </a:cubicBezTo>
                  <a:cubicBezTo>
                    <a:pt x="138" y="84"/>
                    <a:pt x="134" y="90"/>
                    <a:pt x="132" y="9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4" name="Freeform 2783"/>
            <p:cNvSpPr>
              <a:spLocks/>
            </p:cNvSpPr>
            <p:nvPr/>
          </p:nvSpPr>
          <p:spPr bwMode="auto">
            <a:xfrm>
              <a:off x="3200037" y="3660684"/>
              <a:ext cx="97110" cy="45807"/>
            </a:xfrm>
            <a:custGeom>
              <a:avLst/>
              <a:gdLst/>
              <a:ahLst/>
              <a:cxnLst>
                <a:cxn ang="0">
                  <a:pos x="32" y="68"/>
                </a:cxn>
                <a:cxn ang="0">
                  <a:pos x="43" y="68"/>
                </a:cxn>
                <a:cxn ang="0">
                  <a:pos x="52" y="65"/>
                </a:cxn>
                <a:cxn ang="0">
                  <a:pos x="60" y="60"/>
                </a:cxn>
                <a:cxn ang="0">
                  <a:pos x="70" y="55"/>
                </a:cxn>
                <a:cxn ang="0">
                  <a:pos x="59" y="51"/>
                </a:cxn>
                <a:cxn ang="0">
                  <a:pos x="49" y="46"/>
                </a:cxn>
                <a:cxn ang="0">
                  <a:pos x="42" y="44"/>
                </a:cxn>
                <a:cxn ang="0">
                  <a:pos x="32" y="47"/>
                </a:cxn>
                <a:cxn ang="0">
                  <a:pos x="23" y="41"/>
                </a:cxn>
                <a:cxn ang="0">
                  <a:pos x="21" y="35"/>
                </a:cxn>
                <a:cxn ang="0">
                  <a:pos x="31" y="27"/>
                </a:cxn>
                <a:cxn ang="0">
                  <a:pos x="32" y="22"/>
                </a:cxn>
                <a:cxn ang="0">
                  <a:pos x="36" y="12"/>
                </a:cxn>
                <a:cxn ang="0">
                  <a:pos x="58" y="12"/>
                </a:cxn>
                <a:cxn ang="0">
                  <a:pos x="77" y="18"/>
                </a:cxn>
                <a:cxn ang="0">
                  <a:pos x="86" y="1"/>
                </a:cxn>
                <a:cxn ang="0">
                  <a:pos x="111" y="8"/>
                </a:cxn>
                <a:cxn ang="0">
                  <a:pos x="123" y="7"/>
                </a:cxn>
                <a:cxn ang="0">
                  <a:pos x="141" y="5"/>
                </a:cxn>
                <a:cxn ang="0">
                  <a:pos x="169" y="8"/>
                </a:cxn>
                <a:cxn ang="0">
                  <a:pos x="181" y="12"/>
                </a:cxn>
                <a:cxn ang="0">
                  <a:pos x="190" y="18"/>
                </a:cxn>
                <a:cxn ang="0">
                  <a:pos x="197" y="27"/>
                </a:cxn>
                <a:cxn ang="0">
                  <a:pos x="172" y="36"/>
                </a:cxn>
                <a:cxn ang="0">
                  <a:pos x="156" y="50"/>
                </a:cxn>
                <a:cxn ang="0">
                  <a:pos x="138" y="49"/>
                </a:cxn>
                <a:cxn ang="0">
                  <a:pos x="126" y="64"/>
                </a:cxn>
                <a:cxn ang="0">
                  <a:pos x="114" y="63"/>
                </a:cxn>
                <a:cxn ang="0">
                  <a:pos x="105" y="62"/>
                </a:cxn>
                <a:cxn ang="0">
                  <a:pos x="82" y="77"/>
                </a:cxn>
                <a:cxn ang="0">
                  <a:pos x="76" y="86"/>
                </a:cxn>
                <a:cxn ang="0">
                  <a:pos x="58" y="89"/>
                </a:cxn>
                <a:cxn ang="0">
                  <a:pos x="49" y="88"/>
                </a:cxn>
                <a:cxn ang="0">
                  <a:pos x="41" y="83"/>
                </a:cxn>
                <a:cxn ang="0">
                  <a:pos x="31" y="87"/>
                </a:cxn>
                <a:cxn ang="0">
                  <a:pos x="22" y="83"/>
                </a:cxn>
                <a:cxn ang="0">
                  <a:pos x="9" y="83"/>
                </a:cxn>
                <a:cxn ang="0">
                  <a:pos x="1" y="78"/>
                </a:cxn>
                <a:cxn ang="0">
                  <a:pos x="6" y="71"/>
                </a:cxn>
                <a:cxn ang="0">
                  <a:pos x="20" y="71"/>
                </a:cxn>
                <a:cxn ang="0">
                  <a:pos x="29" y="70"/>
                </a:cxn>
                <a:cxn ang="0">
                  <a:pos x="32" y="68"/>
                </a:cxn>
              </a:cxnLst>
              <a:rect l="0" t="0" r="r" b="b"/>
              <a:pathLst>
                <a:path w="200" h="94">
                  <a:moveTo>
                    <a:pt x="32" y="68"/>
                  </a:moveTo>
                  <a:cubicBezTo>
                    <a:pt x="34" y="67"/>
                    <a:pt x="39" y="66"/>
                    <a:pt x="43" y="68"/>
                  </a:cubicBezTo>
                  <a:cubicBezTo>
                    <a:pt x="46" y="72"/>
                    <a:pt x="49" y="67"/>
                    <a:pt x="52" y="65"/>
                  </a:cubicBezTo>
                  <a:cubicBezTo>
                    <a:pt x="57" y="64"/>
                    <a:pt x="57" y="60"/>
                    <a:pt x="60" y="60"/>
                  </a:cubicBezTo>
                  <a:cubicBezTo>
                    <a:pt x="64" y="62"/>
                    <a:pt x="69" y="56"/>
                    <a:pt x="70" y="55"/>
                  </a:cubicBezTo>
                  <a:cubicBezTo>
                    <a:pt x="67" y="53"/>
                    <a:pt x="62" y="55"/>
                    <a:pt x="59" y="51"/>
                  </a:cubicBezTo>
                  <a:cubicBezTo>
                    <a:pt x="54" y="51"/>
                    <a:pt x="54" y="45"/>
                    <a:pt x="49" y="46"/>
                  </a:cubicBezTo>
                  <a:cubicBezTo>
                    <a:pt x="47" y="41"/>
                    <a:pt x="44" y="36"/>
                    <a:pt x="42" y="44"/>
                  </a:cubicBezTo>
                  <a:cubicBezTo>
                    <a:pt x="40" y="45"/>
                    <a:pt x="38" y="49"/>
                    <a:pt x="32" y="47"/>
                  </a:cubicBezTo>
                  <a:cubicBezTo>
                    <a:pt x="28" y="46"/>
                    <a:pt x="28" y="37"/>
                    <a:pt x="23" y="41"/>
                  </a:cubicBezTo>
                  <a:cubicBezTo>
                    <a:pt x="20" y="39"/>
                    <a:pt x="14" y="39"/>
                    <a:pt x="21" y="35"/>
                  </a:cubicBezTo>
                  <a:cubicBezTo>
                    <a:pt x="24" y="31"/>
                    <a:pt x="28" y="30"/>
                    <a:pt x="31" y="27"/>
                  </a:cubicBezTo>
                  <a:cubicBezTo>
                    <a:pt x="36" y="26"/>
                    <a:pt x="39" y="21"/>
                    <a:pt x="32" y="22"/>
                  </a:cubicBezTo>
                  <a:cubicBezTo>
                    <a:pt x="27" y="22"/>
                    <a:pt x="35" y="14"/>
                    <a:pt x="36" y="12"/>
                  </a:cubicBezTo>
                  <a:cubicBezTo>
                    <a:pt x="43" y="9"/>
                    <a:pt x="51" y="9"/>
                    <a:pt x="58" y="12"/>
                  </a:cubicBezTo>
                  <a:cubicBezTo>
                    <a:pt x="64" y="15"/>
                    <a:pt x="71" y="15"/>
                    <a:pt x="77" y="18"/>
                  </a:cubicBezTo>
                  <a:cubicBezTo>
                    <a:pt x="76" y="10"/>
                    <a:pt x="79" y="1"/>
                    <a:pt x="86" y="1"/>
                  </a:cubicBezTo>
                  <a:cubicBezTo>
                    <a:pt x="95" y="0"/>
                    <a:pt x="103" y="7"/>
                    <a:pt x="111" y="8"/>
                  </a:cubicBezTo>
                  <a:cubicBezTo>
                    <a:pt x="116" y="12"/>
                    <a:pt x="119" y="7"/>
                    <a:pt x="123" y="7"/>
                  </a:cubicBezTo>
                  <a:cubicBezTo>
                    <a:pt x="129" y="7"/>
                    <a:pt x="135" y="6"/>
                    <a:pt x="141" y="5"/>
                  </a:cubicBezTo>
                  <a:cubicBezTo>
                    <a:pt x="150" y="10"/>
                    <a:pt x="160" y="8"/>
                    <a:pt x="169" y="8"/>
                  </a:cubicBezTo>
                  <a:cubicBezTo>
                    <a:pt x="172" y="11"/>
                    <a:pt x="178" y="8"/>
                    <a:pt x="181" y="12"/>
                  </a:cubicBezTo>
                  <a:cubicBezTo>
                    <a:pt x="183" y="16"/>
                    <a:pt x="186" y="19"/>
                    <a:pt x="190" y="18"/>
                  </a:cubicBezTo>
                  <a:cubicBezTo>
                    <a:pt x="194" y="18"/>
                    <a:pt x="200" y="22"/>
                    <a:pt x="197" y="27"/>
                  </a:cubicBezTo>
                  <a:cubicBezTo>
                    <a:pt x="189" y="31"/>
                    <a:pt x="180" y="31"/>
                    <a:pt x="172" y="36"/>
                  </a:cubicBezTo>
                  <a:cubicBezTo>
                    <a:pt x="166" y="41"/>
                    <a:pt x="163" y="49"/>
                    <a:pt x="156" y="50"/>
                  </a:cubicBezTo>
                  <a:cubicBezTo>
                    <a:pt x="150" y="52"/>
                    <a:pt x="144" y="46"/>
                    <a:pt x="138" y="49"/>
                  </a:cubicBezTo>
                  <a:cubicBezTo>
                    <a:pt x="133" y="53"/>
                    <a:pt x="133" y="65"/>
                    <a:pt x="126" y="64"/>
                  </a:cubicBezTo>
                  <a:cubicBezTo>
                    <a:pt x="122" y="64"/>
                    <a:pt x="116" y="70"/>
                    <a:pt x="114" y="63"/>
                  </a:cubicBezTo>
                  <a:cubicBezTo>
                    <a:pt x="114" y="56"/>
                    <a:pt x="108" y="61"/>
                    <a:pt x="105" y="62"/>
                  </a:cubicBezTo>
                  <a:cubicBezTo>
                    <a:pt x="97" y="67"/>
                    <a:pt x="89" y="70"/>
                    <a:pt x="82" y="77"/>
                  </a:cubicBezTo>
                  <a:cubicBezTo>
                    <a:pt x="80" y="82"/>
                    <a:pt x="81" y="87"/>
                    <a:pt x="76" y="86"/>
                  </a:cubicBezTo>
                  <a:cubicBezTo>
                    <a:pt x="70" y="91"/>
                    <a:pt x="64" y="85"/>
                    <a:pt x="58" y="89"/>
                  </a:cubicBezTo>
                  <a:cubicBezTo>
                    <a:pt x="54" y="94"/>
                    <a:pt x="53" y="87"/>
                    <a:pt x="49" y="88"/>
                  </a:cubicBezTo>
                  <a:cubicBezTo>
                    <a:pt x="46" y="91"/>
                    <a:pt x="45" y="84"/>
                    <a:pt x="41" y="83"/>
                  </a:cubicBezTo>
                  <a:cubicBezTo>
                    <a:pt x="37" y="82"/>
                    <a:pt x="34" y="86"/>
                    <a:pt x="31" y="87"/>
                  </a:cubicBezTo>
                  <a:cubicBezTo>
                    <a:pt x="27" y="88"/>
                    <a:pt x="26" y="80"/>
                    <a:pt x="22" y="83"/>
                  </a:cubicBezTo>
                  <a:cubicBezTo>
                    <a:pt x="18" y="84"/>
                    <a:pt x="13" y="83"/>
                    <a:pt x="9" y="83"/>
                  </a:cubicBezTo>
                  <a:cubicBezTo>
                    <a:pt x="5" y="84"/>
                    <a:pt x="0" y="84"/>
                    <a:pt x="1" y="78"/>
                  </a:cubicBezTo>
                  <a:cubicBezTo>
                    <a:pt x="3" y="71"/>
                    <a:pt x="5" y="79"/>
                    <a:pt x="6" y="71"/>
                  </a:cubicBezTo>
                  <a:cubicBezTo>
                    <a:pt x="10" y="70"/>
                    <a:pt x="15" y="67"/>
                    <a:pt x="20" y="71"/>
                  </a:cubicBezTo>
                  <a:cubicBezTo>
                    <a:pt x="25" y="75"/>
                    <a:pt x="25" y="73"/>
                    <a:pt x="29" y="70"/>
                  </a:cubicBezTo>
                  <a:cubicBezTo>
                    <a:pt x="30" y="69"/>
                    <a:pt x="31" y="68"/>
                    <a:pt x="32" y="6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5" name="Freeform 2784"/>
            <p:cNvSpPr>
              <a:spLocks/>
            </p:cNvSpPr>
            <p:nvPr/>
          </p:nvSpPr>
          <p:spPr bwMode="auto">
            <a:xfrm>
              <a:off x="3123081" y="3732144"/>
              <a:ext cx="150245" cy="155742"/>
            </a:xfrm>
            <a:custGeom>
              <a:avLst/>
              <a:gdLst/>
              <a:ahLst/>
              <a:cxnLst>
                <a:cxn ang="0">
                  <a:pos x="117" y="288"/>
                </a:cxn>
                <a:cxn ang="0">
                  <a:pos x="105" y="268"/>
                </a:cxn>
                <a:cxn ang="0">
                  <a:pos x="72" y="269"/>
                </a:cxn>
                <a:cxn ang="0">
                  <a:pos x="47" y="270"/>
                </a:cxn>
                <a:cxn ang="0">
                  <a:pos x="15" y="265"/>
                </a:cxn>
                <a:cxn ang="0">
                  <a:pos x="43" y="238"/>
                </a:cxn>
                <a:cxn ang="0">
                  <a:pos x="36" y="213"/>
                </a:cxn>
                <a:cxn ang="0">
                  <a:pos x="11" y="183"/>
                </a:cxn>
                <a:cxn ang="0">
                  <a:pos x="31" y="174"/>
                </a:cxn>
                <a:cxn ang="0">
                  <a:pos x="89" y="168"/>
                </a:cxn>
                <a:cxn ang="0">
                  <a:pos x="107" y="135"/>
                </a:cxn>
                <a:cxn ang="0">
                  <a:pos x="131" y="122"/>
                </a:cxn>
                <a:cxn ang="0">
                  <a:pos x="154" y="102"/>
                </a:cxn>
                <a:cxn ang="0">
                  <a:pos x="170" y="80"/>
                </a:cxn>
                <a:cxn ang="0">
                  <a:pos x="187" y="66"/>
                </a:cxn>
                <a:cxn ang="0">
                  <a:pos x="195" y="40"/>
                </a:cxn>
                <a:cxn ang="0">
                  <a:pos x="197" y="16"/>
                </a:cxn>
                <a:cxn ang="0">
                  <a:pos x="234" y="7"/>
                </a:cxn>
                <a:cxn ang="0">
                  <a:pos x="256" y="2"/>
                </a:cxn>
                <a:cxn ang="0">
                  <a:pos x="272" y="15"/>
                </a:cxn>
                <a:cxn ang="0">
                  <a:pos x="284" y="29"/>
                </a:cxn>
                <a:cxn ang="0">
                  <a:pos x="301" y="39"/>
                </a:cxn>
                <a:cxn ang="0">
                  <a:pos x="283" y="52"/>
                </a:cxn>
                <a:cxn ang="0">
                  <a:pos x="252" y="53"/>
                </a:cxn>
                <a:cxn ang="0">
                  <a:pos x="238" y="63"/>
                </a:cxn>
                <a:cxn ang="0">
                  <a:pos x="241" y="81"/>
                </a:cxn>
                <a:cxn ang="0">
                  <a:pos x="250" y="101"/>
                </a:cxn>
                <a:cxn ang="0">
                  <a:pos x="255" y="115"/>
                </a:cxn>
                <a:cxn ang="0">
                  <a:pos x="246" y="139"/>
                </a:cxn>
                <a:cxn ang="0">
                  <a:pos x="230" y="160"/>
                </a:cxn>
                <a:cxn ang="0">
                  <a:pos x="206" y="195"/>
                </a:cxn>
                <a:cxn ang="0">
                  <a:pos x="184" y="211"/>
                </a:cxn>
                <a:cxn ang="0">
                  <a:pos x="166" y="215"/>
                </a:cxn>
                <a:cxn ang="0">
                  <a:pos x="166" y="239"/>
                </a:cxn>
                <a:cxn ang="0">
                  <a:pos x="177" y="258"/>
                </a:cxn>
                <a:cxn ang="0">
                  <a:pos x="184" y="284"/>
                </a:cxn>
                <a:cxn ang="0">
                  <a:pos x="168" y="290"/>
                </a:cxn>
                <a:cxn ang="0">
                  <a:pos x="143" y="289"/>
                </a:cxn>
                <a:cxn ang="0">
                  <a:pos x="131" y="302"/>
                </a:cxn>
              </a:cxnLst>
              <a:rect l="0" t="0" r="r" b="b"/>
              <a:pathLst>
                <a:path w="307" h="302">
                  <a:moveTo>
                    <a:pt x="131" y="302"/>
                  </a:moveTo>
                  <a:cubicBezTo>
                    <a:pt x="124" y="302"/>
                    <a:pt x="117" y="297"/>
                    <a:pt x="117" y="288"/>
                  </a:cubicBezTo>
                  <a:cubicBezTo>
                    <a:pt x="117" y="282"/>
                    <a:pt x="113" y="279"/>
                    <a:pt x="108" y="280"/>
                  </a:cubicBezTo>
                  <a:cubicBezTo>
                    <a:pt x="102" y="280"/>
                    <a:pt x="108" y="271"/>
                    <a:pt x="105" y="268"/>
                  </a:cubicBezTo>
                  <a:cubicBezTo>
                    <a:pt x="104" y="262"/>
                    <a:pt x="99" y="261"/>
                    <a:pt x="95" y="264"/>
                  </a:cubicBezTo>
                  <a:cubicBezTo>
                    <a:pt x="88" y="268"/>
                    <a:pt x="80" y="267"/>
                    <a:pt x="72" y="269"/>
                  </a:cubicBezTo>
                  <a:cubicBezTo>
                    <a:pt x="68" y="270"/>
                    <a:pt x="61" y="271"/>
                    <a:pt x="59" y="265"/>
                  </a:cubicBezTo>
                  <a:cubicBezTo>
                    <a:pt x="55" y="265"/>
                    <a:pt x="50" y="266"/>
                    <a:pt x="47" y="270"/>
                  </a:cubicBezTo>
                  <a:cubicBezTo>
                    <a:pt x="38" y="270"/>
                    <a:pt x="29" y="269"/>
                    <a:pt x="20" y="272"/>
                  </a:cubicBezTo>
                  <a:cubicBezTo>
                    <a:pt x="14" y="275"/>
                    <a:pt x="13" y="271"/>
                    <a:pt x="15" y="265"/>
                  </a:cubicBezTo>
                  <a:cubicBezTo>
                    <a:pt x="16" y="256"/>
                    <a:pt x="19" y="247"/>
                    <a:pt x="26" y="244"/>
                  </a:cubicBezTo>
                  <a:cubicBezTo>
                    <a:pt x="31" y="239"/>
                    <a:pt x="37" y="240"/>
                    <a:pt x="43" y="238"/>
                  </a:cubicBezTo>
                  <a:cubicBezTo>
                    <a:pt x="45" y="234"/>
                    <a:pt x="45" y="227"/>
                    <a:pt x="43" y="223"/>
                  </a:cubicBezTo>
                  <a:cubicBezTo>
                    <a:pt x="37" y="225"/>
                    <a:pt x="35" y="219"/>
                    <a:pt x="36" y="213"/>
                  </a:cubicBezTo>
                  <a:cubicBezTo>
                    <a:pt x="36" y="207"/>
                    <a:pt x="35" y="200"/>
                    <a:pt x="30" y="198"/>
                  </a:cubicBezTo>
                  <a:cubicBezTo>
                    <a:pt x="22" y="195"/>
                    <a:pt x="14" y="192"/>
                    <a:pt x="11" y="183"/>
                  </a:cubicBezTo>
                  <a:cubicBezTo>
                    <a:pt x="8" y="176"/>
                    <a:pt x="4" y="170"/>
                    <a:pt x="0" y="164"/>
                  </a:cubicBezTo>
                  <a:cubicBezTo>
                    <a:pt x="10" y="169"/>
                    <a:pt x="21" y="172"/>
                    <a:pt x="31" y="174"/>
                  </a:cubicBezTo>
                  <a:cubicBezTo>
                    <a:pt x="40" y="176"/>
                    <a:pt x="48" y="170"/>
                    <a:pt x="57" y="173"/>
                  </a:cubicBezTo>
                  <a:cubicBezTo>
                    <a:pt x="68" y="174"/>
                    <a:pt x="78" y="170"/>
                    <a:pt x="89" y="168"/>
                  </a:cubicBezTo>
                  <a:cubicBezTo>
                    <a:pt x="93" y="167"/>
                    <a:pt x="99" y="166"/>
                    <a:pt x="98" y="159"/>
                  </a:cubicBezTo>
                  <a:cubicBezTo>
                    <a:pt x="99" y="150"/>
                    <a:pt x="101" y="140"/>
                    <a:pt x="107" y="135"/>
                  </a:cubicBezTo>
                  <a:cubicBezTo>
                    <a:pt x="112" y="129"/>
                    <a:pt x="118" y="134"/>
                    <a:pt x="124" y="132"/>
                  </a:cubicBezTo>
                  <a:cubicBezTo>
                    <a:pt x="126" y="129"/>
                    <a:pt x="127" y="123"/>
                    <a:pt x="131" y="122"/>
                  </a:cubicBezTo>
                  <a:cubicBezTo>
                    <a:pt x="136" y="117"/>
                    <a:pt x="142" y="122"/>
                    <a:pt x="147" y="124"/>
                  </a:cubicBezTo>
                  <a:cubicBezTo>
                    <a:pt x="155" y="121"/>
                    <a:pt x="151" y="109"/>
                    <a:pt x="154" y="102"/>
                  </a:cubicBezTo>
                  <a:cubicBezTo>
                    <a:pt x="155" y="96"/>
                    <a:pt x="158" y="89"/>
                    <a:pt x="164" y="89"/>
                  </a:cubicBezTo>
                  <a:cubicBezTo>
                    <a:pt x="169" y="90"/>
                    <a:pt x="173" y="85"/>
                    <a:pt x="170" y="80"/>
                  </a:cubicBezTo>
                  <a:cubicBezTo>
                    <a:pt x="170" y="76"/>
                    <a:pt x="161" y="71"/>
                    <a:pt x="166" y="69"/>
                  </a:cubicBezTo>
                  <a:cubicBezTo>
                    <a:pt x="173" y="69"/>
                    <a:pt x="181" y="74"/>
                    <a:pt x="187" y="66"/>
                  </a:cubicBezTo>
                  <a:cubicBezTo>
                    <a:pt x="186" y="61"/>
                    <a:pt x="183" y="55"/>
                    <a:pt x="189" y="52"/>
                  </a:cubicBezTo>
                  <a:cubicBezTo>
                    <a:pt x="191" y="49"/>
                    <a:pt x="198" y="46"/>
                    <a:pt x="195" y="40"/>
                  </a:cubicBezTo>
                  <a:cubicBezTo>
                    <a:pt x="195" y="35"/>
                    <a:pt x="195" y="30"/>
                    <a:pt x="192" y="27"/>
                  </a:cubicBezTo>
                  <a:cubicBezTo>
                    <a:pt x="187" y="23"/>
                    <a:pt x="194" y="17"/>
                    <a:pt x="197" y="16"/>
                  </a:cubicBezTo>
                  <a:cubicBezTo>
                    <a:pt x="202" y="15"/>
                    <a:pt x="206" y="6"/>
                    <a:pt x="213" y="7"/>
                  </a:cubicBezTo>
                  <a:cubicBezTo>
                    <a:pt x="220" y="5"/>
                    <a:pt x="227" y="4"/>
                    <a:pt x="234" y="7"/>
                  </a:cubicBezTo>
                  <a:cubicBezTo>
                    <a:pt x="238" y="5"/>
                    <a:pt x="242" y="3"/>
                    <a:pt x="246" y="2"/>
                  </a:cubicBezTo>
                  <a:cubicBezTo>
                    <a:pt x="249" y="0"/>
                    <a:pt x="252" y="3"/>
                    <a:pt x="256" y="2"/>
                  </a:cubicBezTo>
                  <a:cubicBezTo>
                    <a:pt x="262" y="0"/>
                    <a:pt x="258" y="10"/>
                    <a:pt x="264" y="6"/>
                  </a:cubicBezTo>
                  <a:cubicBezTo>
                    <a:pt x="268" y="5"/>
                    <a:pt x="273" y="10"/>
                    <a:pt x="272" y="15"/>
                  </a:cubicBezTo>
                  <a:cubicBezTo>
                    <a:pt x="271" y="21"/>
                    <a:pt x="269" y="22"/>
                    <a:pt x="275" y="26"/>
                  </a:cubicBezTo>
                  <a:cubicBezTo>
                    <a:pt x="277" y="31"/>
                    <a:pt x="282" y="22"/>
                    <a:pt x="284" y="29"/>
                  </a:cubicBezTo>
                  <a:cubicBezTo>
                    <a:pt x="287" y="33"/>
                    <a:pt x="291" y="34"/>
                    <a:pt x="296" y="34"/>
                  </a:cubicBezTo>
                  <a:cubicBezTo>
                    <a:pt x="298" y="34"/>
                    <a:pt x="307" y="36"/>
                    <a:pt x="301" y="39"/>
                  </a:cubicBezTo>
                  <a:cubicBezTo>
                    <a:pt x="297" y="42"/>
                    <a:pt x="291" y="43"/>
                    <a:pt x="292" y="50"/>
                  </a:cubicBezTo>
                  <a:cubicBezTo>
                    <a:pt x="291" y="58"/>
                    <a:pt x="286" y="50"/>
                    <a:pt x="283" y="52"/>
                  </a:cubicBezTo>
                  <a:cubicBezTo>
                    <a:pt x="279" y="55"/>
                    <a:pt x="276" y="55"/>
                    <a:pt x="272" y="57"/>
                  </a:cubicBezTo>
                  <a:cubicBezTo>
                    <a:pt x="266" y="58"/>
                    <a:pt x="259" y="54"/>
                    <a:pt x="252" y="53"/>
                  </a:cubicBezTo>
                  <a:cubicBezTo>
                    <a:pt x="248" y="51"/>
                    <a:pt x="243" y="51"/>
                    <a:pt x="239" y="54"/>
                  </a:cubicBezTo>
                  <a:cubicBezTo>
                    <a:pt x="235" y="56"/>
                    <a:pt x="233" y="63"/>
                    <a:pt x="238" y="63"/>
                  </a:cubicBezTo>
                  <a:cubicBezTo>
                    <a:pt x="234" y="71"/>
                    <a:pt x="242" y="66"/>
                    <a:pt x="242" y="71"/>
                  </a:cubicBezTo>
                  <a:cubicBezTo>
                    <a:pt x="237" y="73"/>
                    <a:pt x="239" y="78"/>
                    <a:pt x="241" y="81"/>
                  </a:cubicBezTo>
                  <a:cubicBezTo>
                    <a:pt x="237" y="87"/>
                    <a:pt x="241" y="89"/>
                    <a:pt x="244" y="92"/>
                  </a:cubicBezTo>
                  <a:cubicBezTo>
                    <a:pt x="242" y="101"/>
                    <a:pt x="253" y="93"/>
                    <a:pt x="250" y="101"/>
                  </a:cubicBezTo>
                  <a:cubicBezTo>
                    <a:pt x="253" y="107"/>
                    <a:pt x="259" y="101"/>
                    <a:pt x="262" y="107"/>
                  </a:cubicBezTo>
                  <a:cubicBezTo>
                    <a:pt x="265" y="111"/>
                    <a:pt x="258" y="114"/>
                    <a:pt x="255" y="115"/>
                  </a:cubicBezTo>
                  <a:cubicBezTo>
                    <a:pt x="252" y="116"/>
                    <a:pt x="245" y="118"/>
                    <a:pt x="249" y="124"/>
                  </a:cubicBezTo>
                  <a:cubicBezTo>
                    <a:pt x="250" y="129"/>
                    <a:pt x="249" y="135"/>
                    <a:pt x="246" y="139"/>
                  </a:cubicBezTo>
                  <a:cubicBezTo>
                    <a:pt x="242" y="143"/>
                    <a:pt x="239" y="147"/>
                    <a:pt x="235" y="152"/>
                  </a:cubicBezTo>
                  <a:cubicBezTo>
                    <a:pt x="240" y="157"/>
                    <a:pt x="233" y="159"/>
                    <a:pt x="230" y="160"/>
                  </a:cubicBezTo>
                  <a:cubicBezTo>
                    <a:pt x="224" y="167"/>
                    <a:pt x="224" y="181"/>
                    <a:pt x="215" y="184"/>
                  </a:cubicBezTo>
                  <a:cubicBezTo>
                    <a:pt x="211" y="186"/>
                    <a:pt x="208" y="189"/>
                    <a:pt x="206" y="195"/>
                  </a:cubicBezTo>
                  <a:cubicBezTo>
                    <a:pt x="204" y="199"/>
                    <a:pt x="201" y="202"/>
                    <a:pt x="200" y="207"/>
                  </a:cubicBezTo>
                  <a:cubicBezTo>
                    <a:pt x="195" y="211"/>
                    <a:pt x="189" y="207"/>
                    <a:pt x="184" y="211"/>
                  </a:cubicBezTo>
                  <a:cubicBezTo>
                    <a:pt x="178" y="215"/>
                    <a:pt x="178" y="207"/>
                    <a:pt x="175" y="205"/>
                  </a:cubicBezTo>
                  <a:cubicBezTo>
                    <a:pt x="171" y="205"/>
                    <a:pt x="167" y="209"/>
                    <a:pt x="166" y="215"/>
                  </a:cubicBezTo>
                  <a:cubicBezTo>
                    <a:pt x="162" y="220"/>
                    <a:pt x="157" y="224"/>
                    <a:pt x="157" y="231"/>
                  </a:cubicBezTo>
                  <a:cubicBezTo>
                    <a:pt x="155" y="238"/>
                    <a:pt x="162" y="238"/>
                    <a:pt x="166" y="239"/>
                  </a:cubicBezTo>
                  <a:cubicBezTo>
                    <a:pt x="172" y="237"/>
                    <a:pt x="167" y="247"/>
                    <a:pt x="167" y="251"/>
                  </a:cubicBezTo>
                  <a:cubicBezTo>
                    <a:pt x="167" y="256"/>
                    <a:pt x="173" y="260"/>
                    <a:pt x="177" y="258"/>
                  </a:cubicBezTo>
                  <a:cubicBezTo>
                    <a:pt x="179" y="260"/>
                    <a:pt x="179" y="267"/>
                    <a:pt x="181" y="270"/>
                  </a:cubicBezTo>
                  <a:cubicBezTo>
                    <a:pt x="184" y="275"/>
                    <a:pt x="186" y="280"/>
                    <a:pt x="184" y="284"/>
                  </a:cubicBezTo>
                  <a:cubicBezTo>
                    <a:pt x="187" y="288"/>
                    <a:pt x="181" y="291"/>
                    <a:pt x="177" y="291"/>
                  </a:cubicBezTo>
                  <a:cubicBezTo>
                    <a:pt x="177" y="285"/>
                    <a:pt x="170" y="288"/>
                    <a:pt x="168" y="290"/>
                  </a:cubicBezTo>
                  <a:cubicBezTo>
                    <a:pt x="166" y="296"/>
                    <a:pt x="161" y="290"/>
                    <a:pt x="157" y="290"/>
                  </a:cubicBezTo>
                  <a:cubicBezTo>
                    <a:pt x="153" y="290"/>
                    <a:pt x="148" y="290"/>
                    <a:pt x="143" y="289"/>
                  </a:cubicBezTo>
                  <a:cubicBezTo>
                    <a:pt x="145" y="297"/>
                    <a:pt x="141" y="298"/>
                    <a:pt x="136" y="297"/>
                  </a:cubicBezTo>
                  <a:cubicBezTo>
                    <a:pt x="135" y="300"/>
                    <a:pt x="134" y="302"/>
                    <a:pt x="131" y="30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6" name="Freeform 2785"/>
            <p:cNvSpPr>
              <a:spLocks/>
            </p:cNvSpPr>
            <p:nvPr/>
          </p:nvSpPr>
          <p:spPr bwMode="auto">
            <a:xfrm>
              <a:off x="3187213" y="3748633"/>
              <a:ext cx="262013" cy="326144"/>
            </a:xfrm>
            <a:custGeom>
              <a:avLst/>
              <a:gdLst/>
              <a:ahLst/>
              <a:cxnLst>
                <a:cxn ang="0">
                  <a:pos x="431" y="282"/>
                </a:cxn>
                <a:cxn ang="0">
                  <a:pos x="434" y="258"/>
                </a:cxn>
                <a:cxn ang="0">
                  <a:pos x="404" y="238"/>
                </a:cxn>
                <a:cxn ang="0">
                  <a:pos x="377" y="213"/>
                </a:cxn>
                <a:cxn ang="0">
                  <a:pos x="379" y="238"/>
                </a:cxn>
                <a:cxn ang="0">
                  <a:pos x="373" y="268"/>
                </a:cxn>
                <a:cxn ang="0">
                  <a:pos x="376" y="318"/>
                </a:cxn>
                <a:cxn ang="0">
                  <a:pos x="342" y="328"/>
                </a:cxn>
                <a:cxn ang="0">
                  <a:pos x="320" y="363"/>
                </a:cxn>
                <a:cxn ang="0">
                  <a:pos x="267" y="417"/>
                </a:cxn>
                <a:cxn ang="0">
                  <a:pos x="236" y="453"/>
                </a:cxn>
                <a:cxn ang="0">
                  <a:pos x="224" y="511"/>
                </a:cxn>
                <a:cxn ang="0">
                  <a:pos x="204" y="582"/>
                </a:cxn>
                <a:cxn ang="0">
                  <a:pos x="185" y="614"/>
                </a:cxn>
                <a:cxn ang="0">
                  <a:pos x="156" y="602"/>
                </a:cxn>
                <a:cxn ang="0">
                  <a:pos x="118" y="484"/>
                </a:cxn>
                <a:cxn ang="0">
                  <a:pos x="94" y="337"/>
                </a:cxn>
                <a:cxn ang="0">
                  <a:pos x="77" y="315"/>
                </a:cxn>
                <a:cxn ang="0">
                  <a:pos x="33" y="323"/>
                </a:cxn>
                <a:cxn ang="0">
                  <a:pos x="45" y="293"/>
                </a:cxn>
                <a:cxn ang="0">
                  <a:pos x="10" y="265"/>
                </a:cxn>
                <a:cxn ang="0">
                  <a:pos x="44" y="256"/>
                </a:cxn>
                <a:cxn ang="0">
                  <a:pos x="49" y="226"/>
                </a:cxn>
                <a:cxn ang="0">
                  <a:pos x="28" y="200"/>
                </a:cxn>
                <a:cxn ang="0">
                  <a:pos x="52" y="180"/>
                </a:cxn>
                <a:cxn ang="0">
                  <a:pos x="82" y="155"/>
                </a:cxn>
                <a:cxn ang="0">
                  <a:pos x="110" y="116"/>
                </a:cxn>
                <a:cxn ang="0">
                  <a:pos x="135" y="76"/>
                </a:cxn>
                <a:cxn ang="0">
                  <a:pos x="112" y="52"/>
                </a:cxn>
                <a:cxn ang="0">
                  <a:pos x="110" y="22"/>
                </a:cxn>
                <a:cxn ang="0">
                  <a:pos x="155" y="20"/>
                </a:cxn>
                <a:cxn ang="0">
                  <a:pos x="180" y="8"/>
                </a:cxn>
                <a:cxn ang="0">
                  <a:pos x="194" y="44"/>
                </a:cxn>
                <a:cxn ang="0">
                  <a:pos x="204" y="72"/>
                </a:cxn>
                <a:cxn ang="0">
                  <a:pos x="198" y="90"/>
                </a:cxn>
                <a:cxn ang="0">
                  <a:pos x="223" y="110"/>
                </a:cxn>
                <a:cxn ang="0">
                  <a:pos x="225" y="138"/>
                </a:cxn>
                <a:cxn ang="0">
                  <a:pos x="241" y="165"/>
                </a:cxn>
                <a:cxn ang="0">
                  <a:pos x="275" y="185"/>
                </a:cxn>
                <a:cxn ang="0">
                  <a:pos x="303" y="195"/>
                </a:cxn>
                <a:cxn ang="0">
                  <a:pos x="334" y="205"/>
                </a:cxn>
                <a:cxn ang="0">
                  <a:pos x="367" y="204"/>
                </a:cxn>
                <a:cxn ang="0">
                  <a:pos x="376" y="181"/>
                </a:cxn>
                <a:cxn ang="0">
                  <a:pos x="405" y="199"/>
                </a:cxn>
                <a:cxn ang="0">
                  <a:pos x="434" y="180"/>
                </a:cxn>
                <a:cxn ang="0">
                  <a:pos x="485" y="148"/>
                </a:cxn>
                <a:cxn ang="0">
                  <a:pos x="515" y="160"/>
                </a:cxn>
                <a:cxn ang="0">
                  <a:pos x="526" y="183"/>
                </a:cxn>
                <a:cxn ang="0">
                  <a:pos x="492" y="208"/>
                </a:cxn>
                <a:cxn ang="0">
                  <a:pos x="478" y="258"/>
                </a:cxn>
                <a:cxn ang="0">
                  <a:pos x="460" y="286"/>
                </a:cxn>
                <a:cxn ang="0">
                  <a:pos x="445" y="307"/>
                </a:cxn>
              </a:cxnLst>
              <a:rect l="0" t="0" r="r" b="b"/>
              <a:pathLst>
                <a:path w="533" h="628">
                  <a:moveTo>
                    <a:pt x="445" y="307"/>
                  </a:moveTo>
                  <a:cubicBezTo>
                    <a:pt x="444" y="295"/>
                    <a:pt x="439" y="284"/>
                    <a:pt x="439" y="271"/>
                  </a:cubicBezTo>
                  <a:cubicBezTo>
                    <a:pt x="433" y="270"/>
                    <a:pt x="432" y="276"/>
                    <a:pt x="431" y="282"/>
                  </a:cubicBezTo>
                  <a:cubicBezTo>
                    <a:pt x="430" y="290"/>
                    <a:pt x="426" y="288"/>
                    <a:pt x="423" y="283"/>
                  </a:cubicBezTo>
                  <a:cubicBezTo>
                    <a:pt x="419" y="279"/>
                    <a:pt x="420" y="273"/>
                    <a:pt x="420" y="268"/>
                  </a:cubicBezTo>
                  <a:cubicBezTo>
                    <a:pt x="423" y="262"/>
                    <a:pt x="430" y="263"/>
                    <a:pt x="434" y="258"/>
                  </a:cubicBezTo>
                  <a:cubicBezTo>
                    <a:pt x="438" y="255"/>
                    <a:pt x="440" y="250"/>
                    <a:pt x="439" y="243"/>
                  </a:cubicBezTo>
                  <a:cubicBezTo>
                    <a:pt x="439" y="237"/>
                    <a:pt x="432" y="240"/>
                    <a:pt x="429" y="238"/>
                  </a:cubicBezTo>
                  <a:cubicBezTo>
                    <a:pt x="420" y="237"/>
                    <a:pt x="412" y="238"/>
                    <a:pt x="404" y="238"/>
                  </a:cubicBezTo>
                  <a:cubicBezTo>
                    <a:pt x="400" y="238"/>
                    <a:pt x="395" y="237"/>
                    <a:pt x="396" y="230"/>
                  </a:cubicBezTo>
                  <a:cubicBezTo>
                    <a:pt x="395" y="225"/>
                    <a:pt x="395" y="218"/>
                    <a:pt x="390" y="219"/>
                  </a:cubicBezTo>
                  <a:cubicBezTo>
                    <a:pt x="385" y="222"/>
                    <a:pt x="382" y="213"/>
                    <a:pt x="377" y="213"/>
                  </a:cubicBezTo>
                  <a:cubicBezTo>
                    <a:pt x="372" y="210"/>
                    <a:pt x="369" y="212"/>
                    <a:pt x="366" y="217"/>
                  </a:cubicBezTo>
                  <a:cubicBezTo>
                    <a:pt x="360" y="222"/>
                    <a:pt x="367" y="224"/>
                    <a:pt x="370" y="227"/>
                  </a:cubicBezTo>
                  <a:cubicBezTo>
                    <a:pt x="372" y="231"/>
                    <a:pt x="379" y="233"/>
                    <a:pt x="379" y="238"/>
                  </a:cubicBezTo>
                  <a:cubicBezTo>
                    <a:pt x="373" y="239"/>
                    <a:pt x="368" y="242"/>
                    <a:pt x="365" y="248"/>
                  </a:cubicBezTo>
                  <a:cubicBezTo>
                    <a:pt x="363" y="252"/>
                    <a:pt x="371" y="254"/>
                    <a:pt x="373" y="256"/>
                  </a:cubicBezTo>
                  <a:cubicBezTo>
                    <a:pt x="379" y="258"/>
                    <a:pt x="376" y="265"/>
                    <a:pt x="373" y="268"/>
                  </a:cubicBezTo>
                  <a:cubicBezTo>
                    <a:pt x="370" y="273"/>
                    <a:pt x="377" y="277"/>
                    <a:pt x="376" y="282"/>
                  </a:cubicBezTo>
                  <a:cubicBezTo>
                    <a:pt x="378" y="293"/>
                    <a:pt x="380" y="304"/>
                    <a:pt x="382" y="315"/>
                  </a:cubicBezTo>
                  <a:cubicBezTo>
                    <a:pt x="383" y="320"/>
                    <a:pt x="377" y="324"/>
                    <a:pt x="376" y="318"/>
                  </a:cubicBezTo>
                  <a:cubicBezTo>
                    <a:pt x="376" y="309"/>
                    <a:pt x="371" y="314"/>
                    <a:pt x="370" y="320"/>
                  </a:cubicBezTo>
                  <a:cubicBezTo>
                    <a:pt x="366" y="323"/>
                    <a:pt x="366" y="307"/>
                    <a:pt x="363" y="313"/>
                  </a:cubicBezTo>
                  <a:cubicBezTo>
                    <a:pt x="358" y="322"/>
                    <a:pt x="348" y="322"/>
                    <a:pt x="342" y="328"/>
                  </a:cubicBezTo>
                  <a:cubicBezTo>
                    <a:pt x="340" y="333"/>
                    <a:pt x="346" y="339"/>
                    <a:pt x="342" y="343"/>
                  </a:cubicBezTo>
                  <a:cubicBezTo>
                    <a:pt x="339" y="347"/>
                    <a:pt x="339" y="352"/>
                    <a:pt x="334" y="355"/>
                  </a:cubicBezTo>
                  <a:cubicBezTo>
                    <a:pt x="330" y="360"/>
                    <a:pt x="325" y="362"/>
                    <a:pt x="320" y="363"/>
                  </a:cubicBezTo>
                  <a:cubicBezTo>
                    <a:pt x="312" y="364"/>
                    <a:pt x="308" y="374"/>
                    <a:pt x="302" y="380"/>
                  </a:cubicBezTo>
                  <a:cubicBezTo>
                    <a:pt x="297" y="388"/>
                    <a:pt x="293" y="397"/>
                    <a:pt x="285" y="399"/>
                  </a:cubicBezTo>
                  <a:cubicBezTo>
                    <a:pt x="281" y="408"/>
                    <a:pt x="274" y="413"/>
                    <a:pt x="267" y="417"/>
                  </a:cubicBezTo>
                  <a:cubicBezTo>
                    <a:pt x="262" y="419"/>
                    <a:pt x="259" y="425"/>
                    <a:pt x="259" y="432"/>
                  </a:cubicBezTo>
                  <a:cubicBezTo>
                    <a:pt x="256" y="438"/>
                    <a:pt x="249" y="441"/>
                    <a:pt x="243" y="439"/>
                  </a:cubicBezTo>
                  <a:cubicBezTo>
                    <a:pt x="239" y="442"/>
                    <a:pt x="240" y="450"/>
                    <a:pt x="236" y="453"/>
                  </a:cubicBezTo>
                  <a:cubicBezTo>
                    <a:pt x="231" y="448"/>
                    <a:pt x="224" y="452"/>
                    <a:pt x="222" y="458"/>
                  </a:cubicBezTo>
                  <a:cubicBezTo>
                    <a:pt x="217" y="470"/>
                    <a:pt x="224" y="484"/>
                    <a:pt x="221" y="496"/>
                  </a:cubicBezTo>
                  <a:cubicBezTo>
                    <a:pt x="218" y="502"/>
                    <a:pt x="226" y="505"/>
                    <a:pt x="224" y="511"/>
                  </a:cubicBezTo>
                  <a:cubicBezTo>
                    <a:pt x="222" y="525"/>
                    <a:pt x="215" y="537"/>
                    <a:pt x="213" y="551"/>
                  </a:cubicBezTo>
                  <a:cubicBezTo>
                    <a:pt x="213" y="560"/>
                    <a:pt x="216" y="569"/>
                    <a:pt x="215" y="577"/>
                  </a:cubicBezTo>
                  <a:cubicBezTo>
                    <a:pt x="211" y="578"/>
                    <a:pt x="204" y="574"/>
                    <a:pt x="204" y="582"/>
                  </a:cubicBezTo>
                  <a:cubicBezTo>
                    <a:pt x="204" y="587"/>
                    <a:pt x="198" y="592"/>
                    <a:pt x="200" y="596"/>
                  </a:cubicBezTo>
                  <a:cubicBezTo>
                    <a:pt x="207" y="600"/>
                    <a:pt x="198" y="602"/>
                    <a:pt x="195" y="603"/>
                  </a:cubicBezTo>
                  <a:cubicBezTo>
                    <a:pt x="190" y="604"/>
                    <a:pt x="185" y="607"/>
                    <a:pt x="185" y="614"/>
                  </a:cubicBezTo>
                  <a:cubicBezTo>
                    <a:pt x="185" y="622"/>
                    <a:pt x="178" y="623"/>
                    <a:pt x="173" y="628"/>
                  </a:cubicBezTo>
                  <a:cubicBezTo>
                    <a:pt x="168" y="627"/>
                    <a:pt x="166" y="620"/>
                    <a:pt x="163" y="617"/>
                  </a:cubicBezTo>
                  <a:cubicBezTo>
                    <a:pt x="159" y="613"/>
                    <a:pt x="158" y="607"/>
                    <a:pt x="156" y="602"/>
                  </a:cubicBezTo>
                  <a:cubicBezTo>
                    <a:pt x="153" y="582"/>
                    <a:pt x="146" y="564"/>
                    <a:pt x="138" y="547"/>
                  </a:cubicBezTo>
                  <a:cubicBezTo>
                    <a:pt x="134" y="540"/>
                    <a:pt x="131" y="532"/>
                    <a:pt x="129" y="523"/>
                  </a:cubicBezTo>
                  <a:cubicBezTo>
                    <a:pt x="126" y="510"/>
                    <a:pt x="123" y="496"/>
                    <a:pt x="118" y="484"/>
                  </a:cubicBezTo>
                  <a:cubicBezTo>
                    <a:pt x="112" y="469"/>
                    <a:pt x="104" y="455"/>
                    <a:pt x="101" y="438"/>
                  </a:cubicBezTo>
                  <a:cubicBezTo>
                    <a:pt x="95" y="411"/>
                    <a:pt x="90" y="383"/>
                    <a:pt x="88" y="355"/>
                  </a:cubicBezTo>
                  <a:cubicBezTo>
                    <a:pt x="88" y="348"/>
                    <a:pt x="94" y="343"/>
                    <a:pt x="94" y="337"/>
                  </a:cubicBezTo>
                  <a:cubicBezTo>
                    <a:pt x="89" y="334"/>
                    <a:pt x="87" y="328"/>
                    <a:pt x="87" y="321"/>
                  </a:cubicBezTo>
                  <a:cubicBezTo>
                    <a:pt x="85" y="317"/>
                    <a:pt x="88" y="308"/>
                    <a:pt x="85" y="307"/>
                  </a:cubicBezTo>
                  <a:cubicBezTo>
                    <a:pt x="81" y="306"/>
                    <a:pt x="77" y="309"/>
                    <a:pt x="77" y="315"/>
                  </a:cubicBezTo>
                  <a:cubicBezTo>
                    <a:pt x="79" y="318"/>
                    <a:pt x="81" y="324"/>
                    <a:pt x="77" y="328"/>
                  </a:cubicBezTo>
                  <a:cubicBezTo>
                    <a:pt x="72" y="336"/>
                    <a:pt x="63" y="337"/>
                    <a:pt x="56" y="341"/>
                  </a:cubicBezTo>
                  <a:cubicBezTo>
                    <a:pt x="46" y="341"/>
                    <a:pt x="39" y="331"/>
                    <a:pt x="33" y="323"/>
                  </a:cubicBezTo>
                  <a:cubicBezTo>
                    <a:pt x="28" y="317"/>
                    <a:pt x="22" y="311"/>
                    <a:pt x="18" y="303"/>
                  </a:cubicBezTo>
                  <a:cubicBezTo>
                    <a:pt x="24" y="303"/>
                    <a:pt x="31" y="306"/>
                    <a:pt x="37" y="302"/>
                  </a:cubicBezTo>
                  <a:cubicBezTo>
                    <a:pt x="41" y="301"/>
                    <a:pt x="43" y="297"/>
                    <a:pt x="45" y="293"/>
                  </a:cubicBezTo>
                  <a:cubicBezTo>
                    <a:pt x="44" y="288"/>
                    <a:pt x="38" y="294"/>
                    <a:pt x="34" y="292"/>
                  </a:cubicBezTo>
                  <a:cubicBezTo>
                    <a:pt x="23" y="291"/>
                    <a:pt x="11" y="285"/>
                    <a:pt x="4" y="274"/>
                  </a:cubicBezTo>
                  <a:cubicBezTo>
                    <a:pt x="0" y="269"/>
                    <a:pt x="8" y="268"/>
                    <a:pt x="10" y="265"/>
                  </a:cubicBezTo>
                  <a:cubicBezTo>
                    <a:pt x="17" y="269"/>
                    <a:pt x="14" y="259"/>
                    <a:pt x="17" y="258"/>
                  </a:cubicBezTo>
                  <a:cubicBezTo>
                    <a:pt x="22" y="259"/>
                    <a:pt x="28" y="257"/>
                    <a:pt x="33" y="260"/>
                  </a:cubicBezTo>
                  <a:cubicBezTo>
                    <a:pt x="39" y="263"/>
                    <a:pt x="40" y="256"/>
                    <a:pt x="44" y="256"/>
                  </a:cubicBezTo>
                  <a:cubicBezTo>
                    <a:pt x="49" y="253"/>
                    <a:pt x="49" y="263"/>
                    <a:pt x="54" y="258"/>
                  </a:cubicBezTo>
                  <a:cubicBezTo>
                    <a:pt x="58" y="255"/>
                    <a:pt x="55" y="252"/>
                    <a:pt x="57" y="248"/>
                  </a:cubicBezTo>
                  <a:cubicBezTo>
                    <a:pt x="54" y="241"/>
                    <a:pt x="51" y="234"/>
                    <a:pt x="49" y="226"/>
                  </a:cubicBezTo>
                  <a:cubicBezTo>
                    <a:pt x="46" y="228"/>
                    <a:pt x="40" y="226"/>
                    <a:pt x="39" y="220"/>
                  </a:cubicBezTo>
                  <a:cubicBezTo>
                    <a:pt x="39" y="216"/>
                    <a:pt x="44" y="207"/>
                    <a:pt x="39" y="207"/>
                  </a:cubicBezTo>
                  <a:cubicBezTo>
                    <a:pt x="35" y="206"/>
                    <a:pt x="29" y="207"/>
                    <a:pt x="28" y="200"/>
                  </a:cubicBezTo>
                  <a:cubicBezTo>
                    <a:pt x="29" y="194"/>
                    <a:pt x="31" y="190"/>
                    <a:pt x="35" y="186"/>
                  </a:cubicBezTo>
                  <a:cubicBezTo>
                    <a:pt x="39" y="183"/>
                    <a:pt x="39" y="177"/>
                    <a:pt x="44" y="174"/>
                  </a:cubicBezTo>
                  <a:cubicBezTo>
                    <a:pt x="49" y="169"/>
                    <a:pt x="49" y="179"/>
                    <a:pt x="52" y="180"/>
                  </a:cubicBezTo>
                  <a:cubicBezTo>
                    <a:pt x="57" y="180"/>
                    <a:pt x="61" y="176"/>
                    <a:pt x="66" y="177"/>
                  </a:cubicBezTo>
                  <a:cubicBezTo>
                    <a:pt x="70" y="177"/>
                    <a:pt x="73" y="173"/>
                    <a:pt x="74" y="169"/>
                  </a:cubicBezTo>
                  <a:cubicBezTo>
                    <a:pt x="78" y="165"/>
                    <a:pt x="79" y="159"/>
                    <a:pt x="82" y="155"/>
                  </a:cubicBezTo>
                  <a:cubicBezTo>
                    <a:pt x="87" y="153"/>
                    <a:pt x="94" y="150"/>
                    <a:pt x="96" y="142"/>
                  </a:cubicBezTo>
                  <a:cubicBezTo>
                    <a:pt x="98" y="136"/>
                    <a:pt x="99" y="127"/>
                    <a:pt x="106" y="127"/>
                  </a:cubicBezTo>
                  <a:cubicBezTo>
                    <a:pt x="113" y="125"/>
                    <a:pt x="105" y="119"/>
                    <a:pt x="110" y="116"/>
                  </a:cubicBezTo>
                  <a:cubicBezTo>
                    <a:pt x="114" y="110"/>
                    <a:pt x="121" y="106"/>
                    <a:pt x="121" y="97"/>
                  </a:cubicBezTo>
                  <a:cubicBezTo>
                    <a:pt x="123" y="93"/>
                    <a:pt x="117" y="86"/>
                    <a:pt x="123" y="85"/>
                  </a:cubicBezTo>
                  <a:cubicBezTo>
                    <a:pt x="127" y="82"/>
                    <a:pt x="135" y="83"/>
                    <a:pt x="135" y="76"/>
                  </a:cubicBezTo>
                  <a:cubicBezTo>
                    <a:pt x="132" y="71"/>
                    <a:pt x="127" y="72"/>
                    <a:pt x="123" y="71"/>
                  </a:cubicBezTo>
                  <a:cubicBezTo>
                    <a:pt x="124" y="63"/>
                    <a:pt x="118" y="67"/>
                    <a:pt x="116" y="63"/>
                  </a:cubicBezTo>
                  <a:cubicBezTo>
                    <a:pt x="118" y="57"/>
                    <a:pt x="107" y="57"/>
                    <a:pt x="112" y="52"/>
                  </a:cubicBezTo>
                  <a:cubicBezTo>
                    <a:pt x="115" y="47"/>
                    <a:pt x="106" y="43"/>
                    <a:pt x="113" y="40"/>
                  </a:cubicBezTo>
                  <a:cubicBezTo>
                    <a:pt x="119" y="35"/>
                    <a:pt x="105" y="38"/>
                    <a:pt x="110" y="33"/>
                  </a:cubicBezTo>
                  <a:cubicBezTo>
                    <a:pt x="109" y="29"/>
                    <a:pt x="104" y="28"/>
                    <a:pt x="110" y="22"/>
                  </a:cubicBezTo>
                  <a:cubicBezTo>
                    <a:pt x="114" y="20"/>
                    <a:pt x="119" y="19"/>
                    <a:pt x="123" y="21"/>
                  </a:cubicBezTo>
                  <a:cubicBezTo>
                    <a:pt x="130" y="22"/>
                    <a:pt x="137" y="25"/>
                    <a:pt x="144" y="25"/>
                  </a:cubicBezTo>
                  <a:cubicBezTo>
                    <a:pt x="148" y="23"/>
                    <a:pt x="150" y="23"/>
                    <a:pt x="155" y="20"/>
                  </a:cubicBezTo>
                  <a:cubicBezTo>
                    <a:pt x="158" y="18"/>
                    <a:pt x="163" y="26"/>
                    <a:pt x="164" y="19"/>
                  </a:cubicBezTo>
                  <a:cubicBezTo>
                    <a:pt x="163" y="13"/>
                    <a:pt x="167" y="10"/>
                    <a:pt x="171" y="8"/>
                  </a:cubicBezTo>
                  <a:cubicBezTo>
                    <a:pt x="174" y="6"/>
                    <a:pt x="181" y="0"/>
                    <a:pt x="180" y="8"/>
                  </a:cubicBezTo>
                  <a:cubicBezTo>
                    <a:pt x="181" y="14"/>
                    <a:pt x="183" y="19"/>
                    <a:pt x="185" y="25"/>
                  </a:cubicBezTo>
                  <a:cubicBezTo>
                    <a:pt x="190" y="25"/>
                    <a:pt x="194" y="26"/>
                    <a:pt x="196" y="31"/>
                  </a:cubicBezTo>
                  <a:cubicBezTo>
                    <a:pt x="196" y="34"/>
                    <a:pt x="191" y="38"/>
                    <a:pt x="194" y="44"/>
                  </a:cubicBezTo>
                  <a:cubicBezTo>
                    <a:pt x="193" y="51"/>
                    <a:pt x="199" y="51"/>
                    <a:pt x="202" y="52"/>
                  </a:cubicBezTo>
                  <a:cubicBezTo>
                    <a:pt x="204" y="57"/>
                    <a:pt x="211" y="53"/>
                    <a:pt x="208" y="60"/>
                  </a:cubicBezTo>
                  <a:cubicBezTo>
                    <a:pt x="213" y="66"/>
                    <a:pt x="209" y="69"/>
                    <a:pt x="204" y="72"/>
                  </a:cubicBezTo>
                  <a:cubicBezTo>
                    <a:pt x="201" y="77"/>
                    <a:pt x="197" y="70"/>
                    <a:pt x="196" y="67"/>
                  </a:cubicBezTo>
                  <a:cubicBezTo>
                    <a:pt x="191" y="67"/>
                    <a:pt x="190" y="72"/>
                    <a:pt x="192" y="77"/>
                  </a:cubicBezTo>
                  <a:cubicBezTo>
                    <a:pt x="198" y="80"/>
                    <a:pt x="195" y="86"/>
                    <a:pt x="198" y="90"/>
                  </a:cubicBezTo>
                  <a:cubicBezTo>
                    <a:pt x="195" y="93"/>
                    <a:pt x="197" y="102"/>
                    <a:pt x="202" y="96"/>
                  </a:cubicBezTo>
                  <a:cubicBezTo>
                    <a:pt x="206" y="95"/>
                    <a:pt x="208" y="102"/>
                    <a:pt x="211" y="105"/>
                  </a:cubicBezTo>
                  <a:cubicBezTo>
                    <a:pt x="215" y="105"/>
                    <a:pt x="219" y="107"/>
                    <a:pt x="223" y="110"/>
                  </a:cubicBezTo>
                  <a:cubicBezTo>
                    <a:pt x="222" y="115"/>
                    <a:pt x="226" y="117"/>
                    <a:pt x="231" y="117"/>
                  </a:cubicBezTo>
                  <a:cubicBezTo>
                    <a:pt x="235" y="120"/>
                    <a:pt x="239" y="123"/>
                    <a:pt x="233" y="127"/>
                  </a:cubicBezTo>
                  <a:cubicBezTo>
                    <a:pt x="229" y="131"/>
                    <a:pt x="226" y="132"/>
                    <a:pt x="225" y="138"/>
                  </a:cubicBezTo>
                  <a:cubicBezTo>
                    <a:pt x="225" y="143"/>
                    <a:pt x="223" y="147"/>
                    <a:pt x="220" y="152"/>
                  </a:cubicBezTo>
                  <a:cubicBezTo>
                    <a:pt x="221" y="157"/>
                    <a:pt x="227" y="158"/>
                    <a:pt x="230" y="158"/>
                  </a:cubicBezTo>
                  <a:cubicBezTo>
                    <a:pt x="233" y="162"/>
                    <a:pt x="238" y="163"/>
                    <a:pt x="241" y="165"/>
                  </a:cubicBezTo>
                  <a:cubicBezTo>
                    <a:pt x="243" y="171"/>
                    <a:pt x="249" y="173"/>
                    <a:pt x="253" y="176"/>
                  </a:cubicBezTo>
                  <a:cubicBezTo>
                    <a:pt x="257" y="172"/>
                    <a:pt x="260" y="181"/>
                    <a:pt x="264" y="181"/>
                  </a:cubicBezTo>
                  <a:cubicBezTo>
                    <a:pt x="269" y="178"/>
                    <a:pt x="269" y="187"/>
                    <a:pt x="275" y="185"/>
                  </a:cubicBezTo>
                  <a:cubicBezTo>
                    <a:pt x="279" y="191"/>
                    <a:pt x="281" y="182"/>
                    <a:pt x="285" y="185"/>
                  </a:cubicBezTo>
                  <a:cubicBezTo>
                    <a:pt x="289" y="191"/>
                    <a:pt x="293" y="180"/>
                    <a:pt x="296" y="186"/>
                  </a:cubicBezTo>
                  <a:cubicBezTo>
                    <a:pt x="300" y="187"/>
                    <a:pt x="306" y="188"/>
                    <a:pt x="303" y="195"/>
                  </a:cubicBezTo>
                  <a:cubicBezTo>
                    <a:pt x="307" y="195"/>
                    <a:pt x="310" y="199"/>
                    <a:pt x="314" y="201"/>
                  </a:cubicBezTo>
                  <a:cubicBezTo>
                    <a:pt x="317" y="203"/>
                    <a:pt x="324" y="194"/>
                    <a:pt x="323" y="203"/>
                  </a:cubicBezTo>
                  <a:cubicBezTo>
                    <a:pt x="326" y="208"/>
                    <a:pt x="330" y="201"/>
                    <a:pt x="334" y="205"/>
                  </a:cubicBezTo>
                  <a:cubicBezTo>
                    <a:pt x="338" y="207"/>
                    <a:pt x="342" y="210"/>
                    <a:pt x="346" y="205"/>
                  </a:cubicBezTo>
                  <a:cubicBezTo>
                    <a:pt x="348" y="212"/>
                    <a:pt x="353" y="209"/>
                    <a:pt x="356" y="210"/>
                  </a:cubicBezTo>
                  <a:cubicBezTo>
                    <a:pt x="360" y="208"/>
                    <a:pt x="366" y="211"/>
                    <a:pt x="367" y="204"/>
                  </a:cubicBezTo>
                  <a:cubicBezTo>
                    <a:pt x="368" y="199"/>
                    <a:pt x="362" y="195"/>
                    <a:pt x="364" y="189"/>
                  </a:cubicBezTo>
                  <a:cubicBezTo>
                    <a:pt x="365" y="184"/>
                    <a:pt x="365" y="177"/>
                    <a:pt x="369" y="175"/>
                  </a:cubicBezTo>
                  <a:cubicBezTo>
                    <a:pt x="372" y="173"/>
                    <a:pt x="378" y="175"/>
                    <a:pt x="376" y="181"/>
                  </a:cubicBezTo>
                  <a:cubicBezTo>
                    <a:pt x="376" y="187"/>
                    <a:pt x="377" y="192"/>
                    <a:pt x="378" y="197"/>
                  </a:cubicBezTo>
                  <a:cubicBezTo>
                    <a:pt x="380" y="201"/>
                    <a:pt x="386" y="200"/>
                    <a:pt x="390" y="201"/>
                  </a:cubicBezTo>
                  <a:cubicBezTo>
                    <a:pt x="395" y="204"/>
                    <a:pt x="401" y="204"/>
                    <a:pt x="405" y="199"/>
                  </a:cubicBezTo>
                  <a:cubicBezTo>
                    <a:pt x="414" y="203"/>
                    <a:pt x="424" y="202"/>
                    <a:pt x="434" y="201"/>
                  </a:cubicBezTo>
                  <a:cubicBezTo>
                    <a:pt x="436" y="196"/>
                    <a:pt x="436" y="189"/>
                    <a:pt x="431" y="189"/>
                  </a:cubicBezTo>
                  <a:cubicBezTo>
                    <a:pt x="425" y="185"/>
                    <a:pt x="429" y="178"/>
                    <a:pt x="434" y="180"/>
                  </a:cubicBezTo>
                  <a:cubicBezTo>
                    <a:pt x="444" y="181"/>
                    <a:pt x="449" y="170"/>
                    <a:pt x="456" y="163"/>
                  </a:cubicBezTo>
                  <a:cubicBezTo>
                    <a:pt x="460" y="158"/>
                    <a:pt x="467" y="158"/>
                    <a:pt x="471" y="153"/>
                  </a:cubicBezTo>
                  <a:cubicBezTo>
                    <a:pt x="475" y="150"/>
                    <a:pt x="480" y="143"/>
                    <a:pt x="485" y="148"/>
                  </a:cubicBezTo>
                  <a:cubicBezTo>
                    <a:pt x="489" y="150"/>
                    <a:pt x="495" y="153"/>
                    <a:pt x="499" y="148"/>
                  </a:cubicBezTo>
                  <a:cubicBezTo>
                    <a:pt x="502" y="146"/>
                    <a:pt x="506" y="139"/>
                    <a:pt x="510" y="146"/>
                  </a:cubicBezTo>
                  <a:cubicBezTo>
                    <a:pt x="512" y="149"/>
                    <a:pt x="519" y="154"/>
                    <a:pt x="515" y="160"/>
                  </a:cubicBezTo>
                  <a:cubicBezTo>
                    <a:pt x="510" y="165"/>
                    <a:pt x="515" y="167"/>
                    <a:pt x="519" y="166"/>
                  </a:cubicBezTo>
                  <a:cubicBezTo>
                    <a:pt x="523" y="167"/>
                    <a:pt x="527" y="169"/>
                    <a:pt x="532" y="169"/>
                  </a:cubicBezTo>
                  <a:cubicBezTo>
                    <a:pt x="533" y="175"/>
                    <a:pt x="529" y="179"/>
                    <a:pt x="526" y="183"/>
                  </a:cubicBezTo>
                  <a:cubicBezTo>
                    <a:pt x="524" y="187"/>
                    <a:pt x="530" y="196"/>
                    <a:pt x="523" y="193"/>
                  </a:cubicBezTo>
                  <a:cubicBezTo>
                    <a:pt x="518" y="192"/>
                    <a:pt x="512" y="189"/>
                    <a:pt x="507" y="195"/>
                  </a:cubicBezTo>
                  <a:cubicBezTo>
                    <a:pt x="503" y="200"/>
                    <a:pt x="496" y="202"/>
                    <a:pt x="492" y="208"/>
                  </a:cubicBezTo>
                  <a:cubicBezTo>
                    <a:pt x="490" y="213"/>
                    <a:pt x="493" y="220"/>
                    <a:pt x="489" y="224"/>
                  </a:cubicBezTo>
                  <a:cubicBezTo>
                    <a:pt x="487" y="228"/>
                    <a:pt x="480" y="233"/>
                    <a:pt x="484" y="239"/>
                  </a:cubicBezTo>
                  <a:cubicBezTo>
                    <a:pt x="485" y="246"/>
                    <a:pt x="480" y="251"/>
                    <a:pt x="478" y="258"/>
                  </a:cubicBezTo>
                  <a:cubicBezTo>
                    <a:pt x="476" y="261"/>
                    <a:pt x="475" y="269"/>
                    <a:pt x="470" y="267"/>
                  </a:cubicBezTo>
                  <a:cubicBezTo>
                    <a:pt x="467" y="267"/>
                    <a:pt x="460" y="259"/>
                    <a:pt x="460" y="267"/>
                  </a:cubicBezTo>
                  <a:cubicBezTo>
                    <a:pt x="460" y="273"/>
                    <a:pt x="463" y="280"/>
                    <a:pt x="460" y="286"/>
                  </a:cubicBezTo>
                  <a:cubicBezTo>
                    <a:pt x="454" y="286"/>
                    <a:pt x="454" y="292"/>
                    <a:pt x="456" y="298"/>
                  </a:cubicBezTo>
                  <a:cubicBezTo>
                    <a:pt x="456" y="303"/>
                    <a:pt x="456" y="309"/>
                    <a:pt x="451" y="310"/>
                  </a:cubicBezTo>
                  <a:cubicBezTo>
                    <a:pt x="449" y="309"/>
                    <a:pt x="447" y="308"/>
                    <a:pt x="445" y="30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7" name="Freeform 2786"/>
            <p:cNvSpPr>
              <a:spLocks/>
            </p:cNvSpPr>
            <p:nvPr/>
          </p:nvSpPr>
          <p:spPr bwMode="auto">
            <a:xfrm>
              <a:off x="3289818" y="4052789"/>
              <a:ext cx="21987" cy="47639"/>
            </a:xfrm>
            <a:custGeom>
              <a:avLst/>
              <a:gdLst/>
              <a:ahLst/>
              <a:cxnLst>
                <a:cxn ang="0">
                  <a:pos x="19" y="88"/>
                </a:cxn>
                <a:cxn ang="0">
                  <a:pos x="8" y="69"/>
                </a:cxn>
                <a:cxn ang="0">
                  <a:pos x="4" y="32"/>
                </a:cxn>
                <a:cxn ang="0">
                  <a:pos x="5" y="20"/>
                </a:cxn>
                <a:cxn ang="0">
                  <a:pos x="12" y="9"/>
                </a:cxn>
                <a:cxn ang="0">
                  <a:pos x="16" y="9"/>
                </a:cxn>
                <a:cxn ang="0">
                  <a:pos x="27" y="25"/>
                </a:cxn>
                <a:cxn ang="0">
                  <a:pos x="33" y="36"/>
                </a:cxn>
                <a:cxn ang="0">
                  <a:pos x="42" y="63"/>
                </a:cxn>
                <a:cxn ang="0">
                  <a:pos x="19" y="88"/>
                </a:cxn>
              </a:cxnLst>
              <a:rect l="0" t="0" r="r" b="b"/>
              <a:pathLst>
                <a:path w="42" h="89">
                  <a:moveTo>
                    <a:pt x="19" y="88"/>
                  </a:moveTo>
                  <a:cubicBezTo>
                    <a:pt x="11" y="89"/>
                    <a:pt x="10" y="77"/>
                    <a:pt x="8" y="69"/>
                  </a:cubicBezTo>
                  <a:cubicBezTo>
                    <a:pt x="4" y="57"/>
                    <a:pt x="8" y="44"/>
                    <a:pt x="4" y="32"/>
                  </a:cubicBezTo>
                  <a:cubicBezTo>
                    <a:pt x="8" y="28"/>
                    <a:pt x="0" y="21"/>
                    <a:pt x="5" y="20"/>
                  </a:cubicBezTo>
                  <a:cubicBezTo>
                    <a:pt x="10" y="21"/>
                    <a:pt x="9" y="13"/>
                    <a:pt x="12" y="9"/>
                  </a:cubicBezTo>
                  <a:cubicBezTo>
                    <a:pt x="10" y="0"/>
                    <a:pt x="12" y="5"/>
                    <a:pt x="16" y="9"/>
                  </a:cubicBezTo>
                  <a:cubicBezTo>
                    <a:pt x="22" y="11"/>
                    <a:pt x="24" y="19"/>
                    <a:pt x="27" y="25"/>
                  </a:cubicBezTo>
                  <a:cubicBezTo>
                    <a:pt x="28" y="30"/>
                    <a:pt x="28" y="34"/>
                    <a:pt x="33" y="36"/>
                  </a:cubicBezTo>
                  <a:cubicBezTo>
                    <a:pt x="34" y="46"/>
                    <a:pt x="42" y="53"/>
                    <a:pt x="42" y="63"/>
                  </a:cubicBezTo>
                  <a:cubicBezTo>
                    <a:pt x="40" y="77"/>
                    <a:pt x="30" y="89"/>
                    <a:pt x="19" y="8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8" name="Freeform 2787"/>
            <p:cNvSpPr>
              <a:spLocks/>
            </p:cNvSpPr>
            <p:nvPr/>
          </p:nvSpPr>
          <p:spPr bwMode="auto">
            <a:xfrm>
              <a:off x="3295314" y="3810930"/>
              <a:ext cx="71459" cy="47639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26" y="3"/>
                </a:cxn>
                <a:cxn ang="0">
                  <a:pos x="38" y="1"/>
                </a:cxn>
                <a:cxn ang="0">
                  <a:pos x="46" y="10"/>
                </a:cxn>
                <a:cxn ang="0">
                  <a:pos x="58" y="18"/>
                </a:cxn>
                <a:cxn ang="0">
                  <a:pos x="67" y="27"/>
                </a:cxn>
                <a:cxn ang="0">
                  <a:pos x="77" y="28"/>
                </a:cxn>
                <a:cxn ang="0">
                  <a:pos x="84" y="39"/>
                </a:cxn>
                <a:cxn ang="0">
                  <a:pos x="95" y="42"/>
                </a:cxn>
                <a:cxn ang="0">
                  <a:pos x="102" y="48"/>
                </a:cxn>
                <a:cxn ang="0">
                  <a:pos x="110" y="57"/>
                </a:cxn>
                <a:cxn ang="0">
                  <a:pos x="118" y="56"/>
                </a:cxn>
                <a:cxn ang="0">
                  <a:pos x="128" y="55"/>
                </a:cxn>
                <a:cxn ang="0">
                  <a:pos x="140" y="59"/>
                </a:cxn>
                <a:cxn ang="0">
                  <a:pos x="148" y="61"/>
                </a:cxn>
                <a:cxn ang="0">
                  <a:pos x="149" y="82"/>
                </a:cxn>
                <a:cxn ang="0">
                  <a:pos x="142" y="91"/>
                </a:cxn>
                <a:cxn ang="0">
                  <a:pos x="130" y="91"/>
                </a:cxn>
                <a:cxn ang="0">
                  <a:pos x="120" y="88"/>
                </a:cxn>
                <a:cxn ang="0">
                  <a:pos x="107" y="87"/>
                </a:cxn>
                <a:cxn ang="0">
                  <a:pos x="99" y="83"/>
                </a:cxn>
                <a:cxn ang="0">
                  <a:pos x="88" y="77"/>
                </a:cxn>
                <a:cxn ang="0">
                  <a:pos x="81" y="69"/>
                </a:cxn>
                <a:cxn ang="0">
                  <a:pos x="70" y="69"/>
                </a:cxn>
                <a:cxn ang="0">
                  <a:pos x="60" y="69"/>
                </a:cxn>
                <a:cxn ang="0">
                  <a:pos x="49" y="62"/>
                </a:cxn>
                <a:cxn ang="0">
                  <a:pos x="37" y="56"/>
                </a:cxn>
                <a:cxn ang="0">
                  <a:pos x="26" y="52"/>
                </a:cxn>
                <a:cxn ang="0">
                  <a:pos x="16" y="43"/>
                </a:cxn>
                <a:cxn ang="0">
                  <a:pos x="5" y="38"/>
                </a:cxn>
                <a:cxn ang="0">
                  <a:pos x="7" y="25"/>
                </a:cxn>
                <a:cxn ang="0">
                  <a:pos x="11" y="13"/>
                </a:cxn>
                <a:cxn ang="0">
                  <a:pos x="19" y="4"/>
                </a:cxn>
              </a:cxnLst>
              <a:rect l="0" t="0" r="r" b="b"/>
              <a:pathLst>
                <a:path w="150" h="94">
                  <a:moveTo>
                    <a:pt x="19" y="4"/>
                  </a:moveTo>
                  <a:cubicBezTo>
                    <a:pt x="20" y="12"/>
                    <a:pt x="27" y="9"/>
                    <a:pt x="26" y="3"/>
                  </a:cubicBezTo>
                  <a:cubicBezTo>
                    <a:pt x="29" y="0"/>
                    <a:pt x="34" y="0"/>
                    <a:pt x="38" y="1"/>
                  </a:cubicBezTo>
                  <a:cubicBezTo>
                    <a:pt x="41" y="3"/>
                    <a:pt x="40" y="11"/>
                    <a:pt x="46" y="10"/>
                  </a:cubicBezTo>
                  <a:cubicBezTo>
                    <a:pt x="50" y="12"/>
                    <a:pt x="53" y="19"/>
                    <a:pt x="58" y="18"/>
                  </a:cubicBezTo>
                  <a:cubicBezTo>
                    <a:pt x="61" y="17"/>
                    <a:pt x="64" y="24"/>
                    <a:pt x="67" y="27"/>
                  </a:cubicBezTo>
                  <a:cubicBezTo>
                    <a:pt x="69" y="29"/>
                    <a:pt x="75" y="23"/>
                    <a:pt x="77" y="28"/>
                  </a:cubicBezTo>
                  <a:cubicBezTo>
                    <a:pt x="77" y="34"/>
                    <a:pt x="80" y="37"/>
                    <a:pt x="84" y="39"/>
                  </a:cubicBezTo>
                  <a:cubicBezTo>
                    <a:pt x="88" y="46"/>
                    <a:pt x="92" y="40"/>
                    <a:pt x="95" y="42"/>
                  </a:cubicBezTo>
                  <a:cubicBezTo>
                    <a:pt x="90" y="49"/>
                    <a:pt x="98" y="48"/>
                    <a:pt x="102" y="48"/>
                  </a:cubicBezTo>
                  <a:cubicBezTo>
                    <a:pt x="106" y="47"/>
                    <a:pt x="109" y="53"/>
                    <a:pt x="110" y="57"/>
                  </a:cubicBezTo>
                  <a:cubicBezTo>
                    <a:pt x="112" y="51"/>
                    <a:pt x="113" y="56"/>
                    <a:pt x="118" y="56"/>
                  </a:cubicBezTo>
                  <a:cubicBezTo>
                    <a:pt x="120" y="50"/>
                    <a:pt x="125" y="53"/>
                    <a:pt x="128" y="55"/>
                  </a:cubicBezTo>
                  <a:cubicBezTo>
                    <a:pt x="131" y="62"/>
                    <a:pt x="136" y="57"/>
                    <a:pt x="140" y="59"/>
                  </a:cubicBezTo>
                  <a:cubicBezTo>
                    <a:pt x="142" y="57"/>
                    <a:pt x="150" y="55"/>
                    <a:pt x="148" y="61"/>
                  </a:cubicBezTo>
                  <a:cubicBezTo>
                    <a:pt x="146" y="67"/>
                    <a:pt x="145" y="76"/>
                    <a:pt x="149" y="82"/>
                  </a:cubicBezTo>
                  <a:cubicBezTo>
                    <a:pt x="150" y="87"/>
                    <a:pt x="146" y="92"/>
                    <a:pt x="142" y="91"/>
                  </a:cubicBezTo>
                  <a:cubicBezTo>
                    <a:pt x="138" y="91"/>
                    <a:pt x="134" y="93"/>
                    <a:pt x="130" y="91"/>
                  </a:cubicBezTo>
                  <a:cubicBezTo>
                    <a:pt x="128" y="83"/>
                    <a:pt x="123" y="94"/>
                    <a:pt x="120" y="88"/>
                  </a:cubicBezTo>
                  <a:cubicBezTo>
                    <a:pt x="116" y="87"/>
                    <a:pt x="111" y="83"/>
                    <a:pt x="107" y="87"/>
                  </a:cubicBezTo>
                  <a:cubicBezTo>
                    <a:pt x="104" y="84"/>
                    <a:pt x="104" y="78"/>
                    <a:pt x="99" y="83"/>
                  </a:cubicBezTo>
                  <a:cubicBezTo>
                    <a:pt x="94" y="84"/>
                    <a:pt x="92" y="78"/>
                    <a:pt x="88" y="77"/>
                  </a:cubicBezTo>
                  <a:cubicBezTo>
                    <a:pt x="83" y="78"/>
                    <a:pt x="88" y="67"/>
                    <a:pt x="81" y="69"/>
                  </a:cubicBezTo>
                  <a:cubicBezTo>
                    <a:pt x="77" y="66"/>
                    <a:pt x="74" y="66"/>
                    <a:pt x="70" y="69"/>
                  </a:cubicBezTo>
                  <a:cubicBezTo>
                    <a:pt x="66" y="64"/>
                    <a:pt x="62" y="69"/>
                    <a:pt x="60" y="69"/>
                  </a:cubicBezTo>
                  <a:cubicBezTo>
                    <a:pt x="56" y="66"/>
                    <a:pt x="51" y="67"/>
                    <a:pt x="49" y="62"/>
                  </a:cubicBezTo>
                  <a:cubicBezTo>
                    <a:pt x="45" y="64"/>
                    <a:pt x="41" y="59"/>
                    <a:pt x="37" y="56"/>
                  </a:cubicBezTo>
                  <a:cubicBezTo>
                    <a:pt x="34" y="60"/>
                    <a:pt x="30" y="53"/>
                    <a:pt x="26" y="52"/>
                  </a:cubicBezTo>
                  <a:cubicBezTo>
                    <a:pt x="24" y="46"/>
                    <a:pt x="20" y="45"/>
                    <a:pt x="16" y="43"/>
                  </a:cubicBezTo>
                  <a:cubicBezTo>
                    <a:pt x="13" y="37"/>
                    <a:pt x="8" y="42"/>
                    <a:pt x="5" y="38"/>
                  </a:cubicBezTo>
                  <a:cubicBezTo>
                    <a:pt x="0" y="35"/>
                    <a:pt x="5" y="29"/>
                    <a:pt x="7" y="25"/>
                  </a:cubicBezTo>
                  <a:cubicBezTo>
                    <a:pt x="7" y="21"/>
                    <a:pt x="7" y="15"/>
                    <a:pt x="11" y="13"/>
                  </a:cubicBezTo>
                  <a:cubicBezTo>
                    <a:pt x="14" y="10"/>
                    <a:pt x="16" y="7"/>
                    <a:pt x="19" y="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9" name="Freeform 2788"/>
            <p:cNvSpPr>
              <a:spLocks/>
            </p:cNvSpPr>
            <p:nvPr/>
          </p:nvSpPr>
          <p:spPr bwMode="auto">
            <a:xfrm>
              <a:off x="3372269" y="3834750"/>
              <a:ext cx="29316" cy="21987"/>
            </a:xfrm>
            <a:custGeom>
              <a:avLst/>
              <a:gdLst/>
              <a:ahLst/>
              <a:cxnLst>
                <a:cxn ang="0">
                  <a:pos x="1" y="26"/>
                </a:cxn>
                <a:cxn ang="0">
                  <a:pos x="21" y="1"/>
                </a:cxn>
                <a:cxn ang="0">
                  <a:pos x="32" y="6"/>
                </a:cxn>
                <a:cxn ang="0">
                  <a:pos x="49" y="10"/>
                </a:cxn>
                <a:cxn ang="0">
                  <a:pos x="55" y="23"/>
                </a:cxn>
                <a:cxn ang="0">
                  <a:pos x="55" y="35"/>
                </a:cxn>
                <a:cxn ang="0">
                  <a:pos x="28" y="33"/>
                </a:cxn>
                <a:cxn ang="0">
                  <a:pos x="12" y="35"/>
                </a:cxn>
                <a:cxn ang="0">
                  <a:pos x="0" y="27"/>
                </a:cxn>
                <a:cxn ang="0">
                  <a:pos x="1" y="26"/>
                </a:cxn>
              </a:cxnLst>
              <a:rect l="0" t="0" r="r" b="b"/>
              <a:pathLst>
                <a:path w="60" h="39">
                  <a:moveTo>
                    <a:pt x="1" y="26"/>
                  </a:moveTo>
                  <a:cubicBezTo>
                    <a:pt x="7" y="17"/>
                    <a:pt x="12" y="6"/>
                    <a:pt x="21" y="1"/>
                  </a:cubicBezTo>
                  <a:cubicBezTo>
                    <a:pt x="25" y="0"/>
                    <a:pt x="27" y="8"/>
                    <a:pt x="32" y="6"/>
                  </a:cubicBezTo>
                  <a:cubicBezTo>
                    <a:pt x="38" y="7"/>
                    <a:pt x="45" y="4"/>
                    <a:pt x="49" y="10"/>
                  </a:cubicBezTo>
                  <a:cubicBezTo>
                    <a:pt x="52" y="14"/>
                    <a:pt x="49" y="22"/>
                    <a:pt x="55" y="23"/>
                  </a:cubicBezTo>
                  <a:cubicBezTo>
                    <a:pt x="60" y="24"/>
                    <a:pt x="59" y="34"/>
                    <a:pt x="55" y="35"/>
                  </a:cubicBezTo>
                  <a:cubicBezTo>
                    <a:pt x="46" y="36"/>
                    <a:pt x="37" y="37"/>
                    <a:pt x="28" y="33"/>
                  </a:cubicBezTo>
                  <a:cubicBezTo>
                    <a:pt x="23" y="39"/>
                    <a:pt x="17" y="37"/>
                    <a:pt x="12" y="35"/>
                  </a:cubicBezTo>
                  <a:cubicBezTo>
                    <a:pt x="7" y="34"/>
                    <a:pt x="1" y="34"/>
                    <a:pt x="0" y="27"/>
                  </a:cubicBezTo>
                  <a:cubicBezTo>
                    <a:pt x="0" y="27"/>
                    <a:pt x="1" y="26"/>
                    <a:pt x="1" y="2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0" name="Freeform 2789"/>
            <p:cNvSpPr>
              <a:spLocks/>
            </p:cNvSpPr>
            <p:nvPr/>
          </p:nvSpPr>
          <p:spPr bwMode="auto">
            <a:xfrm>
              <a:off x="3364939" y="3858569"/>
              <a:ext cx="42143" cy="64130"/>
            </a:xfrm>
            <a:custGeom>
              <a:avLst/>
              <a:gdLst/>
              <a:ahLst/>
              <a:cxnLst>
                <a:cxn ang="0">
                  <a:pos x="76" y="121"/>
                </a:cxn>
                <a:cxn ang="0">
                  <a:pos x="68" y="93"/>
                </a:cxn>
                <a:cxn ang="0">
                  <a:pos x="61" y="83"/>
                </a:cxn>
                <a:cxn ang="0">
                  <a:pos x="51" y="81"/>
                </a:cxn>
                <a:cxn ang="0">
                  <a:pos x="46" y="82"/>
                </a:cxn>
                <a:cxn ang="0">
                  <a:pos x="47" y="97"/>
                </a:cxn>
                <a:cxn ang="0">
                  <a:pos x="39" y="102"/>
                </a:cxn>
                <a:cxn ang="0">
                  <a:pos x="34" y="102"/>
                </a:cxn>
                <a:cxn ang="0">
                  <a:pos x="26" y="102"/>
                </a:cxn>
                <a:cxn ang="0">
                  <a:pos x="19" y="98"/>
                </a:cxn>
                <a:cxn ang="0">
                  <a:pos x="13" y="64"/>
                </a:cxn>
                <a:cxn ang="0">
                  <a:pos x="14" y="50"/>
                </a:cxn>
                <a:cxn ang="0">
                  <a:pos x="6" y="41"/>
                </a:cxn>
                <a:cxn ang="0">
                  <a:pos x="7" y="31"/>
                </a:cxn>
                <a:cxn ang="0">
                  <a:pos x="17" y="23"/>
                </a:cxn>
                <a:cxn ang="0">
                  <a:pos x="2" y="10"/>
                </a:cxn>
                <a:cxn ang="0">
                  <a:pos x="10" y="0"/>
                </a:cxn>
                <a:cxn ang="0">
                  <a:pos x="24" y="7"/>
                </a:cxn>
                <a:cxn ang="0">
                  <a:pos x="33" y="13"/>
                </a:cxn>
                <a:cxn ang="0">
                  <a:pos x="38" y="25"/>
                </a:cxn>
                <a:cxn ang="0">
                  <a:pos x="64" y="26"/>
                </a:cxn>
                <a:cxn ang="0">
                  <a:pos x="77" y="29"/>
                </a:cxn>
                <a:cxn ang="0">
                  <a:pos x="73" y="45"/>
                </a:cxn>
                <a:cxn ang="0">
                  <a:pos x="59" y="55"/>
                </a:cxn>
                <a:cxn ang="0">
                  <a:pos x="60" y="69"/>
                </a:cxn>
                <a:cxn ang="0">
                  <a:pos x="68" y="72"/>
                </a:cxn>
                <a:cxn ang="0">
                  <a:pos x="76" y="59"/>
                </a:cxn>
                <a:cxn ang="0">
                  <a:pos x="79" y="74"/>
                </a:cxn>
                <a:cxn ang="0">
                  <a:pos x="84" y="112"/>
                </a:cxn>
                <a:cxn ang="0">
                  <a:pos x="76" y="121"/>
                </a:cxn>
              </a:cxnLst>
              <a:rect l="0" t="0" r="r" b="b"/>
              <a:pathLst>
                <a:path w="84" h="121">
                  <a:moveTo>
                    <a:pt x="76" y="121"/>
                  </a:moveTo>
                  <a:cubicBezTo>
                    <a:pt x="71" y="112"/>
                    <a:pt x="72" y="102"/>
                    <a:pt x="68" y="93"/>
                  </a:cubicBezTo>
                  <a:cubicBezTo>
                    <a:pt x="67" y="90"/>
                    <a:pt x="65" y="80"/>
                    <a:pt x="61" y="83"/>
                  </a:cubicBezTo>
                  <a:cubicBezTo>
                    <a:pt x="57" y="86"/>
                    <a:pt x="53" y="87"/>
                    <a:pt x="51" y="81"/>
                  </a:cubicBezTo>
                  <a:cubicBezTo>
                    <a:pt x="50" y="74"/>
                    <a:pt x="45" y="75"/>
                    <a:pt x="46" y="82"/>
                  </a:cubicBezTo>
                  <a:cubicBezTo>
                    <a:pt x="47" y="87"/>
                    <a:pt x="52" y="94"/>
                    <a:pt x="47" y="97"/>
                  </a:cubicBezTo>
                  <a:cubicBezTo>
                    <a:pt x="43" y="95"/>
                    <a:pt x="42" y="109"/>
                    <a:pt x="39" y="102"/>
                  </a:cubicBezTo>
                  <a:cubicBezTo>
                    <a:pt x="37" y="95"/>
                    <a:pt x="34" y="93"/>
                    <a:pt x="34" y="102"/>
                  </a:cubicBezTo>
                  <a:cubicBezTo>
                    <a:pt x="30" y="111"/>
                    <a:pt x="28" y="95"/>
                    <a:pt x="26" y="102"/>
                  </a:cubicBezTo>
                  <a:cubicBezTo>
                    <a:pt x="24" y="109"/>
                    <a:pt x="19" y="102"/>
                    <a:pt x="19" y="98"/>
                  </a:cubicBezTo>
                  <a:cubicBezTo>
                    <a:pt x="17" y="87"/>
                    <a:pt x="16" y="75"/>
                    <a:pt x="13" y="64"/>
                  </a:cubicBezTo>
                  <a:cubicBezTo>
                    <a:pt x="8" y="60"/>
                    <a:pt x="12" y="54"/>
                    <a:pt x="14" y="50"/>
                  </a:cubicBezTo>
                  <a:cubicBezTo>
                    <a:pt x="16" y="44"/>
                    <a:pt x="9" y="44"/>
                    <a:pt x="6" y="41"/>
                  </a:cubicBezTo>
                  <a:cubicBezTo>
                    <a:pt x="0" y="39"/>
                    <a:pt x="4" y="34"/>
                    <a:pt x="7" y="31"/>
                  </a:cubicBezTo>
                  <a:cubicBezTo>
                    <a:pt x="9" y="26"/>
                    <a:pt x="17" y="28"/>
                    <a:pt x="17" y="23"/>
                  </a:cubicBezTo>
                  <a:cubicBezTo>
                    <a:pt x="12" y="19"/>
                    <a:pt x="7" y="14"/>
                    <a:pt x="2" y="10"/>
                  </a:cubicBezTo>
                  <a:cubicBezTo>
                    <a:pt x="2" y="6"/>
                    <a:pt x="6" y="1"/>
                    <a:pt x="10" y="0"/>
                  </a:cubicBezTo>
                  <a:cubicBezTo>
                    <a:pt x="15" y="1"/>
                    <a:pt x="20" y="2"/>
                    <a:pt x="24" y="7"/>
                  </a:cubicBezTo>
                  <a:cubicBezTo>
                    <a:pt x="27" y="8"/>
                    <a:pt x="34" y="5"/>
                    <a:pt x="33" y="13"/>
                  </a:cubicBezTo>
                  <a:cubicBezTo>
                    <a:pt x="34" y="17"/>
                    <a:pt x="32" y="26"/>
                    <a:pt x="38" y="25"/>
                  </a:cubicBezTo>
                  <a:cubicBezTo>
                    <a:pt x="47" y="27"/>
                    <a:pt x="56" y="24"/>
                    <a:pt x="64" y="26"/>
                  </a:cubicBezTo>
                  <a:cubicBezTo>
                    <a:pt x="68" y="28"/>
                    <a:pt x="74" y="25"/>
                    <a:pt x="77" y="29"/>
                  </a:cubicBezTo>
                  <a:cubicBezTo>
                    <a:pt x="78" y="35"/>
                    <a:pt x="77" y="42"/>
                    <a:pt x="73" y="45"/>
                  </a:cubicBezTo>
                  <a:cubicBezTo>
                    <a:pt x="69" y="50"/>
                    <a:pt x="62" y="50"/>
                    <a:pt x="59" y="55"/>
                  </a:cubicBezTo>
                  <a:cubicBezTo>
                    <a:pt x="58" y="59"/>
                    <a:pt x="57" y="66"/>
                    <a:pt x="60" y="69"/>
                  </a:cubicBezTo>
                  <a:cubicBezTo>
                    <a:pt x="62" y="72"/>
                    <a:pt x="67" y="80"/>
                    <a:pt x="68" y="72"/>
                  </a:cubicBezTo>
                  <a:cubicBezTo>
                    <a:pt x="70" y="67"/>
                    <a:pt x="70" y="59"/>
                    <a:pt x="76" y="59"/>
                  </a:cubicBezTo>
                  <a:cubicBezTo>
                    <a:pt x="78" y="61"/>
                    <a:pt x="77" y="70"/>
                    <a:pt x="79" y="74"/>
                  </a:cubicBezTo>
                  <a:cubicBezTo>
                    <a:pt x="82" y="86"/>
                    <a:pt x="83" y="99"/>
                    <a:pt x="84" y="112"/>
                  </a:cubicBezTo>
                  <a:cubicBezTo>
                    <a:pt x="81" y="115"/>
                    <a:pt x="77" y="116"/>
                    <a:pt x="76" y="12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1" name="Freeform 2790"/>
            <p:cNvSpPr>
              <a:spLocks/>
            </p:cNvSpPr>
            <p:nvPr/>
          </p:nvSpPr>
          <p:spPr bwMode="auto">
            <a:xfrm>
              <a:off x="3493199" y="3995991"/>
              <a:ext cx="45807" cy="54968"/>
            </a:xfrm>
            <a:custGeom>
              <a:avLst/>
              <a:gdLst/>
              <a:ahLst/>
              <a:cxnLst>
                <a:cxn ang="0">
                  <a:pos x="50" y="8"/>
                </a:cxn>
                <a:cxn ang="0">
                  <a:pos x="67" y="16"/>
                </a:cxn>
                <a:cxn ang="0">
                  <a:pos x="68" y="5"/>
                </a:cxn>
                <a:cxn ang="0">
                  <a:pos x="80" y="6"/>
                </a:cxn>
                <a:cxn ang="0">
                  <a:pos x="92" y="1"/>
                </a:cxn>
                <a:cxn ang="0">
                  <a:pos x="93" y="24"/>
                </a:cxn>
                <a:cxn ang="0">
                  <a:pos x="94" y="41"/>
                </a:cxn>
                <a:cxn ang="0">
                  <a:pos x="86" y="56"/>
                </a:cxn>
                <a:cxn ang="0">
                  <a:pos x="64" y="70"/>
                </a:cxn>
                <a:cxn ang="0">
                  <a:pos x="69" y="82"/>
                </a:cxn>
                <a:cxn ang="0">
                  <a:pos x="60" y="85"/>
                </a:cxn>
                <a:cxn ang="0">
                  <a:pos x="40" y="95"/>
                </a:cxn>
                <a:cxn ang="0">
                  <a:pos x="30" y="93"/>
                </a:cxn>
                <a:cxn ang="0">
                  <a:pos x="24" y="89"/>
                </a:cxn>
                <a:cxn ang="0">
                  <a:pos x="18" y="83"/>
                </a:cxn>
                <a:cxn ang="0">
                  <a:pos x="12" y="75"/>
                </a:cxn>
                <a:cxn ang="0">
                  <a:pos x="7" y="59"/>
                </a:cxn>
                <a:cxn ang="0">
                  <a:pos x="3" y="44"/>
                </a:cxn>
                <a:cxn ang="0">
                  <a:pos x="6" y="19"/>
                </a:cxn>
                <a:cxn ang="0">
                  <a:pos x="21" y="6"/>
                </a:cxn>
                <a:cxn ang="0">
                  <a:pos x="40" y="5"/>
                </a:cxn>
                <a:cxn ang="0">
                  <a:pos x="50" y="8"/>
                </a:cxn>
              </a:cxnLst>
              <a:rect l="0" t="0" r="r" b="b"/>
              <a:pathLst>
                <a:path w="96" h="102">
                  <a:moveTo>
                    <a:pt x="50" y="8"/>
                  </a:moveTo>
                  <a:cubicBezTo>
                    <a:pt x="55" y="12"/>
                    <a:pt x="62" y="12"/>
                    <a:pt x="67" y="16"/>
                  </a:cubicBezTo>
                  <a:cubicBezTo>
                    <a:pt x="74" y="15"/>
                    <a:pt x="63" y="7"/>
                    <a:pt x="68" y="5"/>
                  </a:cubicBezTo>
                  <a:cubicBezTo>
                    <a:pt x="72" y="0"/>
                    <a:pt x="77" y="2"/>
                    <a:pt x="80" y="6"/>
                  </a:cubicBezTo>
                  <a:cubicBezTo>
                    <a:pt x="84" y="7"/>
                    <a:pt x="88" y="3"/>
                    <a:pt x="92" y="1"/>
                  </a:cubicBezTo>
                  <a:cubicBezTo>
                    <a:pt x="90" y="8"/>
                    <a:pt x="90" y="17"/>
                    <a:pt x="93" y="24"/>
                  </a:cubicBezTo>
                  <a:cubicBezTo>
                    <a:pt x="96" y="29"/>
                    <a:pt x="92" y="35"/>
                    <a:pt x="94" y="41"/>
                  </a:cubicBezTo>
                  <a:cubicBezTo>
                    <a:pt x="95" y="48"/>
                    <a:pt x="91" y="55"/>
                    <a:pt x="86" y="56"/>
                  </a:cubicBezTo>
                  <a:cubicBezTo>
                    <a:pt x="78" y="60"/>
                    <a:pt x="70" y="63"/>
                    <a:pt x="64" y="70"/>
                  </a:cubicBezTo>
                  <a:cubicBezTo>
                    <a:pt x="60" y="75"/>
                    <a:pt x="66" y="79"/>
                    <a:pt x="69" y="82"/>
                  </a:cubicBezTo>
                  <a:cubicBezTo>
                    <a:pt x="70" y="90"/>
                    <a:pt x="63" y="84"/>
                    <a:pt x="60" y="85"/>
                  </a:cubicBezTo>
                  <a:cubicBezTo>
                    <a:pt x="53" y="85"/>
                    <a:pt x="47" y="93"/>
                    <a:pt x="40" y="95"/>
                  </a:cubicBezTo>
                  <a:cubicBezTo>
                    <a:pt x="37" y="102"/>
                    <a:pt x="35" y="90"/>
                    <a:pt x="30" y="93"/>
                  </a:cubicBezTo>
                  <a:cubicBezTo>
                    <a:pt x="28" y="95"/>
                    <a:pt x="20" y="95"/>
                    <a:pt x="24" y="89"/>
                  </a:cubicBezTo>
                  <a:cubicBezTo>
                    <a:pt x="27" y="85"/>
                    <a:pt x="22" y="77"/>
                    <a:pt x="18" y="83"/>
                  </a:cubicBezTo>
                  <a:cubicBezTo>
                    <a:pt x="13" y="88"/>
                    <a:pt x="13" y="80"/>
                    <a:pt x="12" y="75"/>
                  </a:cubicBezTo>
                  <a:cubicBezTo>
                    <a:pt x="11" y="69"/>
                    <a:pt x="9" y="64"/>
                    <a:pt x="7" y="59"/>
                  </a:cubicBezTo>
                  <a:cubicBezTo>
                    <a:pt x="10" y="54"/>
                    <a:pt x="5" y="49"/>
                    <a:pt x="3" y="44"/>
                  </a:cubicBezTo>
                  <a:cubicBezTo>
                    <a:pt x="0" y="36"/>
                    <a:pt x="0" y="26"/>
                    <a:pt x="6" y="19"/>
                  </a:cubicBezTo>
                  <a:cubicBezTo>
                    <a:pt x="9" y="13"/>
                    <a:pt x="14" y="5"/>
                    <a:pt x="21" y="6"/>
                  </a:cubicBezTo>
                  <a:cubicBezTo>
                    <a:pt x="27" y="5"/>
                    <a:pt x="33" y="6"/>
                    <a:pt x="40" y="5"/>
                  </a:cubicBezTo>
                  <a:cubicBezTo>
                    <a:pt x="43" y="6"/>
                    <a:pt x="47" y="6"/>
                    <a:pt x="50" y="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2" name="Freeform 2791"/>
            <p:cNvSpPr>
              <a:spLocks/>
            </p:cNvSpPr>
            <p:nvPr/>
          </p:nvSpPr>
          <p:spPr bwMode="auto">
            <a:xfrm>
              <a:off x="3401585" y="3832918"/>
              <a:ext cx="80620" cy="218040"/>
            </a:xfrm>
            <a:custGeom>
              <a:avLst/>
              <a:gdLst/>
              <a:ahLst/>
              <a:cxnLst>
                <a:cxn ang="0">
                  <a:pos x="20" y="144"/>
                </a:cxn>
                <a:cxn ang="0">
                  <a:pos x="26" y="115"/>
                </a:cxn>
                <a:cxn ang="0">
                  <a:pos x="40" y="104"/>
                </a:cxn>
                <a:cxn ang="0">
                  <a:pos x="51" y="66"/>
                </a:cxn>
                <a:cxn ang="0">
                  <a:pos x="68" y="36"/>
                </a:cxn>
                <a:cxn ang="0">
                  <a:pos x="91" y="27"/>
                </a:cxn>
                <a:cxn ang="0">
                  <a:pos x="105" y="4"/>
                </a:cxn>
                <a:cxn ang="0">
                  <a:pos x="121" y="29"/>
                </a:cxn>
                <a:cxn ang="0">
                  <a:pos x="106" y="74"/>
                </a:cxn>
                <a:cxn ang="0">
                  <a:pos x="100" y="105"/>
                </a:cxn>
                <a:cxn ang="0">
                  <a:pos x="123" y="107"/>
                </a:cxn>
                <a:cxn ang="0">
                  <a:pos x="135" y="126"/>
                </a:cxn>
                <a:cxn ang="0">
                  <a:pos x="141" y="146"/>
                </a:cxn>
                <a:cxn ang="0">
                  <a:pos x="161" y="156"/>
                </a:cxn>
                <a:cxn ang="0">
                  <a:pos x="145" y="182"/>
                </a:cxn>
                <a:cxn ang="0">
                  <a:pos x="123" y="198"/>
                </a:cxn>
                <a:cxn ang="0">
                  <a:pos x="104" y="221"/>
                </a:cxn>
                <a:cxn ang="0">
                  <a:pos x="105" y="246"/>
                </a:cxn>
                <a:cxn ang="0">
                  <a:pos x="122" y="274"/>
                </a:cxn>
                <a:cxn ang="0">
                  <a:pos x="116" y="300"/>
                </a:cxn>
                <a:cxn ang="0">
                  <a:pos x="122" y="327"/>
                </a:cxn>
                <a:cxn ang="0">
                  <a:pos x="137" y="378"/>
                </a:cxn>
                <a:cxn ang="0">
                  <a:pos x="119" y="418"/>
                </a:cxn>
                <a:cxn ang="0">
                  <a:pos x="124" y="383"/>
                </a:cxn>
                <a:cxn ang="0">
                  <a:pos x="113" y="340"/>
                </a:cxn>
                <a:cxn ang="0">
                  <a:pos x="101" y="274"/>
                </a:cxn>
                <a:cxn ang="0">
                  <a:pos x="86" y="260"/>
                </a:cxn>
                <a:cxn ang="0">
                  <a:pos x="64" y="288"/>
                </a:cxn>
                <a:cxn ang="0">
                  <a:pos x="51" y="282"/>
                </a:cxn>
                <a:cxn ang="0">
                  <a:pos x="41" y="274"/>
                </a:cxn>
                <a:cxn ang="0">
                  <a:pos x="37" y="213"/>
                </a:cxn>
                <a:cxn ang="0">
                  <a:pos x="32" y="205"/>
                </a:cxn>
                <a:cxn ang="0">
                  <a:pos x="17" y="186"/>
                </a:cxn>
                <a:cxn ang="0">
                  <a:pos x="5" y="167"/>
                </a:cxn>
                <a:cxn ang="0">
                  <a:pos x="10" y="145"/>
                </a:cxn>
              </a:cxnLst>
              <a:rect l="0" t="0" r="r" b="b"/>
              <a:pathLst>
                <a:path w="165" h="418">
                  <a:moveTo>
                    <a:pt x="10" y="145"/>
                  </a:moveTo>
                  <a:cubicBezTo>
                    <a:pt x="13" y="146"/>
                    <a:pt x="18" y="151"/>
                    <a:pt x="20" y="144"/>
                  </a:cubicBezTo>
                  <a:cubicBezTo>
                    <a:pt x="22" y="139"/>
                    <a:pt x="20" y="132"/>
                    <a:pt x="20" y="127"/>
                  </a:cubicBezTo>
                  <a:cubicBezTo>
                    <a:pt x="23" y="124"/>
                    <a:pt x="28" y="122"/>
                    <a:pt x="26" y="115"/>
                  </a:cubicBezTo>
                  <a:cubicBezTo>
                    <a:pt x="26" y="111"/>
                    <a:pt x="23" y="103"/>
                    <a:pt x="27" y="101"/>
                  </a:cubicBezTo>
                  <a:cubicBezTo>
                    <a:pt x="31" y="102"/>
                    <a:pt x="36" y="107"/>
                    <a:pt x="40" y="104"/>
                  </a:cubicBezTo>
                  <a:cubicBezTo>
                    <a:pt x="43" y="96"/>
                    <a:pt x="47" y="88"/>
                    <a:pt x="49" y="80"/>
                  </a:cubicBezTo>
                  <a:cubicBezTo>
                    <a:pt x="48" y="75"/>
                    <a:pt x="47" y="70"/>
                    <a:pt x="51" y="66"/>
                  </a:cubicBezTo>
                  <a:cubicBezTo>
                    <a:pt x="55" y="62"/>
                    <a:pt x="58" y="56"/>
                    <a:pt x="56" y="49"/>
                  </a:cubicBezTo>
                  <a:cubicBezTo>
                    <a:pt x="57" y="42"/>
                    <a:pt x="64" y="40"/>
                    <a:pt x="68" y="36"/>
                  </a:cubicBezTo>
                  <a:cubicBezTo>
                    <a:pt x="73" y="33"/>
                    <a:pt x="77" y="27"/>
                    <a:pt x="83" y="29"/>
                  </a:cubicBezTo>
                  <a:cubicBezTo>
                    <a:pt x="86" y="31"/>
                    <a:pt x="94" y="35"/>
                    <a:pt x="91" y="27"/>
                  </a:cubicBezTo>
                  <a:cubicBezTo>
                    <a:pt x="88" y="19"/>
                    <a:pt x="98" y="17"/>
                    <a:pt x="97" y="9"/>
                  </a:cubicBezTo>
                  <a:cubicBezTo>
                    <a:pt x="96" y="3"/>
                    <a:pt x="102" y="0"/>
                    <a:pt x="105" y="4"/>
                  </a:cubicBezTo>
                  <a:cubicBezTo>
                    <a:pt x="110" y="8"/>
                    <a:pt x="109" y="17"/>
                    <a:pt x="113" y="22"/>
                  </a:cubicBezTo>
                  <a:cubicBezTo>
                    <a:pt x="117" y="22"/>
                    <a:pt x="122" y="21"/>
                    <a:pt x="121" y="29"/>
                  </a:cubicBezTo>
                  <a:cubicBezTo>
                    <a:pt x="122" y="38"/>
                    <a:pt x="124" y="49"/>
                    <a:pt x="119" y="58"/>
                  </a:cubicBezTo>
                  <a:cubicBezTo>
                    <a:pt x="117" y="65"/>
                    <a:pt x="112" y="70"/>
                    <a:pt x="106" y="74"/>
                  </a:cubicBezTo>
                  <a:cubicBezTo>
                    <a:pt x="104" y="79"/>
                    <a:pt x="99" y="83"/>
                    <a:pt x="101" y="89"/>
                  </a:cubicBezTo>
                  <a:cubicBezTo>
                    <a:pt x="103" y="95"/>
                    <a:pt x="101" y="99"/>
                    <a:pt x="100" y="105"/>
                  </a:cubicBezTo>
                  <a:cubicBezTo>
                    <a:pt x="106" y="107"/>
                    <a:pt x="110" y="98"/>
                    <a:pt x="116" y="100"/>
                  </a:cubicBezTo>
                  <a:cubicBezTo>
                    <a:pt x="120" y="98"/>
                    <a:pt x="124" y="100"/>
                    <a:pt x="123" y="107"/>
                  </a:cubicBezTo>
                  <a:cubicBezTo>
                    <a:pt x="124" y="112"/>
                    <a:pt x="124" y="118"/>
                    <a:pt x="127" y="122"/>
                  </a:cubicBezTo>
                  <a:cubicBezTo>
                    <a:pt x="130" y="121"/>
                    <a:pt x="138" y="120"/>
                    <a:pt x="135" y="126"/>
                  </a:cubicBezTo>
                  <a:cubicBezTo>
                    <a:pt x="133" y="131"/>
                    <a:pt x="130" y="137"/>
                    <a:pt x="130" y="142"/>
                  </a:cubicBezTo>
                  <a:cubicBezTo>
                    <a:pt x="131" y="149"/>
                    <a:pt x="138" y="144"/>
                    <a:pt x="141" y="146"/>
                  </a:cubicBezTo>
                  <a:cubicBezTo>
                    <a:pt x="144" y="150"/>
                    <a:pt x="145" y="159"/>
                    <a:pt x="151" y="160"/>
                  </a:cubicBezTo>
                  <a:cubicBezTo>
                    <a:pt x="155" y="161"/>
                    <a:pt x="160" y="153"/>
                    <a:pt x="161" y="156"/>
                  </a:cubicBezTo>
                  <a:cubicBezTo>
                    <a:pt x="165" y="162"/>
                    <a:pt x="159" y="163"/>
                    <a:pt x="157" y="168"/>
                  </a:cubicBezTo>
                  <a:cubicBezTo>
                    <a:pt x="153" y="173"/>
                    <a:pt x="150" y="178"/>
                    <a:pt x="145" y="182"/>
                  </a:cubicBezTo>
                  <a:cubicBezTo>
                    <a:pt x="142" y="187"/>
                    <a:pt x="136" y="184"/>
                    <a:pt x="133" y="188"/>
                  </a:cubicBezTo>
                  <a:cubicBezTo>
                    <a:pt x="128" y="190"/>
                    <a:pt x="128" y="198"/>
                    <a:pt x="123" y="198"/>
                  </a:cubicBezTo>
                  <a:cubicBezTo>
                    <a:pt x="119" y="200"/>
                    <a:pt x="114" y="201"/>
                    <a:pt x="109" y="199"/>
                  </a:cubicBezTo>
                  <a:cubicBezTo>
                    <a:pt x="103" y="204"/>
                    <a:pt x="106" y="213"/>
                    <a:pt x="104" y="221"/>
                  </a:cubicBezTo>
                  <a:cubicBezTo>
                    <a:pt x="108" y="229"/>
                    <a:pt x="97" y="227"/>
                    <a:pt x="98" y="230"/>
                  </a:cubicBezTo>
                  <a:cubicBezTo>
                    <a:pt x="102" y="235"/>
                    <a:pt x="105" y="239"/>
                    <a:pt x="105" y="246"/>
                  </a:cubicBezTo>
                  <a:cubicBezTo>
                    <a:pt x="105" y="251"/>
                    <a:pt x="111" y="253"/>
                    <a:pt x="113" y="257"/>
                  </a:cubicBezTo>
                  <a:cubicBezTo>
                    <a:pt x="117" y="261"/>
                    <a:pt x="119" y="268"/>
                    <a:pt x="122" y="274"/>
                  </a:cubicBezTo>
                  <a:cubicBezTo>
                    <a:pt x="127" y="280"/>
                    <a:pt x="117" y="280"/>
                    <a:pt x="117" y="285"/>
                  </a:cubicBezTo>
                  <a:cubicBezTo>
                    <a:pt x="118" y="290"/>
                    <a:pt x="122" y="298"/>
                    <a:pt x="116" y="300"/>
                  </a:cubicBezTo>
                  <a:cubicBezTo>
                    <a:pt x="109" y="301"/>
                    <a:pt x="112" y="306"/>
                    <a:pt x="114" y="312"/>
                  </a:cubicBezTo>
                  <a:cubicBezTo>
                    <a:pt x="116" y="318"/>
                    <a:pt x="118" y="323"/>
                    <a:pt x="122" y="327"/>
                  </a:cubicBezTo>
                  <a:cubicBezTo>
                    <a:pt x="128" y="332"/>
                    <a:pt x="130" y="342"/>
                    <a:pt x="128" y="351"/>
                  </a:cubicBezTo>
                  <a:cubicBezTo>
                    <a:pt x="130" y="360"/>
                    <a:pt x="134" y="369"/>
                    <a:pt x="137" y="378"/>
                  </a:cubicBezTo>
                  <a:cubicBezTo>
                    <a:pt x="134" y="388"/>
                    <a:pt x="128" y="395"/>
                    <a:pt x="125" y="405"/>
                  </a:cubicBezTo>
                  <a:cubicBezTo>
                    <a:pt x="122" y="408"/>
                    <a:pt x="120" y="415"/>
                    <a:pt x="119" y="418"/>
                  </a:cubicBezTo>
                  <a:cubicBezTo>
                    <a:pt x="115" y="416"/>
                    <a:pt x="115" y="408"/>
                    <a:pt x="118" y="404"/>
                  </a:cubicBezTo>
                  <a:cubicBezTo>
                    <a:pt x="122" y="398"/>
                    <a:pt x="120" y="389"/>
                    <a:pt x="124" y="383"/>
                  </a:cubicBezTo>
                  <a:cubicBezTo>
                    <a:pt x="119" y="385"/>
                    <a:pt x="118" y="379"/>
                    <a:pt x="121" y="374"/>
                  </a:cubicBezTo>
                  <a:cubicBezTo>
                    <a:pt x="120" y="362"/>
                    <a:pt x="119" y="350"/>
                    <a:pt x="113" y="340"/>
                  </a:cubicBezTo>
                  <a:cubicBezTo>
                    <a:pt x="110" y="332"/>
                    <a:pt x="107" y="322"/>
                    <a:pt x="105" y="313"/>
                  </a:cubicBezTo>
                  <a:cubicBezTo>
                    <a:pt x="103" y="300"/>
                    <a:pt x="103" y="287"/>
                    <a:pt x="101" y="274"/>
                  </a:cubicBezTo>
                  <a:cubicBezTo>
                    <a:pt x="94" y="274"/>
                    <a:pt x="97" y="263"/>
                    <a:pt x="92" y="259"/>
                  </a:cubicBezTo>
                  <a:cubicBezTo>
                    <a:pt x="90" y="253"/>
                    <a:pt x="85" y="252"/>
                    <a:pt x="86" y="260"/>
                  </a:cubicBezTo>
                  <a:cubicBezTo>
                    <a:pt x="87" y="270"/>
                    <a:pt x="79" y="274"/>
                    <a:pt x="73" y="278"/>
                  </a:cubicBezTo>
                  <a:cubicBezTo>
                    <a:pt x="68" y="279"/>
                    <a:pt x="66" y="283"/>
                    <a:pt x="64" y="288"/>
                  </a:cubicBezTo>
                  <a:cubicBezTo>
                    <a:pt x="60" y="296"/>
                    <a:pt x="59" y="286"/>
                    <a:pt x="57" y="285"/>
                  </a:cubicBezTo>
                  <a:cubicBezTo>
                    <a:pt x="55" y="290"/>
                    <a:pt x="48" y="289"/>
                    <a:pt x="51" y="282"/>
                  </a:cubicBezTo>
                  <a:cubicBezTo>
                    <a:pt x="52" y="277"/>
                    <a:pt x="44" y="282"/>
                    <a:pt x="43" y="285"/>
                  </a:cubicBezTo>
                  <a:cubicBezTo>
                    <a:pt x="38" y="287"/>
                    <a:pt x="39" y="278"/>
                    <a:pt x="41" y="274"/>
                  </a:cubicBezTo>
                  <a:cubicBezTo>
                    <a:pt x="45" y="263"/>
                    <a:pt x="46" y="251"/>
                    <a:pt x="44" y="238"/>
                  </a:cubicBezTo>
                  <a:cubicBezTo>
                    <a:pt x="43" y="230"/>
                    <a:pt x="40" y="221"/>
                    <a:pt x="37" y="213"/>
                  </a:cubicBezTo>
                  <a:cubicBezTo>
                    <a:pt x="35" y="214"/>
                    <a:pt x="31" y="220"/>
                    <a:pt x="27" y="213"/>
                  </a:cubicBezTo>
                  <a:cubicBezTo>
                    <a:pt x="28" y="210"/>
                    <a:pt x="36" y="212"/>
                    <a:pt x="32" y="205"/>
                  </a:cubicBezTo>
                  <a:cubicBezTo>
                    <a:pt x="30" y="200"/>
                    <a:pt x="27" y="196"/>
                    <a:pt x="24" y="193"/>
                  </a:cubicBezTo>
                  <a:cubicBezTo>
                    <a:pt x="20" y="194"/>
                    <a:pt x="15" y="192"/>
                    <a:pt x="17" y="186"/>
                  </a:cubicBezTo>
                  <a:cubicBezTo>
                    <a:pt x="15" y="182"/>
                    <a:pt x="10" y="185"/>
                    <a:pt x="8" y="179"/>
                  </a:cubicBezTo>
                  <a:cubicBezTo>
                    <a:pt x="5" y="176"/>
                    <a:pt x="0" y="171"/>
                    <a:pt x="5" y="167"/>
                  </a:cubicBezTo>
                  <a:cubicBezTo>
                    <a:pt x="10" y="164"/>
                    <a:pt x="12" y="160"/>
                    <a:pt x="10" y="154"/>
                  </a:cubicBezTo>
                  <a:cubicBezTo>
                    <a:pt x="10" y="151"/>
                    <a:pt x="10" y="148"/>
                    <a:pt x="10" y="14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3" name="Freeform 2792"/>
            <p:cNvSpPr>
              <a:spLocks/>
            </p:cNvSpPr>
            <p:nvPr/>
          </p:nvSpPr>
          <p:spPr bwMode="auto">
            <a:xfrm>
              <a:off x="3491367" y="3893383"/>
              <a:ext cx="64128" cy="175898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15" y="21"/>
                </a:cxn>
                <a:cxn ang="0">
                  <a:pos x="28" y="17"/>
                </a:cxn>
                <a:cxn ang="0">
                  <a:pos x="53" y="9"/>
                </a:cxn>
                <a:cxn ang="0">
                  <a:pos x="63" y="7"/>
                </a:cxn>
                <a:cxn ang="0">
                  <a:pos x="84" y="12"/>
                </a:cxn>
                <a:cxn ang="0">
                  <a:pos x="82" y="25"/>
                </a:cxn>
                <a:cxn ang="0">
                  <a:pos x="94" y="41"/>
                </a:cxn>
                <a:cxn ang="0">
                  <a:pos x="107" y="45"/>
                </a:cxn>
                <a:cxn ang="0">
                  <a:pos x="100" y="56"/>
                </a:cxn>
                <a:cxn ang="0">
                  <a:pos x="88" y="58"/>
                </a:cxn>
                <a:cxn ang="0">
                  <a:pos x="83" y="71"/>
                </a:cxn>
                <a:cxn ang="0">
                  <a:pos x="73" y="81"/>
                </a:cxn>
                <a:cxn ang="0">
                  <a:pos x="65" y="105"/>
                </a:cxn>
                <a:cxn ang="0">
                  <a:pos x="80" y="124"/>
                </a:cxn>
                <a:cxn ang="0">
                  <a:pos x="86" y="140"/>
                </a:cxn>
                <a:cxn ang="0">
                  <a:pos x="106" y="163"/>
                </a:cxn>
                <a:cxn ang="0">
                  <a:pos x="115" y="172"/>
                </a:cxn>
                <a:cxn ang="0">
                  <a:pos x="123" y="190"/>
                </a:cxn>
                <a:cxn ang="0">
                  <a:pos x="133" y="240"/>
                </a:cxn>
                <a:cxn ang="0">
                  <a:pos x="129" y="256"/>
                </a:cxn>
                <a:cxn ang="0">
                  <a:pos x="128" y="271"/>
                </a:cxn>
                <a:cxn ang="0">
                  <a:pos x="115" y="282"/>
                </a:cxn>
                <a:cxn ang="0">
                  <a:pos x="96" y="298"/>
                </a:cxn>
                <a:cxn ang="0">
                  <a:pos x="86" y="294"/>
                </a:cxn>
                <a:cxn ang="0">
                  <a:pos x="86" y="309"/>
                </a:cxn>
                <a:cxn ang="0">
                  <a:pos x="77" y="318"/>
                </a:cxn>
                <a:cxn ang="0">
                  <a:pos x="62" y="331"/>
                </a:cxn>
                <a:cxn ang="0">
                  <a:pos x="50" y="340"/>
                </a:cxn>
                <a:cxn ang="0">
                  <a:pos x="54" y="311"/>
                </a:cxn>
                <a:cxn ang="0">
                  <a:pos x="47" y="300"/>
                </a:cxn>
                <a:cxn ang="0">
                  <a:pos x="52" y="293"/>
                </a:cxn>
                <a:cxn ang="0">
                  <a:pos x="72" y="287"/>
                </a:cxn>
                <a:cxn ang="0">
                  <a:pos x="70" y="278"/>
                </a:cxn>
                <a:cxn ang="0">
                  <a:pos x="75" y="267"/>
                </a:cxn>
                <a:cxn ang="0">
                  <a:pos x="96" y="254"/>
                </a:cxn>
                <a:cxn ang="0">
                  <a:pos x="100" y="230"/>
                </a:cxn>
                <a:cxn ang="0">
                  <a:pos x="97" y="212"/>
                </a:cxn>
                <a:cxn ang="0">
                  <a:pos x="96" y="180"/>
                </a:cxn>
                <a:cxn ang="0">
                  <a:pos x="94" y="168"/>
                </a:cxn>
                <a:cxn ang="0">
                  <a:pos x="81" y="154"/>
                </a:cxn>
                <a:cxn ang="0">
                  <a:pos x="52" y="107"/>
                </a:cxn>
                <a:cxn ang="0">
                  <a:pos x="35" y="94"/>
                </a:cxn>
                <a:cxn ang="0">
                  <a:pos x="43" y="85"/>
                </a:cxn>
                <a:cxn ang="0">
                  <a:pos x="48" y="70"/>
                </a:cxn>
                <a:cxn ang="0">
                  <a:pos x="39" y="57"/>
                </a:cxn>
                <a:cxn ang="0">
                  <a:pos x="26" y="62"/>
                </a:cxn>
                <a:cxn ang="0">
                  <a:pos x="15" y="46"/>
                </a:cxn>
                <a:cxn ang="0">
                  <a:pos x="1" y="21"/>
                </a:cxn>
                <a:cxn ang="0">
                  <a:pos x="0" y="21"/>
                </a:cxn>
              </a:cxnLst>
              <a:rect l="0" t="0" r="r" b="b"/>
              <a:pathLst>
                <a:path w="133" h="342">
                  <a:moveTo>
                    <a:pt x="0" y="21"/>
                  </a:moveTo>
                  <a:cubicBezTo>
                    <a:pt x="5" y="17"/>
                    <a:pt x="11" y="15"/>
                    <a:pt x="15" y="21"/>
                  </a:cubicBezTo>
                  <a:cubicBezTo>
                    <a:pt x="20" y="25"/>
                    <a:pt x="23" y="15"/>
                    <a:pt x="28" y="17"/>
                  </a:cubicBezTo>
                  <a:cubicBezTo>
                    <a:pt x="37" y="16"/>
                    <a:pt x="47" y="18"/>
                    <a:pt x="53" y="9"/>
                  </a:cubicBezTo>
                  <a:cubicBezTo>
                    <a:pt x="56" y="6"/>
                    <a:pt x="61" y="0"/>
                    <a:pt x="63" y="7"/>
                  </a:cubicBezTo>
                  <a:cubicBezTo>
                    <a:pt x="69" y="13"/>
                    <a:pt x="77" y="12"/>
                    <a:pt x="84" y="12"/>
                  </a:cubicBezTo>
                  <a:cubicBezTo>
                    <a:pt x="89" y="15"/>
                    <a:pt x="84" y="21"/>
                    <a:pt x="82" y="25"/>
                  </a:cubicBezTo>
                  <a:cubicBezTo>
                    <a:pt x="82" y="34"/>
                    <a:pt x="89" y="38"/>
                    <a:pt x="94" y="41"/>
                  </a:cubicBezTo>
                  <a:cubicBezTo>
                    <a:pt x="98" y="44"/>
                    <a:pt x="103" y="42"/>
                    <a:pt x="107" y="45"/>
                  </a:cubicBezTo>
                  <a:cubicBezTo>
                    <a:pt x="104" y="49"/>
                    <a:pt x="97" y="49"/>
                    <a:pt x="100" y="56"/>
                  </a:cubicBezTo>
                  <a:cubicBezTo>
                    <a:pt x="98" y="61"/>
                    <a:pt x="92" y="57"/>
                    <a:pt x="88" y="58"/>
                  </a:cubicBezTo>
                  <a:cubicBezTo>
                    <a:pt x="86" y="62"/>
                    <a:pt x="87" y="67"/>
                    <a:pt x="83" y="71"/>
                  </a:cubicBezTo>
                  <a:cubicBezTo>
                    <a:pt x="81" y="76"/>
                    <a:pt x="76" y="78"/>
                    <a:pt x="73" y="81"/>
                  </a:cubicBezTo>
                  <a:cubicBezTo>
                    <a:pt x="68" y="88"/>
                    <a:pt x="68" y="97"/>
                    <a:pt x="65" y="105"/>
                  </a:cubicBezTo>
                  <a:cubicBezTo>
                    <a:pt x="70" y="111"/>
                    <a:pt x="74" y="118"/>
                    <a:pt x="80" y="124"/>
                  </a:cubicBezTo>
                  <a:cubicBezTo>
                    <a:pt x="80" y="130"/>
                    <a:pt x="81" y="137"/>
                    <a:pt x="86" y="140"/>
                  </a:cubicBezTo>
                  <a:cubicBezTo>
                    <a:pt x="93" y="146"/>
                    <a:pt x="99" y="156"/>
                    <a:pt x="106" y="163"/>
                  </a:cubicBezTo>
                  <a:cubicBezTo>
                    <a:pt x="110" y="162"/>
                    <a:pt x="114" y="166"/>
                    <a:pt x="115" y="172"/>
                  </a:cubicBezTo>
                  <a:cubicBezTo>
                    <a:pt x="115" y="179"/>
                    <a:pt x="119" y="186"/>
                    <a:pt x="123" y="190"/>
                  </a:cubicBezTo>
                  <a:cubicBezTo>
                    <a:pt x="129" y="206"/>
                    <a:pt x="130" y="223"/>
                    <a:pt x="133" y="240"/>
                  </a:cubicBezTo>
                  <a:cubicBezTo>
                    <a:pt x="130" y="245"/>
                    <a:pt x="128" y="250"/>
                    <a:pt x="129" y="256"/>
                  </a:cubicBezTo>
                  <a:cubicBezTo>
                    <a:pt x="127" y="261"/>
                    <a:pt x="130" y="267"/>
                    <a:pt x="128" y="271"/>
                  </a:cubicBezTo>
                  <a:cubicBezTo>
                    <a:pt x="125" y="277"/>
                    <a:pt x="121" y="282"/>
                    <a:pt x="115" y="282"/>
                  </a:cubicBezTo>
                  <a:cubicBezTo>
                    <a:pt x="107" y="285"/>
                    <a:pt x="104" y="297"/>
                    <a:pt x="96" y="298"/>
                  </a:cubicBezTo>
                  <a:cubicBezTo>
                    <a:pt x="92" y="299"/>
                    <a:pt x="88" y="288"/>
                    <a:pt x="86" y="294"/>
                  </a:cubicBezTo>
                  <a:cubicBezTo>
                    <a:pt x="85" y="299"/>
                    <a:pt x="88" y="304"/>
                    <a:pt x="86" y="309"/>
                  </a:cubicBezTo>
                  <a:cubicBezTo>
                    <a:pt x="85" y="316"/>
                    <a:pt x="79" y="316"/>
                    <a:pt x="77" y="318"/>
                  </a:cubicBezTo>
                  <a:cubicBezTo>
                    <a:pt x="75" y="327"/>
                    <a:pt x="65" y="324"/>
                    <a:pt x="62" y="331"/>
                  </a:cubicBezTo>
                  <a:cubicBezTo>
                    <a:pt x="59" y="336"/>
                    <a:pt x="56" y="342"/>
                    <a:pt x="50" y="340"/>
                  </a:cubicBezTo>
                  <a:cubicBezTo>
                    <a:pt x="52" y="331"/>
                    <a:pt x="50" y="320"/>
                    <a:pt x="54" y="311"/>
                  </a:cubicBezTo>
                  <a:cubicBezTo>
                    <a:pt x="57" y="306"/>
                    <a:pt x="51" y="301"/>
                    <a:pt x="47" y="300"/>
                  </a:cubicBezTo>
                  <a:cubicBezTo>
                    <a:pt x="40" y="298"/>
                    <a:pt x="50" y="294"/>
                    <a:pt x="52" y="293"/>
                  </a:cubicBezTo>
                  <a:cubicBezTo>
                    <a:pt x="58" y="288"/>
                    <a:pt x="65" y="283"/>
                    <a:pt x="72" y="287"/>
                  </a:cubicBezTo>
                  <a:cubicBezTo>
                    <a:pt x="78" y="288"/>
                    <a:pt x="74" y="279"/>
                    <a:pt x="70" y="278"/>
                  </a:cubicBezTo>
                  <a:cubicBezTo>
                    <a:pt x="66" y="274"/>
                    <a:pt x="71" y="268"/>
                    <a:pt x="75" y="267"/>
                  </a:cubicBezTo>
                  <a:cubicBezTo>
                    <a:pt x="82" y="262"/>
                    <a:pt x="89" y="258"/>
                    <a:pt x="96" y="254"/>
                  </a:cubicBezTo>
                  <a:cubicBezTo>
                    <a:pt x="103" y="249"/>
                    <a:pt x="98" y="238"/>
                    <a:pt x="100" y="230"/>
                  </a:cubicBezTo>
                  <a:cubicBezTo>
                    <a:pt x="101" y="224"/>
                    <a:pt x="95" y="219"/>
                    <a:pt x="97" y="212"/>
                  </a:cubicBezTo>
                  <a:cubicBezTo>
                    <a:pt x="97" y="202"/>
                    <a:pt x="103" y="189"/>
                    <a:pt x="96" y="180"/>
                  </a:cubicBezTo>
                  <a:cubicBezTo>
                    <a:pt x="91" y="178"/>
                    <a:pt x="93" y="172"/>
                    <a:pt x="94" y="168"/>
                  </a:cubicBezTo>
                  <a:cubicBezTo>
                    <a:pt x="92" y="161"/>
                    <a:pt x="84" y="160"/>
                    <a:pt x="81" y="154"/>
                  </a:cubicBezTo>
                  <a:cubicBezTo>
                    <a:pt x="73" y="137"/>
                    <a:pt x="63" y="121"/>
                    <a:pt x="52" y="107"/>
                  </a:cubicBezTo>
                  <a:cubicBezTo>
                    <a:pt x="47" y="102"/>
                    <a:pt x="41" y="98"/>
                    <a:pt x="35" y="94"/>
                  </a:cubicBezTo>
                  <a:cubicBezTo>
                    <a:pt x="33" y="88"/>
                    <a:pt x="38" y="82"/>
                    <a:pt x="43" y="85"/>
                  </a:cubicBezTo>
                  <a:cubicBezTo>
                    <a:pt x="49" y="86"/>
                    <a:pt x="53" y="75"/>
                    <a:pt x="48" y="70"/>
                  </a:cubicBezTo>
                  <a:cubicBezTo>
                    <a:pt x="44" y="66"/>
                    <a:pt x="42" y="61"/>
                    <a:pt x="39" y="57"/>
                  </a:cubicBezTo>
                  <a:cubicBezTo>
                    <a:pt x="33" y="54"/>
                    <a:pt x="31" y="67"/>
                    <a:pt x="26" y="62"/>
                  </a:cubicBezTo>
                  <a:cubicBezTo>
                    <a:pt x="20" y="60"/>
                    <a:pt x="17" y="53"/>
                    <a:pt x="15" y="46"/>
                  </a:cubicBezTo>
                  <a:cubicBezTo>
                    <a:pt x="13" y="35"/>
                    <a:pt x="4" y="31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4" name="Freeform 2793"/>
            <p:cNvSpPr>
              <a:spLocks noEditPoints="1"/>
            </p:cNvSpPr>
            <p:nvPr/>
          </p:nvSpPr>
          <p:spPr bwMode="auto">
            <a:xfrm>
              <a:off x="3471211" y="4085770"/>
              <a:ext cx="170400" cy="75124"/>
            </a:xfrm>
            <a:custGeom>
              <a:avLst/>
              <a:gdLst/>
              <a:ahLst/>
              <a:cxnLst>
                <a:cxn ang="0">
                  <a:pos x="37" y="23"/>
                </a:cxn>
                <a:cxn ang="0">
                  <a:pos x="49" y="35"/>
                </a:cxn>
                <a:cxn ang="0">
                  <a:pos x="60" y="56"/>
                </a:cxn>
                <a:cxn ang="0">
                  <a:pos x="60" y="88"/>
                </a:cxn>
                <a:cxn ang="0">
                  <a:pos x="66" y="108"/>
                </a:cxn>
                <a:cxn ang="0">
                  <a:pos x="75" y="132"/>
                </a:cxn>
                <a:cxn ang="0">
                  <a:pos x="61" y="132"/>
                </a:cxn>
                <a:cxn ang="0">
                  <a:pos x="33" y="110"/>
                </a:cxn>
                <a:cxn ang="0">
                  <a:pos x="23" y="95"/>
                </a:cxn>
                <a:cxn ang="0">
                  <a:pos x="12" y="74"/>
                </a:cxn>
                <a:cxn ang="0">
                  <a:pos x="8" y="53"/>
                </a:cxn>
                <a:cxn ang="0">
                  <a:pos x="3" y="25"/>
                </a:cxn>
                <a:cxn ang="0">
                  <a:pos x="10" y="17"/>
                </a:cxn>
                <a:cxn ang="0">
                  <a:pos x="18" y="27"/>
                </a:cxn>
                <a:cxn ang="0">
                  <a:pos x="20" y="36"/>
                </a:cxn>
                <a:cxn ang="0">
                  <a:pos x="26" y="37"/>
                </a:cxn>
                <a:cxn ang="0">
                  <a:pos x="35" y="28"/>
                </a:cxn>
                <a:cxn ang="0">
                  <a:pos x="37" y="23"/>
                </a:cxn>
                <a:cxn ang="0">
                  <a:pos x="172" y="122"/>
                </a:cxn>
                <a:cxn ang="0">
                  <a:pos x="182" y="128"/>
                </a:cxn>
                <a:cxn ang="0">
                  <a:pos x="201" y="134"/>
                </a:cxn>
                <a:cxn ang="0">
                  <a:pos x="199" y="121"/>
                </a:cxn>
                <a:cxn ang="0">
                  <a:pos x="206" y="104"/>
                </a:cxn>
                <a:cxn ang="0">
                  <a:pos x="234" y="92"/>
                </a:cxn>
                <a:cxn ang="0">
                  <a:pos x="242" y="78"/>
                </a:cxn>
                <a:cxn ang="0">
                  <a:pos x="254" y="62"/>
                </a:cxn>
                <a:cxn ang="0">
                  <a:pos x="260" y="72"/>
                </a:cxn>
                <a:cxn ang="0">
                  <a:pos x="274" y="65"/>
                </a:cxn>
                <a:cxn ang="0">
                  <a:pos x="270" y="53"/>
                </a:cxn>
                <a:cxn ang="0">
                  <a:pos x="278" y="48"/>
                </a:cxn>
                <a:cxn ang="0">
                  <a:pos x="280" y="39"/>
                </a:cxn>
                <a:cxn ang="0">
                  <a:pos x="288" y="30"/>
                </a:cxn>
                <a:cxn ang="0">
                  <a:pos x="298" y="10"/>
                </a:cxn>
                <a:cxn ang="0">
                  <a:pos x="306" y="11"/>
                </a:cxn>
                <a:cxn ang="0">
                  <a:pos x="314" y="17"/>
                </a:cxn>
                <a:cxn ang="0">
                  <a:pos x="313" y="30"/>
                </a:cxn>
                <a:cxn ang="0">
                  <a:pos x="323" y="31"/>
                </a:cxn>
                <a:cxn ang="0">
                  <a:pos x="328" y="35"/>
                </a:cxn>
                <a:cxn ang="0">
                  <a:pos x="343" y="43"/>
                </a:cxn>
                <a:cxn ang="0">
                  <a:pos x="334" y="52"/>
                </a:cxn>
                <a:cxn ang="0">
                  <a:pos x="325" y="57"/>
                </a:cxn>
                <a:cxn ang="0">
                  <a:pos x="330" y="67"/>
                </a:cxn>
                <a:cxn ang="0">
                  <a:pos x="317" y="73"/>
                </a:cxn>
                <a:cxn ang="0">
                  <a:pos x="300" y="69"/>
                </a:cxn>
                <a:cxn ang="0">
                  <a:pos x="283" y="69"/>
                </a:cxn>
                <a:cxn ang="0">
                  <a:pos x="280" y="91"/>
                </a:cxn>
                <a:cxn ang="0">
                  <a:pos x="272" y="102"/>
                </a:cxn>
                <a:cxn ang="0">
                  <a:pos x="266" y="123"/>
                </a:cxn>
                <a:cxn ang="0">
                  <a:pos x="248" y="136"/>
                </a:cxn>
                <a:cxn ang="0">
                  <a:pos x="232" y="132"/>
                </a:cxn>
                <a:cxn ang="0">
                  <a:pos x="218" y="138"/>
                </a:cxn>
                <a:cxn ang="0">
                  <a:pos x="203" y="144"/>
                </a:cxn>
                <a:cxn ang="0">
                  <a:pos x="190" y="147"/>
                </a:cxn>
                <a:cxn ang="0">
                  <a:pos x="180" y="137"/>
                </a:cxn>
                <a:cxn ang="0">
                  <a:pos x="172" y="122"/>
                </a:cxn>
              </a:cxnLst>
              <a:rect l="0" t="0" r="r" b="b"/>
              <a:pathLst>
                <a:path w="345" h="148">
                  <a:moveTo>
                    <a:pt x="37" y="23"/>
                  </a:moveTo>
                  <a:cubicBezTo>
                    <a:pt x="43" y="23"/>
                    <a:pt x="46" y="31"/>
                    <a:pt x="49" y="35"/>
                  </a:cubicBezTo>
                  <a:cubicBezTo>
                    <a:pt x="53" y="42"/>
                    <a:pt x="58" y="48"/>
                    <a:pt x="60" y="56"/>
                  </a:cubicBezTo>
                  <a:cubicBezTo>
                    <a:pt x="62" y="67"/>
                    <a:pt x="58" y="77"/>
                    <a:pt x="60" y="88"/>
                  </a:cubicBezTo>
                  <a:cubicBezTo>
                    <a:pt x="58" y="96"/>
                    <a:pt x="61" y="104"/>
                    <a:pt x="66" y="108"/>
                  </a:cubicBezTo>
                  <a:cubicBezTo>
                    <a:pt x="70" y="116"/>
                    <a:pt x="72" y="124"/>
                    <a:pt x="75" y="132"/>
                  </a:cubicBezTo>
                  <a:cubicBezTo>
                    <a:pt x="71" y="130"/>
                    <a:pt x="65" y="130"/>
                    <a:pt x="61" y="132"/>
                  </a:cubicBezTo>
                  <a:cubicBezTo>
                    <a:pt x="53" y="123"/>
                    <a:pt x="43" y="116"/>
                    <a:pt x="33" y="110"/>
                  </a:cubicBezTo>
                  <a:cubicBezTo>
                    <a:pt x="29" y="105"/>
                    <a:pt x="23" y="103"/>
                    <a:pt x="23" y="95"/>
                  </a:cubicBezTo>
                  <a:cubicBezTo>
                    <a:pt x="23" y="85"/>
                    <a:pt x="16" y="80"/>
                    <a:pt x="12" y="74"/>
                  </a:cubicBezTo>
                  <a:cubicBezTo>
                    <a:pt x="9" y="67"/>
                    <a:pt x="13" y="59"/>
                    <a:pt x="8" y="53"/>
                  </a:cubicBezTo>
                  <a:cubicBezTo>
                    <a:pt x="4" y="44"/>
                    <a:pt x="5" y="34"/>
                    <a:pt x="3" y="25"/>
                  </a:cubicBezTo>
                  <a:cubicBezTo>
                    <a:pt x="0" y="19"/>
                    <a:pt x="6" y="17"/>
                    <a:pt x="10" y="17"/>
                  </a:cubicBezTo>
                  <a:cubicBezTo>
                    <a:pt x="11" y="22"/>
                    <a:pt x="15" y="23"/>
                    <a:pt x="18" y="27"/>
                  </a:cubicBezTo>
                  <a:cubicBezTo>
                    <a:pt x="19" y="30"/>
                    <a:pt x="15" y="40"/>
                    <a:pt x="20" y="36"/>
                  </a:cubicBezTo>
                  <a:cubicBezTo>
                    <a:pt x="21" y="30"/>
                    <a:pt x="27" y="30"/>
                    <a:pt x="26" y="37"/>
                  </a:cubicBezTo>
                  <a:cubicBezTo>
                    <a:pt x="33" y="39"/>
                    <a:pt x="31" y="31"/>
                    <a:pt x="35" y="28"/>
                  </a:cubicBezTo>
                  <a:cubicBezTo>
                    <a:pt x="37" y="27"/>
                    <a:pt x="37" y="26"/>
                    <a:pt x="37" y="23"/>
                  </a:cubicBezTo>
                  <a:close/>
                  <a:moveTo>
                    <a:pt x="172" y="122"/>
                  </a:moveTo>
                  <a:cubicBezTo>
                    <a:pt x="174" y="126"/>
                    <a:pt x="178" y="129"/>
                    <a:pt x="182" y="128"/>
                  </a:cubicBezTo>
                  <a:cubicBezTo>
                    <a:pt x="189" y="127"/>
                    <a:pt x="194" y="138"/>
                    <a:pt x="201" y="134"/>
                  </a:cubicBezTo>
                  <a:cubicBezTo>
                    <a:pt x="196" y="131"/>
                    <a:pt x="196" y="126"/>
                    <a:pt x="199" y="121"/>
                  </a:cubicBezTo>
                  <a:cubicBezTo>
                    <a:pt x="202" y="116"/>
                    <a:pt x="203" y="109"/>
                    <a:pt x="206" y="104"/>
                  </a:cubicBezTo>
                  <a:cubicBezTo>
                    <a:pt x="215" y="98"/>
                    <a:pt x="226" y="100"/>
                    <a:pt x="234" y="92"/>
                  </a:cubicBezTo>
                  <a:cubicBezTo>
                    <a:pt x="236" y="86"/>
                    <a:pt x="237" y="80"/>
                    <a:pt x="242" y="78"/>
                  </a:cubicBezTo>
                  <a:cubicBezTo>
                    <a:pt x="246" y="72"/>
                    <a:pt x="249" y="65"/>
                    <a:pt x="254" y="62"/>
                  </a:cubicBezTo>
                  <a:cubicBezTo>
                    <a:pt x="255" y="67"/>
                    <a:pt x="258" y="68"/>
                    <a:pt x="260" y="72"/>
                  </a:cubicBezTo>
                  <a:cubicBezTo>
                    <a:pt x="264" y="68"/>
                    <a:pt x="269" y="68"/>
                    <a:pt x="274" y="65"/>
                  </a:cubicBezTo>
                  <a:cubicBezTo>
                    <a:pt x="271" y="62"/>
                    <a:pt x="273" y="56"/>
                    <a:pt x="270" y="53"/>
                  </a:cubicBezTo>
                  <a:cubicBezTo>
                    <a:pt x="272" y="53"/>
                    <a:pt x="279" y="55"/>
                    <a:pt x="278" y="48"/>
                  </a:cubicBezTo>
                  <a:cubicBezTo>
                    <a:pt x="273" y="45"/>
                    <a:pt x="274" y="37"/>
                    <a:pt x="280" y="39"/>
                  </a:cubicBezTo>
                  <a:cubicBezTo>
                    <a:pt x="286" y="41"/>
                    <a:pt x="283" y="31"/>
                    <a:pt x="288" y="30"/>
                  </a:cubicBezTo>
                  <a:cubicBezTo>
                    <a:pt x="291" y="23"/>
                    <a:pt x="296" y="18"/>
                    <a:pt x="298" y="10"/>
                  </a:cubicBezTo>
                  <a:cubicBezTo>
                    <a:pt x="299" y="0"/>
                    <a:pt x="302" y="16"/>
                    <a:pt x="306" y="11"/>
                  </a:cubicBezTo>
                  <a:cubicBezTo>
                    <a:pt x="308" y="4"/>
                    <a:pt x="310" y="16"/>
                    <a:pt x="314" y="17"/>
                  </a:cubicBezTo>
                  <a:cubicBezTo>
                    <a:pt x="319" y="19"/>
                    <a:pt x="315" y="26"/>
                    <a:pt x="313" y="30"/>
                  </a:cubicBezTo>
                  <a:cubicBezTo>
                    <a:pt x="314" y="35"/>
                    <a:pt x="322" y="26"/>
                    <a:pt x="323" y="31"/>
                  </a:cubicBezTo>
                  <a:cubicBezTo>
                    <a:pt x="319" y="37"/>
                    <a:pt x="323" y="37"/>
                    <a:pt x="328" y="35"/>
                  </a:cubicBezTo>
                  <a:cubicBezTo>
                    <a:pt x="334" y="34"/>
                    <a:pt x="337" y="42"/>
                    <a:pt x="343" y="43"/>
                  </a:cubicBezTo>
                  <a:cubicBezTo>
                    <a:pt x="345" y="50"/>
                    <a:pt x="337" y="52"/>
                    <a:pt x="334" y="52"/>
                  </a:cubicBezTo>
                  <a:cubicBezTo>
                    <a:pt x="330" y="51"/>
                    <a:pt x="323" y="50"/>
                    <a:pt x="325" y="57"/>
                  </a:cubicBezTo>
                  <a:cubicBezTo>
                    <a:pt x="327" y="60"/>
                    <a:pt x="335" y="63"/>
                    <a:pt x="330" y="67"/>
                  </a:cubicBezTo>
                  <a:cubicBezTo>
                    <a:pt x="326" y="71"/>
                    <a:pt x="320" y="68"/>
                    <a:pt x="317" y="73"/>
                  </a:cubicBezTo>
                  <a:cubicBezTo>
                    <a:pt x="312" y="69"/>
                    <a:pt x="306" y="68"/>
                    <a:pt x="300" y="69"/>
                  </a:cubicBezTo>
                  <a:cubicBezTo>
                    <a:pt x="295" y="68"/>
                    <a:pt x="288" y="65"/>
                    <a:pt x="283" y="69"/>
                  </a:cubicBezTo>
                  <a:cubicBezTo>
                    <a:pt x="279" y="75"/>
                    <a:pt x="279" y="83"/>
                    <a:pt x="280" y="91"/>
                  </a:cubicBezTo>
                  <a:cubicBezTo>
                    <a:pt x="279" y="98"/>
                    <a:pt x="272" y="95"/>
                    <a:pt x="272" y="102"/>
                  </a:cubicBezTo>
                  <a:cubicBezTo>
                    <a:pt x="274" y="110"/>
                    <a:pt x="268" y="116"/>
                    <a:pt x="266" y="123"/>
                  </a:cubicBezTo>
                  <a:cubicBezTo>
                    <a:pt x="264" y="134"/>
                    <a:pt x="253" y="129"/>
                    <a:pt x="248" y="136"/>
                  </a:cubicBezTo>
                  <a:cubicBezTo>
                    <a:pt x="243" y="140"/>
                    <a:pt x="237" y="134"/>
                    <a:pt x="232" y="132"/>
                  </a:cubicBezTo>
                  <a:cubicBezTo>
                    <a:pt x="227" y="128"/>
                    <a:pt x="221" y="132"/>
                    <a:pt x="218" y="138"/>
                  </a:cubicBezTo>
                  <a:cubicBezTo>
                    <a:pt x="214" y="144"/>
                    <a:pt x="208" y="148"/>
                    <a:pt x="203" y="144"/>
                  </a:cubicBezTo>
                  <a:cubicBezTo>
                    <a:pt x="199" y="140"/>
                    <a:pt x="194" y="145"/>
                    <a:pt x="190" y="147"/>
                  </a:cubicBezTo>
                  <a:cubicBezTo>
                    <a:pt x="186" y="144"/>
                    <a:pt x="182" y="142"/>
                    <a:pt x="180" y="137"/>
                  </a:cubicBezTo>
                  <a:cubicBezTo>
                    <a:pt x="176" y="133"/>
                    <a:pt x="173" y="128"/>
                    <a:pt x="172" y="12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5" name="Freeform 2794"/>
            <p:cNvSpPr>
              <a:spLocks/>
            </p:cNvSpPr>
            <p:nvPr/>
          </p:nvSpPr>
          <p:spPr bwMode="auto">
            <a:xfrm>
              <a:off x="3449223" y="3928195"/>
              <a:ext cx="71459" cy="179562"/>
            </a:xfrm>
            <a:custGeom>
              <a:avLst/>
              <a:gdLst/>
              <a:ahLst/>
              <a:cxnLst>
                <a:cxn ang="0">
                  <a:pos x="86" y="326"/>
                </a:cxn>
                <a:cxn ang="0">
                  <a:pos x="80" y="339"/>
                </a:cxn>
                <a:cxn ang="0">
                  <a:pos x="71" y="335"/>
                </a:cxn>
                <a:cxn ang="0">
                  <a:pos x="67" y="334"/>
                </a:cxn>
                <a:cxn ang="0">
                  <a:pos x="61" y="324"/>
                </a:cxn>
                <a:cxn ang="0">
                  <a:pos x="52" y="321"/>
                </a:cxn>
                <a:cxn ang="0">
                  <a:pos x="45" y="317"/>
                </a:cxn>
                <a:cxn ang="0">
                  <a:pos x="42" y="303"/>
                </a:cxn>
                <a:cxn ang="0">
                  <a:pos x="34" y="294"/>
                </a:cxn>
                <a:cxn ang="0">
                  <a:pos x="26" y="282"/>
                </a:cxn>
                <a:cxn ang="0">
                  <a:pos x="16" y="277"/>
                </a:cxn>
                <a:cxn ang="0">
                  <a:pos x="23" y="239"/>
                </a:cxn>
                <a:cxn ang="0">
                  <a:pos x="27" y="226"/>
                </a:cxn>
                <a:cxn ang="0">
                  <a:pos x="41" y="197"/>
                </a:cxn>
                <a:cxn ang="0">
                  <a:pos x="35" y="177"/>
                </a:cxn>
                <a:cxn ang="0">
                  <a:pos x="33" y="161"/>
                </a:cxn>
                <a:cxn ang="0">
                  <a:pos x="22" y="139"/>
                </a:cxn>
                <a:cxn ang="0">
                  <a:pos x="15" y="121"/>
                </a:cxn>
                <a:cxn ang="0">
                  <a:pos x="23" y="110"/>
                </a:cxn>
                <a:cxn ang="0">
                  <a:pos x="26" y="97"/>
                </a:cxn>
                <a:cxn ang="0">
                  <a:pos x="22" y="83"/>
                </a:cxn>
                <a:cxn ang="0">
                  <a:pos x="10" y="67"/>
                </a:cxn>
                <a:cxn ang="0">
                  <a:pos x="6" y="53"/>
                </a:cxn>
                <a:cxn ang="0">
                  <a:pos x="8" y="44"/>
                </a:cxn>
                <a:cxn ang="0">
                  <a:pos x="9" y="28"/>
                </a:cxn>
                <a:cxn ang="0">
                  <a:pos x="16" y="18"/>
                </a:cxn>
                <a:cxn ang="0">
                  <a:pos x="31" y="14"/>
                </a:cxn>
                <a:cxn ang="0">
                  <a:pos x="47" y="3"/>
                </a:cxn>
                <a:cxn ang="0">
                  <a:pos x="57" y="7"/>
                </a:cxn>
                <a:cxn ang="0">
                  <a:pos x="58" y="24"/>
                </a:cxn>
                <a:cxn ang="0">
                  <a:pos x="69" y="24"/>
                </a:cxn>
                <a:cxn ang="0">
                  <a:pos x="69" y="45"/>
                </a:cxn>
                <a:cxn ang="0">
                  <a:pos x="66" y="69"/>
                </a:cxn>
                <a:cxn ang="0">
                  <a:pos x="76" y="63"/>
                </a:cxn>
                <a:cxn ang="0">
                  <a:pos x="88" y="55"/>
                </a:cxn>
                <a:cxn ang="0">
                  <a:pos x="101" y="58"/>
                </a:cxn>
                <a:cxn ang="0">
                  <a:pos x="108" y="47"/>
                </a:cxn>
                <a:cxn ang="0">
                  <a:pos x="120" y="51"/>
                </a:cxn>
                <a:cxn ang="0">
                  <a:pos x="132" y="78"/>
                </a:cxn>
                <a:cxn ang="0">
                  <a:pos x="138" y="101"/>
                </a:cxn>
                <a:cxn ang="0">
                  <a:pos x="148" y="130"/>
                </a:cxn>
                <a:cxn ang="0">
                  <a:pos x="140" y="142"/>
                </a:cxn>
                <a:cxn ang="0">
                  <a:pos x="116" y="139"/>
                </a:cxn>
                <a:cxn ang="0">
                  <a:pos x="100" y="146"/>
                </a:cxn>
                <a:cxn ang="0">
                  <a:pos x="91" y="171"/>
                </a:cxn>
                <a:cxn ang="0">
                  <a:pos x="98" y="191"/>
                </a:cxn>
                <a:cxn ang="0">
                  <a:pos x="88" y="186"/>
                </a:cxn>
                <a:cxn ang="0">
                  <a:pos x="74" y="180"/>
                </a:cxn>
                <a:cxn ang="0">
                  <a:pos x="65" y="175"/>
                </a:cxn>
                <a:cxn ang="0">
                  <a:pos x="65" y="160"/>
                </a:cxn>
                <a:cxn ang="0">
                  <a:pos x="48" y="164"/>
                </a:cxn>
                <a:cxn ang="0">
                  <a:pos x="47" y="178"/>
                </a:cxn>
                <a:cxn ang="0">
                  <a:pos x="45" y="196"/>
                </a:cxn>
                <a:cxn ang="0">
                  <a:pos x="32" y="243"/>
                </a:cxn>
                <a:cxn ang="0">
                  <a:pos x="37" y="258"/>
                </a:cxn>
                <a:cxn ang="0">
                  <a:pos x="47" y="260"/>
                </a:cxn>
                <a:cxn ang="0">
                  <a:pos x="50" y="273"/>
                </a:cxn>
                <a:cxn ang="0">
                  <a:pos x="54" y="286"/>
                </a:cxn>
                <a:cxn ang="0">
                  <a:pos x="60" y="307"/>
                </a:cxn>
                <a:cxn ang="0">
                  <a:pos x="75" y="311"/>
                </a:cxn>
                <a:cxn ang="0">
                  <a:pos x="83" y="323"/>
                </a:cxn>
                <a:cxn ang="0">
                  <a:pos x="86" y="326"/>
                </a:cxn>
              </a:cxnLst>
              <a:rect l="0" t="0" r="r" b="b"/>
              <a:pathLst>
                <a:path w="149" h="345">
                  <a:moveTo>
                    <a:pt x="86" y="326"/>
                  </a:moveTo>
                  <a:cubicBezTo>
                    <a:pt x="85" y="331"/>
                    <a:pt x="80" y="334"/>
                    <a:pt x="80" y="339"/>
                  </a:cubicBezTo>
                  <a:cubicBezTo>
                    <a:pt x="74" y="345"/>
                    <a:pt x="76" y="331"/>
                    <a:pt x="71" y="335"/>
                  </a:cubicBezTo>
                  <a:cubicBezTo>
                    <a:pt x="70" y="341"/>
                    <a:pt x="64" y="341"/>
                    <a:pt x="67" y="334"/>
                  </a:cubicBezTo>
                  <a:cubicBezTo>
                    <a:pt x="69" y="328"/>
                    <a:pt x="63" y="326"/>
                    <a:pt x="61" y="324"/>
                  </a:cubicBezTo>
                  <a:cubicBezTo>
                    <a:pt x="61" y="316"/>
                    <a:pt x="53" y="323"/>
                    <a:pt x="52" y="321"/>
                  </a:cubicBezTo>
                  <a:cubicBezTo>
                    <a:pt x="55" y="313"/>
                    <a:pt x="48" y="320"/>
                    <a:pt x="45" y="317"/>
                  </a:cubicBezTo>
                  <a:cubicBezTo>
                    <a:pt x="41" y="314"/>
                    <a:pt x="43" y="308"/>
                    <a:pt x="42" y="303"/>
                  </a:cubicBezTo>
                  <a:cubicBezTo>
                    <a:pt x="40" y="297"/>
                    <a:pt x="34" y="302"/>
                    <a:pt x="34" y="294"/>
                  </a:cubicBezTo>
                  <a:cubicBezTo>
                    <a:pt x="32" y="289"/>
                    <a:pt x="30" y="284"/>
                    <a:pt x="26" y="282"/>
                  </a:cubicBezTo>
                  <a:cubicBezTo>
                    <a:pt x="23" y="274"/>
                    <a:pt x="17" y="284"/>
                    <a:pt x="16" y="277"/>
                  </a:cubicBezTo>
                  <a:cubicBezTo>
                    <a:pt x="15" y="264"/>
                    <a:pt x="21" y="252"/>
                    <a:pt x="23" y="239"/>
                  </a:cubicBezTo>
                  <a:cubicBezTo>
                    <a:pt x="24" y="235"/>
                    <a:pt x="25" y="230"/>
                    <a:pt x="27" y="226"/>
                  </a:cubicBezTo>
                  <a:cubicBezTo>
                    <a:pt x="31" y="216"/>
                    <a:pt x="37" y="207"/>
                    <a:pt x="41" y="197"/>
                  </a:cubicBezTo>
                  <a:cubicBezTo>
                    <a:pt x="40" y="190"/>
                    <a:pt x="36" y="184"/>
                    <a:pt x="35" y="177"/>
                  </a:cubicBezTo>
                  <a:cubicBezTo>
                    <a:pt x="32" y="172"/>
                    <a:pt x="33" y="167"/>
                    <a:pt x="33" y="161"/>
                  </a:cubicBezTo>
                  <a:cubicBezTo>
                    <a:pt x="33" y="151"/>
                    <a:pt x="27" y="145"/>
                    <a:pt x="22" y="139"/>
                  </a:cubicBezTo>
                  <a:cubicBezTo>
                    <a:pt x="19" y="133"/>
                    <a:pt x="18" y="127"/>
                    <a:pt x="15" y="121"/>
                  </a:cubicBezTo>
                  <a:cubicBezTo>
                    <a:pt x="19" y="118"/>
                    <a:pt x="25" y="116"/>
                    <a:pt x="23" y="110"/>
                  </a:cubicBezTo>
                  <a:cubicBezTo>
                    <a:pt x="20" y="104"/>
                    <a:pt x="22" y="99"/>
                    <a:pt x="26" y="97"/>
                  </a:cubicBezTo>
                  <a:cubicBezTo>
                    <a:pt x="29" y="93"/>
                    <a:pt x="23" y="88"/>
                    <a:pt x="22" y="83"/>
                  </a:cubicBezTo>
                  <a:cubicBezTo>
                    <a:pt x="20" y="76"/>
                    <a:pt x="14" y="72"/>
                    <a:pt x="10" y="67"/>
                  </a:cubicBezTo>
                  <a:cubicBezTo>
                    <a:pt x="7" y="63"/>
                    <a:pt x="9" y="56"/>
                    <a:pt x="6" y="53"/>
                  </a:cubicBezTo>
                  <a:cubicBezTo>
                    <a:pt x="0" y="47"/>
                    <a:pt x="3" y="46"/>
                    <a:pt x="8" y="44"/>
                  </a:cubicBezTo>
                  <a:cubicBezTo>
                    <a:pt x="8" y="39"/>
                    <a:pt x="9" y="34"/>
                    <a:pt x="9" y="28"/>
                  </a:cubicBezTo>
                  <a:cubicBezTo>
                    <a:pt x="9" y="23"/>
                    <a:pt x="11" y="15"/>
                    <a:pt x="16" y="18"/>
                  </a:cubicBezTo>
                  <a:cubicBezTo>
                    <a:pt x="21" y="19"/>
                    <a:pt x="27" y="17"/>
                    <a:pt x="31" y="14"/>
                  </a:cubicBezTo>
                  <a:cubicBezTo>
                    <a:pt x="34" y="6"/>
                    <a:pt x="41" y="2"/>
                    <a:pt x="47" y="3"/>
                  </a:cubicBezTo>
                  <a:cubicBezTo>
                    <a:pt x="50" y="0"/>
                    <a:pt x="56" y="3"/>
                    <a:pt x="57" y="7"/>
                  </a:cubicBezTo>
                  <a:cubicBezTo>
                    <a:pt x="58" y="13"/>
                    <a:pt x="54" y="20"/>
                    <a:pt x="58" y="24"/>
                  </a:cubicBezTo>
                  <a:cubicBezTo>
                    <a:pt x="62" y="26"/>
                    <a:pt x="67" y="18"/>
                    <a:pt x="69" y="24"/>
                  </a:cubicBezTo>
                  <a:cubicBezTo>
                    <a:pt x="70" y="31"/>
                    <a:pt x="72" y="38"/>
                    <a:pt x="69" y="45"/>
                  </a:cubicBezTo>
                  <a:cubicBezTo>
                    <a:pt x="68" y="53"/>
                    <a:pt x="63" y="61"/>
                    <a:pt x="66" y="69"/>
                  </a:cubicBezTo>
                  <a:cubicBezTo>
                    <a:pt x="71" y="73"/>
                    <a:pt x="73" y="66"/>
                    <a:pt x="76" y="63"/>
                  </a:cubicBezTo>
                  <a:cubicBezTo>
                    <a:pt x="79" y="59"/>
                    <a:pt x="83" y="51"/>
                    <a:pt x="88" y="55"/>
                  </a:cubicBezTo>
                  <a:cubicBezTo>
                    <a:pt x="92" y="57"/>
                    <a:pt x="96" y="63"/>
                    <a:pt x="101" y="58"/>
                  </a:cubicBezTo>
                  <a:cubicBezTo>
                    <a:pt x="105" y="57"/>
                    <a:pt x="104" y="49"/>
                    <a:pt x="108" y="47"/>
                  </a:cubicBezTo>
                  <a:cubicBezTo>
                    <a:pt x="112" y="47"/>
                    <a:pt x="116" y="48"/>
                    <a:pt x="120" y="51"/>
                  </a:cubicBezTo>
                  <a:cubicBezTo>
                    <a:pt x="120" y="62"/>
                    <a:pt x="133" y="66"/>
                    <a:pt x="132" y="78"/>
                  </a:cubicBezTo>
                  <a:cubicBezTo>
                    <a:pt x="131" y="86"/>
                    <a:pt x="133" y="94"/>
                    <a:pt x="138" y="101"/>
                  </a:cubicBezTo>
                  <a:cubicBezTo>
                    <a:pt x="143" y="109"/>
                    <a:pt x="149" y="118"/>
                    <a:pt x="148" y="130"/>
                  </a:cubicBezTo>
                  <a:cubicBezTo>
                    <a:pt x="148" y="136"/>
                    <a:pt x="143" y="139"/>
                    <a:pt x="140" y="142"/>
                  </a:cubicBezTo>
                  <a:cubicBezTo>
                    <a:pt x="133" y="137"/>
                    <a:pt x="124" y="141"/>
                    <a:pt x="116" y="139"/>
                  </a:cubicBezTo>
                  <a:cubicBezTo>
                    <a:pt x="110" y="140"/>
                    <a:pt x="104" y="139"/>
                    <a:pt x="100" y="146"/>
                  </a:cubicBezTo>
                  <a:cubicBezTo>
                    <a:pt x="96" y="154"/>
                    <a:pt x="89" y="161"/>
                    <a:pt x="91" y="171"/>
                  </a:cubicBezTo>
                  <a:cubicBezTo>
                    <a:pt x="92" y="178"/>
                    <a:pt x="97" y="183"/>
                    <a:pt x="98" y="191"/>
                  </a:cubicBezTo>
                  <a:cubicBezTo>
                    <a:pt x="96" y="193"/>
                    <a:pt x="91" y="189"/>
                    <a:pt x="88" y="186"/>
                  </a:cubicBezTo>
                  <a:cubicBezTo>
                    <a:pt x="85" y="181"/>
                    <a:pt x="79" y="176"/>
                    <a:pt x="74" y="180"/>
                  </a:cubicBezTo>
                  <a:cubicBezTo>
                    <a:pt x="71" y="180"/>
                    <a:pt x="64" y="179"/>
                    <a:pt x="65" y="175"/>
                  </a:cubicBezTo>
                  <a:cubicBezTo>
                    <a:pt x="64" y="170"/>
                    <a:pt x="68" y="163"/>
                    <a:pt x="65" y="160"/>
                  </a:cubicBezTo>
                  <a:cubicBezTo>
                    <a:pt x="59" y="160"/>
                    <a:pt x="52" y="157"/>
                    <a:pt x="48" y="164"/>
                  </a:cubicBezTo>
                  <a:cubicBezTo>
                    <a:pt x="48" y="168"/>
                    <a:pt x="50" y="174"/>
                    <a:pt x="47" y="178"/>
                  </a:cubicBezTo>
                  <a:cubicBezTo>
                    <a:pt x="44" y="184"/>
                    <a:pt x="49" y="191"/>
                    <a:pt x="45" y="196"/>
                  </a:cubicBezTo>
                  <a:cubicBezTo>
                    <a:pt x="40" y="211"/>
                    <a:pt x="33" y="226"/>
                    <a:pt x="32" y="243"/>
                  </a:cubicBezTo>
                  <a:cubicBezTo>
                    <a:pt x="33" y="248"/>
                    <a:pt x="32" y="257"/>
                    <a:pt x="37" y="258"/>
                  </a:cubicBezTo>
                  <a:cubicBezTo>
                    <a:pt x="41" y="258"/>
                    <a:pt x="46" y="252"/>
                    <a:pt x="47" y="260"/>
                  </a:cubicBezTo>
                  <a:cubicBezTo>
                    <a:pt x="47" y="264"/>
                    <a:pt x="45" y="272"/>
                    <a:pt x="50" y="273"/>
                  </a:cubicBezTo>
                  <a:cubicBezTo>
                    <a:pt x="54" y="272"/>
                    <a:pt x="53" y="282"/>
                    <a:pt x="54" y="286"/>
                  </a:cubicBezTo>
                  <a:cubicBezTo>
                    <a:pt x="54" y="293"/>
                    <a:pt x="56" y="302"/>
                    <a:pt x="60" y="307"/>
                  </a:cubicBezTo>
                  <a:cubicBezTo>
                    <a:pt x="65" y="309"/>
                    <a:pt x="70" y="313"/>
                    <a:pt x="75" y="311"/>
                  </a:cubicBezTo>
                  <a:cubicBezTo>
                    <a:pt x="79" y="314"/>
                    <a:pt x="78" y="321"/>
                    <a:pt x="83" y="323"/>
                  </a:cubicBezTo>
                  <a:cubicBezTo>
                    <a:pt x="84" y="324"/>
                    <a:pt x="85" y="325"/>
                    <a:pt x="86" y="32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6" name="Freeform 2795"/>
            <p:cNvSpPr>
              <a:spLocks/>
            </p:cNvSpPr>
            <p:nvPr/>
          </p:nvSpPr>
          <p:spPr bwMode="auto">
            <a:xfrm>
              <a:off x="3471211" y="3902543"/>
              <a:ext cx="67795" cy="104440"/>
            </a:xfrm>
            <a:custGeom>
              <a:avLst/>
              <a:gdLst/>
              <a:ahLst/>
              <a:cxnLst>
                <a:cxn ang="0">
                  <a:pos x="94" y="188"/>
                </a:cxn>
                <a:cxn ang="0">
                  <a:pos x="102" y="175"/>
                </a:cxn>
                <a:cxn ang="0">
                  <a:pos x="87" y="137"/>
                </a:cxn>
                <a:cxn ang="0">
                  <a:pos x="83" y="113"/>
                </a:cxn>
                <a:cxn ang="0">
                  <a:pos x="74" y="97"/>
                </a:cxn>
                <a:cxn ang="0">
                  <a:pos x="61" y="93"/>
                </a:cxn>
                <a:cxn ang="0">
                  <a:pos x="54" y="105"/>
                </a:cxn>
                <a:cxn ang="0">
                  <a:pos x="41" y="101"/>
                </a:cxn>
                <a:cxn ang="0">
                  <a:pos x="29" y="110"/>
                </a:cxn>
                <a:cxn ang="0">
                  <a:pos x="19" y="114"/>
                </a:cxn>
                <a:cxn ang="0">
                  <a:pos x="25" y="84"/>
                </a:cxn>
                <a:cxn ang="0">
                  <a:pos x="23" y="68"/>
                </a:cxn>
                <a:cxn ang="0">
                  <a:pos x="10" y="69"/>
                </a:cxn>
                <a:cxn ang="0">
                  <a:pos x="7" y="49"/>
                </a:cxn>
                <a:cxn ang="0">
                  <a:pos x="9" y="41"/>
                </a:cxn>
                <a:cxn ang="0">
                  <a:pos x="21" y="25"/>
                </a:cxn>
                <a:cxn ang="0">
                  <a:pos x="33" y="28"/>
                </a:cxn>
                <a:cxn ang="0">
                  <a:pos x="31" y="11"/>
                </a:cxn>
                <a:cxn ang="0">
                  <a:pos x="38" y="0"/>
                </a:cxn>
                <a:cxn ang="0">
                  <a:pos x="52" y="21"/>
                </a:cxn>
                <a:cxn ang="0">
                  <a:pos x="63" y="41"/>
                </a:cxn>
                <a:cxn ang="0">
                  <a:pos x="77" y="36"/>
                </a:cxn>
                <a:cxn ang="0">
                  <a:pos x="88" y="54"/>
                </a:cxn>
                <a:cxn ang="0">
                  <a:pos x="78" y="63"/>
                </a:cxn>
                <a:cxn ang="0">
                  <a:pos x="76" y="75"/>
                </a:cxn>
                <a:cxn ang="0">
                  <a:pos x="105" y="109"/>
                </a:cxn>
                <a:cxn ang="0">
                  <a:pos x="120" y="134"/>
                </a:cxn>
                <a:cxn ang="0">
                  <a:pos x="132" y="149"/>
                </a:cxn>
                <a:cxn ang="0">
                  <a:pos x="136" y="162"/>
                </a:cxn>
                <a:cxn ang="0">
                  <a:pos x="136" y="181"/>
                </a:cxn>
                <a:cxn ang="0">
                  <a:pos x="124" y="186"/>
                </a:cxn>
                <a:cxn ang="0">
                  <a:pos x="113" y="184"/>
                </a:cxn>
                <a:cxn ang="0">
                  <a:pos x="112" y="196"/>
                </a:cxn>
                <a:cxn ang="0">
                  <a:pos x="98" y="191"/>
                </a:cxn>
                <a:cxn ang="0">
                  <a:pos x="94" y="188"/>
                </a:cxn>
              </a:cxnLst>
              <a:rect l="0" t="0" r="r" b="b"/>
              <a:pathLst>
                <a:path w="138" h="196">
                  <a:moveTo>
                    <a:pt x="94" y="188"/>
                  </a:moveTo>
                  <a:cubicBezTo>
                    <a:pt x="98" y="185"/>
                    <a:pt x="103" y="181"/>
                    <a:pt x="102" y="175"/>
                  </a:cubicBezTo>
                  <a:cubicBezTo>
                    <a:pt x="103" y="159"/>
                    <a:pt x="91" y="150"/>
                    <a:pt x="87" y="137"/>
                  </a:cubicBezTo>
                  <a:cubicBezTo>
                    <a:pt x="84" y="129"/>
                    <a:pt x="88" y="119"/>
                    <a:pt x="83" y="113"/>
                  </a:cubicBezTo>
                  <a:cubicBezTo>
                    <a:pt x="79" y="108"/>
                    <a:pt x="74" y="104"/>
                    <a:pt x="74" y="97"/>
                  </a:cubicBezTo>
                  <a:cubicBezTo>
                    <a:pt x="70" y="94"/>
                    <a:pt x="65" y="93"/>
                    <a:pt x="61" y="93"/>
                  </a:cubicBezTo>
                  <a:cubicBezTo>
                    <a:pt x="58" y="97"/>
                    <a:pt x="59" y="104"/>
                    <a:pt x="54" y="105"/>
                  </a:cubicBezTo>
                  <a:cubicBezTo>
                    <a:pt x="49" y="108"/>
                    <a:pt x="45" y="102"/>
                    <a:pt x="41" y="101"/>
                  </a:cubicBezTo>
                  <a:cubicBezTo>
                    <a:pt x="35" y="98"/>
                    <a:pt x="33" y="107"/>
                    <a:pt x="29" y="110"/>
                  </a:cubicBezTo>
                  <a:cubicBezTo>
                    <a:pt x="26" y="114"/>
                    <a:pt x="22" y="120"/>
                    <a:pt x="19" y="114"/>
                  </a:cubicBezTo>
                  <a:cubicBezTo>
                    <a:pt x="18" y="103"/>
                    <a:pt x="24" y="94"/>
                    <a:pt x="25" y="84"/>
                  </a:cubicBezTo>
                  <a:cubicBezTo>
                    <a:pt x="25" y="78"/>
                    <a:pt x="24" y="73"/>
                    <a:pt x="23" y="68"/>
                  </a:cubicBezTo>
                  <a:cubicBezTo>
                    <a:pt x="18" y="67"/>
                    <a:pt x="14" y="73"/>
                    <a:pt x="10" y="69"/>
                  </a:cubicBezTo>
                  <a:cubicBezTo>
                    <a:pt x="8" y="62"/>
                    <a:pt x="14" y="52"/>
                    <a:pt x="7" y="49"/>
                  </a:cubicBezTo>
                  <a:cubicBezTo>
                    <a:pt x="0" y="48"/>
                    <a:pt x="6" y="44"/>
                    <a:pt x="9" y="41"/>
                  </a:cubicBezTo>
                  <a:cubicBezTo>
                    <a:pt x="13" y="35"/>
                    <a:pt x="16" y="28"/>
                    <a:pt x="21" y="25"/>
                  </a:cubicBezTo>
                  <a:cubicBezTo>
                    <a:pt x="24" y="29"/>
                    <a:pt x="29" y="31"/>
                    <a:pt x="33" y="28"/>
                  </a:cubicBezTo>
                  <a:cubicBezTo>
                    <a:pt x="37" y="23"/>
                    <a:pt x="32" y="17"/>
                    <a:pt x="31" y="11"/>
                  </a:cubicBezTo>
                  <a:cubicBezTo>
                    <a:pt x="29" y="5"/>
                    <a:pt x="34" y="2"/>
                    <a:pt x="38" y="0"/>
                  </a:cubicBezTo>
                  <a:cubicBezTo>
                    <a:pt x="41" y="9"/>
                    <a:pt x="48" y="13"/>
                    <a:pt x="52" y="21"/>
                  </a:cubicBezTo>
                  <a:cubicBezTo>
                    <a:pt x="54" y="29"/>
                    <a:pt x="56" y="38"/>
                    <a:pt x="63" y="41"/>
                  </a:cubicBezTo>
                  <a:cubicBezTo>
                    <a:pt x="69" y="47"/>
                    <a:pt x="72" y="32"/>
                    <a:pt x="77" y="36"/>
                  </a:cubicBezTo>
                  <a:cubicBezTo>
                    <a:pt x="80" y="43"/>
                    <a:pt x="85" y="48"/>
                    <a:pt x="88" y="54"/>
                  </a:cubicBezTo>
                  <a:cubicBezTo>
                    <a:pt x="89" y="61"/>
                    <a:pt x="83" y="66"/>
                    <a:pt x="78" y="63"/>
                  </a:cubicBezTo>
                  <a:cubicBezTo>
                    <a:pt x="73" y="63"/>
                    <a:pt x="71" y="73"/>
                    <a:pt x="76" y="75"/>
                  </a:cubicBezTo>
                  <a:cubicBezTo>
                    <a:pt x="88" y="83"/>
                    <a:pt x="97" y="95"/>
                    <a:pt x="105" y="109"/>
                  </a:cubicBezTo>
                  <a:cubicBezTo>
                    <a:pt x="111" y="117"/>
                    <a:pt x="115" y="126"/>
                    <a:pt x="120" y="134"/>
                  </a:cubicBezTo>
                  <a:cubicBezTo>
                    <a:pt x="123" y="140"/>
                    <a:pt x="133" y="141"/>
                    <a:pt x="132" y="149"/>
                  </a:cubicBezTo>
                  <a:cubicBezTo>
                    <a:pt x="128" y="155"/>
                    <a:pt x="133" y="158"/>
                    <a:pt x="136" y="162"/>
                  </a:cubicBezTo>
                  <a:cubicBezTo>
                    <a:pt x="138" y="167"/>
                    <a:pt x="138" y="176"/>
                    <a:pt x="136" y="181"/>
                  </a:cubicBezTo>
                  <a:cubicBezTo>
                    <a:pt x="132" y="183"/>
                    <a:pt x="128" y="187"/>
                    <a:pt x="124" y="186"/>
                  </a:cubicBezTo>
                  <a:cubicBezTo>
                    <a:pt x="121" y="182"/>
                    <a:pt x="116" y="180"/>
                    <a:pt x="113" y="184"/>
                  </a:cubicBezTo>
                  <a:cubicBezTo>
                    <a:pt x="107" y="187"/>
                    <a:pt x="118" y="194"/>
                    <a:pt x="112" y="196"/>
                  </a:cubicBezTo>
                  <a:cubicBezTo>
                    <a:pt x="107" y="194"/>
                    <a:pt x="103" y="192"/>
                    <a:pt x="98" y="191"/>
                  </a:cubicBezTo>
                  <a:cubicBezTo>
                    <a:pt x="97" y="190"/>
                    <a:pt x="95" y="189"/>
                    <a:pt x="94" y="18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7" name="Freeform 2796"/>
            <p:cNvSpPr>
              <a:spLocks/>
            </p:cNvSpPr>
            <p:nvPr/>
          </p:nvSpPr>
          <p:spPr bwMode="auto">
            <a:xfrm>
              <a:off x="3597637" y="4109591"/>
              <a:ext cx="9161" cy="12825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0" y="8"/>
                </a:cxn>
                <a:cxn ang="0">
                  <a:pos x="17" y="8"/>
                </a:cxn>
                <a:cxn ang="0">
                  <a:pos x="19" y="20"/>
                </a:cxn>
                <a:cxn ang="0">
                  <a:pos x="6" y="26"/>
                </a:cxn>
                <a:cxn ang="0">
                  <a:pos x="0" y="16"/>
                </a:cxn>
              </a:cxnLst>
              <a:rect l="0" t="0" r="r" b="b"/>
              <a:pathLst>
                <a:path w="19" h="26">
                  <a:moveTo>
                    <a:pt x="0" y="16"/>
                  </a:moveTo>
                  <a:cubicBezTo>
                    <a:pt x="4" y="14"/>
                    <a:pt x="8" y="14"/>
                    <a:pt x="10" y="8"/>
                  </a:cubicBezTo>
                  <a:cubicBezTo>
                    <a:pt x="14" y="0"/>
                    <a:pt x="13" y="6"/>
                    <a:pt x="17" y="8"/>
                  </a:cubicBezTo>
                  <a:cubicBezTo>
                    <a:pt x="18" y="12"/>
                    <a:pt x="19" y="17"/>
                    <a:pt x="19" y="20"/>
                  </a:cubicBezTo>
                  <a:cubicBezTo>
                    <a:pt x="15" y="22"/>
                    <a:pt x="10" y="22"/>
                    <a:pt x="6" y="26"/>
                  </a:cubicBezTo>
                  <a:cubicBezTo>
                    <a:pt x="4" y="22"/>
                    <a:pt x="1" y="21"/>
                    <a:pt x="0" y="1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8" name="Freeform 2797"/>
            <p:cNvSpPr>
              <a:spLocks noEditPoints="1"/>
            </p:cNvSpPr>
            <p:nvPr/>
          </p:nvSpPr>
          <p:spPr bwMode="auto">
            <a:xfrm>
              <a:off x="3430901" y="4102261"/>
              <a:ext cx="406761" cy="190556"/>
            </a:xfrm>
            <a:custGeom>
              <a:avLst/>
              <a:gdLst/>
              <a:ahLst/>
              <a:cxnLst>
                <a:cxn ang="0">
                  <a:pos x="822" y="335"/>
                </a:cxn>
                <a:cxn ang="0">
                  <a:pos x="788" y="285"/>
                </a:cxn>
                <a:cxn ang="0">
                  <a:pos x="708" y="222"/>
                </a:cxn>
                <a:cxn ang="0">
                  <a:pos x="674" y="203"/>
                </a:cxn>
                <a:cxn ang="0">
                  <a:pos x="694" y="182"/>
                </a:cxn>
                <a:cxn ang="0">
                  <a:pos x="669" y="141"/>
                </a:cxn>
                <a:cxn ang="0">
                  <a:pos x="714" y="200"/>
                </a:cxn>
                <a:cxn ang="0">
                  <a:pos x="782" y="172"/>
                </a:cxn>
                <a:cxn ang="0">
                  <a:pos x="606" y="205"/>
                </a:cxn>
                <a:cxn ang="0">
                  <a:pos x="642" y="209"/>
                </a:cxn>
                <a:cxn ang="0">
                  <a:pos x="577" y="213"/>
                </a:cxn>
                <a:cxn ang="0">
                  <a:pos x="787" y="311"/>
                </a:cxn>
                <a:cxn ang="0">
                  <a:pos x="479" y="333"/>
                </a:cxn>
                <a:cxn ang="0">
                  <a:pos x="476" y="325"/>
                </a:cxn>
                <a:cxn ang="0">
                  <a:pos x="411" y="324"/>
                </a:cxn>
                <a:cxn ang="0">
                  <a:pos x="421" y="331"/>
                </a:cxn>
                <a:cxn ang="0">
                  <a:pos x="401" y="325"/>
                </a:cxn>
                <a:cxn ang="0">
                  <a:pos x="362" y="319"/>
                </a:cxn>
                <a:cxn ang="0">
                  <a:pos x="153" y="153"/>
                </a:cxn>
                <a:cxn ang="0">
                  <a:pos x="189" y="196"/>
                </a:cxn>
                <a:cxn ang="0">
                  <a:pos x="173" y="260"/>
                </a:cxn>
                <a:cxn ang="0">
                  <a:pos x="101" y="182"/>
                </a:cxn>
                <a:cxn ang="0">
                  <a:pos x="48" y="80"/>
                </a:cxn>
                <a:cxn ang="0">
                  <a:pos x="12" y="7"/>
                </a:cxn>
                <a:cxn ang="0">
                  <a:pos x="84" y="62"/>
                </a:cxn>
                <a:cxn ang="0">
                  <a:pos x="130" y="114"/>
                </a:cxn>
                <a:cxn ang="0">
                  <a:pos x="586" y="92"/>
                </a:cxn>
                <a:cxn ang="0">
                  <a:pos x="598" y="112"/>
                </a:cxn>
                <a:cxn ang="0">
                  <a:pos x="591" y="144"/>
                </a:cxn>
                <a:cxn ang="0">
                  <a:pos x="182" y="179"/>
                </a:cxn>
                <a:cxn ang="0">
                  <a:pos x="180" y="285"/>
                </a:cxn>
                <a:cxn ang="0">
                  <a:pos x="221" y="272"/>
                </a:cxn>
                <a:cxn ang="0">
                  <a:pos x="282" y="278"/>
                </a:cxn>
                <a:cxn ang="0">
                  <a:pos x="344" y="311"/>
                </a:cxn>
                <a:cxn ang="0">
                  <a:pos x="268" y="311"/>
                </a:cxn>
                <a:cxn ang="0">
                  <a:pos x="180" y="285"/>
                </a:cxn>
                <a:cxn ang="0">
                  <a:pos x="576" y="323"/>
                </a:cxn>
                <a:cxn ang="0">
                  <a:pos x="453" y="365"/>
                </a:cxn>
                <a:cxn ang="0">
                  <a:pos x="453" y="365"/>
                </a:cxn>
                <a:cxn ang="0">
                  <a:pos x="408" y="83"/>
                </a:cxn>
                <a:cxn ang="0">
                  <a:pos x="401" y="151"/>
                </a:cxn>
                <a:cxn ang="0">
                  <a:pos x="372" y="210"/>
                </a:cxn>
                <a:cxn ang="0">
                  <a:pos x="318" y="197"/>
                </a:cxn>
                <a:cxn ang="0">
                  <a:pos x="278" y="197"/>
                </a:cxn>
                <a:cxn ang="0">
                  <a:pos x="250" y="127"/>
                </a:cxn>
                <a:cxn ang="0">
                  <a:pos x="283" y="109"/>
                </a:cxn>
                <a:cxn ang="0">
                  <a:pos x="359" y="75"/>
                </a:cxn>
                <a:cxn ang="0">
                  <a:pos x="404" y="39"/>
                </a:cxn>
                <a:cxn ang="0">
                  <a:pos x="487" y="110"/>
                </a:cxn>
                <a:cxn ang="0">
                  <a:pos x="524" y="122"/>
                </a:cxn>
                <a:cxn ang="0">
                  <a:pos x="452" y="153"/>
                </a:cxn>
                <a:cxn ang="0">
                  <a:pos x="502" y="146"/>
                </a:cxn>
                <a:cxn ang="0">
                  <a:pos x="479" y="186"/>
                </a:cxn>
                <a:cxn ang="0">
                  <a:pos x="473" y="237"/>
                </a:cxn>
                <a:cxn ang="0">
                  <a:pos x="453" y="209"/>
                </a:cxn>
                <a:cxn ang="0">
                  <a:pos x="438" y="240"/>
                </a:cxn>
                <a:cxn ang="0">
                  <a:pos x="434" y="167"/>
                </a:cxn>
              </a:cxnLst>
              <a:rect l="0" t="0" r="r" b="b"/>
              <a:pathLst>
                <a:path w="828" h="365">
                  <a:moveTo>
                    <a:pt x="825" y="193"/>
                  </a:moveTo>
                  <a:cubicBezTo>
                    <a:pt x="825" y="220"/>
                    <a:pt x="826" y="247"/>
                    <a:pt x="826" y="274"/>
                  </a:cubicBezTo>
                  <a:cubicBezTo>
                    <a:pt x="824" y="279"/>
                    <a:pt x="822" y="284"/>
                    <a:pt x="824" y="290"/>
                  </a:cubicBezTo>
                  <a:cubicBezTo>
                    <a:pt x="828" y="303"/>
                    <a:pt x="826" y="318"/>
                    <a:pt x="826" y="331"/>
                  </a:cubicBezTo>
                  <a:cubicBezTo>
                    <a:pt x="827" y="339"/>
                    <a:pt x="826" y="342"/>
                    <a:pt x="822" y="335"/>
                  </a:cubicBezTo>
                  <a:cubicBezTo>
                    <a:pt x="817" y="329"/>
                    <a:pt x="813" y="323"/>
                    <a:pt x="809" y="317"/>
                  </a:cubicBezTo>
                  <a:cubicBezTo>
                    <a:pt x="802" y="315"/>
                    <a:pt x="796" y="319"/>
                    <a:pt x="790" y="318"/>
                  </a:cubicBezTo>
                  <a:cubicBezTo>
                    <a:pt x="789" y="313"/>
                    <a:pt x="796" y="309"/>
                    <a:pt x="793" y="304"/>
                  </a:cubicBezTo>
                  <a:cubicBezTo>
                    <a:pt x="790" y="301"/>
                    <a:pt x="786" y="296"/>
                    <a:pt x="785" y="291"/>
                  </a:cubicBezTo>
                  <a:cubicBezTo>
                    <a:pt x="786" y="290"/>
                    <a:pt x="795" y="291"/>
                    <a:pt x="788" y="285"/>
                  </a:cubicBezTo>
                  <a:cubicBezTo>
                    <a:pt x="784" y="282"/>
                    <a:pt x="780" y="277"/>
                    <a:pt x="778" y="270"/>
                  </a:cubicBezTo>
                  <a:cubicBezTo>
                    <a:pt x="774" y="261"/>
                    <a:pt x="771" y="251"/>
                    <a:pt x="763" y="246"/>
                  </a:cubicBezTo>
                  <a:cubicBezTo>
                    <a:pt x="752" y="242"/>
                    <a:pt x="740" y="237"/>
                    <a:pt x="729" y="234"/>
                  </a:cubicBezTo>
                  <a:cubicBezTo>
                    <a:pt x="724" y="233"/>
                    <a:pt x="719" y="230"/>
                    <a:pt x="715" y="227"/>
                  </a:cubicBezTo>
                  <a:cubicBezTo>
                    <a:pt x="717" y="221"/>
                    <a:pt x="712" y="220"/>
                    <a:pt x="708" y="222"/>
                  </a:cubicBezTo>
                  <a:cubicBezTo>
                    <a:pt x="701" y="222"/>
                    <a:pt x="694" y="213"/>
                    <a:pt x="698" y="204"/>
                  </a:cubicBezTo>
                  <a:cubicBezTo>
                    <a:pt x="695" y="198"/>
                    <a:pt x="692" y="209"/>
                    <a:pt x="692" y="212"/>
                  </a:cubicBezTo>
                  <a:cubicBezTo>
                    <a:pt x="692" y="220"/>
                    <a:pt x="687" y="224"/>
                    <a:pt x="682" y="226"/>
                  </a:cubicBezTo>
                  <a:cubicBezTo>
                    <a:pt x="680" y="225"/>
                    <a:pt x="675" y="216"/>
                    <a:pt x="680" y="214"/>
                  </a:cubicBezTo>
                  <a:cubicBezTo>
                    <a:pt x="682" y="210"/>
                    <a:pt x="677" y="205"/>
                    <a:pt x="674" y="203"/>
                  </a:cubicBezTo>
                  <a:cubicBezTo>
                    <a:pt x="672" y="199"/>
                    <a:pt x="665" y="200"/>
                    <a:pt x="665" y="195"/>
                  </a:cubicBezTo>
                  <a:cubicBezTo>
                    <a:pt x="667" y="191"/>
                    <a:pt x="673" y="195"/>
                    <a:pt x="676" y="196"/>
                  </a:cubicBezTo>
                  <a:cubicBezTo>
                    <a:pt x="680" y="196"/>
                    <a:pt x="682" y="188"/>
                    <a:pt x="686" y="189"/>
                  </a:cubicBezTo>
                  <a:cubicBezTo>
                    <a:pt x="689" y="193"/>
                    <a:pt x="695" y="192"/>
                    <a:pt x="698" y="190"/>
                  </a:cubicBezTo>
                  <a:cubicBezTo>
                    <a:pt x="700" y="185"/>
                    <a:pt x="699" y="177"/>
                    <a:pt x="694" y="182"/>
                  </a:cubicBezTo>
                  <a:cubicBezTo>
                    <a:pt x="687" y="184"/>
                    <a:pt x="681" y="183"/>
                    <a:pt x="674" y="183"/>
                  </a:cubicBezTo>
                  <a:cubicBezTo>
                    <a:pt x="669" y="184"/>
                    <a:pt x="664" y="180"/>
                    <a:pt x="663" y="173"/>
                  </a:cubicBezTo>
                  <a:cubicBezTo>
                    <a:pt x="663" y="164"/>
                    <a:pt x="654" y="166"/>
                    <a:pt x="649" y="164"/>
                  </a:cubicBezTo>
                  <a:cubicBezTo>
                    <a:pt x="650" y="164"/>
                    <a:pt x="650" y="153"/>
                    <a:pt x="652" y="152"/>
                  </a:cubicBezTo>
                  <a:cubicBezTo>
                    <a:pt x="659" y="152"/>
                    <a:pt x="664" y="146"/>
                    <a:pt x="669" y="141"/>
                  </a:cubicBezTo>
                  <a:cubicBezTo>
                    <a:pt x="680" y="142"/>
                    <a:pt x="688" y="152"/>
                    <a:pt x="698" y="152"/>
                  </a:cubicBezTo>
                  <a:cubicBezTo>
                    <a:pt x="701" y="154"/>
                    <a:pt x="704" y="161"/>
                    <a:pt x="703" y="165"/>
                  </a:cubicBezTo>
                  <a:cubicBezTo>
                    <a:pt x="701" y="170"/>
                    <a:pt x="699" y="175"/>
                    <a:pt x="702" y="180"/>
                  </a:cubicBezTo>
                  <a:cubicBezTo>
                    <a:pt x="704" y="186"/>
                    <a:pt x="704" y="194"/>
                    <a:pt x="709" y="198"/>
                  </a:cubicBezTo>
                  <a:cubicBezTo>
                    <a:pt x="710" y="188"/>
                    <a:pt x="713" y="193"/>
                    <a:pt x="714" y="200"/>
                  </a:cubicBezTo>
                  <a:cubicBezTo>
                    <a:pt x="714" y="209"/>
                    <a:pt x="725" y="213"/>
                    <a:pt x="730" y="206"/>
                  </a:cubicBezTo>
                  <a:cubicBezTo>
                    <a:pt x="735" y="200"/>
                    <a:pt x="738" y="191"/>
                    <a:pt x="742" y="184"/>
                  </a:cubicBezTo>
                  <a:cubicBezTo>
                    <a:pt x="747" y="184"/>
                    <a:pt x="753" y="183"/>
                    <a:pt x="757" y="180"/>
                  </a:cubicBezTo>
                  <a:cubicBezTo>
                    <a:pt x="755" y="173"/>
                    <a:pt x="762" y="171"/>
                    <a:pt x="765" y="168"/>
                  </a:cubicBezTo>
                  <a:cubicBezTo>
                    <a:pt x="771" y="163"/>
                    <a:pt x="776" y="170"/>
                    <a:pt x="782" y="172"/>
                  </a:cubicBezTo>
                  <a:cubicBezTo>
                    <a:pt x="796" y="180"/>
                    <a:pt x="810" y="188"/>
                    <a:pt x="825" y="193"/>
                  </a:cubicBezTo>
                  <a:close/>
                  <a:moveTo>
                    <a:pt x="643" y="218"/>
                  </a:moveTo>
                  <a:cubicBezTo>
                    <a:pt x="635" y="217"/>
                    <a:pt x="631" y="207"/>
                    <a:pt x="624" y="205"/>
                  </a:cubicBezTo>
                  <a:cubicBezTo>
                    <a:pt x="619" y="203"/>
                    <a:pt x="623" y="216"/>
                    <a:pt x="617" y="210"/>
                  </a:cubicBezTo>
                  <a:cubicBezTo>
                    <a:pt x="612" y="210"/>
                    <a:pt x="610" y="201"/>
                    <a:pt x="606" y="205"/>
                  </a:cubicBezTo>
                  <a:cubicBezTo>
                    <a:pt x="602" y="208"/>
                    <a:pt x="598" y="213"/>
                    <a:pt x="596" y="205"/>
                  </a:cubicBezTo>
                  <a:cubicBezTo>
                    <a:pt x="592" y="201"/>
                    <a:pt x="594" y="195"/>
                    <a:pt x="599" y="197"/>
                  </a:cubicBezTo>
                  <a:cubicBezTo>
                    <a:pt x="604" y="198"/>
                    <a:pt x="609" y="196"/>
                    <a:pt x="614" y="201"/>
                  </a:cubicBezTo>
                  <a:cubicBezTo>
                    <a:pt x="618" y="201"/>
                    <a:pt x="621" y="195"/>
                    <a:pt x="625" y="197"/>
                  </a:cubicBezTo>
                  <a:cubicBezTo>
                    <a:pt x="632" y="199"/>
                    <a:pt x="639" y="201"/>
                    <a:pt x="642" y="209"/>
                  </a:cubicBezTo>
                  <a:cubicBezTo>
                    <a:pt x="642" y="212"/>
                    <a:pt x="644" y="215"/>
                    <a:pt x="643" y="218"/>
                  </a:cubicBezTo>
                  <a:close/>
                  <a:moveTo>
                    <a:pt x="568" y="217"/>
                  </a:moveTo>
                  <a:cubicBezTo>
                    <a:pt x="563" y="217"/>
                    <a:pt x="559" y="213"/>
                    <a:pt x="557" y="207"/>
                  </a:cubicBezTo>
                  <a:cubicBezTo>
                    <a:pt x="559" y="202"/>
                    <a:pt x="565" y="204"/>
                    <a:pt x="569" y="203"/>
                  </a:cubicBezTo>
                  <a:cubicBezTo>
                    <a:pt x="572" y="205"/>
                    <a:pt x="576" y="208"/>
                    <a:pt x="577" y="213"/>
                  </a:cubicBezTo>
                  <a:cubicBezTo>
                    <a:pt x="576" y="216"/>
                    <a:pt x="571" y="216"/>
                    <a:pt x="568" y="217"/>
                  </a:cubicBezTo>
                  <a:close/>
                  <a:moveTo>
                    <a:pt x="776" y="324"/>
                  </a:moveTo>
                  <a:cubicBezTo>
                    <a:pt x="773" y="322"/>
                    <a:pt x="764" y="324"/>
                    <a:pt x="769" y="317"/>
                  </a:cubicBezTo>
                  <a:cubicBezTo>
                    <a:pt x="773" y="310"/>
                    <a:pt x="776" y="301"/>
                    <a:pt x="783" y="300"/>
                  </a:cubicBezTo>
                  <a:cubicBezTo>
                    <a:pt x="787" y="303"/>
                    <a:pt x="791" y="307"/>
                    <a:pt x="787" y="311"/>
                  </a:cubicBezTo>
                  <a:cubicBezTo>
                    <a:pt x="785" y="316"/>
                    <a:pt x="781" y="319"/>
                    <a:pt x="778" y="324"/>
                  </a:cubicBezTo>
                  <a:cubicBezTo>
                    <a:pt x="778" y="324"/>
                    <a:pt x="777" y="324"/>
                    <a:pt x="776" y="324"/>
                  </a:cubicBezTo>
                  <a:close/>
                  <a:moveTo>
                    <a:pt x="501" y="320"/>
                  </a:moveTo>
                  <a:cubicBezTo>
                    <a:pt x="496" y="322"/>
                    <a:pt x="497" y="327"/>
                    <a:pt x="491" y="328"/>
                  </a:cubicBezTo>
                  <a:cubicBezTo>
                    <a:pt x="487" y="331"/>
                    <a:pt x="483" y="330"/>
                    <a:pt x="479" y="333"/>
                  </a:cubicBezTo>
                  <a:cubicBezTo>
                    <a:pt x="476" y="335"/>
                    <a:pt x="471" y="329"/>
                    <a:pt x="468" y="335"/>
                  </a:cubicBezTo>
                  <a:cubicBezTo>
                    <a:pt x="463" y="336"/>
                    <a:pt x="458" y="331"/>
                    <a:pt x="452" y="332"/>
                  </a:cubicBezTo>
                  <a:cubicBezTo>
                    <a:pt x="447" y="335"/>
                    <a:pt x="444" y="329"/>
                    <a:pt x="446" y="324"/>
                  </a:cubicBezTo>
                  <a:cubicBezTo>
                    <a:pt x="452" y="319"/>
                    <a:pt x="459" y="319"/>
                    <a:pt x="465" y="323"/>
                  </a:cubicBezTo>
                  <a:cubicBezTo>
                    <a:pt x="469" y="324"/>
                    <a:pt x="473" y="331"/>
                    <a:pt x="476" y="325"/>
                  </a:cubicBezTo>
                  <a:cubicBezTo>
                    <a:pt x="480" y="324"/>
                    <a:pt x="484" y="324"/>
                    <a:pt x="488" y="325"/>
                  </a:cubicBezTo>
                  <a:cubicBezTo>
                    <a:pt x="491" y="324"/>
                    <a:pt x="492" y="320"/>
                    <a:pt x="497" y="318"/>
                  </a:cubicBezTo>
                  <a:cubicBezTo>
                    <a:pt x="497" y="315"/>
                    <a:pt x="496" y="311"/>
                    <a:pt x="501" y="316"/>
                  </a:cubicBezTo>
                  <a:cubicBezTo>
                    <a:pt x="502" y="317"/>
                    <a:pt x="501" y="319"/>
                    <a:pt x="501" y="320"/>
                  </a:cubicBezTo>
                  <a:close/>
                  <a:moveTo>
                    <a:pt x="411" y="324"/>
                  </a:moveTo>
                  <a:cubicBezTo>
                    <a:pt x="406" y="324"/>
                    <a:pt x="404" y="315"/>
                    <a:pt x="410" y="315"/>
                  </a:cubicBezTo>
                  <a:cubicBezTo>
                    <a:pt x="413" y="318"/>
                    <a:pt x="415" y="319"/>
                    <a:pt x="419" y="319"/>
                  </a:cubicBezTo>
                  <a:cubicBezTo>
                    <a:pt x="421" y="326"/>
                    <a:pt x="420" y="324"/>
                    <a:pt x="424" y="320"/>
                  </a:cubicBezTo>
                  <a:cubicBezTo>
                    <a:pt x="428" y="322"/>
                    <a:pt x="429" y="326"/>
                    <a:pt x="429" y="330"/>
                  </a:cubicBezTo>
                  <a:cubicBezTo>
                    <a:pt x="427" y="330"/>
                    <a:pt x="423" y="328"/>
                    <a:pt x="421" y="331"/>
                  </a:cubicBezTo>
                  <a:cubicBezTo>
                    <a:pt x="415" y="336"/>
                    <a:pt x="418" y="324"/>
                    <a:pt x="413" y="331"/>
                  </a:cubicBezTo>
                  <a:cubicBezTo>
                    <a:pt x="411" y="335"/>
                    <a:pt x="406" y="333"/>
                    <a:pt x="402" y="336"/>
                  </a:cubicBezTo>
                  <a:cubicBezTo>
                    <a:pt x="398" y="337"/>
                    <a:pt x="394" y="338"/>
                    <a:pt x="390" y="337"/>
                  </a:cubicBezTo>
                  <a:cubicBezTo>
                    <a:pt x="386" y="336"/>
                    <a:pt x="388" y="328"/>
                    <a:pt x="389" y="326"/>
                  </a:cubicBezTo>
                  <a:cubicBezTo>
                    <a:pt x="393" y="322"/>
                    <a:pt x="397" y="324"/>
                    <a:pt x="401" y="325"/>
                  </a:cubicBezTo>
                  <a:cubicBezTo>
                    <a:pt x="403" y="326"/>
                    <a:pt x="408" y="333"/>
                    <a:pt x="410" y="327"/>
                  </a:cubicBezTo>
                  <a:cubicBezTo>
                    <a:pt x="413" y="328"/>
                    <a:pt x="414" y="325"/>
                    <a:pt x="411" y="324"/>
                  </a:cubicBezTo>
                  <a:close/>
                  <a:moveTo>
                    <a:pt x="359" y="329"/>
                  </a:moveTo>
                  <a:cubicBezTo>
                    <a:pt x="356" y="325"/>
                    <a:pt x="350" y="324"/>
                    <a:pt x="348" y="319"/>
                  </a:cubicBezTo>
                  <a:cubicBezTo>
                    <a:pt x="353" y="320"/>
                    <a:pt x="358" y="314"/>
                    <a:pt x="362" y="319"/>
                  </a:cubicBezTo>
                  <a:cubicBezTo>
                    <a:pt x="370" y="322"/>
                    <a:pt x="363" y="323"/>
                    <a:pt x="360" y="327"/>
                  </a:cubicBezTo>
                  <a:cubicBezTo>
                    <a:pt x="360" y="328"/>
                    <a:pt x="359" y="329"/>
                    <a:pt x="359" y="329"/>
                  </a:cubicBezTo>
                  <a:close/>
                  <a:moveTo>
                    <a:pt x="154" y="130"/>
                  </a:moveTo>
                  <a:cubicBezTo>
                    <a:pt x="152" y="134"/>
                    <a:pt x="149" y="138"/>
                    <a:pt x="147" y="143"/>
                  </a:cubicBezTo>
                  <a:cubicBezTo>
                    <a:pt x="143" y="147"/>
                    <a:pt x="150" y="151"/>
                    <a:pt x="153" y="153"/>
                  </a:cubicBezTo>
                  <a:cubicBezTo>
                    <a:pt x="156" y="157"/>
                    <a:pt x="164" y="152"/>
                    <a:pt x="164" y="160"/>
                  </a:cubicBezTo>
                  <a:cubicBezTo>
                    <a:pt x="166" y="166"/>
                    <a:pt x="164" y="175"/>
                    <a:pt x="169" y="178"/>
                  </a:cubicBezTo>
                  <a:cubicBezTo>
                    <a:pt x="177" y="176"/>
                    <a:pt x="171" y="183"/>
                    <a:pt x="170" y="188"/>
                  </a:cubicBezTo>
                  <a:cubicBezTo>
                    <a:pt x="173" y="193"/>
                    <a:pt x="177" y="181"/>
                    <a:pt x="181" y="187"/>
                  </a:cubicBezTo>
                  <a:cubicBezTo>
                    <a:pt x="186" y="187"/>
                    <a:pt x="188" y="192"/>
                    <a:pt x="189" y="196"/>
                  </a:cubicBezTo>
                  <a:cubicBezTo>
                    <a:pt x="193" y="200"/>
                    <a:pt x="195" y="204"/>
                    <a:pt x="193" y="210"/>
                  </a:cubicBezTo>
                  <a:cubicBezTo>
                    <a:pt x="191" y="218"/>
                    <a:pt x="188" y="227"/>
                    <a:pt x="191" y="235"/>
                  </a:cubicBezTo>
                  <a:cubicBezTo>
                    <a:pt x="192" y="245"/>
                    <a:pt x="192" y="255"/>
                    <a:pt x="190" y="263"/>
                  </a:cubicBezTo>
                  <a:cubicBezTo>
                    <a:pt x="185" y="265"/>
                    <a:pt x="185" y="256"/>
                    <a:pt x="181" y="255"/>
                  </a:cubicBezTo>
                  <a:cubicBezTo>
                    <a:pt x="178" y="260"/>
                    <a:pt x="178" y="266"/>
                    <a:pt x="173" y="260"/>
                  </a:cubicBezTo>
                  <a:cubicBezTo>
                    <a:pt x="168" y="254"/>
                    <a:pt x="167" y="259"/>
                    <a:pt x="170" y="265"/>
                  </a:cubicBezTo>
                  <a:cubicBezTo>
                    <a:pt x="169" y="271"/>
                    <a:pt x="165" y="260"/>
                    <a:pt x="163" y="259"/>
                  </a:cubicBezTo>
                  <a:cubicBezTo>
                    <a:pt x="153" y="245"/>
                    <a:pt x="142" y="234"/>
                    <a:pt x="131" y="224"/>
                  </a:cubicBezTo>
                  <a:cubicBezTo>
                    <a:pt x="127" y="219"/>
                    <a:pt x="127" y="211"/>
                    <a:pt x="121" y="208"/>
                  </a:cubicBezTo>
                  <a:cubicBezTo>
                    <a:pt x="113" y="202"/>
                    <a:pt x="107" y="191"/>
                    <a:pt x="101" y="182"/>
                  </a:cubicBezTo>
                  <a:cubicBezTo>
                    <a:pt x="101" y="176"/>
                    <a:pt x="101" y="171"/>
                    <a:pt x="99" y="166"/>
                  </a:cubicBezTo>
                  <a:cubicBezTo>
                    <a:pt x="92" y="153"/>
                    <a:pt x="87" y="136"/>
                    <a:pt x="75" y="127"/>
                  </a:cubicBezTo>
                  <a:cubicBezTo>
                    <a:pt x="70" y="126"/>
                    <a:pt x="70" y="119"/>
                    <a:pt x="68" y="114"/>
                  </a:cubicBezTo>
                  <a:cubicBezTo>
                    <a:pt x="67" y="108"/>
                    <a:pt x="63" y="101"/>
                    <a:pt x="63" y="95"/>
                  </a:cubicBezTo>
                  <a:cubicBezTo>
                    <a:pt x="61" y="87"/>
                    <a:pt x="54" y="84"/>
                    <a:pt x="48" y="80"/>
                  </a:cubicBezTo>
                  <a:cubicBezTo>
                    <a:pt x="43" y="80"/>
                    <a:pt x="42" y="75"/>
                    <a:pt x="42" y="69"/>
                  </a:cubicBezTo>
                  <a:cubicBezTo>
                    <a:pt x="41" y="59"/>
                    <a:pt x="32" y="53"/>
                    <a:pt x="28" y="45"/>
                  </a:cubicBezTo>
                  <a:cubicBezTo>
                    <a:pt x="23" y="48"/>
                    <a:pt x="20" y="45"/>
                    <a:pt x="17" y="40"/>
                  </a:cubicBezTo>
                  <a:cubicBezTo>
                    <a:pt x="9" y="31"/>
                    <a:pt x="1" y="20"/>
                    <a:pt x="0" y="6"/>
                  </a:cubicBezTo>
                  <a:cubicBezTo>
                    <a:pt x="1" y="0"/>
                    <a:pt x="9" y="3"/>
                    <a:pt x="12" y="7"/>
                  </a:cubicBezTo>
                  <a:cubicBezTo>
                    <a:pt x="16" y="13"/>
                    <a:pt x="24" y="14"/>
                    <a:pt x="30" y="14"/>
                  </a:cubicBezTo>
                  <a:cubicBezTo>
                    <a:pt x="34" y="13"/>
                    <a:pt x="39" y="9"/>
                    <a:pt x="42" y="15"/>
                  </a:cubicBezTo>
                  <a:cubicBezTo>
                    <a:pt x="46" y="20"/>
                    <a:pt x="49" y="27"/>
                    <a:pt x="54" y="30"/>
                  </a:cubicBezTo>
                  <a:cubicBezTo>
                    <a:pt x="53" y="36"/>
                    <a:pt x="54" y="39"/>
                    <a:pt x="59" y="43"/>
                  </a:cubicBezTo>
                  <a:cubicBezTo>
                    <a:pt x="66" y="51"/>
                    <a:pt x="75" y="56"/>
                    <a:pt x="84" y="62"/>
                  </a:cubicBezTo>
                  <a:cubicBezTo>
                    <a:pt x="85" y="68"/>
                    <a:pt x="84" y="72"/>
                    <a:pt x="89" y="72"/>
                  </a:cubicBezTo>
                  <a:cubicBezTo>
                    <a:pt x="93" y="77"/>
                    <a:pt x="96" y="84"/>
                    <a:pt x="101" y="87"/>
                  </a:cubicBezTo>
                  <a:cubicBezTo>
                    <a:pt x="104" y="86"/>
                    <a:pt x="99" y="76"/>
                    <a:pt x="106" y="82"/>
                  </a:cubicBezTo>
                  <a:cubicBezTo>
                    <a:pt x="109" y="87"/>
                    <a:pt x="111" y="95"/>
                    <a:pt x="117" y="95"/>
                  </a:cubicBezTo>
                  <a:cubicBezTo>
                    <a:pt x="125" y="97"/>
                    <a:pt x="123" y="111"/>
                    <a:pt x="130" y="114"/>
                  </a:cubicBezTo>
                  <a:cubicBezTo>
                    <a:pt x="136" y="118"/>
                    <a:pt x="145" y="115"/>
                    <a:pt x="149" y="123"/>
                  </a:cubicBezTo>
                  <a:cubicBezTo>
                    <a:pt x="151" y="125"/>
                    <a:pt x="154" y="127"/>
                    <a:pt x="154" y="130"/>
                  </a:cubicBezTo>
                  <a:close/>
                  <a:moveTo>
                    <a:pt x="586" y="130"/>
                  </a:moveTo>
                  <a:cubicBezTo>
                    <a:pt x="585" y="123"/>
                    <a:pt x="580" y="118"/>
                    <a:pt x="584" y="111"/>
                  </a:cubicBezTo>
                  <a:cubicBezTo>
                    <a:pt x="580" y="106"/>
                    <a:pt x="584" y="98"/>
                    <a:pt x="586" y="92"/>
                  </a:cubicBezTo>
                  <a:cubicBezTo>
                    <a:pt x="588" y="85"/>
                    <a:pt x="591" y="87"/>
                    <a:pt x="592" y="94"/>
                  </a:cubicBezTo>
                  <a:cubicBezTo>
                    <a:pt x="592" y="100"/>
                    <a:pt x="586" y="105"/>
                    <a:pt x="587" y="112"/>
                  </a:cubicBezTo>
                  <a:cubicBezTo>
                    <a:pt x="590" y="114"/>
                    <a:pt x="594" y="106"/>
                    <a:pt x="594" y="102"/>
                  </a:cubicBezTo>
                  <a:cubicBezTo>
                    <a:pt x="597" y="100"/>
                    <a:pt x="604" y="93"/>
                    <a:pt x="603" y="100"/>
                  </a:cubicBezTo>
                  <a:cubicBezTo>
                    <a:pt x="605" y="106"/>
                    <a:pt x="601" y="108"/>
                    <a:pt x="598" y="112"/>
                  </a:cubicBezTo>
                  <a:cubicBezTo>
                    <a:pt x="593" y="117"/>
                    <a:pt x="602" y="116"/>
                    <a:pt x="604" y="119"/>
                  </a:cubicBezTo>
                  <a:cubicBezTo>
                    <a:pt x="607" y="127"/>
                    <a:pt x="601" y="123"/>
                    <a:pt x="598" y="122"/>
                  </a:cubicBezTo>
                  <a:cubicBezTo>
                    <a:pt x="594" y="119"/>
                    <a:pt x="589" y="122"/>
                    <a:pt x="590" y="128"/>
                  </a:cubicBezTo>
                  <a:cubicBezTo>
                    <a:pt x="590" y="136"/>
                    <a:pt x="594" y="143"/>
                    <a:pt x="598" y="149"/>
                  </a:cubicBezTo>
                  <a:cubicBezTo>
                    <a:pt x="599" y="157"/>
                    <a:pt x="593" y="146"/>
                    <a:pt x="591" y="144"/>
                  </a:cubicBezTo>
                  <a:cubicBezTo>
                    <a:pt x="588" y="140"/>
                    <a:pt x="585" y="136"/>
                    <a:pt x="586" y="130"/>
                  </a:cubicBezTo>
                  <a:cubicBezTo>
                    <a:pt x="586" y="130"/>
                    <a:pt x="586" y="130"/>
                    <a:pt x="586" y="130"/>
                  </a:cubicBezTo>
                  <a:close/>
                  <a:moveTo>
                    <a:pt x="205" y="202"/>
                  </a:moveTo>
                  <a:cubicBezTo>
                    <a:pt x="200" y="198"/>
                    <a:pt x="193" y="196"/>
                    <a:pt x="193" y="188"/>
                  </a:cubicBezTo>
                  <a:cubicBezTo>
                    <a:pt x="192" y="182"/>
                    <a:pt x="187" y="177"/>
                    <a:pt x="182" y="179"/>
                  </a:cubicBezTo>
                  <a:cubicBezTo>
                    <a:pt x="180" y="176"/>
                    <a:pt x="184" y="164"/>
                    <a:pt x="187" y="171"/>
                  </a:cubicBezTo>
                  <a:cubicBezTo>
                    <a:pt x="189" y="180"/>
                    <a:pt x="191" y="161"/>
                    <a:pt x="193" y="169"/>
                  </a:cubicBezTo>
                  <a:cubicBezTo>
                    <a:pt x="195" y="178"/>
                    <a:pt x="199" y="188"/>
                    <a:pt x="206" y="191"/>
                  </a:cubicBezTo>
                  <a:cubicBezTo>
                    <a:pt x="204" y="193"/>
                    <a:pt x="203" y="197"/>
                    <a:pt x="205" y="202"/>
                  </a:cubicBezTo>
                  <a:close/>
                  <a:moveTo>
                    <a:pt x="180" y="285"/>
                  </a:moveTo>
                  <a:cubicBezTo>
                    <a:pt x="179" y="280"/>
                    <a:pt x="189" y="288"/>
                    <a:pt x="189" y="281"/>
                  </a:cubicBezTo>
                  <a:cubicBezTo>
                    <a:pt x="190" y="275"/>
                    <a:pt x="192" y="276"/>
                    <a:pt x="193" y="270"/>
                  </a:cubicBezTo>
                  <a:cubicBezTo>
                    <a:pt x="194" y="263"/>
                    <a:pt x="199" y="271"/>
                    <a:pt x="203" y="268"/>
                  </a:cubicBezTo>
                  <a:cubicBezTo>
                    <a:pt x="206" y="270"/>
                    <a:pt x="210" y="277"/>
                    <a:pt x="212" y="269"/>
                  </a:cubicBezTo>
                  <a:cubicBezTo>
                    <a:pt x="212" y="265"/>
                    <a:pt x="220" y="269"/>
                    <a:pt x="221" y="272"/>
                  </a:cubicBezTo>
                  <a:cubicBezTo>
                    <a:pt x="225" y="273"/>
                    <a:pt x="228" y="278"/>
                    <a:pt x="232" y="275"/>
                  </a:cubicBezTo>
                  <a:cubicBezTo>
                    <a:pt x="236" y="272"/>
                    <a:pt x="239" y="280"/>
                    <a:pt x="241" y="284"/>
                  </a:cubicBezTo>
                  <a:cubicBezTo>
                    <a:pt x="242" y="290"/>
                    <a:pt x="249" y="285"/>
                    <a:pt x="252" y="289"/>
                  </a:cubicBezTo>
                  <a:cubicBezTo>
                    <a:pt x="259" y="287"/>
                    <a:pt x="268" y="292"/>
                    <a:pt x="275" y="287"/>
                  </a:cubicBezTo>
                  <a:cubicBezTo>
                    <a:pt x="275" y="283"/>
                    <a:pt x="277" y="276"/>
                    <a:pt x="282" y="278"/>
                  </a:cubicBezTo>
                  <a:cubicBezTo>
                    <a:pt x="285" y="282"/>
                    <a:pt x="286" y="287"/>
                    <a:pt x="291" y="286"/>
                  </a:cubicBezTo>
                  <a:cubicBezTo>
                    <a:pt x="297" y="287"/>
                    <a:pt x="304" y="287"/>
                    <a:pt x="310" y="290"/>
                  </a:cubicBezTo>
                  <a:cubicBezTo>
                    <a:pt x="315" y="293"/>
                    <a:pt x="311" y="299"/>
                    <a:pt x="314" y="303"/>
                  </a:cubicBezTo>
                  <a:cubicBezTo>
                    <a:pt x="319" y="308"/>
                    <a:pt x="326" y="310"/>
                    <a:pt x="332" y="309"/>
                  </a:cubicBezTo>
                  <a:cubicBezTo>
                    <a:pt x="335" y="306"/>
                    <a:pt x="341" y="307"/>
                    <a:pt x="344" y="311"/>
                  </a:cubicBezTo>
                  <a:cubicBezTo>
                    <a:pt x="344" y="315"/>
                    <a:pt x="338" y="321"/>
                    <a:pt x="343" y="325"/>
                  </a:cubicBezTo>
                  <a:cubicBezTo>
                    <a:pt x="349" y="332"/>
                    <a:pt x="341" y="326"/>
                    <a:pt x="337" y="326"/>
                  </a:cubicBezTo>
                  <a:cubicBezTo>
                    <a:pt x="330" y="323"/>
                    <a:pt x="322" y="315"/>
                    <a:pt x="314" y="322"/>
                  </a:cubicBezTo>
                  <a:cubicBezTo>
                    <a:pt x="306" y="323"/>
                    <a:pt x="298" y="320"/>
                    <a:pt x="291" y="320"/>
                  </a:cubicBezTo>
                  <a:cubicBezTo>
                    <a:pt x="283" y="319"/>
                    <a:pt x="275" y="317"/>
                    <a:pt x="268" y="311"/>
                  </a:cubicBezTo>
                  <a:cubicBezTo>
                    <a:pt x="260" y="308"/>
                    <a:pt x="251" y="303"/>
                    <a:pt x="242" y="305"/>
                  </a:cubicBezTo>
                  <a:cubicBezTo>
                    <a:pt x="237" y="310"/>
                    <a:pt x="229" y="308"/>
                    <a:pt x="224" y="304"/>
                  </a:cubicBezTo>
                  <a:cubicBezTo>
                    <a:pt x="217" y="297"/>
                    <a:pt x="208" y="303"/>
                    <a:pt x="201" y="298"/>
                  </a:cubicBezTo>
                  <a:cubicBezTo>
                    <a:pt x="205" y="294"/>
                    <a:pt x="206" y="290"/>
                    <a:pt x="200" y="289"/>
                  </a:cubicBezTo>
                  <a:cubicBezTo>
                    <a:pt x="193" y="287"/>
                    <a:pt x="187" y="286"/>
                    <a:pt x="180" y="285"/>
                  </a:cubicBezTo>
                  <a:close/>
                  <a:moveTo>
                    <a:pt x="511" y="365"/>
                  </a:moveTo>
                  <a:cubicBezTo>
                    <a:pt x="515" y="360"/>
                    <a:pt x="511" y="352"/>
                    <a:pt x="517" y="349"/>
                  </a:cubicBezTo>
                  <a:cubicBezTo>
                    <a:pt x="524" y="342"/>
                    <a:pt x="536" y="341"/>
                    <a:pt x="540" y="329"/>
                  </a:cubicBezTo>
                  <a:cubicBezTo>
                    <a:pt x="547" y="325"/>
                    <a:pt x="556" y="328"/>
                    <a:pt x="564" y="324"/>
                  </a:cubicBezTo>
                  <a:cubicBezTo>
                    <a:pt x="568" y="324"/>
                    <a:pt x="572" y="321"/>
                    <a:pt x="576" y="323"/>
                  </a:cubicBezTo>
                  <a:cubicBezTo>
                    <a:pt x="578" y="328"/>
                    <a:pt x="570" y="330"/>
                    <a:pt x="567" y="332"/>
                  </a:cubicBezTo>
                  <a:cubicBezTo>
                    <a:pt x="556" y="339"/>
                    <a:pt x="541" y="340"/>
                    <a:pt x="532" y="352"/>
                  </a:cubicBezTo>
                  <a:cubicBezTo>
                    <a:pt x="528" y="357"/>
                    <a:pt x="524" y="362"/>
                    <a:pt x="518" y="363"/>
                  </a:cubicBezTo>
                  <a:cubicBezTo>
                    <a:pt x="516" y="365"/>
                    <a:pt x="514" y="365"/>
                    <a:pt x="511" y="365"/>
                  </a:cubicBezTo>
                  <a:close/>
                  <a:moveTo>
                    <a:pt x="453" y="365"/>
                  </a:moveTo>
                  <a:cubicBezTo>
                    <a:pt x="445" y="361"/>
                    <a:pt x="439" y="353"/>
                    <a:pt x="430" y="352"/>
                  </a:cubicBezTo>
                  <a:cubicBezTo>
                    <a:pt x="425" y="347"/>
                    <a:pt x="434" y="345"/>
                    <a:pt x="437" y="346"/>
                  </a:cubicBezTo>
                  <a:cubicBezTo>
                    <a:pt x="441" y="345"/>
                    <a:pt x="445" y="343"/>
                    <a:pt x="448" y="348"/>
                  </a:cubicBezTo>
                  <a:cubicBezTo>
                    <a:pt x="452" y="352"/>
                    <a:pt x="458" y="354"/>
                    <a:pt x="458" y="360"/>
                  </a:cubicBezTo>
                  <a:cubicBezTo>
                    <a:pt x="458" y="363"/>
                    <a:pt x="456" y="365"/>
                    <a:pt x="453" y="365"/>
                  </a:cubicBezTo>
                  <a:close/>
                  <a:moveTo>
                    <a:pt x="404" y="39"/>
                  </a:moveTo>
                  <a:cubicBezTo>
                    <a:pt x="404" y="43"/>
                    <a:pt x="408" y="50"/>
                    <a:pt x="401" y="48"/>
                  </a:cubicBezTo>
                  <a:cubicBezTo>
                    <a:pt x="395" y="48"/>
                    <a:pt x="396" y="50"/>
                    <a:pt x="397" y="56"/>
                  </a:cubicBezTo>
                  <a:cubicBezTo>
                    <a:pt x="396" y="60"/>
                    <a:pt x="403" y="62"/>
                    <a:pt x="404" y="67"/>
                  </a:cubicBezTo>
                  <a:cubicBezTo>
                    <a:pt x="406" y="72"/>
                    <a:pt x="412" y="77"/>
                    <a:pt x="408" y="83"/>
                  </a:cubicBezTo>
                  <a:cubicBezTo>
                    <a:pt x="404" y="89"/>
                    <a:pt x="411" y="94"/>
                    <a:pt x="415" y="96"/>
                  </a:cubicBezTo>
                  <a:cubicBezTo>
                    <a:pt x="419" y="100"/>
                    <a:pt x="423" y="105"/>
                    <a:pt x="426" y="111"/>
                  </a:cubicBezTo>
                  <a:cubicBezTo>
                    <a:pt x="420" y="114"/>
                    <a:pt x="414" y="111"/>
                    <a:pt x="409" y="110"/>
                  </a:cubicBezTo>
                  <a:cubicBezTo>
                    <a:pt x="403" y="112"/>
                    <a:pt x="401" y="122"/>
                    <a:pt x="400" y="128"/>
                  </a:cubicBezTo>
                  <a:cubicBezTo>
                    <a:pt x="398" y="136"/>
                    <a:pt x="403" y="143"/>
                    <a:pt x="401" y="151"/>
                  </a:cubicBezTo>
                  <a:cubicBezTo>
                    <a:pt x="398" y="154"/>
                    <a:pt x="393" y="148"/>
                    <a:pt x="390" y="155"/>
                  </a:cubicBezTo>
                  <a:cubicBezTo>
                    <a:pt x="385" y="160"/>
                    <a:pt x="383" y="169"/>
                    <a:pt x="377" y="173"/>
                  </a:cubicBezTo>
                  <a:cubicBezTo>
                    <a:pt x="378" y="175"/>
                    <a:pt x="383" y="183"/>
                    <a:pt x="381" y="184"/>
                  </a:cubicBezTo>
                  <a:cubicBezTo>
                    <a:pt x="372" y="183"/>
                    <a:pt x="382" y="189"/>
                    <a:pt x="380" y="194"/>
                  </a:cubicBezTo>
                  <a:cubicBezTo>
                    <a:pt x="377" y="199"/>
                    <a:pt x="373" y="203"/>
                    <a:pt x="372" y="210"/>
                  </a:cubicBezTo>
                  <a:cubicBezTo>
                    <a:pt x="367" y="219"/>
                    <a:pt x="357" y="220"/>
                    <a:pt x="350" y="227"/>
                  </a:cubicBezTo>
                  <a:cubicBezTo>
                    <a:pt x="348" y="223"/>
                    <a:pt x="349" y="217"/>
                    <a:pt x="346" y="212"/>
                  </a:cubicBezTo>
                  <a:cubicBezTo>
                    <a:pt x="345" y="207"/>
                    <a:pt x="340" y="202"/>
                    <a:pt x="337" y="208"/>
                  </a:cubicBezTo>
                  <a:cubicBezTo>
                    <a:pt x="334" y="216"/>
                    <a:pt x="331" y="207"/>
                    <a:pt x="328" y="205"/>
                  </a:cubicBezTo>
                  <a:cubicBezTo>
                    <a:pt x="323" y="204"/>
                    <a:pt x="322" y="199"/>
                    <a:pt x="318" y="197"/>
                  </a:cubicBezTo>
                  <a:cubicBezTo>
                    <a:pt x="316" y="201"/>
                    <a:pt x="315" y="210"/>
                    <a:pt x="310" y="207"/>
                  </a:cubicBezTo>
                  <a:cubicBezTo>
                    <a:pt x="306" y="204"/>
                    <a:pt x="303" y="211"/>
                    <a:pt x="300" y="212"/>
                  </a:cubicBezTo>
                  <a:cubicBezTo>
                    <a:pt x="297" y="210"/>
                    <a:pt x="300" y="202"/>
                    <a:pt x="297" y="198"/>
                  </a:cubicBezTo>
                  <a:cubicBezTo>
                    <a:pt x="297" y="188"/>
                    <a:pt x="294" y="199"/>
                    <a:pt x="289" y="199"/>
                  </a:cubicBezTo>
                  <a:cubicBezTo>
                    <a:pt x="284" y="202"/>
                    <a:pt x="281" y="201"/>
                    <a:pt x="278" y="197"/>
                  </a:cubicBezTo>
                  <a:cubicBezTo>
                    <a:pt x="274" y="196"/>
                    <a:pt x="268" y="203"/>
                    <a:pt x="269" y="195"/>
                  </a:cubicBezTo>
                  <a:cubicBezTo>
                    <a:pt x="269" y="185"/>
                    <a:pt x="267" y="175"/>
                    <a:pt x="266" y="166"/>
                  </a:cubicBezTo>
                  <a:cubicBezTo>
                    <a:pt x="264" y="158"/>
                    <a:pt x="259" y="153"/>
                    <a:pt x="254" y="150"/>
                  </a:cubicBezTo>
                  <a:cubicBezTo>
                    <a:pt x="252" y="147"/>
                    <a:pt x="261" y="145"/>
                    <a:pt x="253" y="142"/>
                  </a:cubicBezTo>
                  <a:cubicBezTo>
                    <a:pt x="248" y="138"/>
                    <a:pt x="255" y="131"/>
                    <a:pt x="250" y="127"/>
                  </a:cubicBezTo>
                  <a:cubicBezTo>
                    <a:pt x="247" y="123"/>
                    <a:pt x="246" y="120"/>
                    <a:pt x="247" y="114"/>
                  </a:cubicBezTo>
                  <a:cubicBezTo>
                    <a:pt x="245" y="107"/>
                    <a:pt x="249" y="100"/>
                    <a:pt x="252" y="94"/>
                  </a:cubicBezTo>
                  <a:cubicBezTo>
                    <a:pt x="252" y="88"/>
                    <a:pt x="258" y="83"/>
                    <a:pt x="259" y="90"/>
                  </a:cubicBezTo>
                  <a:cubicBezTo>
                    <a:pt x="261" y="99"/>
                    <a:pt x="267" y="103"/>
                    <a:pt x="271" y="109"/>
                  </a:cubicBezTo>
                  <a:cubicBezTo>
                    <a:pt x="275" y="112"/>
                    <a:pt x="279" y="114"/>
                    <a:pt x="283" y="109"/>
                  </a:cubicBezTo>
                  <a:cubicBezTo>
                    <a:pt x="288" y="106"/>
                    <a:pt x="294" y="115"/>
                    <a:pt x="299" y="110"/>
                  </a:cubicBezTo>
                  <a:cubicBezTo>
                    <a:pt x="305" y="107"/>
                    <a:pt x="307" y="96"/>
                    <a:pt x="315" y="96"/>
                  </a:cubicBezTo>
                  <a:cubicBezTo>
                    <a:pt x="321" y="97"/>
                    <a:pt x="327" y="104"/>
                    <a:pt x="334" y="103"/>
                  </a:cubicBezTo>
                  <a:cubicBezTo>
                    <a:pt x="338" y="97"/>
                    <a:pt x="345" y="98"/>
                    <a:pt x="349" y="95"/>
                  </a:cubicBezTo>
                  <a:cubicBezTo>
                    <a:pt x="354" y="90"/>
                    <a:pt x="356" y="81"/>
                    <a:pt x="359" y="75"/>
                  </a:cubicBezTo>
                  <a:cubicBezTo>
                    <a:pt x="358" y="69"/>
                    <a:pt x="358" y="63"/>
                    <a:pt x="364" y="62"/>
                  </a:cubicBezTo>
                  <a:cubicBezTo>
                    <a:pt x="370" y="59"/>
                    <a:pt x="365" y="50"/>
                    <a:pt x="367" y="43"/>
                  </a:cubicBezTo>
                  <a:cubicBezTo>
                    <a:pt x="368" y="38"/>
                    <a:pt x="371" y="31"/>
                    <a:pt x="376" y="33"/>
                  </a:cubicBezTo>
                  <a:cubicBezTo>
                    <a:pt x="383" y="34"/>
                    <a:pt x="390" y="35"/>
                    <a:pt x="396" y="35"/>
                  </a:cubicBezTo>
                  <a:cubicBezTo>
                    <a:pt x="399" y="36"/>
                    <a:pt x="401" y="37"/>
                    <a:pt x="404" y="39"/>
                  </a:cubicBezTo>
                  <a:close/>
                  <a:moveTo>
                    <a:pt x="442" y="130"/>
                  </a:moveTo>
                  <a:cubicBezTo>
                    <a:pt x="445" y="123"/>
                    <a:pt x="446" y="114"/>
                    <a:pt x="452" y="111"/>
                  </a:cubicBezTo>
                  <a:cubicBezTo>
                    <a:pt x="456" y="118"/>
                    <a:pt x="459" y="111"/>
                    <a:pt x="460" y="107"/>
                  </a:cubicBezTo>
                  <a:cubicBezTo>
                    <a:pt x="462" y="100"/>
                    <a:pt x="469" y="103"/>
                    <a:pt x="473" y="106"/>
                  </a:cubicBezTo>
                  <a:cubicBezTo>
                    <a:pt x="476" y="112"/>
                    <a:pt x="482" y="110"/>
                    <a:pt x="487" y="110"/>
                  </a:cubicBezTo>
                  <a:cubicBezTo>
                    <a:pt x="492" y="111"/>
                    <a:pt x="497" y="116"/>
                    <a:pt x="501" y="112"/>
                  </a:cubicBezTo>
                  <a:cubicBezTo>
                    <a:pt x="510" y="111"/>
                    <a:pt x="521" y="116"/>
                    <a:pt x="528" y="107"/>
                  </a:cubicBezTo>
                  <a:cubicBezTo>
                    <a:pt x="529" y="102"/>
                    <a:pt x="530" y="98"/>
                    <a:pt x="534" y="95"/>
                  </a:cubicBezTo>
                  <a:cubicBezTo>
                    <a:pt x="537" y="88"/>
                    <a:pt x="540" y="96"/>
                    <a:pt x="538" y="101"/>
                  </a:cubicBezTo>
                  <a:cubicBezTo>
                    <a:pt x="535" y="109"/>
                    <a:pt x="530" y="116"/>
                    <a:pt x="524" y="122"/>
                  </a:cubicBezTo>
                  <a:cubicBezTo>
                    <a:pt x="517" y="123"/>
                    <a:pt x="509" y="129"/>
                    <a:pt x="503" y="122"/>
                  </a:cubicBezTo>
                  <a:cubicBezTo>
                    <a:pt x="498" y="119"/>
                    <a:pt x="493" y="120"/>
                    <a:pt x="487" y="120"/>
                  </a:cubicBezTo>
                  <a:cubicBezTo>
                    <a:pt x="480" y="121"/>
                    <a:pt x="473" y="121"/>
                    <a:pt x="465" y="120"/>
                  </a:cubicBezTo>
                  <a:cubicBezTo>
                    <a:pt x="459" y="119"/>
                    <a:pt x="451" y="120"/>
                    <a:pt x="449" y="129"/>
                  </a:cubicBezTo>
                  <a:cubicBezTo>
                    <a:pt x="445" y="136"/>
                    <a:pt x="445" y="149"/>
                    <a:pt x="452" y="153"/>
                  </a:cubicBezTo>
                  <a:cubicBezTo>
                    <a:pt x="457" y="154"/>
                    <a:pt x="455" y="162"/>
                    <a:pt x="459" y="164"/>
                  </a:cubicBezTo>
                  <a:cubicBezTo>
                    <a:pt x="463" y="164"/>
                    <a:pt x="468" y="166"/>
                    <a:pt x="470" y="160"/>
                  </a:cubicBezTo>
                  <a:cubicBezTo>
                    <a:pt x="472" y="156"/>
                    <a:pt x="474" y="149"/>
                    <a:pt x="479" y="153"/>
                  </a:cubicBezTo>
                  <a:cubicBezTo>
                    <a:pt x="483" y="157"/>
                    <a:pt x="487" y="151"/>
                    <a:pt x="491" y="151"/>
                  </a:cubicBezTo>
                  <a:cubicBezTo>
                    <a:pt x="496" y="151"/>
                    <a:pt x="498" y="147"/>
                    <a:pt x="502" y="146"/>
                  </a:cubicBezTo>
                  <a:cubicBezTo>
                    <a:pt x="507" y="145"/>
                    <a:pt x="508" y="155"/>
                    <a:pt x="505" y="157"/>
                  </a:cubicBezTo>
                  <a:cubicBezTo>
                    <a:pt x="502" y="153"/>
                    <a:pt x="496" y="153"/>
                    <a:pt x="494" y="159"/>
                  </a:cubicBezTo>
                  <a:cubicBezTo>
                    <a:pt x="491" y="166"/>
                    <a:pt x="485" y="169"/>
                    <a:pt x="480" y="171"/>
                  </a:cubicBezTo>
                  <a:cubicBezTo>
                    <a:pt x="479" y="179"/>
                    <a:pt x="470" y="170"/>
                    <a:pt x="471" y="176"/>
                  </a:cubicBezTo>
                  <a:cubicBezTo>
                    <a:pt x="472" y="180"/>
                    <a:pt x="477" y="182"/>
                    <a:pt x="479" y="186"/>
                  </a:cubicBezTo>
                  <a:cubicBezTo>
                    <a:pt x="483" y="191"/>
                    <a:pt x="486" y="197"/>
                    <a:pt x="489" y="202"/>
                  </a:cubicBezTo>
                  <a:cubicBezTo>
                    <a:pt x="487" y="209"/>
                    <a:pt x="485" y="216"/>
                    <a:pt x="490" y="221"/>
                  </a:cubicBezTo>
                  <a:cubicBezTo>
                    <a:pt x="493" y="223"/>
                    <a:pt x="499" y="230"/>
                    <a:pt x="494" y="232"/>
                  </a:cubicBezTo>
                  <a:cubicBezTo>
                    <a:pt x="489" y="230"/>
                    <a:pt x="483" y="233"/>
                    <a:pt x="482" y="240"/>
                  </a:cubicBezTo>
                  <a:cubicBezTo>
                    <a:pt x="481" y="244"/>
                    <a:pt x="473" y="241"/>
                    <a:pt x="473" y="237"/>
                  </a:cubicBezTo>
                  <a:cubicBezTo>
                    <a:pt x="472" y="232"/>
                    <a:pt x="478" y="226"/>
                    <a:pt x="472" y="223"/>
                  </a:cubicBezTo>
                  <a:cubicBezTo>
                    <a:pt x="470" y="218"/>
                    <a:pt x="464" y="216"/>
                    <a:pt x="463" y="210"/>
                  </a:cubicBezTo>
                  <a:cubicBezTo>
                    <a:pt x="464" y="206"/>
                    <a:pt x="467" y="200"/>
                    <a:pt x="465" y="195"/>
                  </a:cubicBezTo>
                  <a:cubicBezTo>
                    <a:pt x="463" y="191"/>
                    <a:pt x="457" y="193"/>
                    <a:pt x="454" y="196"/>
                  </a:cubicBezTo>
                  <a:cubicBezTo>
                    <a:pt x="448" y="198"/>
                    <a:pt x="453" y="204"/>
                    <a:pt x="453" y="209"/>
                  </a:cubicBezTo>
                  <a:cubicBezTo>
                    <a:pt x="454" y="218"/>
                    <a:pt x="448" y="227"/>
                    <a:pt x="452" y="235"/>
                  </a:cubicBezTo>
                  <a:cubicBezTo>
                    <a:pt x="456" y="241"/>
                    <a:pt x="450" y="245"/>
                    <a:pt x="450" y="251"/>
                  </a:cubicBezTo>
                  <a:cubicBezTo>
                    <a:pt x="455" y="257"/>
                    <a:pt x="449" y="257"/>
                    <a:pt x="445" y="259"/>
                  </a:cubicBezTo>
                  <a:cubicBezTo>
                    <a:pt x="442" y="262"/>
                    <a:pt x="436" y="262"/>
                    <a:pt x="436" y="255"/>
                  </a:cubicBezTo>
                  <a:cubicBezTo>
                    <a:pt x="434" y="250"/>
                    <a:pt x="439" y="246"/>
                    <a:pt x="438" y="240"/>
                  </a:cubicBezTo>
                  <a:cubicBezTo>
                    <a:pt x="439" y="232"/>
                    <a:pt x="439" y="225"/>
                    <a:pt x="438" y="218"/>
                  </a:cubicBezTo>
                  <a:cubicBezTo>
                    <a:pt x="439" y="211"/>
                    <a:pt x="433" y="210"/>
                    <a:pt x="429" y="212"/>
                  </a:cubicBezTo>
                  <a:cubicBezTo>
                    <a:pt x="424" y="215"/>
                    <a:pt x="427" y="204"/>
                    <a:pt x="425" y="200"/>
                  </a:cubicBezTo>
                  <a:cubicBezTo>
                    <a:pt x="423" y="194"/>
                    <a:pt x="427" y="190"/>
                    <a:pt x="430" y="186"/>
                  </a:cubicBezTo>
                  <a:cubicBezTo>
                    <a:pt x="433" y="180"/>
                    <a:pt x="435" y="174"/>
                    <a:pt x="434" y="167"/>
                  </a:cubicBezTo>
                  <a:cubicBezTo>
                    <a:pt x="433" y="161"/>
                    <a:pt x="435" y="154"/>
                    <a:pt x="438" y="150"/>
                  </a:cubicBezTo>
                  <a:cubicBezTo>
                    <a:pt x="444" y="151"/>
                    <a:pt x="439" y="141"/>
                    <a:pt x="441" y="137"/>
                  </a:cubicBezTo>
                  <a:cubicBezTo>
                    <a:pt x="442" y="135"/>
                    <a:pt x="442" y="132"/>
                    <a:pt x="442" y="13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9" name="Freeform 2798"/>
            <p:cNvSpPr>
              <a:spLocks noEditPoints="1"/>
            </p:cNvSpPr>
            <p:nvPr/>
          </p:nvSpPr>
          <p:spPr bwMode="auto">
            <a:xfrm>
              <a:off x="3623288" y="3948351"/>
              <a:ext cx="84284" cy="155742"/>
            </a:xfrm>
            <a:custGeom>
              <a:avLst/>
              <a:gdLst/>
              <a:ahLst/>
              <a:cxnLst>
                <a:cxn ang="0">
                  <a:pos x="52" y="80"/>
                </a:cxn>
                <a:cxn ang="0">
                  <a:pos x="59" y="61"/>
                </a:cxn>
                <a:cxn ang="0">
                  <a:pos x="66" y="7"/>
                </a:cxn>
                <a:cxn ang="0">
                  <a:pos x="93" y="14"/>
                </a:cxn>
                <a:cxn ang="0">
                  <a:pos x="97" y="43"/>
                </a:cxn>
                <a:cxn ang="0">
                  <a:pos x="80" y="71"/>
                </a:cxn>
                <a:cxn ang="0">
                  <a:pos x="87" y="106"/>
                </a:cxn>
                <a:cxn ang="0">
                  <a:pos x="106" y="107"/>
                </a:cxn>
                <a:cxn ang="0">
                  <a:pos x="121" y="115"/>
                </a:cxn>
                <a:cxn ang="0">
                  <a:pos x="117" y="131"/>
                </a:cxn>
                <a:cxn ang="0">
                  <a:pos x="98" y="111"/>
                </a:cxn>
                <a:cxn ang="0">
                  <a:pos x="84" y="110"/>
                </a:cxn>
                <a:cxn ang="0">
                  <a:pos x="64" y="105"/>
                </a:cxn>
                <a:cxn ang="0">
                  <a:pos x="71" y="95"/>
                </a:cxn>
                <a:cxn ang="0">
                  <a:pos x="62" y="96"/>
                </a:cxn>
                <a:cxn ang="0">
                  <a:pos x="66" y="133"/>
                </a:cxn>
                <a:cxn ang="0">
                  <a:pos x="78" y="127"/>
                </a:cxn>
                <a:cxn ang="0">
                  <a:pos x="75" y="149"/>
                </a:cxn>
                <a:cxn ang="0">
                  <a:pos x="143" y="164"/>
                </a:cxn>
                <a:cxn ang="0">
                  <a:pos x="136" y="143"/>
                </a:cxn>
                <a:cxn ang="0">
                  <a:pos x="153" y="171"/>
                </a:cxn>
                <a:cxn ang="0">
                  <a:pos x="89" y="188"/>
                </a:cxn>
                <a:cxn ang="0">
                  <a:pos x="107" y="164"/>
                </a:cxn>
                <a:cxn ang="0">
                  <a:pos x="89" y="188"/>
                </a:cxn>
                <a:cxn ang="0">
                  <a:pos x="37" y="189"/>
                </a:cxn>
                <a:cxn ang="0">
                  <a:pos x="47" y="186"/>
                </a:cxn>
                <a:cxn ang="0">
                  <a:pos x="34" y="198"/>
                </a:cxn>
                <a:cxn ang="0">
                  <a:pos x="97" y="206"/>
                </a:cxn>
                <a:cxn ang="0">
                  <a:pos x="108" y="179"/>
                </a:cxn>
                <a:cxn ang="0">
                  <a:pos x="109" y="209"/>
                </a:cxn>
                <a:cxn ang="0">
                  <a:pos x="6" y="234"/>
                </a:cxn>
                <a:cxn ang="0">
                  <a:pos x="25" y="206"/>
                </a:cxn>
                <a:cxn ang="0">
                  <a:pos x="18" y="220"/>
                </a:cxn>
                <a:cxn ang="0">
                  <a:pos x="6" y="234"/>
                </a:cxn>
                <a:cxn ang="0">
                  <a:pos x="159" y="263"/>
                </a:cxn>
                <a:cxn ang="0">
                  <a:pos x="154" y="287"/>
                </a:cxn>
                <a:cxn ang="0">
                  <a:pos x="148" y="289"/>
                </a:cxn>
                <a:cxn ang="0">
                  <a:pos x="125" y="272"/>
                </a:cxn>
                <a:cxn ang="0">
                  <a:pos x="115" y="250"/>
                </a:cxn>
                <a:cxn ang="0">
                  <a:pos x="98" y="254"/>
                </a:cxn>
                <a:cxn ang="0">
                  <a:pos x="91" y="255"/>
                </a:cxn>
                <a:cxn ang="0">
                  <a:pos x="112" y="234"/>
                </a:cxn>
                <a:cxn ang="0">
                  <a:pos x="129" y="240"/>
                </a:cxn>
                <a:cxn ang="0">
                  <a:pos x="143" y="223"/>
                </a:cxn>
                <a:cxn ang="0">
                  <a:pos x="152" y="209"/>
                </a:cxn>
                <a:cxn ang="0">
                  <a:pos x="163" y="231"/>
                </a:cxn>
                <a:cxn ang="0">
                  <a:pos x="170" y="256"/>
                </a:cxn>
              </a:cxnLst>
              <a:rect l="0" t="0" r="r" b="b"/>
              <a:pathLst>
                <a:path w="171" h="301">
                  <a:moveTo>
                    <a:pt x="62" y="96"/>
                  </a:moveTo>
                  <a:cubicBezTo>
                    <a:pt x="57" y="91"/>
                    <a:pt x="53" y="87"/>
                    <a:pt x="52" y="80"/>
                  </a:cubicBezTo>
                  <a:cubicBezTo>
                    <a:pt x="49" y="73"/>
                    <a:pt x="54" y="64"/>
                    <a:pt x="49" y="58"/>
                  </a:cubicBezTo>
                  <a:cubicBezTo>
                    <a:pt x="51" y="50"/>
                    <a:pt x="55" y="60"/>
                    <a:pt x="59" y="61"/>
                  </a:cubicBezTo>
                  <a:cubicBezTo>
                    <a:pt x="63" y="54"/>
                    <a:pt x="57" y="45"/>
                    <a:pt x="61" y="38"/>
                  </a:cubicBezTo>
                  <a:cubicBezTo>
                    <a:pt x="61" y="27"/>
                    <a:pt x="61" y="15"/>
                    <a:pt x="66" y="7"/>
                  </a:cubicBezTo>
                  <a:cubicBezTo>
                    <a:pt x="73" y="0"/>
                    <a:pt x="80" y="12"/>
                    <a:pt x="88" y="11"/>
                  </a:cubicBezTo>
                  <a:cubicBezTo>
                    <a:pt x="90" y="5"/>
                    <a:pt x="96" y="7"/>
                    <a:pt x="93" y="14"/>
                  </a:cubicBezTo>
                  <a:cubicBezTo>
                    <a:pt x="90" y="18"/>
                    <a:pt x="91" y="26"/>
                    <a:pt x="93" y="30"/>
                  </a:cubicBezTo>
                  <a:cubicBezTo>
                    <a:pt x="97" y="33"/>
                    <a:pt x="100" y="38"/>
                    <a:pt x="97" y="43"/>
                  </a:cubicBezTo>
                  <a:cubicBezTo>
                    <a:pt x="96" y="51"/>
                    <a:pt x="92" y="57"/>
                    <a:pt x="86" y="60"/>
                  </a:cubicBezTo>
                  <a:cubicBezTo>
                    <a:pt x="83" y="63"/>
                    <a:pt x="79" y="65"/>
                    <a:pt x="80" y="71"/>
                  </a:cubicBezTo>
                  <a:cubicBezTo>
                    <a:pt x="79" y="76"/>
                    <a:pt x="77" y="80"/>
                    <a:pt x="80" y="85"/>
                  </a:cubicBezTo>
                  <a:cubicBezTo>
                    <a:pt x="83" y="92"/>
                    <a:pt x="83" y="100"/>
                    <a:pt x="87" y="106"/>
                  </a:cubicBezTo>
                  <a:cubicBezTo>
                    <a:pt x="90" y="110"/>
                    <a:pt x="94" y="110"/>
                    <a:pt x="96" y="104"/>
                  </a:cubicBezTo>
                  <a:cubicBezTo>
                    <a:pt x="98" y="98"/>
                    <a:pt x="106" y="101"/>
                    <a:pt x="106" y="107"/>
                  </a:cubicBezTo>
                  <a:cubicBezTo>
                    <a:pt x="106" y="113"/>
                    <a:pt x="112" y="118"/>
                    <a:pt x="114" y="111"/>
                  </a:cubicBezTo>
                  <a:cubicBezTo>
                    <a:pt x="115" y="107"/>
                    <a:pt x="125" y="112"/>
                    <a:pt x="121" y="115"/>
                  </a:cubicBezTo>
                  <a:cubicBezTo>
                    <a:pt x="115" y="116"/>
                    <a:pt x="117" y="122"/>
                    <a:pt x="121" y="126"/>
                  </a:cubicBezTo>
                  <a:cubicBezTo>
                    <a:pt x="126" y="130"/>
                    <a:pt x="122" y="135"/>
                    <a:pt x="117" y="131"/>
                  </a:cubicBezTo>
                  <a:cubicBezTo>
                    <a:pt x="112" y="132"/>
                    <a:pt x="114" y="123"/>
                    <a:pt x="110" y="121"/>
                  </a:cubicBezTo>
                  <a:cubicBezTo>
                    <a:pt x="106" y="117"/>
                    <a:pt x="103" y="111"/>
                    <a:pt x="98" y="111"/>
                  </a:cubicBezTo>
                  <a:cubicBezTo>
                    <a:pt x="95" y="114"/>
                    <a:pt x="103" y="122"/>
                    <a:pt x="98" y="123"/>
                  </a:cubicBezTo>
                  <a:cubicBezTo>
                    <a:pt x="94" y="117"/>
                    <a:pt x="89" y="112"/>
                    <a:pt x="84" y="110"/>
                  </a:cubicBezTo>
                  <a:cubicBezTo>
                    <a:pt x="79" y="109"/>
                    <a:pt x="78" y="117"/>
                    <a:pt x="73" y="116"/>
                  </a:cubicBezTo>
                  <a:cubicBezTo>
                    <a:pt x="70" y="112"/>
                    <a:pt x="65" y="111"/>
                    <a:pt x="64" y="105"/>
                  </a:cubicBezTo>
                  <a:cubicBezTo>
                    <a:pt x="67" y="100"/>
                    <a:pt x="70" y="99"/>
                    <a:pt x="75" y="102"/>
                  </a:cubicBezTo>
                  <a:cubicBezTo>
                    <a:pt x="82" y="100"/>
                    <a:pt x="74" y="97"/>
                    <a:pt x="71" y="95"/>
                  </a:cubicBezTo>
                  <a:cubicBezTo>
                    <a:pt x="69" y="92"/>
                    <a:pt x="63" y="86"/>
                    <a:pt x="62" y="94"/>
                  </a:cubicBezTo>
                  <a:cubicBezTo>
                    <a:pt x="62" y="94"/>
                    <a:pt x="62" y="95"/>
                    <a:pt x="62" y="96"/>
                  </a:cubicBezTo>
                  <a:close/>
                  <a:moveTo>
                    <a:pt x="75" y="149"/>
                  </a:moveTo>
                  <a:cubicBezTo>
                    <a:pt x="70" y="145"/>
                    <a:pt x="67" y="140"/>
                    <a:pt x="66" y="133"/>
                  </a:cubicBezTo>
                  <a:cubicBezTo>
                    <a:pt x="68" y="129"/>
                    <a:pt x="59" y="122"/>
                    <a:pt x="63" y="122"/>
                  </a:cubicBezTo>
                  <a:cubicBezTo>
                    <a:pt x="68" y="121"/>
                    <a:pt x="76" y="119"/>
                    <a:pt x="78" y="127"/>
                  </a:cubicBezTo>
                  <a:cubicBezTo>
                    <a:pt x="79" y="133"/>
                    <a:pt x="79" y="141"/>
                    <a:pt x="76" y="146"/>
                  </a:cubicBezTo>
                  <a:cubicBezTo>
                    <a:pt x="75" y="147"/>
                    <a:pt x="75" y="148"/>
                    <a:pt x="75" y="149"/>
                  </a:cubicBezTo>
                  <a:close/>
                  <a:moveTo>
                    <a:pt x="151" y="173"/>
                  </a:moveTo>
                  <a:cubicBezTo>
                    <a:pt x="148" y="172"/>
                    <a:pt x="144" y="168"/>
                    <a:pt x="143" y="164"/>
                  </a:cubicBezTo>
                  <a:cubicBezTo>
                    <a:pt x="146" y="158"/>
                    <a:pt x="141" y="155"/>
                    <a:pt x="137" y="152"/>
                  </a:cubicBezTo>
                  <a:cubicBezTo>
                    <a:pt x="134" y="151"/>
                    <a:pt x="129" y="142"/>
                    <a:pt x="136" y="143"/>
                  </a:cubicBezTo>
                  <a:cubicBezTo>
                    <a:pt x="140" y="142"/>
                    <a:pt x="147" y="139"/>
                    <a:pt x="149" y="146"/>
                  </a:cubicBezTo>
                  <a:cubicBezTo>
                    <a:pt x="150" y="155"/>
                    <a:pt x="151" y="163"/>
                    <a:pt x="153" y="171"/>
                  </a:cubicBezTo>
                  <a:cubicBezTo>
                    <a:pt x="153" y="172"/>
                    <a:pt x="152" y="173"/>
                    <a:pt x="151" y="173"/>
                  </a:cubicBezTo>
                  <a:close/>
                  <a:moveTo>
                    <a:pt x="89" y="188"/>
                  </a:moveTo>
                  <a:cubicBezTo>
                    <a:pt x="89" y="178"/>
                    <a:pt x="91" y="169"/>
                    <a:pt x="91" y="159"/>
                  </a:cubicBezTo>
                  <a:cubicBezTo>
                    <a:pt x="95" y="164"/>
                    <a:pt x="102" y="168"/>
                    <a:pt x="107" y="164"/>
                  </a:cubicBezTo>
                  <a:cubicBezTo>
                    <a:pt x="109" y="168"/>
                    <a:pt x="107" y="174"/>
                    <a:pt x="104" y="177"/>
                  </a:cubicBezTo>
                  <a:cubicBezTo>
                    <a:pt x="99" y="182"/>
                    <a:pt x="94" y="186"/>
                    <a:pt x="89" y="188"/>
                  </a:cubicBezTo>
                  <a:close/>
                  <a:moveTo>
                    <a:pt x="34" y="198"/>
                  </a:moveTo>
                  <a:cubicBezTo>
                    <a:pt x="28" y="199"/>
                    <a:pt x="36" y="193"/>
                    <a:pt x="37" y="189"/>
                  </a:cubicBezTo>
                  <a:cubicBezTo>
                    <a:pt x="41" y="184"/>
                    <a:pt x="38" y="174"/>
                    <a:pt x="43" y="171"/>
                  </a:cubicBezTo>
                  <a:cubicBezTo>
                    <a:pt x="44" y="176"/>
                    <a:pt x="44" y="181"/>
                    <a:pt x="47" y="186"/>
                  </a:cubicBezTo>
                  <a:cubicBezTo>
                    <a:pt x="47" y="191"/>
                    <a:pt x="40" y="191"/>
                    <a:pt x="38" y="196"/>
                  </a:cubicBezTo>
                  <a:cubicBezTo>
                    <a:pt x="37" y="197"/>
                    <a:pt x="36" y="197"/>
                    <a:pt x="34" y="198"/>
                  </a:cubicBezTo>
                  <a:close/>
                  <a:moveTo>
                    <a:pt x="108" y="220"/>
                  </a:moveTo>
                  <a:cubicBezTo>
                    <a:pt x="105" y="215"/>
                    <a:pt x="97" y="213"/>
                    <a:pt x="97" y="206"/>
                  </a:cubicBezTo>
                  <a:cubicBezTo>
                    <a:pt x="97" y="200"/>
                    <a:pt x="105" y="202"/>
                    <a:pt x="105" y="195"/>
                  </a:cubicBezTo>
                  <a:cubicBezTo>
                    <a:pt x="106" y="190"/>
                    <a:pt x="106" y="183"/>
                    <a:pt x="108" y="179"/>
                  </a:cubicBezTo>
                  <a:cubicBezTo>
                    <a:pt x="112" y="175"/>
                    <a:pt x="117" y="180"/>
                    <a:pt x="114" y="185"/>
                  </a:cubicBezTo>
                  <a:cubicBezTo>
                    <a:pt x="111" y="193"/>
                    <a:pt x="109" y="201"/>
                    <a:pt x="109" y="209"/>
                  </a:cubicBezTo>
                  <a:cubicBezTo>
                    <a:pt x="111" y="213"/>
                    <a:pt x="113" y="219"/>
                    <a:pt x="108" y="220"/>
                  </a:cubicBezTo>
                  <a:close/>
                  <a:moveTo>
                    <a:pt x="6" y="234"/>
                  </a:moveTo>
                  <a:cubicBezTo>
                    <a:pt x="0" y="234"/>
                    <a:pt x="7" y="225"/>
                    <a:pt x="9" y="223"/>
                  </a:cubicBezTo>
                  <a:cubicBezTo>
                    <a:pt x="14" y="217"/>
                    <a:pt x="21" y="213"/>
                    <a:pt x="25" y="206"/>
                  </a:cubicBezTo>
                  <a:cubicBezTo>
                    <a:pt x="28" y="197"/>
                    <a:pt x="30" y="204"/>
                    <a:pt x="28" y="210"/>
                  </a:cubicBezTo>
                  <a:cubicBezTo>
                    <a:pt x="27" y="216"/>
                    <a:pt x="21" y="216"/>
                    <a:pt x="18" y="220"/>
                  </a:cubicBezTo>
                  <a:cubicBezTo>
                    <a:pt x="17" y="226"/>
                    <a:pt x="13" y="229"/>
                    <a:pt x="9" y="230"/>
                  </a:cubicBezTo>
                  <a:cubicBezTo>
                    <a:pt x="8" y="231"/>
                    <a:pt x="7" y="233"/>
                    <a:pt x="6" y="234"/>
                  </a:cubicBezTo>
                  <a:close/>
                  <a:moveTo>
                    <a:pt x="164" y="276"/>
                  </a:moveTo>
                  <a:cubicBezTo>
                    <a:pt x="161" y="273"/>
                    <a:pt x="161" y="267"/>
                    <a:pt x="159" y="263"/>
                  </a:cubicBezTo>
                  <a:cubicBezTo>
                    <a:pt x="155" y="260"/>
                    <a:pt x="153" y="269"/>
                    <a:pt x="152" y="273"/>
                  </a:cubicBezTo>
                  <a:cubicBezTo>
                    <a:pt x="149" y="278"/>
                    <a:pt x="155" y="282"/>
                    <a:pt x="154" y="287"/>
                  </a:cubicBezTo>
                  <a:cubicBezTo>
                    <a:pt x="156" y="292"/>
                    <a:pt x="153" y="297"/>
                    <a:pt x="150" y="301"/>
                  </a:cubicBezTo>
                  <a:cubicBezTo>
                    <a:pt x="145" y="299"/>
                    <a:pt x="149" y="294"/>
                    <a:pt x="148" y="289"/>
                  </a:cubicBezTo>
                  <a:cubicBezTo>
                    <a:pt x="143" y="284"/>
                    <a:pt x="144" y="299"/>
                    <a:pt x="139" y="293"/>
                  </a:cubicBezTo>
                  <a:cubicBezTo>
                    <a:pt x="132" y="289"/>
                    <a:pt x="124" y="283"/>
                    <a:pt x="125" y="272"/>
                  </a:cubicBezTo>
                  <a:cubicBezTo>
                    <a:pt x="125" y="267"/>
                    <a:pt x="130" y="262"/>
                    <a:pt x="128" y="256"/>
                  </a:cubicBezTo>
                  <a:cubicBezTo>
                    <a:pt x="124" y="252"/>
                    <a:pt x="120" y="249"/>
                    <a:pt x="115" y="250"/>
                  </a:cubicBezTo>
                  <a:cubicBezTo>
                    <a:pt x="114" y="256"/>
                    <a:pt x="108" y="257"/>
                    <a:pt x="104" y="257"/>
                  </a:cubicBezTo>
                  <a:cubicBezTo>
                    <a:pt x="106" y="250"/>
                    <a:pt x="100" y="247"/>
                    <a:pt x="98" y="254"/>
                  </a:cubicBezTo>
                  <a:cubicBezTo>
                    <a:pt x="96" y="259"/>
                    <a:pt x="94" y="265"/>
                    <a:pt x="91" y="270"/>
                  </a:cubicBezTo>
                  <a:cubicBezTo>
                    <a:pt x="85" y="268"/>
                    <a:pt x="90" y="259"/>
                    <a:pt x="91" y="255"/>
                  </a:cubicBezTo>
                  <a:cubicBezTo>
                    <a:pt x="92" y="248"/>
                    <a:pt x="97" y="243"/>
                    <a:pt x="103" y="244"/>
                  </a:cubicBezTo>
                  <a:cubicBezTo>
                    <a:pt x="106" y="241"/>
                    <a:pt x="106" y="235"/>
                    <a:pt x="112" y="234"/>
                  </a:cubicBezTo>
                  <a:cubicBezTo>
                    <a:pt x="116" y="232"/>
                    <a:pt x="121" y="233"/>
                    <a:pt x="121" y="240"/>
                  </a:cubicBezTo>
                  <a:cubicBezTo>
                    <a:pt x="120" y="247"/>
                    <a:pt x="127" y="242"/>
                    <a:pt x="129" y="240"/>
                  </a:cubicBezTo>
                  <a:cubicBezTo>
                    <a:pt x="130" y="234"/>
                    <a:pt x="134" y="229"/>
                    <a:pt x="138" y="234"/>
                  </a:cubicBezTo>
                  <a:cubicBezTo>
                    <a:pt x="142" y="234"/>
                    <a:pt x="138" y="222"/>
                    <a:pt x="143" y="223"/>
                  </a:cubicBezTo>
                  <a:cubicBezTo>
                    <a:pt x="145" y="233"/>
                    <a:pt x="146" y="221"/>
                    <a:pt x="151" y="222"/>
                  </a:cubicBezTo>
                  <a:cubicBezTo>
                    <a:pt x="156" y="223"/>
                    <a:pt x="153" y="213"/>
                    <a:pt x="152" y="209"/>
                  </a:cubicBezTo>
                  <a:cubicBezTo>
                    <a:pt x="152" y="199"/>
                    <a:pt x="156" y="209"/>
                    <a:pt x="158" y="212"/>
                  </a:cubicBezTo>
                  <a:cubicBezTo>
                    <a:pt x="162" y="217"/>
                    <a:pt x="167" y="224"/>
                    <a:pt x="163" y="231"/>
                  </a:cubicBezTo>
                  <a:cubicBezTo>
                    <a:pt x="159" y="239"/>
                    <a:pt x="170" y="231"/>
                    <a:pt x="169" y="238"/>
                  </a:cubicBezTo>
                  <a:cubicBezTo>
                    <a:pt x="167" y="244"/>
                    <a:pt x="168" y="250"/>
                    <a:pt x="170" y="256"/>
                  </a:cubicBezTo>
                  <a:cubicBezTo>
                    <a:pt x="171" y="263"/>
                    <a:pt x="167" y="270"/>
                    <a:pt x="164" y="27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0" name="Freeform 2799"/>
            <p:cNvSpPr>
              <a:spLocks noEditPoints="1"/>
            </p:cNvSpPr>
            <p:nvPr/>
          </p:nvSpPr>
          <p:spPr bwMode="auto">
            <a:xfrm>
              <a:off x="3832165" y="4203035"/>
              <a:ext cx="106272" cy="95278"/>
            </a:xfrm>
            <a:custGeom>
              <a:avLst/>
              <a:gdLst/>
              <a:ahLst/>
              <a:cxnLst>
                <a:cxn ang="0">
                  <a:pos x="161" y="82"/>
                </a:cxn>
                <a:cxn ang="0">
                  <a:pos x="151" y="78"/>
                </a:cxn>
                <a:cxn ang="0">
                  <a:pos x="139" y="69"/>
                </a:cxn>
                <a:cxn ang="0">
                  <a:pos x="148" y="65"/>
                </a:cxn>
                <a:cxn ang="0">
                  <a:pos x="164" y="64"/>
                </a:cxn>
                <a:cxn ang="0">
                  <a:pos x="172" y="66"/>
                </a:cxn>
                <a:cxn ang="0">
                  <a:pos x="187" y="57"/>
                </a:cxn>
                <a:cxn ang="0">
                  <a:pos x="197" y="51"/>
                </a:cxn>
                <a:cxn ang="0">
                  <a:pos x="197" y="37"/>
                </a:cxn>
                <a:cxn ang="0">
                  <a:pos x="207" y="38"/>
                </a:cxn>
                <a:cxn ang="0">
                  <a:pos x="207" y="52"/>
                </a:cxn>
                <a:cxn ang="0">
                  <a:pos x="205" y="60"/>
                </a:cxn>
                <a:cxn ang="0">
                  <a:pos x="196" y="65"/>
                </a:cxn>
                <a:cxn ang="0">
                  <a:pos x="188" y="73"/>
                </a:cxn>
                <a:cxn ang="0">
                  <a:pos x="166" y="81"/>
                </a:cxn>
                <a:cxn ang="0">
                  <a:pos x="161" y="82"/>
                </a:cxn>
                <a:cxn ang="0">
                  <a:pos x="5" y="147"/>
                </a:cxn>
                <a:cxn ang="0">
                  <a:pos x="5" y="102"/>
                </a:cxn>
                <a:cxn ang="0">
                  <a:pos x="3" y="86"/>
                </a:cxn>
                <a:cxn ang="0">
                  <a:pos x="5" y="62"/>
                </a:cxn>
                <a:cxn ang="0">
                  <a:pos x="4" y="0"/>
                </a:cxn>
                <a:cxn ang="0">
                  <a:pos x="38" y="14"/>
                </a:cxn>
                <a:cxn ang="0">
                  <a:pos x="59" y="24"/>
                </a:cxn>
                <a:cxn ang="0">
                  <a:pos x="70" y="28"/>
                </a:cxn>
                <a:cxn ang="0">
                  <a:pos x="89" y="47"/>
                </a:cxn>
                <a:cxn ang="0">
                  <a:pos x="89" y="62"/>
                </a:cxn>
                <a:cxn ang="0">
                  <a:pos x="103" y="68"/>
                </a:cxn>
                <a:cxn ang="0">
                  <a:pos x="120" y="75"/>
                </a:cxn>
                <a:cxn ang="0">
                  <a:pos x="127" y="87"/>
                </a:cxn>
                <a:cxn ang="0">
                  <a:pos x="117" y="92"/>
                </a:cxn>
                <a:cxn ang="0">
                  <a:pos x="114" y="102"/>
                </a:cxn>
                <a:cxn ang="0">
                  <a:pos x="133" y="124"/>
                </a:cxn>
                <a:cxn ang="0">
                  <a:pos x="142" y="144"/>
                </a:cxn>
                <a:cxn ang="0">
                  <a:pos x="155" y="145"/>
                </a:cxn>
                <a:cxn ang="0">
                  <a:pos x="157" y="155"/>
                </a:cxn>
                <a:cxn ang="0">
                  <a:pos x="165" y="160"/>
                </a:cxn>
                <a:cxn ang="0">
                  <a:pos x="169" y="166"/>
                </a:cxn>
                <a:cxn ang="0">
                  <a:pos x="178" y="177"/>
                </a:cxn>
                <a:cxn ang="0">
                  <a:pos x="168" y="180"/>
                </a:cxn>
                <a:cxn ang="0">
                  <a:pos x="158" y="172"/>
                </a:cxn>
                <a:cxn ang="0">
                  <a:pos x="135" y="168"/>
                </a:cxn>
                <a:cxn ang="0">
                  <a:pos x="120" y="157"/>
                </a:cxn>
                <a:cxn ang="0">
                  <a:pos x="106" y="144"/>
                </a:cxn>
                <a:cxn ang="0">
                  <a:pos x="93" y="121"/>
                </a:cxn>
                <a:cxn ang="0">
                  <a:pos x="71" y="113"/>
                </a:cxn>
                <a:cxn ang="0">
                  <a:pos x="58" y="114"/>
                </a:cxn>
                <a:cxn ang="0">
                  <a:pos x="56" y="120"/>
                </a:cxn>
                <a:cxn ang="0">
                  <a:pos x="51" y="125"/>
                </a:cxn>
                <a:cxn ang="0">
                  <a:pos x="37" y="126"/>
                </a:cxn>
                <a:cxn ang="0">
                  <a:pos x="33" y="128"/>
                </a:cxn>
                <a:cxn ang="0">
                  <a:pos x="48" y="141"/>
                </a:cxn>
                <a:cxn ang="0">
                  <a:pos x="30" y="149"/>
                </a:cxn>
                <a:cxn ang="0">
                  <a:pos x="5" y="147"/>
                </a:cxn>
              </a:cxnLst>
              <a:rect l="0" t="0" r="r" b="b"/>
              <a:pathLst>
                <a:path w="210" h="183">
                  <a:moveTo>
                    <a:pt x="161" y="82"/>
                  </a:moveTo>
                  <a:cubicBezTo>
                    <a:pt x="159" y="77"/>
                    <a:pt x="154" y="75"/>
                    <a:pt x="151" y="78"/>
                  </a:cubicBezTo>
                  <a:cubicBezTo>
                    <a:pt x="148" y="73"/>
                    <a:pt x="143" y="72"/>
                    <a:pt x="139" y="69"/>
                  </a:cubicBezTo>
                  <a:cubicBezTo>
                    <a:pt x="137" y="63"/>
                    <a:pt x="145" y="66"/>
                    <a:pt x="148" y="65"/>
                  </a:cubicBezTo>
                  <a:cubicBezTo>
                    <a:pt x="153" y="66"/>
                    <a:pt x="160" y="69"/>
                    <a:pt x="164" y="64"/>
                  </a:cubicBezTo>
                  <a:cubicBezTo>
                    <a:pt x="166" y="55"/>
                    <a:pt x="168" y="64"/>
                    <a:pt x="172" y="66"/>
                  </a:cubicBezTo>
                  <a:cubicBezTo>
                    <a:pt x="177" y="66"/>
                    <a:pt x="185" y="65"/>
                    <a:pt x="187" y="57"/>
                  </a:cubicBezTo>
                  <a:cubicBezTo>
                    <a:pt x="188" y="50"/>
                    <a:pt x="194" y="53"/>
                    <a:pt x="197" y="51"/>
                  </a:cubicBezTo>
                  <a:cubicBezTo>
                    <a:pt x="198" y="47"/>
                    <a:pt x="195" y="39"/>
                    <a:pt x="197" y="37"/>
                  </a:cubicBezTo>
                  <a:cubicBezTo>
                    <a:pt x="201" y="43"/>
                    <a:pt x="206" y="34"/>
                    <a:pt x="207" y="38"/>
                  </a:cubicBezTo>
                  <a:cubicBezTo>
                    <a:pt x="210" y="42"/>
                    <a:pt x="210" y="48"/>
                    <a:pt x="207" y="52"/>
                  </a:cubicBezTo>
                  <a:cubicBezTo>
                    <a:pt x="202" y="50"/>
                    <a:pt x="201" y="57"/>
                    <a:pt x="205" y="60"/>
                  </a:cubicBezTo>
                  <a:cubicBezTo>
                    <a:pt x="206" y="65"/>
                    <a:pt x="200" y="67"/>
                    <a:pt x="196" y="65"/>
                  </a:cubicBezTo>
                  <a:cubicBezTo>
                    <a:pt x="191" y="63"/>
                    <a:pt x="191" y="70"/>
                    <a:pt x="188" y="73"/>
                  </a:cubicBezTo>
                  <a:cubicBezTo>
                    <a:pt x="181" y="78"/>
                    <a:pt x="174" y="82"/>
                    <a:pt x="166" y="81"/>
                  </a:cubicBezTo>
                  <a:cubicBezTo>
                    <a:pt x="165" y="81"/>
                    <a:pt x="163" y="82"/>
                    <a:pt x="161" y="82"/>
                  </a:cubicBezTo>
                  <a:close/>
                  <a:moveTo>
                    <a:pt x="5" y="147"/>
                  </a:moveTo>
                  <a:cubicBezTo>
                    <a:pt x="5" y="132"/>
                    <a:pt x="6" y="117"/>
                    <a:pt x="5" y="102"/>
                  </a:cubicBezTo>
                  <a:cubicBezTo>
                    <a:pt x="4" y="97"/>
                    <a:pt x="0" y="91"/>
                    <a:pt x="3" y="86"/>
                  </a:cubicBezTo>
                  <a:cubicBezTo>
                    <a:pt x="7" y="79"/>
                    <a:pt x="4" y="70"/>
                    <a:pt x="5" y="62"/>
                  </a:cubicBezTo>
                  <a:cubicBezTo>
                    <a:pt x="5" y="41"/>
                    <a:pt x="4" y="21"/>
                    <a:pt x="4" y="0"/>
                  </a:cubicBezTo>
                  <a:cubicBezTo>
                    <a:pt x="15" y="4"/>
                    <a:pt x="27" y="9"/>
                    <a:pt x="38" y="14"/>
                  </a:cubicBezTo>
                  <a:cubicBezTo>
                    <a:pt x="45" y="16"/>
                    <a:pt x="52" y="19"/>
                    <a:pt x="59" y="24"/>
                  </a:cubicBezTo>
                  <a:cubicBezTo>
                    <a:pt x="62" y="28"/>
                    <a:pt x="67" y="27"/>
                    <a:pt x="70" y="28"/>
                  </a:cubicBezTo>
                  <a:cubicBezTo>
                    <a:pt x="73" y="38"/>
                    <a:pt x="84" y="39"/>
                    <a:pt x="89" y="47"/>
                  </a:cubicBezTo>
                  <a:cubicBezTo>
                    <a:pt x="94" y="50"/>
                    <a:pt x="88" y="57"/>
                    <a:pt x="89" y="62"/>
                  </a:cubicBezTo>
                  <a:cubicBezTo>
                    <a:pt x="93" y="66"/>
                    <a:pt x="99" y="65"/>
                    <a:pt x="103" y="68"/>
                  </a:cubicBezTo>
                  <a:cubicBezTo>
                    <a:pt x="108" y="72"/>
                    <a:pt x="114" y="74"/>
                    <a:pt x="120" y="75"/>
                  </a:cubicBezTo>
                  <a:cubicBezTo>
                    <a:pt x="123" y="77"/>
                    <a:pt x="126" y="83"/>
                    <a:pt x="127" y="87"/>
                  </a:cubicBezTo>
                  <a:cubicBezTo>
                    <a:pt x="129" y="93"/>
                    <a:pt x="120" y="90"/>
                    <a:pt x="117" y="92"/>
                  </a:cubicBezTo>
                  <a:cubicBezTo>
                    <a:pt x="112" y="91"/>
                    <a:pt x="111" y="98"/>
                    <a:pt x="114" y="102"/>
                  </a:cubicBezTo>
                  <a:cubicBezTo>
                    <a:pt x="118" y="112"/>
                    <a:pt x="126" y="118"/>
                    <a:pt x="133" y="124"/>
                  </a:cubicBezTo>
                  <a:cubicBezTo>
                    <a:pt x="134" y="131"/>
                    <a:pt x="137" y="138"/>
                    <a:pt x="142" y="144"/>
                  </a:cubicBezTo>
                  <a:cubicBezTo>
                    <a:pt x="145" y="147"/>
                    <a:pt x="151" y="142"/>
                    <a:pt x="155" y="145"/>
                  </a:cubicBezTo>
                  <a:cubicBezTo>
                    <a:pt x="153" y="149"/>
                    <a:pt x="151" y="154"/>
                    <a:pt x="157" y="155"/>
                  </a:cubicBezTo>
                  <a:cubicBezTo>
                    <a:pt x="160" y="155"/>
                    <a:pt x="169" y="157"/>
                    <a:pt x="165" y="160"/>
                  </a:cubicBezTo>
                  <a:cubicBezTo>
                    <a:pt x="157" y="162"/>
                    <a:pt x="165" y="166"/>
                    <a:pt x="169" y="166"/>
                  </a:cubicBezTo>
                  <a:cubicBezTo>
                    <a:pt x="173" y="167"/>
                    <a:pt x="178" y="170"/>
                    <a:pt x="178" y="177"/>
                  </a:cubicBezTo>
                  <a:cubicBezTo>
                    <a:pt x="180" y="183"/>
                    <a:pt x="171" y="180"/>
                    <a:pt x="168" y="180"/>
                  </a:cubicBezTo>
                  <a:cubicBezTo>
                    <a:pt x="166" y="174"/>
                    <a:pt x="164" y="171"/>
                    <a:pt x="158" y="172"/>
                  </a:cubicBezTo>
                  <a:cubicBezTo>
                    <a:pt x="151" y="170"/>
                    <a:pt x="143" y="167"/>
                    <a:pt x="135" y="168"/>
                  </a:cubicBezTo>
                  <a:cubicBezTo>
                    <a:pt x="129" y="169"/>
                    <a:pt x="121" y="165"/>
                    <a:pt x="120" y="157"/>
                  </a:cubicBezTo>
                  <a:cubicBezTo>
                    <a:pt x="116" y="151"/>
                    <a:pt x="109" y="151"/>
                    <a:pt x="106" y="144"/>
                  </a:cubicBezTo>
                  <a:cubicBezTo>
                    <a:pt x="102" y="136"/>
                    <a:pt x="98" y="128"/>
                    <a:pt x="93" y="121"/>
                  </a:cubicBezTo>
                  <a:cubicBezTo>
                    <a:pt x="86" y="119"/>
                    <a:pt x="78" y="117"/>
                    <a:pt x="71" y="113"/>
                  </a:cubicBezTo>
                  <a:cubicBezTo>
                    <a:pt x="67" y="111"/>
                    <a:pt x="62" y="118"/>
                    <a:pt x="58" y="114"/>
                  </a:cubicBezTo>
                  <a:cubicBezTo>
                    <a:pt x="52" y="107"/>
                    <a:pt x="57" y="116"/>
                    <a:pt x="56" y="120"/>
                  </a:cubicBezTo>
                  <a:cubicBezTo>
                    <a:pt x="54" y="122"/>
                    <a:pt x="46" y="118"/>
                    <a:pt x="51" y="125"/>
                  </a:cubicBezTo>
                  <a:cubicBezTo>
                    <a:pt x="47" y="128"/>
                    <a:pt x="41" y="127"/>
                    <a:pt x="37" y="126"/>
                  </a:cubicBezTo>
                  <a:cubicBezTo>
                    <a:pt x="33" y="125"/>
                    <a:pt x="26" y="124"/>
                    <a:pt x="33" y="128"/>
                  </a:cubicBezTo>
                  <a:cubicBezTo>
                    <a:pt x="39" y="130"/>
                    <a:pt x="46" y="133"/>
                    <a:pt x="48" y="141"/>
                  </a:cubicBezTo>
                  <a:cubicBezTo>
                    <a:pt x="42" y="144"/>
                    <a:pt x="37" y="152"/>
                    <a:pt x="30" y="149"/>
                  </a:cubicBezTo>
                  <a:cubicBezTo>
                    <a:pt x="22" y="148"/>
                    <a:pt x="13" y="148"/>
                    <a:pt x="5" y="14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1" name="Freeform 2800"/>
            <p:cNvSpPr>
              <a:spLocks/>
            </p:cNvSpPr>
            <p:nvPr/>
          </p:nvSpPr>
          <p:spPr bwMode="auto">
            <a:xfrm>
              <a:off x="3363109" y="3554413"/>
              <a:ext cx="287664" cy="126427"/>
            </a:xfrm>
            <a:custGeom>
              <a:avLst/>
              <a:gdLst/>
              <a:ahLst/>
              <a:cxnLst>
                <a:cxn ang="0">
                  <a:pos x="510" y="76"/>
                </a:cxn>
                <a:cxn ang="0">
                  <a:pos x="512" y="96"/>
                </a:cxn>
                <a:cxn ang="0">
                  <a:pos x="540" y="95"/>
                </a:cxn>
                <a:cxn ang="0">
                  <a:pos x="574" y="110"/>
                </a:cxn>
                <a:cxn ang="0">
                  <a:pos x="564" y="121"/>
                </a:cxn>
                <a:cxn ang="0">
                  <a:pos x="521" y="129"/>
                </a:cxn>
                <a:cxn ang="0">
                  <a:pos x="486" y="149"/>
                </a:cxn>
                <a:cxn ang="0">
                  <a:pos x="446" y="158"/>
                </a:cxn>
                <a:cxn ang="0">
                  <a:pos x="430" y="178"/>
                </a:cxn>
                <a:cxn ang="0">
                  <a:pos x="419" y="198"/>
                </a:cxn>
                <a:cxn ang="0">
                  <a:pos x="379" y="218"/>
                </a:cxn>
                <a:cxn ang="0">
                  <a:pos x="312" y="237"/>
                </a:cxn>
                <a:cxn ang="0">
                  <a:pos x="280" y="230"/>
                </a:cxn>
                <a:cxn ang="0">
                  <a:pos x="226" y="214"/>
                </a:cxn>
                <a:cxn ang="0">
                  <a:pos x="156" y="210"/>
                </a:cxn>
                <a:cxn ang="0">
                  <a:pos x="128" y="174"/>
                </a:cxn>
                <a:cxn ang="0">
                  <a:pos x="56" y="152"/>
                </a:cxn>
                <a:cxn ang="0">
                  <a:pos x="61" y="123"/>
                </a:cxn>
                <a:cxn ang="0">
                  <a:pos x="25" y="90"/>
                </a:cxn>
                <a:cxn ang="0">
                  <a:pos x="7" y="61"/>
                </a:cxn>
                <a:cxn ang="0">
                  <a:pos x="57" y="37"/>
                </a:cxn>
                <a:cxn ang="0">
                  <a:pos x="117" y="34"/>
                </a:cxn>
                <a:cxn ang="0">
                  <a:pos x="153" y="47"/>
                </a:cxn>
                <a:cxn ang="0">
                  <a:pos x="190" y="40"/>
                </a:cxn>
                <a:cxn ang="0">
                  <a:pos x="189" y="13"/>
                </a:cxn>
                <a:cxn ang="0">
                  <a:pos x="233" y="6"/>
                </a:cxn>
                <a:cxn ang="0">
                  <a:pos x="264" y="30"/>
                </a:cxn>
                <a:cxn ang="0">
                  <a:pos x="307" y="37"/>
                </a:cxn>
                <a:cxn ang="0">
                  <a:pos x="366" y="53"/>
                </a:cxn>
                <a:cxn ang="0">
                  <a:pos x="424" y="62"/>
                </a:cxn>
                <a:cxn ang="0">
                  <a:pos x="472" y="42"/>
                </a:cxn>
                <a:cxn ang="0">
                  <a:pos x="512" y="47"/>
                </a:cxn>
              </a:cxnLst>
              <a:rect l="0" t="0" r="r" b="b"/>
              <a:pathLst>
                <a:path w="583" h="240">
                  <a:moveTo>
                    <a:pt x="524" y="48"/>
                  </a:moveTo>
                  <a:cubicBezTo>
                    <a:pt x="519" y="56"/>
                    <a:pt x="516" y="67"/>
                    <a:pt x="510" y="76"/>
                  </a:cubicBezTo>
                  <a:cubicBezTo>
                    <a:pt x="508" y="80"/>
                    <a:pt x="505" y="85"/>
                    <a:pt x="504" y="90"/>
                  </a:cubicBezTo>
                  <a:cubicBezTo>
                    <a:pt x="504" y="97"/>
                    <a:pt x="507" y="100"/>
                    <a:pt x="512" y="96"/>
                  </a:cubicBezTo>
                  <a:cubicBezTo>
                    <a:pt x="517" y="92"/>
                    <a:pt x="524" y="92"/>
                    <a:pt x="530" y="94"/>
                  </a:cubicBezTo>
                  <a:cubicBezTo>
                    <a:pt x="532" y="99"/>
                    <a:pt x="537" y="99"/>
                    <a:pt x="540" y="95"/>
                  </a:cubicBezTo>
                  <a:cubicBezTo>
                    <a:pt x="544" y="91"/>
                    <a:pt x="548" y="89"/>
                    <a:pt x="552" y="91"/>
                  </a:cubicBezTo>
                  <a:cubicBezTo>
                    <a:pt x="562" y="93"/>
                    <a:pt x="569" y="101"/>
                    <a:pt x="574" y="110"/>
                  </a:cubicBezTo>
                  <a:cubicBezTo>
                    <a:pt x="578" y="112"/>
                    <a:pt x="583" y="119"/>
                    <a:pt x="577" y="121"/>
                  </a:cubicBezTo>
                  <a:cubicBezTo>
                    <a:pt x="573" y="123"/>
                    <a:pt x="569" y="120"/>
                    <a:pt x="564" y="121"/>
                  </a:cubicBezTo>
                  <a:cubicBezTo>
                    <a:pt x="554" y="118"/>
                    <a:pt x="543" y="123"/>
                    <a:pt x="533" y="127"/>
                  </a:cubicBezTo>
                  <a:cubicBezTo>
                    <a:pt x="530" y="130"/>
                    <a:pt x="525" y="125"/>
                    <a:pt x="521" y="129"/>
                  </a:cubicBezTo>
                  <a:cubicBezTo>
                    <a:pt x="514" y="131"/>
                    <a:pt x="516" y="143"/>
                    <a:pt x="510" y="145"/>
                  </a:cubicBezTo>
                  <a:cubicBezTo>
                    <a:pt x="503" y="151"/>
                    <a:pt x="494" y="150"/>
                    <a:pt x="486" y="149"/>
                  </a:cubicBezTo>
                  <a:cubicBezTo>
                    <a:pt x="479" y="155"/>
                    <a:pt x="473" y="165"/>
                    <a:pt x="464" y="163"/>
                  </a:cubicBezTo>
                  <a:cubicBezTo>
                    <a:pt x="458" y="164"/>
                    <a:pt x="451" y="163"/>
                    <a:pt x="446" y="158"/>
                  </a:cubicBezTo>
                  <a:cubicBezTo>
                    <a:pt x="441" y="155"/>
                    <a:pt x="434" y="157"/>
                    <a:pt x="431" y="164"/>
                  </a:cubicBezTo>
                  <a:cubicBezTo>
                    <a:pt x="428" y="167"/>
                    <a:pt x="427" y="174"/>
                    <a:pt x="430" y="178"/>
                  </a:cubicBezTo>
                  <a:cubicBezTo>
                    <a:pt x="432" y="182"/>
                    <a:pt x="440" y="183"/>
                    <a:pt x="437" y="188"/>
                  </a:cubicBezTo>
                  <a:cubicBezTo>
                    <a:pt x="432" y="194"/>
                    <a:pt x="424" y="192"/>
                    <a:pt x="419" y="198"/>
                  </a:cubicBezTo>
                  <a:cubicBezTo>
                    <a:pt x="413" y="204"/>
                    <a:pt x="408" y="212"/>
                    <a:pt x="401" y="213"/>
                  </a:cubicBezTo>
                  <a:cubicBezTo>
                    <a:pt x="394" y="217"/>
                    <a:pt x="387" y="220"/>
                    <a:pt x="379" y="218"/>
                  </a:cubicBezTo>
                  <a:cubicBezTo>
                    <a:pt x="371" y="218"/>
                    <a:pt x="362" y="219"/>
                    <a:pt x="354" y="219"/>
                  </a:cubicBezTo>
                  <a:cubicBezTo>
                    <a:pt x="340" y="224"/>
                    <a:pt x="326" y="231"/>
                    <a:pt x="312" y="237"/>
                  </a:cubicBezTo>
                  <a:cubicBezTo>
                    <a:pt x="307" y="240"/>
                    <a:pt x="305" y="233"/>
                    <a:pt x="301" y="232"/>
                  </a:cubicBezTo>
                  <a:cubicBezTo>
                    <a:pt x="294" y="232"/>
                    <a:pt x="287" y="233"/>
                    <a:pt x="280" y="230"/>
                  </a:cubicBezTo>
                  <a:cubicBezTo>
                    <a:pt x="272" y="227"/>
                    <a:pt x="264" y="224"/>
                    <a:pt x="257" y="217"/>
                  </a:cubicBezTo>
                  <a:cubicBezTo>
                    <a:pt x="247" y="214"/>
                    <a:pt x="237" y="215"/>
                    <a:pt x="226" y="214"/>
                  </a:cubicBezTo>
                  <a:cubicBezTo>
                    <a:pt x="209" y="214"/>
                    <a:pt x="192" y="217"/>
                    <a:pt x="175" y="211"/>
                  </a:cubicBezTo>
                  <a:cubicBezTo>
                    <a:pt x="168" y="210"/>
                    <a:pt x="162" y="212"/>
                    <a:pt x="156" y="210"/>
                  </a:cubicBezTo>
                  <a:cubicBezTo>
                    <a:pt x="147" y="204"/>
                    <a:pt x="143" y="191"/>
                    <a:pt x="137" y="182"/>
                  </a:cubicBezTo>
                  <a:cubicBezTo>
                    <a:pt x="138" y="174"/>
                    <a:pt x="132" y="177"/>
                    <a:pt x="128" y="174"/>
                  </a:cubicBezTo>
                  <a:cubicBezTo>
                    <a:pt x="116" y="169"/>
                    <a:pt x="106" y="159"/>
                    <a:pt x="93" y="158"/>
                  </a:cubicBezTo>
                  <a:cubicBezTo>
                    <a:pt x="81" y="156"/>
                    <a:pt x="67" y="160"/>
                    <a:pt x="56" y="152"/>
                  </a:cubicBezTo>
                  <a:cubicBezTo>
                    <a:pt x="51" y="147"/>
                    <a:pt x="55" y="142"/>
                    <a:pt x="58" y="138"/>
                  </a:cubicBezTo>
                  <a:cubicBezTo>
                    <a:pt x="59" y="133"/>
                    <a:pt x="62" y="128"/>
                    <a:pt x="61" y="123"/>
                  </a:cubicBezTo>
                  <a:cubicBezTo>
                    <a:pt x="57" y="113"/>
                    <a:pt x="52" y="104"/>
                    <a:pt x="45" y="96"/>
                  </a:cubicBezTo>
                  <a:cubicBezTo>
                    <a:pt x="39" y="93"/>
                    <a:pt x="31" y="93"/>
                    <a:pt x="25" y="90"/>
                  </a:cubicBezTo>
                  <a:cubicBezTo>
                    <a:pt x="18" y="85"/>
                    <a:pt x="10" y="82"/>
                    <a:pt x="6" y="74"/>
                  </a:cubicBezTo>
                  <a:cubicBezTo>
                    <a:pt x="5" y="69"/>
                    <a:pt x="0" y="62"/>
                    <a:pt x="7" y="61"/>
                  </a:cubicBezTo>
                  <a:cubicBezTo>
                    <a:pt x="13" y="55"/>
                    <a:pt x="21" y="57"/>
                    <a:pt x="28" y="55"/>
                  </a:cubicBezTo>
                  <a:cubicBezTo>
                    <a:pt x="39" y="52"/>
                    <a:pt x="46" y="39"/>
                    <a:pt x="57" y="37"/>
                  </a:cubicBezTo>
                  <a:cubicBezTo>
                    <a:pt x="68" y="34"/>
                    <a:pt x="78" y="27"/>
                    <a:pt x="89" y="30"/>
                  </a:cubicBezTo>
                  <a:cubicBezTo>
                    <a:pt x="98" y="32"/>
                    <a:pt x="108" y="32"/>
                    <a:pt x="117" y="34"/>
                  </a:cubicBezTo>
                  <a:cubicBezTo>
                    <a:pt x="122" y="38"/>
                    <a:pt x="124" y="47"/>
                    <a:pt x="130" y="46"/>
                  </a:cubicBezTo>
                  <a:cubicBezTo>
                    <a:pt x="138" y="46"/>
                    <a:pt x="146" y="47"/>
                    <a:pt x="153" y="47"/>
                  </a:cubicBezTo>
                  <a:cubicBezTo>
                    <a:pt x="159" y="47"/>
                    <a:pt x="166" y="49"/>
                    <a:pt x="171" y="51"/>
                  </a:cubicBezTo>
                  <a:cubicBezTo>
                    <a:pt x="179" y="51"/>
                    <a:pt x="186" y="46"/>
                    <a:pt x="190" y="40"/>
                  </a:cubicBezTo>
                  <a:cubicBezTo>
                    <a:pt x="194" y="33"/>
                    <a:pt x="187" y="32"/>
                    <a:pt x="186" y="27"/>
                  </a:cubicBezTo>
                  <a:cubicBezTo>
                    <a:pt x="182" y="22"/>
                    <a:pt x="185" y="16"/>
                    <a:pt x="189" y="13"/>
                  </a:cubicBezTo>
                  <a:cubicBezTo>
                    <a:pt x="193" y="8"/>
                    <a:pt x="198" y="4"/>
                    <a:pt x="202" y="0"/>
                  </a:cubicBezTo>
                  <a:cubicBezTo>
                    <a:pt x="212" y="3"/>
                    <a:pt x="223" y="3"/>
                    <a:pt x="233" y="6"/>
                  </a:cubicBezTo>
                  <a:cubicBezTo>
                    <a:pt x="242" y="8"/>
                    <a:pt x="251" y="14"/>
                    <a:pt x="260" y="15"/>
                  </a:cubicBezTo>
                  <a:cubicBezTo>
                    <a:pt x="262" y="19"/>
                    <a:pt x="260" y="26"/>
                    <a:pt x="264" y="30"/>
                  </a:cubicBezTo>
                  <a:cubicBezTo>
                    <a:pt x="269" y="38"/>
                    <a:pt x="277" y="38"/>
                    <a:pt x="284" y="41"/>
                  </a:cubicBezTo>
                  <a:cubicBezTo>
                    <a:pt x="292" y="43"/>
                    <a:pt x="299" y="38"/>
                    <a:pt x="307" y="37"/>
                  </a:cubicBezTo>
                  <a:cubicBezTo>
                    <a:pt x="317" y="35"/>
                    <a:pt x="327" y="37"/>
                    <a:pt x="337" y="37"/>
                  </a:cubicBezTo>
                  <a:cubicBezTo>
                    <a:pt x="347" y="40"/>
                    <a:pt x="355" y="51"/>
                    <a:pt x="366" y="53"/>
                  </a:cubicBezTo>
                  <a:cubicBezTo>
                    <a:pt x="371" y="56"/>
                    <a:pt x="377" y="58"/>
                    <a:pt x="383" y="59"/>
                  </a:cubicBezTo>
                  <a:cubicBezTo>
                    <a:pt x="396" y="65"/>
                    <a:pt x="410" y="63"/>
                    <a:pt x="424" y="62"/>
                  </a:cubicBezTo>
                  <a:cubicBezTo>
                    <a:pt x="434" y="60"/>
                    <a:pt x="443" y="60"/>
                    <a:pt x="452" y="57"/>
                  </a:cubicBezTo>
                  <a:cubicBezTo>
                    <a:pt x="460" y="53"/>
                    <a:pt x="464" y="45"/>
                    <a:pt x="472" y="42"/>
                  </a:cubicBezTo>
                  <a:cubicBezTo>
                    <a:pt x="477" y="39"/>
                    <a:pt x="485" y="39"/>
                    <a:pt x="491" y="41"/>
                  </a:cubicBezTo>
                  <a:cubicBezTo>
                    <a:pt x="497" y="48"/>
                    <a:pt x="505" y="51"/>
                    <a:pt x="512" y="47"/>
                  </a:cubicBezTo>
                  <a:cubicBezTo>
                    <a:pt x="516" y="46"/>
                    <a:pt x="521" y="45"/>
                    <a:pt x="524" y="4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2" name="Freeform 2801"/>
            <p:cNvSpPr>
              <a:spLocks noEditPoints="1"/>
            </p:cNvSpPr>
            <p:nvPr/>
          </p:nvSpPr>
          <p:spPr bwMode="auto">
            <a:xfrm>
              <a:off x="3238515" y="3537923"/>
              <a:ext cx="542348" cy="419589"/>
            </a:xfrm>
            <a:custGeom>
              <a:avLst/>
              <a:gdLst/>
              <a:ahLst/>
              <a:cxnLst>
                <a:cxn ang="0">
                  <a:pos x="654" y="767"/>
                </a:cxn>
                <a:cxn ang="0">
                  <a:pos x="645" y="807"/>
                </a:cxn>
                <a:cxn ang="0">
                  <a:pos x="486" y="728"/>
                </a:cxn>
                <a:cxn ang="0">
                  <a:pos x="455" y="688"/>
                </a:cxn>
                <a:cxn ang="0">
                  <a:pos x="441" y="640"/>
                </a:cxn>
                <a:cxn ang="0">
                  <a:pos x="422" y="576"/>
                </a:cxn>
                <a:cxn ang="0">
                  <a:pos x="372" y="556"/>
                </a:cxn>
                <a:cxn ang="0">
                  <a:pos x="285" y="582"/>
                </a:cxn>
                <a:cxn ang="0">
                  <a:pos x="236" y="578"/>
                </a:cxn>
                <a:cxn ang="0">
                  <a:pos x="193" y="562"/>
                </a:cxn>
                <a:cxn ang="0">
                  <a:pos x="145" y="526"/>
                </a:cxn>
                <a:cxn ang="0">
                  <a:pos x="98" y="503"/>
                </a:cxn>
                <a:cxn ang="0">
                  <a:pos x="104" y="470"/>
                </a:cxn>
                <a:cxn ang="0">
                  <a:pos x="76" y="419"/>
                </a:cxn>
                <a:cxn ang="0">
                  <a:pos x="31" y="382"/>
                </a:cxn>
                <a:cxn ang="0">
                  <a:pos x="20" y="346"/>
                </a:cxn>
                <a:cxn ang="0">
                  <a:pos x="34" y="294"/>
                </a:cxn>
                <a:cxn ang="0">
                  <a:pos x="112" y="264"/>
                </a:cxn>
                <a:cxn ang="0">
                  <a:pos x="114" y="201"/>
                </a:cxn>
                <a:cxn ang="0">
                  <a:pos x="163" y="164"/>
                </a:cxn>
                <a:cxn ang="0">
                  <a:pos x="236" y="112"/>
                </a:cxn>
                <a:cxn ang="0">
                  <a:pos x="303" y="137"/>
                </a:cxn>
                <a:cxn ang="0">
                  <a:pos x="389" y="211"/>
                </a:cxn>
                <a:cxn ang="0">
                  <a:pos x="523" y="261"/>
                </a:cxn>
                <a:cxn ang="0">
                  <a:pos x="640" y="254"/>
                </a:cxn>
                <a:cxn ang="0">
                  <a:pos x="698" y="193"/>
                </a:cxn>
                <a:cxn ang="0">
                  <a:pos x="778" y="163"/>
                </a:cxn>
                <a:cxn ang="0">
                  <a:pos x="807" y="127"/>
                </a:cxn>
                <a:cxn ang="0">
                  <a:pos x="761" y="115"/>
                </a:cxn>
                <a:cxn ang="0">
                  <a:pos x="822" y="64"/>
                </a:cxn>
                <a:cxn ang="0">
                  <a:pos x="881" y="3"/>
                </a:cxn>
                <a:cxn ang="0">
                  <a:pos x="991" y="94"/>
                </a:cxn>
                <a:cxn ang="0">
                  <a:pos x="1098" y="121"/>
                </a:cxn>
                <a:cxn ang="0">
                  <a:pos x="1043" y="193"/>
                </a:cxn>
                <a:cxn ang="0">
                  <a:pos x="1011" y="243"/>
                </a:cxn>
                <a:cxn ang="0">
                  <a:pos x="960" y="269"/>
                </a:cxn>
                <a:cxn ang="0">
                  <a:pos x="862" y="334"/>
                </a:cxn>
                <a:cxn ang="0">
                  <a:pos x="866" y="291"/>
                </a:cxn>
                <a:cxn ang="0">
                  <a:pos x="800" y="325"/>
                </a:cxn>
                <a:cxn ang="0">
                  <a:pos x="835" y="369"/>
                </a:cxn>
                <a:cxn ang="0">
                  <a:pos x="851" y="386"/>
                </a:cxn>
                <a:cxn ang="0">
                  <a:pos x="826" y="434"/>
                </a:cxn>
                <a:cxn ang="0">
                  <a:pos x="863" y="501"/>
                </a:cxn>
                <a:cxn ang="0">
                  <a:pos x="857" y="532"/>
                </a:cxn>
                <a:cxn ang="0">
                  <a:pos x="852" y="579"/>
                </a:cxn>
                <a:cxn ang="0">
                  <a:pos x="818" y="644"/>
                </a:cxn>
                <a:cxn ang="0">
                  <a:pos x="771" y="690"/>
                </a:cxn>
                <a:cxn ang="0">
                  <a:pos x="722" y="706"/>
                </a:cxn>
                <a:cxn ang="0">
                  <a:pos x="678" y="730"/>
                </a:cxn>
                <a:cxn ang="0">
                  <a:pos x="651" y="734"/>
                </a:cxn>
                <a:cxn ang="0">
                  <a:pos x="593" y="716"/>
                </a:cxn>
                <a:cxn ang="0">
                  <a:pos x="529" y="707"/>
                </a:cxn>
              </a:cxnLst>
              <a:rect l="0" t="0" r="r" b="b"/>
              <a:pathLst>
                <a:path w="1102" h="807">
                  <a:moveTo>
                    <a:pt x="645" y="807"/>
                  </a:moveTo>
                  <a:cubicBezTo>
                    <a:pt x="640" y="804"/>
                    <a:pt x="636" y="801"/>
                    <a:pt x="631" y="798"/>
                  </a:cubicBezTo>
                  <a:cubicBezTo>
                    <a:pt x="631" y="792"/>
                    <a:pt x="627" y="783"/>
                    <a:pt x="632" y="779"/>
                  </a:cubicBezTo>
                  <a:cubicBezTo>
                    <a:pt x="637" y="777"/>
                    <a:pt x="639" y="768"/>
                    <a:pt x="645" y="771"/>
                  </a:cubicBezTo>
                  <a:cubicBezTo>
                    <a:pt x="645" y="763"/>
                    <a:pt x="651" y="767"/>
                    <a:pt x="654" y="767"/>
                  </a:cubicBezTo>
                  <a:cubicBezTo>
                    <a:pt x="657" y="763"/>
                    <a:pt x="663" y="765"/>
                    <a:pt x="666" y="763"/>
                  </a:cubicBezTo>
                  <a:cubicBezTo>
                    <a:pt x="669" y="766"/>
                    <a:pt x="674" y="771"/>
                    <a:pt x="668" y="774"/>
                  </a:cubicBezTo>
                  <a:cubicBezTo>
                    <a:pt x="664" y="778"/>
                    <a:pt x="661" y="784"/>
                    <a:pt x="661" y="789"/>
                  </a:cubicBezTo>
                  <a:cubicBezTo>
                    <a:pt x="663" y="795"/>
                    <a:pt x="656" y="796"/>
                    <a:pt x="653" y="798"/>
                  </a:cubicBezTo>
                  <a:cubicBezTo>
                    <a:pt x="649" y="798"/>
                    <a:pt x="647" y="803"/>
                    <a:pt x="645" y="807"/>
                  </a:cubicBezTo>
                  <a:close/>
                  <a:moveTo>
                    <a:pt x="510" y="706"/>
                  </a:moveTo>
                  <a:cubicBezTo>
                    <a:pt x="506" y="708"/>
                    <a:pt x="501" y="711"/>
                    <a:pt x="503" y="717"/>
                  </a:cubicBezTo>
                  <a:cubicBezTo>
                    <a:pt x="504" y="723"/>
                    <a:pt x="509" y="729"/>
                    <a:pt x="505" y="734"/>
                  </a:cubicBezTo>
                  <a:cubicBezTo>
                    <a:pt x="502" y="737"/>
                    <a:pt x="496" y="735"/>
                    <a:pt x="494" y="731"/>
                  </a:cubicBezTo>
                  <a:cubicBezTo>
                    <a:pt x="491" y="725"/>
                    <a:pt x="490" y="723"/>
                    <a:pt x="486" y="728"/>
                  </a:cubicBezTo>
                  <a:cubicBezTo>
                    <a:pt x="482" y="731"/>
                    <a:pt x="476" y="730"/>
                    <a:pt x="475" y="724"/>
                  </a:cubicBezTo>
                  <a:cubicBezTo>
                    <a:pt x="473" y="720"/>
                    <a:pt x="471" y="713"/>
                    <a:pt x="467" y="715"/>
                  </a:cubicBezTo>
                  <a:cubicBezTo>
                    <a:pt x="462" y="718"/>
                    <a:pt x="457" y="712"/>
                    <a:pt x="461" y="707"/>
                  </a:cubicBezTo>
                  <a:cubicBezTo>
                    <a:pt x="462" y="702"/>
                    <a:pt x="466" y="697"/>
                    <a:pt x="465" y="692"/>
                  </a:cubicBezTo>
                  <a:cubicBezTo>
                    <a:pt x="462" y="689"/>
                    <a:pt x="455" y="695"/>
                    <a:pt x="455" y="688"/>
                  </a:cubicBezTo>
                  <a:cubicBezTo>
                    <a:pt x="454" y="682"/>
                    <a:pt x="454" y="675"/>
                    <a:pt x="452" y="670"/>
                  </a:cubicBezTo>
                  <a:cubicBezTo>
                    <a:pt x="448" y="668"/>
                    <a:pt x="444" y="669"/>
                    <a:pt x="440" y="671"/>
                  </a:cubicBezTo>
                  <a:cubicBezTo>
                    <a:pt x="437" y="673"/>
                    <a:pt x="430" y="679"/>
                    <a:pt x="430" y="672"/>
                  </a:cubicBezTo>
                  <a:cubicBezTo>
                    <a:pt x="433" y="666"/>
                    <a:pt x="431" y="660"/>
                    <a:pt x="430" y="654"/>
                  </a:cubicBezTo>
                  <a:cubicBezTo>
                    <a:pt x="433" y="649"/>
                    <a:pt x="436" y="643"/>
                    <a:pt x="441" y="640"/>
                  </a:cubicBezTo>
                  <a:cubicBezTo>
                    <a:pt x="447" y="635"/>
                    <a:pt x="451" y="626"/>
                    <a:pt x="452" y="617"/>
                  </a:cubicBezTo>
                  <a:cubicBezTo>
                    <a:pt x="452" y="609"/>
                    <a:pt x="451" y="600"/>
                    <a:pt x="450" y="593"/>
                  </a:cubicBezTo>
                  <a:cubicBezTo>
                    <a:pt x="447" y="591"/>
                    <a:pt x="441" y="594"/>
                    <a:pt x="440" y="587"/>
                  </a:cubicBezTo>
                  <a:cubicBezTo>
                    <a:pt x="440" y="580"/>
                    <a:pt x="436" y="573"/>
                    <a:pt x="431" y="572"/>
                  </a:cubicBezTo>
                  <a:cubicBezTo>
                    <a:pt x="427" y="574"/>
                    <a:pt x="427" y="580"/>
                    <a:pt x="422" y="576"/>
                  </a:cubicBezTo>
                  <a:cubicBezTo>
                    <a:pt x="417" y="574"/>
                    <a:pt x="412" y="575"/>
                    <a:pt x="407" y="573"/>
                  </a:cubicBezTo>
                  <a:cubicBezTo>
                    <a:pt x="409" y="568"/>
                    <a:pt x="414" y="564"/>
                    <a:pt x="409" y="559"/>
                  </a:cubicBezTo>
                  <a:cubicBezTo>
                    <a:pt x="406" y="557"/>
                    <a:pt x="403" y="548"/>
                    <a:pt x="399" y="551"/>
                  </a:cubicBezTo>
                  <a:cubicBezTo>
                    <a:pt x="395" y="555"/>
                    <a:pt x="390" y="562"/>
                    <a:pt x="384" y="558"/>
                  </a:cubicBezTo>
                  <a:cubicBezTo>
                    <a:pt x="380" y="556"/>
                    <a:pt x="376" y="552"/>
                    <a:pt x="372" y="556"/>
                  </a:cubicBezTo>
                  <a:cubicBezTo>
                    <a:pt x="366" y="560"/>
                    <a:pt x="361" y="567"/>
                    <a:pt x="354" y="568"/>
                  </a:cubicBezTo>
                  <a:cubicBezTo>
                    <a:pt x="345" y="574"/>
                    <a:pt x="341" y="588"/>
                    <a:pt x="330" y="588"/>
                  </a:cubicBezTo>
                  <a:cubicBezTo>
                    <a:pt x="325" y="590"/>
                    <a:pt x="322" y="589"/>
                    <a:pt x="320" y="583"/>
                  </a:cubicBezTo>
                  <a:cubicBezTo>
                    <a:pt x="313" y="577"/>
                    <a:pt x="304" y="584"/>
                    <a:pt x="297" y="577"/>
                  </a:cubicBezTo>
                  <a:cubicBezTo>
                    <a:pt x="293" y="571"/>
                    <a:pt x="288" y="579"/>
                    <a:pt x="285" y="582"/>
                  </a:cubicBezTo>
                  <a:cubicBezTo>
                    <a:pt x="280" y="588"/>
                    <a:pt x="277" y="594"/>
                    <a:pt x="273" y="600"/>
                  </a:cubicBezTo>
                  <a:cubicBezTo>
                    <a:pt x="270" y="595"/>
                    <a:pt x="272" y="589"/>
                    <a:pt x="271" y="584"/>
                  </a:cubicBezTo>
                  <a:cubicBezTo>
                    <a:pt x="267" y="579"/>
                    <a:pt x="262" y="587"/>
                    <a:pt x="258" y="583"/>
                  </a:cubicBezTo>
                  <a:cubicBezTo>
                    <a:pt x="254" y="584"/>
                    <a:pt x="251" y="585"/>
                    <a:pt x="247" y="585"/>
                  </a:cubicBezTo>
                  <a:cubicBezTo>
                    <a:pt x="242" y="586"/>
                    <a:pt x="240" y="578"/>
                    <a:pt x="236" y="578"/>
                  </a:cubicBezTo>
                  <a:cubicBezTo>
                    <a:pt x="232" y="579"/>
                    <a:pt x="230" y="586"/>
                    <a:pt x="226" y="580"/>
                  </a:cubicBezTo>
                  <a:cubicBezTo>
                    <a:pt x="224" y="581"/>
                    <a:pt x="223" y="586"/>
                    <a:pt x="221" y="578"/>
                  </a:cubicBezTo>
                  <a:cubicBezTo>
                    <a:pt x="218" y="572"/>
                    <a:pt x="214" y="575"/>
                    <a:pt x="210" y="574"/>
                  </a:cubicBezTo>
                  <a:cubicBezTo>
                    <a:pt x="203" y="576"/>
                    <a:pt x="211" y="562"/>
                    <a:pt x="204" y="568"/>
                  </a:cubicBezTo>
                  <a:cubicBezTo>
                    <a:pt x="200" y="571"/>
                    <a:pt x="196" y="563"/>
                    <a:pt x="193" y="562"/>
                  </a:cubicBezTo>
                  <a:cubicBezTo>
                    <a:pt x="190" y="560"/>
                    <a:pt x="192" y="550"/>
                    <a:pt x="186" y="552"/>
                  </a:cubicBezTo>
                  <a:cubicBezTo>
                    <a:pt x="181" y="554"/>
                    <a:pt x="179" y="555"/>
                    <a:pt x="176" y="548"/>
                  </a:cubicBezTo>
                  <a:cubicBezTo>
                    <a:pt x="174" y="542"/>
                    <a:pt x="170" y="546"/>
                    <a:pt x="166" y="543"/>
                  </a:cubicBezTo>
                  <a:cubicBezTo>
                    <a:pt x="163" y="538"/>
                    <a:pt x="158" y="535"/>
                    <a:pt x="153" y="534"/>
                  </a:cubicBezTo>
                  <a:cubicBezTo>
                    <a:pt x="154" y="526"/>
                    <a:pt x="149" y="527"/>
                    <a:pt x="145" y="526"/>
                  </a:cubicBezTo>
                  <a:cubicBezTo>
                    <a:pt x="140" y="526"/>
                    <a:pt x="140" y="530"/>
                    <a:pt x="137" y="535"/>
                  </a:cubicBezTo>
                  <a:cubicBezTo>
                    <a:pt x="133" y="536"/>
                    <a:pt x="132" y="527"/>
                    <a:pt x="127" y="526"/>
                  </a:cubicBezTo>
                  <a:cubicBezTo>
                    <a:pt x="125" y="523"/>
                    <a:pt x="116" y="526"/>
                    <a:pt x="119" y="519"/>
                  </a:cubicBezTo>
                  <a:cubicBezTo>
                    <a:pt x="115" y="517"/>
                    <a:pt x="111" y="511"/>
                    <a:pt x="107" y="514"/>
                  </a:cubicBezTo>
                  <a:cubicBezTo>
                    <a:pt x="104" y="510"/>
                    <a:pt x="102" y="505"/>
                    <a:pt x="98" y="503"/>
                  </a:cubicBezTo>
                  <a:cubicBezTo>
                    <a:pt x="95" y="509"/>
                    <a:pt x="89" y="503"/>
                    <a:pt x="93" y="499"/>
                  </a:cubicBezTo>
                  <a:cubicBezTo>
                    <a:pt x="89" y="495"/>
                    <a:pt x="93" y="489"/>
                    <a:pt x="88" y="486"/>
                  </a:cubicBezTo>
                  <a:cubicBezTo>
                    <a:pt x="85" y="482"/>
                    <a:pt x="85" y="475"/>
                    <a:pt x="91" y="476"/>
                  </a:cubicBezTo>
                  <a:cubicBezTo>
                    <a:pt x="93" y="475"/>
                    <a:pt x="94" y="485"/>
                    <a:pt x="99" y="481"/>
                  </a:cubicBezTo>
                  <a:cubicBezTo>
                    <a:pt x="102" y="477"/>
                    <a:pt x="109" y="475"/>
                    <a:pt x="104" y="470"/>
                  </a:cubicBezTo>
                  <a:cubicBezTo>
                    <a:pt x="105" y="462"/>
                    <a:pt x="101" y="464"/>
                    <a:pt x="98" y="460"/>
                  </a:cubicBezTo>
                  <a:cubicBezTo>
                    <a:pt x="95" y="458"/>
                    <a:pt x="88" y="460"/>
                    <a:pt x="89" y="454"/>
                  </a:cubicBezTo>
                  <a:cubicBezTo>
                    <a:pt x="88" y="448"/>
                    <a:pt x="87" y="442"/>
                    <a:pt x="92" y="440"/>
                  </a:cubicBezTo>
                  <a:cubicBezTo>
                    <a:pt x="89" y="436"/>
                    <a:pt x="86" y="432"/>
                    <a:pt x="81" y="433"/>
                  </a:cubicBezTo>
                  <a:cubicBezTo>
                    <a:pt x="78" y="430"/>
                    <a:pt x="78" y="423"/>
                    <a:pt x="76" y="419"/>
                  </a:cubicBezTo>
                  <a:cubicBezTo>
                    <a:pt x="75" y="411"/>
                    <a:pt x="74" y="413"/>
                    <a:pt x="69" y="411"/>
                  </a:cubicBezTo>
                  <a:cubicBezTo>
                    <a:pt x="63" y="409"/>
                    <a:pt x="56" y="412"/>
                    <a:pt x="52" y="406"/>
                  </a:cubicBezTo>
                  <a:cubicBezTo>
                    <a:pt x="50" y="401"/>
                    <a:pt x="46" y="403"/>
                    <a:pt x="43" y="403"/>
                  </a:cubicBezTo>
                  <a:cubicBezTo>
                    <a:pt x="40" y="399"/>
                    <a:pt x="35" y="399"/>
                    <a:pt x="40" y="393"/>
                  </a:cubicBezTo>
                  <a:cubicBezTo>
                    <a:pt x="41" y="387"/>
                    <a:pt x="36" y="381"/>
                    <a:pt x="31" y="382"/>
                  </a:cubicBezTo>
                  <a:cubicBezTo>
                    <a:pt x="25" y="386"/>
                    <a:pt x="29" y="376"/>
                    <a:pt x="23" y="378"/>
                  </a:cubicBezTo>
                  <a:cubicBezTo>
                    <a:pt x="19" y="378"/>
                    <a:pt x="17" y="379"/>
                    <a:pt x="13" y="376"/>
                  </a:cubicBezTo>
                  <a:cubicBezTo>
                    <a:pt x="11" y="371"/>
                    <a:pt x="19" y="375"/>
                    <a:pt x="21" y="371"/>
                  </a:cubicBezTo>
                  <a:cubicBezTo>
                    <a:pt x="23" y="366"/>
                    <a:pt x="24" y="362"/>
                    <a:pt x="21" y="358"/>
                  </a:cubicBezTo>
                  <a:cubicBezTo>
                    <a:pt x="23" y="353"/>
                    <a:pt x="20" y="351"/>
                    <a:pt x="20" y="346"/>
                  </a:cubicBezTo>
                  <a:cubicBezTo>
                    <a:pt x="18" y="339"/>
                    <a:pt x="12" y="341"/>
                    <a:pt x="8" y="340"/>
                  </a:cubicBezTo>
                  <a:cubicBezTo>
                    <a:pt x="5" y="344"/>
                    <a:pt x="0" y="341"/>
                    <a:pt x="0" y="335"/>
                  </a:cubicBezTo>
                  <a:cubicBezTo>
                    <a:pt x="3" y="330"/>
                    <a:pt x="0" y="323"/>
                    <a:pt x="2" y="317"/>
                  </a:cubicBezTo>
                  <a:cubicBezTo>
                    <a:pt x="2" y="308"/>
                    <a:pt x="11" y="307"/>
                    <a:pt x="16" y="303"/>
                  </a:cubicBezTo>
                  <a:cubicBezTo>
                    <a:pt x="22" y="300"/>
                    <a:pt x="28" y="295"/>
                    <a:pt x="34" y="294"/>
                  </a:cubicBezTo>
                  <a:cubicBezTo>
                    <a:pt x="35" y="300"/>
                    <a:pt x="38" y="303"/>
                    <a:pt x="43" y="300"/>
                  </a:cubicBezTo>
                  <a:cubicBezTo>
                    <a:pt x="47" y="299"/>
                    <a:pt x="52" y="299"/>
                    <a:pt x="54" y="293"/>
                  </a:cubicBezTo>
                  <a:cubicBezTo>
                    <a:pt x="56" y="288"/>
                    <a:pt x="59" y="281"/>
                    <a:pt x="65" y="284"/>
                  </a:cubicBezTo>
                  <a:cubicBezTo>
                    <a:pt x="73" y="287"/>
                    <a:pt x="83" y="286"/>
                    <a:pt x="88" y="277"/>
                  </a:cubicBezTo>
                  <a:cubicBezTo>
                    <a:pt x="93" y="267"/>
                    <a:pt x="104" y="267"/>
                    <a:pt x="112" y="264"/>
                  </a:cubicBezTo>
                  <a:cubicBezTo>
                    <a:pt x="116" y="264"/>
                    <a:pt x="120" y="261"/>
                    <a:pt x="118" y="255"/>
                  </a:cubicBezTo>
                  <a:cubicBezTo>
                    <a:pt x="117" y="249"/>
                    <a:pt x="117" y="243"/>
                    <a:pt x="121" y="239"/>
                  </a:cubicBezTo>
                  <a:cubicBezTo>
                    <a:pt x="125" y="236"/>
                    <a:pt x="129" y="233"/>
                    <a:pt x="127" y="227"/>
                  </a:cubicBezTo>
                  <a:cubicBezTo>
                    <a:pt x="124" y="221"/>
                    <a:pt x="120" y="216"/>
                    <a:pt x="121" y="209"/>
                  </a:cubicBezTo>
                  <a:cubicBezTo>
                    <a:pt x="123" y="202"/>
                    <a:pt x="119" y="199"/>
                    <a:pt x="114" y="201"/>
                  </a:cubicBezTo>
                  <a:cubicBezTo>
                    <a:pt x="110" y="198"/>
                    <a:pt x="116" y="191"/>
                    <a:pt x="119" y="192"/>
                  </a:cubicBezTo>
                  <a:cubicBezTo>
                    <a:pt x="128" y="191"/>
                    <a:pt x="137" y="188"/>
                    <a:pt x="145" y="187"/>
                  </a:cubicBezTo>
                  <a:cubicBezTo>
                    <a:pt x="150" y="189"/>
                    <a:pt x="156" y="192"/>
                    <a:pt x="161" y="190"/>
                  </a:cubicBezTo>
                  <a:cubicBezTo>
                    <a:pt x="167" y="187"/>
                    <a:pt x="161" y="181"/>
                    <a:pt x="158" y="179"/>
                  </a:cubicBezTo>
                  <a:cubicBezTo>
                    <a:pt x="158" y="174"/>
                    <a:pt x="161" y="169"/>
                    <a:pt x="163" y="164"/>
                  </a:cubicBezTo>
                  <a:cubicBezTo>
                    <a:pt x="166" y="157"/>
                    <a:pt x="167" y="148"/>
                    <a:pt x="172" y="143"/>
                  </a:cubicBezTo>
                  <a:cubicBezTo>
                    <a:pt x="186" y="146"/>
                    <a:pt x="199" y="151"/>
                    <a:pt x="213" y="147"/>
                  </a:cubicBezTo>
                  <a:cubicBezTo>
                    <a:pt x="217" y="144"/>
                    <a:pt x="219" y="138"/>
                    <a:pt x="216" y="133"/>
                  </a:cubicBezTo>
                  <a:cubicBezTo>
                    <a:pt x="215" y="128"/>
                    <a:pt x="215" y="122"/>
                    <a:pt x="218" y="118"/>
                  </a:cubicBezTo>
                  <a:cubicBezTo>
                    <a:pt x="223" y="112"/>
                    <a:pt x="231" y="118"/>
                    <a:pt x="236" y="112"/>
                  </a:cubicBezTo>
                  <a:cubicBezTo>
                    <a:pt x="236" y="107"/>
                    <a:pt x="236" y="100"/>
                    <a:pt x="241" y="100"/>
                  </a:cubicBezTo>
                  <a:cubicBezTo>
                    <a:pt x="246" y="99"/>
                    <a:pt x="251" y="100"/>
                    <a:pt x="256" y="98"/>
                  </a:cubicBezTo>
                  <a:cubicBezTo>
                    <a:pt x="258" y="107"/>
                    <a:pt x="261" y="115"/>
                    <a:pt x="267" y="118"/>
                  </a:cubicBezTo>
                  <a:cubicBezTo>
                    <a:pt x="273" y="122"/>
                    <a:pt x="279" y="127"/>
                    <a:pt x="286" y="127"/>
                  </a:cubicBezTo>
                  <a:cubicBezTo>
                    <a:pt x="292" y="129"/>
                    <a:pt x="299" y="129"/>
                    <a:pt x="303" y="137"/>
                  </a:cubicBezTo>
                  <a:cubicBezTo>
                    <a:pt x="307" y="144"/>
                    <a:pt x="312" y="151"/>
                    <a:pt x="315" y="159"/>
                  </a:cubicBezTo>
                  <a:cubicBezTo>
                    <a:pt x="312" y="166"/>
                    <a:pt x="312" y="175"/>
                    <a:pt x="307" y="179"/>
                  </a:cubicBezTo>
                  <a:cubicBezTo>
                    <a:pt x="306" y="188"/>
                    <a:pt x="314" y="190"/>
                    <a:pt x="319" y="191"/>
                  </a:cubicBezTo>
                  <a:cubicBezTo>
                    <a:pt x="333" y="194"/>
                    <a:pt x="348" y="190"/>
                    <a:pt x="362" y="198"/>
                  </a:cubicBezTo>
                  <a:cubicBezTo>
                    <a:pt x="371" y="203"/>
                    <a:pt x="379" y="211"/>
                    <a:pt x="389" y="211"/>
                  </a:cubicBezTo>
                  <a:cubicBezTo>
                    <a:pt x="390" y="220"/>
                    <a:pt x="396" y="226"/>
                    <a:pt x="400" y="234"/>
                  </a:cubicBezTo>
                  <a:cubicBezTo>
                    <a:pt x="403" y="241"/>
                    <a:pt x="409" y="248"/>
                    <a:pt x="416" y="246"/>
                  </a:cubicBezTo>
                  <a:cubicBezTo>
                    <a:pt x="428" y="245"/>
                    <a:pt x="440" y="251"/>
                    <a:pt x="453" y="250"/>
                  </a:cubicBezTo>
                  <a:cubicBezTo>
                    <a:pt x="471" y="249"/>
                    <a:pt x="490" y="248"/>
                    <a:pt x="508" y="251"/>
                  </a:cubicBezTo>
                  <a:cubicBezTo>
                    <a:pt x="513" y="253"/>
                    <a:pt x="517" y="260"/>
                    <a:pt x="523" y="261"/>
                  </a:cubicBezTo>
                  <a:cubicBezTo>
                    <a:pt x="533" y="265"/>
                    <a:pt x="543" y="269"/>
                    <a:pt x="553" y="267"/>
                  </a:cubicBezTo>
                  <a:cubicBezTo>
                    <a:pt x="557" y="266"/>
                    <a:pt x="559" y="274"/>
                    <a:pt x="564" y="273"/>
                  </a:cubicBezTo>
                  <a:cubicBezTo>
                    <a:pt x="571" y="270"/>
                    <a:pt x="579" y="265"/>
                    <a:pt x="586" y="263"/>
                  </a:cubicBezTo>
                  <a:cubicBezTo>
                    <a:pt x="596" y="258"/>
                    <a:pt x="606" y="252"/>
                    <a:pt x="617" y="254"/>
                  </a:cubicBezTo>
                  <a:cubicBezTo>
                    <a:pt x="625" y="253"/>
                    <a:pt x="633" y="253"/>
                    <a:pt x="640" y="254"/>
                  </a:cubicBezTo>
                  <a:cubicBezTo>
                    <a:pt x="648" y="253"/>
                    <a:pt x="654" y="248"/>
                    <a:pt x="661" y="245"/>
                  </a:cubicBezTo>
                  <a:cubicBezTo>
                    <a:pt x="667" y="239"/>
                    <a:pt x="673" y="228"/>
                    <a:pt x="682" y="227"/>
                  </a:cubicBezTo>
                  <a:cubicBezTo>
                    <a:pt x="686" y="227"/>
                    <a:pt x="693" y="223"/>
                    <a:pt x="689" y="219"/>
                  </a:cubicBezTo>
                  <a:cubicBezTo>
                    <a:pt x="685" y="215"/>
                    <a:pt x="678" y="209"/>
                    <a:pt x="682" y="202"/>
                  </a:cubicBezTo>
                  <a:cubicBezTo>
                    <a:pt x="686" y="195"/>
                    <a:pt x="692" y="189"/>
                    <a:pt x="698" y="193"/>
                  </a:cubicBezTo>
                  <a:cubicBezTo>
                    <a:pt x="703" y="196"/>
                    <a:pt x="708" y="199"/>
                    <a:pt x="714" y="198"/>
                  </a:cubicBezTo>
                  <a:cubicBezTo>
                    <a:pt x="719" y="199"/>
                    <a:pt x="725" y="198"/>
                    <a:pt x="729" y="194"/>
                  </a:cubicBezTo>
                  <a:cubicBezTo>
                    <a:pt x="734" y="190"/>
                    <a:pt x="738" y="182"/>
                    <a:pt x="744" y="184"/>
                  </a:cubicBezTo>
                  <a:cubicBezTo>
                    <a:pt x="752" y="186"/>
                    <a:pt x="761" y="184"/>
                    <a:pt x="767" y="177"/>
                  </a:cubicBezTo>
                  <a:cubicBezTo>
                    <a:pt x="768" y="170"/>
                    <a:pt x="772" y="163"/>
                    <a:pt x="778" y="163"/>
                  </a:cubicBezTo>
                  <a:cubicBezTo>
                    <a:pt x="783" y="164"/>
                    <a:pt x="786" y="163"/>
                    <a:pt x="790" y="160"/>
                  </a:cubicBezTo>
                  <a:cubicBezTo>
                    <a:pt x="799" y="157"/>
                    <a:pt x="808" y="153"/>
                    <a:pt x="817" y="156"/>
                  </a:cubicBezTo>
                  <a:cubicBezTo>
                    <a:pt x="822" y="155"/>
                    <a:pt x="826" y="157"/>
                    <a:pt x="830" y="156"/>
                  </a:cubicBezTo>
                  <a:cubicBezTo>
                    <a:pt x="835" y="154"/>
                    <a:pt x="831" y="147"/>
                    <a:pt x="828" y="145"/>
                  </a:cubicBezTo>
                  <a:cubicBezTo>
                    <a:pt x="822" y="137"/>
                    <a:pt x="816" y="129"/>
                    <a:pt x="807" y="127"/>
                  </a:cubicBezTo>
                  <a:cubicBezTo>
                    <a:pt x="803" y="125"/>
                    <a:pt x="798" y="124"/>
                    <a:pt x="794" y="129"/>
                  </a:cubicBezTo>
                  <a:cubicBezTo>
                    <a:pt x="791" y="133"/>
                    <a:pt x="786" y="136"/>
                    <a:pt x="784" y="130"/>
                  </a:cubicBezTo>
                  <a:cubicBezTo>
                    <a:pt x="780" y="126"/>
                    <a:pt x="774" y="128"/>
                    <a:pt x="769" y="129"/>
                  </a:cubicBezTo>
                  <a:cubicBezTo>
                    <a:pt x="766" y="130"/>
                    <a:pt x="759" y="137"/>
                    <a:pt x="758" y="130"/>
                  </a:cubicBezTo>
                  <a:cubicBezTo>
                    <a:pt x="755" y="124"/>
                    <a:pt x="759" y="120"/>
                    <a:pt x="761" y="115"/>
                  </a:cubicBezTo>
                  <a:cubicBezTo>
                    <a:pt x="766" y="105"/>
                    <a:pt x="771" y="94"/>
                    <a:pt x="776" y="85"/>
                  </a:cubicBezTo>
                  <a:cubicBezTo>
                    <a:pt x="779" y="80"/>
                    <a:pt x="784" y="87"/>
                    <a:pt x="787" y="88"/>
                  </a:cubicBezTo>
                  <a:cubicBezTo>
                    <a:pt x="794" y="94"/>
                    <a:pt x="801" y="87"/>
                    <a:pt x="807" y="85"/>
                  </a:cubicBezTo>
                  <a:cubicBezTo>
                    <a:pt x="813" y="83"/>
                    <a:pt x="819" y="82"/>
                    <a:pt x="824" y="77"/>
                  </a:cubicBezTo>
                  <a:cubicBezTo>
                    <a:pt x="827" y="72"/>
                    <a:pt x="817" y="69"/>
                    <a:pt x="822" y="64"/>
                  </a:cubicBezTo>
                  <a:cubicBezTo>
                    <a:pt x="829" y="55"/>
                    <a:pt x="834" y="42"/>
                    <a:pt x="845" y="38"/>
                  </a:cubicBezTo>
                  <a:cubicBezTo>
                    <a:pt x="850" y="37"/>
                    <a:pt x="851" y="31"/>
                    <a:pt x="850" y="26"/>
                  </a:cubicBezTo>
                  <a:cubicBezTo>
                    <a:pt x="847" y="19"/>
                    <a:pt x="840" y="22"/>
                    <a:pt x="835" y="22"/>
                  </a:cubicBezTo>
                  <a:cubicBezTo>
                    <a:pt x="838" y="16"/>
                    <a:pt x="844" y="13"/>
                    <a:pt x="849" y="9"/>
                  </a:cubicBezTo>
                  <a:cubicBezTo>
                    <a:pt x="859" y="4"/>
                    <a:pt x="871" y="5"/>
                    <a:pt x="881" y="3"/>
                  </a:cubicBezTo>
                  <a:cubicBezTo>
                    <a:pt x="892" y="1"/>
                    <a:pt x="903" y="0"/>
                    <a:pt x="912" y="7"/>
                  </a:cubicBezTo>
                  <a:cubicBezTo>
                    <a:pt x="919" y="13"/>
                    <a:pt x="928" y="8"/>
                    <a:pt x="936" y="9"/>
                  </a:cubicBezTo>
                  <a:cubicBezTo>
                    <a:pt x="944" y="14"/>
                    <a:pt x="948" y="24"/>
                    <a:pt x="952" y="35"/>
                  </a:cubicBezTo>
                  <a:cubicBezTo>
                    <a:pt x="957" y="51"/>
                    <a:pt x="965" y="65"/>
                    <a:pt x="971" y="81"/>
                  </a:cubicBezTo>
                  <a:cubicBezTo>
                    <a:pt x="974" y="91"/>
                    <a:pt x="984" y="91"/>
                    <a:pt x="991" y="94"/>
                  </a:cubicBezTo>
                  <a:cubicBezTo>
                    <a:pt x="1002" y="95"/>
                    <a:pt x="1013" y="100"/>
                    <a:pt x="1024" y="105"/>
                  </a:cubicBezTo>
                  <a:cubicBezTo>
                    <a:pt x="1027" y="111"/>
                    <a:pt x="1028" y="119"/>
                    <a:pt x="1030" y="125"/>
                  </a:cubicBezTo>
                  <a:cubicBezTo>
                    <a:pt x="1031" y="132"/>
                    <a:pt x="1035" y="134"/>
                    <a:pt x="1040" y="132"/>
                  </a:cubicBezTo>
                  <a:cubicBezTo>
                    <a:pt x="1048" y="132"/>
                    <a:pt x="1057" y="133"/>
                    <a:pt x="1065" y="128"/>
                  </a:cubicBezTo>
                  <a:cubicBezTo>
                    <a:pt x="1075" y="124"/>
                    <a:pt x="1087" y="121"/>
                    <a:pt x="1098" y="121"/>
                  </a:cubicBezTo>
                  <a:cubicBezTo>
                    <a:pt x="1102" y="122"/>
                    <a:pt x="1101" y="129"/>
                    <a:pt x="1102" y="133"/>
                  </a:cubicBezTo>
                  <a:cubicBezTo>
                    <a:pt x="1098" y="138"/>
                    <a:pt x="1091" y="139"/>
                    <a:pt x="1090" y="147"/>
                  </a:cubicBezTo>
                  <a:cubicBezTo>
                    <a:pt x="1086" y="163"/>
                    <a:pt x="1079" y="179"/>
                    <a:pt x="1070" y="192"/>
                  </a:cubicBezTo>
                  <a:cubicBezTo>
                    <a:pt x="1066" y="198"/>
                    <a:pt x="1060" y="192"/>
                    <a:pt x="1055" y="191"/>
                  </a:cubicBezTo>
                  <a:cubicBezTo>
                    <a:pt x="1051" y="188"/>
                    <a:pt x="1046" y="189"/>
                    <a:pt x="1043" y="193"/>
                  </a:cubicBezTo>
                  <a:cubicBezTo>
                    <a:pt x="1040" y="196"/>
                    <a:pt x="1033" y="197"/>
                    <a:pt x="1034" y="203"/>
                  </a:cubicBezTo>
                  <a:cubicBezTo>
                    <a:pt x="1035" y="210"/>
                    <a:pt x="1038" y="217"/>
                    <a:pt x="1037" y="224"/>
                  </a:cubicBezTo>
                  <a:cubicBezTo>
                    <a:pt x="1037" y="229"/>
                    <a:pt x="1037" y="234"/>
                    <a:pt x="1036" y="238"/>
                  </a:cubicBezTo>
                  <a:cubicBezTo>
                    <a:pt x="1032" y="244"/>
                    <a:pt x="1026" y="245"/>
                    <a:pt x="1021" y="248"/>
                  </a:cubicBezTo>
                  <a:cubicBezTo>
                    <a:pt x="1018" y="245"/>
                    <a:pt x="1015" y="238"/>
                    <a:pt x="1011" y="243"/>
                  </a:cubicBezTo>
                  <a:cubicBezTo>
                    <a:pt x="1007" y="246"/>
                    <a:pt x="1009" y="254"/>
                    <a:pt x="1004" y="256"/>
                  </a:cubicBezTo>
                  <a:cubicBezTo>
                    <a:pt x="998" y="261"/>
                    <a:pt x="990" y="264"/>
                    <a:pt x="983" y="260"/>
                  </a:cubicBezTo>
                  <a:cubicBezTo>
                    <a:pt x="978" y="259"/>
                    <a:pt x="976" y="266"/>
                    <a:pt x="980" y="270"/>
                  </a:cubicBezTo>
                  <a:cubicBezTo>
                    <a:pt x="985" y="276"/>
                    <a:pt x="979" y="278"/>
                    <a:pt x="975" y="277"/>
                  </a:cubicBezTo>
                  <a:cubicBezTo>
                    <a:pt x="969" y="278"/>
                    <a:pt x="962" y="276"/>
                    <a:pt x="960" y="269"/>
                  </a:cubicBezTo>
                  <a:cubicBezTo>
                    <a:pt x="955" y="269"/>
                    <a:pt x="951" y="272"/>
                    <a:pt x="950" y="277"/>
                  </a:cubicBezTo>
                  <a:cubicBezTo>
                    <a:pt x="943" y="291"/>
                    <a:pt x="929" y="293"/>
                    <a:pt x="919" y="301"/>
                  </a:cubicBezTo>
                  <a:cubicBezTo>
                    <a:pt x="915" y="302"/>
                    <a:pt x="913" y="311"/>
                    <a:pt x="910" y="311"/>
                  </a:cubicBezTo>
                  <a:cubicBezTo>
                    <a:pt x="903" y="315"/>
                    <a:pt x="894" y="313"/>
                    <a:pt x="886" y="318"/>
                  </a:cubicBezTo>
                  <a:cubicBezTo>
                    <a:pt x="878" y="323"/>
                    <a:pt x="869" y="327"/>
                    <a:pt x="862" y="334"/>
                  </a:cubicBezTo>
                  <a:cubicBezTo>
                    <a:pt x="858" y="338"/>
                    <a:pt x="852" y="337"/>
                    <a:pt x="859" y="332"/>
                  </a:cubicBezTo>
                  <a:cubicBezTo>
                    <a:pt x="860" y="330"/>
                    <a:pt x="869" y="324"/>
                    <a:pt x="863" y="323"/>
                  </a:cubicBezTo>
                  <a:cubicBezTo>
                    <a:pt x="858" y="325"/>
                    <a:pt x="857" y="318"/>
                    <a:pt x="862" y="315"/>
                  </a:cubicBezTo>
                  <a:cubicBezTo>
                    <a:pt x="866" y="311"/>
                    <a:pt x="869" y="305"/>
                    <a:pt x="873" y="302"/>
                  </a:cubicBezTo>
                  <a:cubicBezTo>
                    <a:pt x="876" y="297"/>
                    <a:pt x="869" y="293"/>
                    <a:pt x="866" y="291"/>
                  </a:cubicBezTo>
                  <a:cubicBezTo>
                    <a:pt x="861" y="287"/>
                    <a:pt x="853" y="288"/>
                    <a:pt x="849" y="294"/>
                  </a:cubicBezTo>
                  <a:cubicBezTo>
                    <a:pt x="845" y="300"/>
                    <a:pt x="841" y="308"/>
                    <a:pt x="834" y="307"/>
                  </a:cubicBezTo>
                  <a:cubicBezTo>
                    <a:pt x="828" y="309"/>
                    <a:pt x="822" y="314"/>
                    <a:pt x="820" y="322"/>
                  </a:cubicBezTo>
                  <a:cubicBezTo>
                    <a:pt x="819" y="327"/>
                    <a:pt x="814" y="328"/>
                    <a:pt x="810" y="327"/>
                  </a:cubicBezTo>
                  <a:cubicBezTo>
                    <a:pt x="806" y="334"/>
                    <a:pt x="803" y="329"/>
                    <a:pt x="800" y="325"/>
                  </a:cubicBezTo>
                  <a:cubicBezTo>
                    <a:pt x="794" y="324"/>
                    <a:pt x="792" y="334"/>
                    <a:pt x="790" y="340"/>
                  </a:cubicBezTo>
                  <a:cubicBezTo>
                    <a:pt x="790" y="349"/>
                    <a:pt x="799" y="351"/>
                    <a:pt x="804" y="353"/>
                  </a:cubicBezTo>
                  <a:cubicBezTo>
                    <a:pt x="808" y="354"/>
                    <a:pt x="814" y="350"/>
                    <a:pt x="816" y="356"/>
                  </a:cubicBezTo>
                  <a:cubicBezTo>
                    <a:pt x="816" y="362"/>
                    <a:pt x="812" y="370"/>
                    <a:pt x="817" y="375"/>
                  </a:cubicBezTo>
                  <a:cubicBezTo>
                    <a:pt x="823" y="377"/>
                    <a:pt x="830" y="374"/>
                    <a:pt x="835" y="369"/>
                  </a:cubicBezTo>
                  <a:cubicBezTo>
                    <a:pt x="838" y="363"/>
                    <a:pt x="844" y="359"/>
                    <a:pt x="850" y="361"/>
                  </a:cubicBezTo>
                  <a:cubicBezTo>
                    <a:pt x="855" y="365"/>
                    <a:pt x="861" y="371"/>
                    <a:pt x="868" y="368"/>
                  </a:cubicBezTo>
                  <a:cubicBezTo>
                    <a:pt x="872" y="367"/>
                    <a:pt x="875" y="370"/>
                    <a:pt x="879" y="370"/>
                  </a:cubicBezTo>
                  <a:cubicBezTo>
                    <a:pt x="876" y="373"/>
                    <a:pt x="879" y="384"/>
                    <a:pt x="875" y="382"/>
                  </a:cubicBezTo>
                  <a:cubicBezTo>
                    <a:pt x="867" y="377"/>
                    <a:pt x="859" y="384"/>
                    <a:pt x="851" y="386"/>
                  </a:cubicBezTo>
                  <a:cubicBezTo>
                    <a:pt x="847" y="388"/>
                    <a:pt x="844" y="392"/>
                    <a:pt x="845" y="398"/>
                  </a:cubicBezTo>
                  <a:cubicBezTo>
                    <a:pt x="840" y="404"/>
                    <a:pt x="841" y="394"/>
                    <a:pt x="836" y="396"/>
                  </a:cubicBezTo>
                  <a:cubicBezTo>
                    <a:pt x="833" y="397"/>
                    <a:pt x="837" y="406"/>
                    <a:pt x="832" y="408"/>
                  </a:cubicBezTo>
                  <a:cubicBezTo>
                    <a:pt x="828" y="414"/>
                    <a:pt x="821" y="417"/>
                    <a:pt x="818" y="424"/>
                  </a:cubicBezTo>
                  <a:cubicBezTo>
                    <a:pt x="816" y="431"/>
                    <a:pt x="823" y="430"/>
                    <a:pt x="826" y="434"/>
                  </a:cubicBezTo>
                  <a:cubicBezTo>
                    <a:pt x="831" y="439"/>
                    <a:pt x="839" y="443"/>
                    <a:pt x="840" y="453"/>
                  </a:cubicBezTo>
                  <a:cubicBezTo>
                    <a:pt x="841" y="459"/>
                    <a:pt x="844" y="463"/>
                    <a:pt x="848" y="467"/>
                  </a:cubicBezTo>
                  <a:cubicBezTo>
                    <a:pt x="851" y="471"/>
                    <a:pt x="845" y="479"/>
                    <a:pt x="851" y="481"/>
                  </a:cubicBezTo>
                  <a:cubicBezTo>
                    <a:pt x="856" y="481"/>
                    <a:pt x="856" y="488"/>
                    <a:pt x="860" y="490"/>
                  </a:cubicBezTo>
                  <a:cubicBezTo>
                    <a:pt x="864" y="491"/>
                    <a:pt x="869" y="499"/>
                    <a:pt x="863" y="501"/>
                  </a:cubicBezTo>
                  <a:cubicBezTo>
                    <a:pt x="855" y="503"/>
                    <a:pt x="864" y="505"/>
                    <a:pt x="864" y="511"/>
                  </a:cubicBezTo>
                  <a:cubicBezTo>
                    <a:pt x="867" y="516"/>
                    <a:pt x="865" y="522"/>
                    <a:pt x="860" y="520"/>
                  </a:cubicBezTo>
                  <a:cubicBezTo>
                    <a:pt x="853" y="522"/>
                    <a:pt x="848" y="529"/>
                    <a:pt x="840" y="530"/>
                  </a:cubicBezTo>
                  <a:cubicBezTo>
                    <a:pt x="833" y="533"/>
                    <a:pt x="837" y="535"/>
                    <a:pt x="842" y="536"/>
                  </a:cubicBezTo>
                  <a:cubicBezTo>
                    <a:pt x="847" y="536"/>
                    <a:pt x="852" y="528"/>
                    <a:pt x="857" y="532"/>
                  </a:cubicBezTo>
                  <a:cubicBezTo>
                    <a:pt x="860" y="537"/>
                    <a:pt x="863" y="540"/>
                    <a:pt x="868" y="540"/>
                  </a:cubicBezTo>
                  <a:cubicBezTo>
                    <a:pt x="869" y="545"/>
                    <a:pt x="861" y="546"/>
                    <a:pt x="861" y="550"/>
                  </a:cubicBezTo>
                  <a:cubicBezTo>
                    <a:pt x="867" y="550"/>
                    <a:pt x="865" y="554"/>
                    <a:pt x="863" y="559"/>
                  </a:cubicBezTo>
                  <a:cubicBezTo>
                    <a:pt x="861" y="564"/>
                    <a:pt x="861" y="569"/>
                    <a:pt x="860" y="574"/>
                  </a:cubicBezTo>
                  <a:cubicBezTo>
                    <a:pt x="858" y="583"/>
                    <a:pt x="854" y="571"/>
                    <a:pt x="852" y="579"/>
                  </a:cubicBezTo>
                  <a:cubicBezTo>
                    <a:pt x="847" y="585"/>
                    <a:pt x="844" y="592"/>
                    <a:pt x="842" y="600"/>
                  </a:cubicBezTo>
                  <a:cubicBezTo>
                    <a:pt x="838" y="602"/>
                    <a:pt x="837" y="608"/>
                    <a:pt x="833" y="611"/>
                  </a:cubicBezTo>
                  <a:cubicBezTo>
                    <a:pt x="829" y="610"/>
                    <a:pt x="823" y="613"/>
                    <a:pt x="827" y="619"/>
                  </a:cubicBezTo>
                  <a:cubicBezTo>
                    <a:pt x="828" y="623"/>
                    <a:pt x="825" y="628"/>
                    <a:pt x="826" y="634"/>
                  </a:cubicBezTo>
                  <a:cubicBezTo>
                    <a:pt x="825" y="640"/>
                    <a:pt x="818" y="638"/>
                    <a:pt x="818" y="644"/>
                  </a:cubicBezTo>
                  <a:cubicBezTo>
                    <a:pt x="816" y="650"/>
                    <a:pt x="814" y="655"/>
                    <a:pt x="809" y="657"/>
                  </a:cubicBezTo>
                  <a:cubicBezTo>
                    <a:pt x="807" y="663"/>
                    <a:pt x="803" y="661"/>
                    <a:pt x="799" y="660"/>
                  </a:cubicBezTo>
                  <a:cubicBezTo>
                    <a:pt x="794" y="660"/>
                    <a:pt x="798" y="669"/>
                    <a:pt x="797" y="672"/>
                  </a:cubicBezTo>
                  <a:cubicBezTo>
                    <a:pt x="792" y="676"/>
                    <a:pt x="788" y="682"/>
                    <a:pt x="782" y="682"/>
                  </a:cubicBezTo>
                  <a:cubicBezTo>
                    <a:pt x="779" y="685"/>
                    <a:pt x="775" y="688"/>
                    <a:pt x="771" y="690"/>
                  </a:cubicBezTo>
                  <a:cubicBezTo>
                    <a:pt x="772" y="697"/>
                    <a:pt x="768" y="698"/>
                    <a:pt x="764" y="698"/>
                  </a:cubicBezTo>
                  <a:cubicBezTo>
                    <a:pt x="760" y="699"/>
                    <a:pt x="758" y="706"/>
                    <a:pt x="753" y="701"/>
                  </a:cubicBezTo>
                  <a:cubicBezTo>
                    <a:pt x="749" y="698"/>
                    <a:pt x="747" y="706"/>
                    <a:pt x="742" y="706"/>
                  </a:cubicBezTo>
                  <a:cubicBezTo>
                    <a:pt x="736" y="711"/>
                    <a:pt x="739" y="699"/>
                    <a:pt x="733" y="703"/>
                  </a:cubicBezTo>
                  <a:cubicBezTo>
                    <a:pt x="729" y="703"/>
                    <a:pt x="725" y="709"/>
                    <a:pt x="722" y="706"/>
                  </a:cubicBezTo>
                  <a:cubicBezTo>
                    <a:pt x="720" y="700"/>
                    <a:pt x="716" y="699"/>
                    <a:pt x="717" y="707"/>
                  </a:cubicBezTo>
                  <a:cubicBezTo>
                    <a:pt x="717" y="712"/>
                    <a:pt x="716" y="718"/>
                    <a:pt x="711" y="718"/>
                  </a:cubicBezTo>
                  <a:cubicBezTo>
                    <a:pt x="705" y="712"/>
                    <a:pt x="708" y="724"/>
                    <a:pt x="703" y="724"/>
                  </a:cubicBezTo>
                  <a:cubicBezTo>
                    <a:pt x="698" y="724"/>
                    <a:pt x="693" y="728"/>
                    <a:pt x="688" y="724"/>
                  </a:cubicBezTo>
                  <a:cubicBezTo>
                    <a:pt x="685" y="726"/>
                    <a:pt x="683" y="732"/>
                    <a:pt x="678" y="730"/>
                  </a:cubicBezTo>
                  <a:cubicBezTo>
                    <a:pt x="673" y="729"/>
                    <a:pt x="669" y="733"/>
                    <a:pt x="665" y="735"/>
                  </a:cubicBezTo>
                  <a:cubicBezTo>
                    <a:pt x="660" y="733"/>
                    <a:pt x="660" y="736"/>
                    <a:pt x="657" y="741"/>
                  </a:cubicBezTo>
                  <a:cubicBezTo>
                    <a:pt x="655" y="746"/>
                    <a:pt x="662" y="750"/>
                    <a:pt x="663" y="753"/>
                  </a:cubicBezTo>
                  <a:cubicBezTo>
                    <a:pt x="661" y="756"/>
                    <a:pt x="655" y="760"/>
                    <a:pt x="653" y="756"/>
                  </a:cubicBezTo>
                  <a:cubicBezTo>
                    <a:pt x="649" y="749"/>
                    <a:pt x="646" y="741"/>
                    <a:pt x="651" y="734"/>
                  </a:cubicBezTo>
                  <a:cubicBezTo>
                    <a:pt x="654" y="729"/>
                    <a:pt x="645" y="724"/>
                    <a:pt x="644" y="730"/>
                  </a:cubicBezTo>
                  <a:cubicBezTo>
                    <a:pt x="640" y="733"/>
                    <a:pt x="634" y="731"/>
                    <a:pt x="632" y="726"/>
                  </a:cubicBezTo>
                  <a:cubicBezTo>
                    <a:pt x="628" y="717"/>
                    <a:pt x="628" y="728"/>
                    <a:pt x="624" y="730"/>
                  </a:cubicBezTo>
                  <a:cubicBezTo>
                    <a:pt x="620" y="729"/>
                    <a:pt x="617" y="730"/>
                    <a:pt x="613" y="728"/>
                  </a:cubicBezTo>
                  <a:cubicBezTo>
                    <a:pt x="605" y="728"/>
                    <a:pt x="598" y="724"/>
                    <a:pt x="593" y="716"/>
                  </a:cubicBezTo>
                  <a:cubicBezTo>
                    <a:pt x="590" y="710"/>
                    <a:pt x="597" y="706"/>
                    <a:pt x="596" y="700"/>
                  </a:cubicBezTo>
                  <a:cubicBezTo>
                    <a:pt x="594" y="694"/>
                    <a:pt x="588" y="699"/>
                    <a:pt x="585" y="697"/>
                  </a:cubicBezTo>
                  <a:cubicBezTo>
                    <a:pt x="579" y="697"/>
                    <a:pt x="574" y="694"/>
                    <a:pt x="571" y="688"/>
                  </a:cubicBezTo>
                  <a:cubicBezTo>
                    <a:pt x="563" y="691"/>
                    <a:pt x="559" y="702"/>
                    <a:pt x="551" y="701"/>
                  </a:cubicBezTo>
                  <a:cubicBezTo>
                    <a:pt x="544" y="703"/>
                    <a:pt x="535" y="699"/>
                    <a:pt x="529" y="707"/>
                  </a:cubicBezTo>
                  <a:cubicBezTo>
                    <a:pt x="525" y="708"/>
                    <a:pt x="522" y="699"/>
                    <a:pt x="517" y="703"/>
                  </a:cubicBezTo>
                  <a:cubicBezTo>
                    <a:pt x="515" y="703"/>
                    <a:pt x="512" y="705"/>
                    <a:pt x="510" y="70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3" name="Freeform 2802"/>
            <p:cNvSpPr>
              <a:spLocks noEditPoints="1"/>
            </p:cNvSpPr>
            <p:nvPr/>
          </p:nvSpPr>
          <p:spPr bwMode="auto">
            <a:xfrm>
              <a:off x="3733224" y="3633201"/>
              <a:ext cx="144747" cy="172233"/>
            </a:xfrm>
            <a:custGeom>
              <a:avLst/>
              <a:gdLst/>
              <a:ahLst/>
              <a:cxnLst>
                <a:cxn ang="0">
                  <a:pos x="145" y="185"/>
                </a:cxn>
                <a:cxn ang="0">
                  <a:pos x="147" y="195"/>
                </a:cxn>
                <a:cxn ang="0">
                  <a:pos x="179" y="170"/>
                </a:cxn>
                <a:cxn ang="0">
                  <a:pos x="193" y="130"/>
                </a:cxn>
                <a:cxn ang="0">
                  <a:pos x="196" y="106"/>
                </a:cxn>
                <a:cxn ang="0">
                  <a:pos x="213" y="101"/>
                </a:cxn>
                <a:cxn ang="0">
                  <a:pos x="219" y="97"/>
                </a:cxn>
                <a:cxn ang="0">
                  <a:pos x="229" y="132"/>
                </a:cxn>
                <a:cxn ang="0">
                  <a:pos x="215" y="162"/>
                </a:cxn>
                <a:cxn ang="0">
                  <a:pos x="207" y="197"/>
                </a:cxn>
                <a:cxn ang="0">
                  <a:pos x="201" y="227"/>
                </a:cxn>
                <a:cxn ang="0">
                  <a:pos x="192" y="231"/>
                </a:cxn>
                <a:cxn ang="0">
                  <a:pos x="177" y="236"/>
                </a:cxn>
                <a:cxn ang="0">
                  <a:pos x="166" y="239"/>
                </a:cxn>
                <a:cxn ang="0">
                  <a:pos x="143" y="249"/>
                </a:cxn>
                <a:cxn ang="0">
                  <a:pos x="134" y="251"/>
                </a:cxn>
                <a:cxn ang="0">
                  <a:pos x="117" y="275"/>
                </a:cxn>
                <a:cxn ang="0">
                  <a:pos x="106" y="253"/>
                </a:cxn>
                <a:cxn ang="0">
                  <a:pos x="87" y="248"/>
                </a:cxn>
                <a:cxn ang="0">
                  <a:pos x="57" y="257"/>
                </a:cxn>
                <a:cxn ang="0">
                  <a:pos x="40" y="262"/>
                </a:cxn>
                <a:cxn ang="0">
                  <a:pos x="36" y="253"/>
                </a:cxn>
                <a:cxn ang="0">
                  <a:pos x="70" y="231"/>
                </a:cxn>
                <a:cxn ang="0">
                  <a:pos x="113" y="228"/>
                </a:cxn>
                <a:cxn ang="0">
                  <a:pos x="133" y="198"/>
                </a:cxn>
                <a:cxn ang="0">
                  <a:pos x="61" y="293"/>
                </a:cxn>
                <a:cxn ang="0">
                  <a:pos x="60" y="267"/>
                </a:cxn>
                <a:cxn ang="0">
                  <a:pos x="86" y="256"/>
                </a:cxn>
                <a:cxn ang="0">
                  <a:pos x="88" y="275"/>
                </a:cxn>
                <a:cxn ang="0">
                  <a:pos x="67" y="284"/>
                </a:cxn>
                <a:cxn ang="0">
                  <a:pos x="26" y="331"/>
                </a:cxn>
                <a:cxn ang="0">
                  <a:pos x="18" y="325"/>
                </a:cxn>
                <a:cxn ang="0">
                  <a:pos x="15" y="305"/>
                </a:cxn>
                <a:cxn ang="0">
                  <a:pos x="13" y="288"/>
                </a:cxn>
                <a:cxn ang="0">
                  <a:pos x="5" y="276"/>
                </a:cxn>
                <a:cxn ang="0">
                  <a:pos x="29" y="269"/>
                </a:cxn>
                <a:cxn ang="0">
                  <a:pos x="41" y="282"/>
                </a:cxn>
                <a:cxn ang="0">
                  <a:pos x="34" y="320"/>
                </a:cxn>
                <a:cxn ang="0">
                  <a:pos x="195" y="95"/>
                </a:cxn>
                <a:cxn ang="0">
                  <a:pos x="188" y="69"/>
                </a:cxn>
                <a:cxn ang="0">
                  <a:pos x="200" y="50"/>
                </a:cxn>
                <a:cxn ang="0">
                  <a:pos x="217" y="40"/>
                </a:cxn>
                <a:cxn ang="0">
                  <a:pos x="222" y="11"/>
                </a:cxn>
                <a:cxn ang="0">
                  <a:pos x="273" y="35"/>
                </a:cxn>
                <a:cxn ang="0">
                  <a:pos x="286" y="41"/>
                </a:cxn>
                <a:cxn ang="0">
                  <a:pos x="272" y="56"/>
                </a:cxn>
                <a:cxn ang="0">
                  <a:pos x="244" y="76"/>
                </a:cxn>
                <a:cxn ang="0">
                  <a:pos x="209" y="70"/>
                </a:cxn>
                <a:cxn ang="0">
                  <a:pos x="206" y="77"/>
                </a:cxn>
                <a:cxn ang="0">
                  <a:pos x="201" y="89"/>
                </a:cxn>
              </a:cxnLst>
              <a:rect l="0" t="0" r="r" b="b"/>
              <a:pathLst>
                <a:path w="294" h="331">
                  <a:moveTo>
                    <a:pt x="134" y="186"/>
                  </a:moveTo>
                  <a:cubicBezTo>
                    <a:pt x="137" y="185"/>
                    <a:pt x="144" y="179"/>
                    <a:pt x="145" y="185"/>
                  </a:cubicBezTo>
                  <a:cubicBezTo>
                    <a:pt x="143" y="188"/>
                    <a:pt x="138" y="190"/>
                    <a:pt x="139" y="196"/>
                  </a:cubicBezTo>
                  <a:cubicBezTo>
                    <a:pt x="139" y="203"/>
                    <a:pt x="145" y="199"/>
                    <a:pt x="147" y="195"/>
                  </a:cubicBezTo>
                  <a:cubicBezTo>
                    <a:pt x="155" y="191"/>
                    <a:pt x="164" y="188"/>
                    <a:pt x="170" y="181"/>
                  </a:cubicBezTo>
                  <a:cubicBezTo>
                    <a:pt x="171" y="175"/>
                    <a:pt x="176" y="173"/>
                    <a:pt x="179" y="170"/>
                  </a:cubicBezTo>
                  <a:cubicBezTo>
                    <a:pt x="184" y="167"/>
                    <a:pt x="183" y="159"/>
                    <a:pt x="188" y="155"/>
                  </a:cubicBezTo>
                  <a:cubicBezTo>
                    <a:pt x="191" y="148"/>
                    <a:pt x="195" y="139"/>
                    <a:pt x="193" y="130"/>
                  </a:cubicBezTo>
                  <a:cubicBezTo>
                    <a:pt x="187" y="128"/>
                    <a:pt x="193" y="124"/>
                    <a:pt x="193" y="119"/>
                  </a:cubicBezTo>
                  <a:cubicBezTo>
                    <a:pt x="191" y="113"/>
                    <a:pt x="192" y="109"/>
                    <a:pt x="196" y="106"/>
                  </a:cubicBezTo>
                  <a:cubicBezTo>
                    <a:pt x="199" y="101"/>
                    <a:pt x="203" y="100"/>
                    <a:pt x="204" y="106"/>
                  </a:cubicBezTo>
                  <a:cubicBezTo>
                    <a:pt x="206" y="107"/>
                    <a:pt x="215" y="106"/>
                    <a:pt x="213" y="101"/>
                  </a:cubicBezTo>
                  <a:cubicBezTo>
                    <a:pt x="213" y="97"/>
                    <a:pt x="203" y="96"/>
                    <a:pt x="210" y="93"/>
                  </a:cubicBezTo>
                  <a:cubicBezTo>
                    <a:pt x="213" y="89"/>
                    <a:pt x="219" y="92"/>
                    <a:pt x="219" y="97"/>
                  </a:cubicBezTo>
                  <a:cubicBezTo>
                    <a:pt x="220" y="102"/>
                    <a:pt x="218" y="109"/>
                    <a:pt x="221" y="113"/>
                  </a:cubicBezTo>
                  <a:cubicBezTo>
                    <a:pt x="225" y="118"/>
                    <a:pt x="227" y="125"/>
                    <a:pt x="229" y="132"/>
                  </a:cubicBezTo>
                  <a:cubicBezTo>
                    <a:pt x="230" y="140"/>
                    <a:pt x="226" y="146"/>
                    <a:pt x="221" y="151"/>
                  </a:cubicBezTo>
                  <a:cubicBezTo>
                    <a:pt x="219" y="156"/>
                    <a:pt x="221" y="162"/>
                    <a:pt x="215" y="162"/>
                  </a:cubicBezTo>
                  <a:cubicBezTo>
                    <a:pt x="209" y="164"/>
                    <a:pt x="208" y="173"/>
                    <a:pt x="210" y="179"/>
                  </a:cubicBezTo>
                  <a:cubicBezTo>
                    <a:pt x="211" y="186"/>
                    <a:pt x="212" y="193"/>
                    <a:pt x="207" y="197"/>
                  </a:cubicBezTo>
                  <a:cubicBezTo>
                    <a:pt x="203" y="203"/>
                    <a:pt x="201" y="212"/>
                    <a:pt x="205" y="218"/>
                  </a:cubicBezTo>
                  <a:cubicBezTo>
                    <a:pt x="212" y="222"/>
                    <a:pt x="204" y="223"/>
                    <a:pt x="201" y="227"/>
                  </a:cubicBezTo>
                  <a:cubicBezTo>
                    <a:pt x="199" y="231"/>
                    <a:pt x="200" y="239"/>
                    <a:pt x="194" y="239"/>
                  </a:cubicBezTo>
                  <a:cubicBezTo>
                    <a:pt x="188" y="244"/>
                    <a:pt x="189" y="236"/>
                    <a:pt x="192" y="231"/>
                  </a:cubicBezTo>
                  <a:cubicBezTo>
                    <a:pt x="195" y="225"/>
                    <a:pt x="190" y="223"/>
                    <a:pt x="187" y="228"/>
                  </a:cubicBezTo>
                  <a:cubicBezTo>
                    <a:pt x="185" y="234"/>
                    <a:pt x="180" y="232"/>
                    <a:pt x="177" y="236"/>
                  </a:cubicBezTo>
                  <a:cubicBezTo>
                    <a:pt x="175" y="239"/>
                    <a:pt x="177" y="248"/>
                    <a:pt x="171" y="247"/>
                  </a:cubicBezTo>
                  <a:cubicBezTo>
                    <a:pt x="170" y="243"/>
                    <a:pt x="171" y="234"/>
                    <a:pt x="166" y="239"/>
                  </a:cubicBezTo>
                  <a:cubicBezTo>
                    <a:pt x="161" y="241"/>
                    <a:pt x="161" y="250"/>
                    <a:pt x="156" y="248"/>
                  </a:cubicBezTo>
                  <a:cubicBezTo>
                    <a:pt x="152" y="247"/>
                    <a:pt x="148" y="248"/>
                    <a:pt x="143" y="249"/>
                  </a:cubicBezTo>
                  <a:cubicBezTo>
                    <a:pt x="141" y="245"/>
                    <a:pt x="137" y="240"/>
                    <a:pt x="134" y="241"/>
                  </a:cubicBezTo>
                  <a:cubicBezTo>
                    <a:pt x="131" y="244"/>
                    <a:pt x="128" y="250"/>
                    <a:pt x="134" y="251"/>
                  </a:cubicBezTo>
                  <a:cubicBezTo>
                    <a:pt x="141" y="255"/>
                    <a:pt x="132" y="257"/>
                    <a:pt x="128" y="257"/>
                  </a:cubicBezTo>
                  <a:cubicBezTo>
                    <a:pt x="122" y="260"/>
                    <a:pt x="120" y="269"/>
                    <a:pt x="117" y="275"/>
                  </a:cubicBezTo>
                  <a:cubicBezTo>
                    <a:pt x="113" y="272"/>
                    <a:pt x="108" y="270"/>
                    <a:pt x="104" y="267"/>
                  </a:cubicBezTo>
                  <a:cubicBezTo>
                    <a:pt x="104" y="262"/>
                    <a:pt x="100" y="255"/>
                    <a:pt x="106" y="253"/>
                  </a:cubicBezTo>
                  <a:cubicBezTo>
                    <a:pt x="111" y="251"/>
                    <a:pt x="108" y="243"/>
                    <a:pt x="103" y="247"/>
                  </a:cubicBezTo>
                  <a:cubicBezTo>
                    <a:pt x="98" y="249"/>
                    <a:pt x="92" y="243"/>
                    <a:pt x="87" y="248"/>
                  </a:cubicBezTo>
                  <a:cubicBezTo>
                    <a:pt x="84" y="252"/>
                    <a:pt x="80" y="250"/>
                    <a:pt x="76" y="250"/>
                  </a:cubicBezTo>
                  <a:cubicBezTo>
                    <a:pt x="70" y="252"/>
                    <a:pt x="63" y="254"/>
                    <a:pt x="57" y="257"/>
                  </a:cubicBezTo>
                  <a:cubicBezTo>
                    <a:pt x="56" y="251"/>
                    <a:pt x="49" y="254"/>
                    <a:pt x="49" y="259"/>
                  </a:cubicBezTo>
                  <a:cubicBezTo>
                    <a:pt x="51" y="268"/>
                    <a:pt x="44" y="262"/>
                    <a:pt x="40" y="262"/>
                  </a:cubicBezTo>
                  <a:cubicBezTo>
                    <a:pt x="36" y="260"/>
                    <a:pt x="31" y="264"/>
                    <a:pt x="27" y="261"/>
                  </a:cubicBezTo>
                  <a:cubicBezTo>
                    <a:pt x="26" y="253"/>
                    <a:pt x="32" y="255"/>
                    <a:pt x="36" y="253"/>
                  </a:cubicBezTo>
                  <a:cubicBezTo>
                    <a:pt x="46" y="248"/>
                    <a:pt x="52" y="237"/>
                    <a:pt x="61" y="229"/>
                  </a:cubicBezTo>
                  <a:cubicBezTo>
                    <a:pt x="67" y="225"/>
                    <a:pt x="66" y="231"/>
                    <a:pt x="70" y="231"/>
                  </a:cubicBezTo>
                  <a:cubicBezTo>
                    <a:pt x="81" y="226"/>
                    <a:pt x="94" y="228"/>
                    <a:pt x="106" y="223"/>
                  </a:cubicBezTo>
                  <a:cubicBezTo>
                    <a:pt x="105" y="228"/>
                    <a:pt x="110" y="231"/>
                    <a:pt x="113" y="228"/>
                  </a:cubicBezTo>
                  <a:cubicBezTo>
                    <a:pt x="118" y="227"/>
                    <a:pt x="120" y="222"/>
                    <a:pt x="120" y="216"/>
                  </a:cubicBezTo>
                  <a:cubicBezTo>
                    <a:pt x="123" y="209"/>
                    <a:pt x="131" y="206"/>
                    <a:pt x="133" y="198"/>
                  </a:cubicBezTo>
                  <a:cubicBezTo>
                    <a:pt x="133" y="194"/>
                    <a:pt x="131" y="189"/>
                    <a:pt x="134" y="186"/>
                  </a:cubicBezTo>
                  <a:close/>
                  <a:moveTo>
                    <a:pt x="61" y="293"/>
                  </a:moveTo>
                  <a:cubicBezTo>
                    <a:pt x="56" y="290"/>
                    <a:pt x="57" y="280"/>
                    <a:pt x="52" y="276"/>
                  </a:cubicBezTo>
                  <a:cubicBezTo>
                    <a:pt x="50" y="272"/>
                    <a:pt x="59" y="272"/>
                    <a:pt x="60" y="267"/>
                  </a:cubicBezTo>
                  <a:cubicBezTo>
                    <a:pt x="62" y="259"/>
                    <a:pt x="65" y="265"/>
                    <a:pt x="70" y="265"/>
                  </a:cubicBezTo>
                  <a:cubicBezTo>
                    <a:pt x="76" y="265"/>
                    <a:pt x="79" y="253"/>
                    <a:pt x="86" y="256"/>
                  </a:cubicBezTo>
                  <a:cubicBezTo>
                    <a:pt x="89" y="259"/>
                    <a:pt x="94" y="257"/>
                    <a:pt x="96" y="262"/>
                  </a:cubicBezTo>
                  <a:cubicBezTo>
                    <a:pt x="95" y="268"/>
                    <a:pt x="91" y="271"/>
                    <a:pt x="88" y="275"/>
                  </a:cubicBezTo>
                  <a:cubicBezTo>
                    <a:pt x="85" y="283"/>
                    <a:pt x="83" y="275"/>
                    <a:pt x="78" y="274"/>
                  </a:cubicBezTo>
                  <a:cubicBezTo>
                    <a:pt x="73" y="273"/>
                    <a:pt x="68" y="277"/>
                    <a:pt x="67" y="284"/>
                  </a:cubicBezTo>
                  <a:cubicBezTo>
                    <a:pt x="67" y="288"/>
                    <a:pt x="65" y="291"/>
                    <a:pt x="61" y="293"/>
                  </a:cubicBezTo>
                  <a:close/>
                  <a:moveTo>
                    <a:pt x="26" y="331"/>
                  </a:moveTo>
                  <a:cubicBezTo>
                    <a:pt x="19" y="331"/>
                    <a:pt x="26" y="323"/>
                    <a:pt x="26" y="319"/>
                  </a:cubicBezTo>
                  <a:cubicBezTo>
                    <a:pt x="24" y="312"/>
                    <a:pt x="20" y="322"/>
                    <a:pt x="18" y="325"/>
                  </a:cubicBezTo>
                  <a:cubicBezTo>
                    <a:pt x="15" y="331"/>
                    <a:pt x="12" y="321"/>
                    <a:pt x="16" y="319"/>
                  </a:cubicBezTo>
                  <a:cubicBezTo>
                    <a:pt x="18" y="314"/>
                    <a:pt x="12" y="308"/>
                    <a:pt x="15" y="305"/>
                  </a:cubicBezTo>
                  <a:cubicBezTo>
                    <a:pt x="18" y="302"/>
                    <a:pt x="23" y="298"/>
                    <a:pt x="21" y="292"/>
                  </a:cubicBezTo>
                  <a:cubicBezTo>
                    <a:pt x="19" y="288"/>
                    <a:pt x="15" y="280"/>
                    <a:pt x="13" y="288"/>
                  </a:cubicBezTo>
                  <a:cubicBezTo>
                    <a:pt x="10" y="295"/>
                    <a:pt x="7" y="290"/>
                    <a:pt x="5" y="285"/>
                  </a:cubicBezTo>
                  <a:cubicBezTo>
                    <a:pt x="1" y="283"/>
                    <a:pt x="0" y="276"/>
                    <a:pt x="5" y="276"/>
                  </a:cubicBezTo>
                  <a:cubicBezTo>
                    <a:pt x="10" y="277"/>
                    <a:pt x="16" y="277"/>
                    <a:pt x="18" y="270"/>
                  </a:cubicBezTo>
                  <a:cubicBezTo>
                    <a:pt x="20" y="266"/>
                    <a:pt x="27" y="266"/>
                    <a:pt x="29" y="269"/>
                  </a:cubicBezTo>
                  <a:cubicBezTo>
                    <a:pt x="31" y="275"/>
                    <a:pt x="37" y="274"/>
                    <a:pt x="41" y="272"/>
                  </a:cubicBezTo>
                  <a:cubicBezTo>
                    <a:pt x="47" y="277"/>
                    <a:pt x="34" y="279"/>
                    <a:pt x="41" y="282"/>
                  </a:cubicBezTo>
                  <a:cubicBezTo>
                    <a:pt x="44" y="285"/>
                    <a:pt x="48" y="290"/>
                    <a:pt x="43" y="293"/>
                  </a:cubicBezTo>
                  <a:cubicBezTo>
                    <a:pt x="36" y="300"/>
                    <a:pt x="39" y="313"/>
                    <a:pt x="34" y="320"/>
                  </a:cubicBezTo>
                  <a:cubicBezTo>
                    <a:pt x="30" y="322"/>
                    <a:pt x="28" y="327"/>
                    <a:pt x="26" y="331"/>
                  </a:cubicBezTo>
                  <a:close/>
                  <a:moveTo>
                    <a:pt x="195" y="95"/>
                  </a:moveTo>
                  <a:cubicBezTo>
                    <a:pt x="190" y="91"/>
                    <a:pt x="196" y="86"/>
                    <a:pt x="195" y="81"/>
                  </a:cubicBezTo>
                  <a:cubicBezTo>
                    <a:pt x="193" y="77"/>
                    <a:pt x="187" y="76"/>
                    <a:pt x="188" y="69"/>
                  </a:cubicBezTo>
                  <a:cubicBezTo>
                    <a:pt x="188" y="64"/>
                    <a:pt x="194" y="63"/>
                    <a:pt x="198" y="61"/>
                  </a:cubicBezTo>
                  <a:cubicBezTo>
                    <a:pt x="203" y="60"/>
                    <a:pt x="203" y="53"/>
                    <a:pt x="200" y="50"/>
                  </a:cubicBezTo>
                  <a:cubicBezTo>
                    <a:pt x="204" y="44"/>
                    <a:pt x="208" y="54"/>
                    <a:pt x="212" y="53"/>
                  </a:cubicBezTo>
                  <a:cubicBezTo>
                    <a:pt x="218" y="53"/>
                    <a:pt x="216" y="45"/>
                    <a:pt x="217" y="40"/>
                  </a:cubicBezTo>
                  <a:cubicBezTo>
                    <a:pt x="218" y="36"/>
                    <a:pt x="226" y="37"/>
                    <a:pt x="224" y="30"/>
                  </a:cubicBezTo>
                  <a:cubicBezTo>
                    <a:pt x="225" y="23"/>
                    <a:pt x="225" y="17"/>
                    <a:pt x="222" y="11"/>
                  </a:cubicBezTo>
                  <a:cubicBezTo>
                    <a:pt x="219" y="5"/>
                    <a:pt x="223" y="2"/>
                    <a:pt x="227" y="0"/>
                  </a:cubicBezTo>
                  <a:cubicBezTo>
                    <a:pt x="240" y="15"/>
                    <a:pt x="254" y="33"/>
                    <a:pt x="273" y="35"/>
                  </a:cubicBezTo>
                  <a:cubicBezTo>
                    <a:pt x="280" y="39"/>
                    <a:pt x="283" y="28"/>
                    <a:pt x="290" y="27"/>
                  </a:cubicBezTo>
                  <a:cubicBezTo>
                    <a:pt x="289" y="31"/>
                    <a:pt x="282" y="36"/>
                    <a:pt x="286" y="41"/>
                  </a:cubicBezTo>
                  <a:cubicBezTo>
                    <a:pt x="287" y="44"/>
                    <a:pt x="294" y="50"/>
                    <a:pt x="290" y="53"/>
                  </a:cubicBezTo>
                  <a:cubicBezTo>
                    <a:pt x="284" y="56"/>
                    <a:pt x="278" y="61"/>
                    <a:pt x="272" y="56"/>
                  </a:cubicBezTo>
                  <a:cubicBezTo>
                    <a:pt x="263" y="56"/>
                    <a:pt x="258" y="66"/>
                    <a:pt x="253" y="74"/>
                  </a:cubicBezTo>
                  <a:cubicBezTo>
                    <a:pt x="253" y="81"/>
                    <a:pt x="248" y="80"/>
                    <a:pt x="244" y="76"/>
                  </a:cubicBezTo>
                  <a:cubicBezTo>
                    <a:pt x="236" y="73"/>
                    <a:pt x="229" y="64"/>
                    <a:pt x="219" y="66"/>
                  </a:cubicBezTo>
                  <a:cubicBezTo>
                    <a:pt x="216" y="66"/>
                    <a:pt x="211" y="75"/>
                    <a:pt x="209" y="70"/>
                  </a:cubicBezTo>
                  <a:cubicBezTo>
                    <a:pt x="207" y="64"/>
                    <a:pt x="202" y="65"/>
                    <a:pt x="198" y="69"/>
                  </a:cubicBezTo>
                  <a:cubicBezTo>
                    <a:pt x="195" y="74"/>
                    <a:pt x="204" y="75"/>
                    <a:pt x="206" y="77"/>
                  </a:cubicBezTo>
                  <a:cubicBezTo>
                    <a:pt x="208" y="79"/>
                    <a:pt x="217" y="83"/>
                    <a:pt x="211" y="85"/>
                  </a:cubicBezTo>
                  <a:cubicBezTo>
                    <a:pt x="208" y="87"/>
                    <a:pt x="204" y="82"/>
                    <a:pt x="201" y="89"/>
                  </a:cubicBezTo>
                  <a:cubicBezTo>
                    <a:pt x="199" y="91"/>
                    <a:pt x="198" y="94"/>
                    <a:pt x="195" y="9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4" name="Freeform 2803"/>
            <p:cNvSpPr>
              <a:spLocks/>
            </p:cNvSpPr>
            <p:nvPr/>
          </p:nvSpPr>
          <p:spPr bwMode="auto">
            <a:xfrm>
              <a:off x="3648940" y="3871396"/>
              <a:ext cx="18323" cy="38477"/>
            </a:xfrm>
            <a:custGeom>
              <a:avLst/>
              <a:gdLst/>
              <a:ahLst/>
              <a:cxnLst>
                <a:cxn ang="0">
                  <a:pos x="14" y="75"/>
                </a:cxn>
                <a:cxn ang="0">
                  <a:pos x="7" y="61"/>
                </a:cxn>
                <a:cxn ang="0">
                  <a:pos x="4" y="35"/>
                </a:cxn>
                <a:cxn ang="0">
                  <a:pos x="20" y="8"/>
                </a:cxn>
                <a:cxn ang="0">
                  <a:pos x="31" y="3"/>
                </a:cxn>
                <a:cxn ang="0">
                  <a:pos x="32" y="15"/>
                </a:cxn>
                <a:cxn ang="0">
                  <a:pos x="28" y="29"/>
                </a:cxn>
                <a:cxn ang="0">
                  <a:pos x="20" y="58"/>
                </a:cxn>
                <a:cxn ang="0">
                  <a:pos x="16" y="73"/>
                </a:cxn>
                <a:cxn ang="0">
                  <a:pos x="14" y="75"/>
                </a:cxn>
              </a:cxnLst>
              <a:rect l="0" t="0" r="r" b="b"/>
              <a:pathLst>
                <a:path w="37" h="75">
                  <a:moveTo>
                    <a:pt x="14" y="75"/>
                  </a:moveTo>
                  <a:cubicBezTo>
                    <a:pt x="12" y="70"/>
                    <a:pt x="10" y="65"/>
                    <a:pt x="7" y="61"/>
                  </a:cubicBezTo>
                  <a:cubicBezTo>
                    <a:pt x="3" y="54"/>
                    <a:pt x="0" y="43"/>
                    <a:pt x="4" y="35"/>
                  </a:cubicBezTo>
                  <a:cubicBezTo>
                    <a:pt x="9" y="26"/>
                    <a:pt x="14" y="16"/>
                    <a:pt x="20" y="8"/>
                  </a:cubicBezTo>
                  <a:cubicBezTo>
                    <a:pt x="24" y="7"/>
                    <a:pt x="27" y="0"/>
                    <a:pt x="31" y="3"/>
                  </a:cubicBezTo>
                  <a:cubicBezTo>
                    <a:pt x="37" y="6"/>
                    <a:pt x="33" y="9"/>
                    <a:pt x="32" y="15"/>
                  </a:cubicBezTo>
                  <a:cubicBezTo>
                    <a:pt x="33" y="20"/>
                    <a:pt x="30" y="24"/>
                    <a:pt x="28" y="29"/>
                  </a:cubicBezTo>
                  <a:cubicBezTo>
                    <a:pt x="28" y="40"/>
                    <a:pt x="25" y="50"/>
                    <a:pt x="20" y="58"/>
                  </a:cubicBezTo>
                  <a:cubicBezTo>
                    <a:pt x="17" y="63"/>
                    <a:pt x="17" y="68"/>
                    <a:pt x="16" y="73"/>
                  </a:cubicBezTo>
                  <a:cubicBezTo>
                    <a:pt x="15" y="74"/>
                    <a:pt x="15" y="74"/>
                    <a:pt x="14" y="7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5" name="Freeform 2804"/>
            <p:cNvSpPr>
              <a:spLocks/>
            </p:cNvSpPr>
            <p:nvPr/>
          </p:nvSpPr>
          <p:spPr bwMode="auto">
            <a:xfrm>
              <a:off x="3685586" y="3662517"/>
              <a:ext cx="56799" cy="64129"/>
            </a:xfrm>
            <a:custGeom>
              <a:avLst/>
              <a:gdLst/>
              <a:ahLst/>
              <a:cxnLst>
                <a:cxn ang="0">
                  <a:pos x="74" y="101"/>
                </a:cxn>
                <a:cxn ang="0">
                  <a:pos x="63" y="108"/>
                </a:cxn>
                <a:cxn ang="0">
                  <a:pos x="48" y="112"/>
                </a:cxn>
                <a:cxn ang="0">
                  <a:pos x="39" y="119"/>
                </a:cxn>
                <a:cxn ang="0">
                  <a:pos x="31" y="118"/>
                </a:cxn>
                <a:cxn ang="0">
                  <a:pos x="22" y="124"/>
                </a:cxn>
                <a:cxn ang="0">
                  <a:pos x="13" y="113"/>
                </a:cxn>
                <a:cxn ang="0">
                  <a:pos x="22" y="100"/>
                </a:cxn>
                <a:cxn ang="0">
                  <a:pos x="20" y="89"/>
                </a:cxn>
                <a:cxn ang="0">
                  <a:pos x="18" y="77"/>
                </a:cxn>
                <a:cxn ang="0">
                  <a:pos x="5" y="76"/>
                </a:cxn>
                <a:cxn ang="0">
                  <a:pos x="6" y="64"/>
                </a:cxn>
                <a:cxn ang="0">
                  <a:pos x="32" y="47"/>
                </a:cxn>
                <a:cxn ang="0">
                  <a:pos x="44" y="30"/>
                </a:cxn>
                <a:cxn ang="0">
                  <a:pos x="54" y="33"/>
                </a:cxn>
                <a:cxn ang="0">
                  <a:pos x="73" y="35"/>
                </a:cxn>
                <a:cxn ang="0">
                  <a:pos x="71" y="20"/>
                </a:cxn>
                <a:cxn ang="0">
                  <a:pos x="84" y="21"/>
                </a:cxn>
                <a:cxn ang="0">
                  <a:pos x="98" y="13"/>
                </a:cxn>
                <a:cxn ang="0">
                  <a:pos x="107" y="0"/>
                </a:cxn>
                <a:cxn ang="0">
                  <a:pos x="115" y="16"/>
                </a:cxn>
                <a:cxn ang="0">
                  <a:pos x="100" y="35"/>
                </a:cxn>
                <a:cxn ang="0">
                  <a:pos x="98" y="52"/>
                </a:cxn>
                <a:cxn ang="0">
                  <a:pos x="75" y="68"/>
                </a:cxn>
                <a:cxn ang="0">
                  <a:pos x="60" y="81"/>
                </a:cxn>
                <a:cxn ang="0">
                  <a:pos x="67" y="94"/>
                </a:cxn>
                <a:cxn ang="0">
                  <a:pos x="74" y="101"/>
                </a:cxn>
              </a:cxnLst>
              <a:rect l="0" t="0" r="r" b="b"/>
              <a:pathLst>
                <a:path w="115" h="125">
                  <a:moveTo>
                    <a:pt x="74" y="101"/>
                  </a:moveTo>
                  <a:cubicBezTo>
                    <a:pt x="71" y="105"/>
                    <a:pt x="68" y="111"/>
                    <a:pt x="63" y="108"/>
                  </a:cubicBezTo>
                  <a:cubicBezTo>
                    <a:pt x="58" y="107"/>
                    <a:pt x="51" y="105"/>
                    <a:pt x="48" y="112"/>
                  </a:cubicBezTo>
                  <a:cubicBezTo>
                    <a:pt x="46" y="115"/>
                    <a:pt x="42" y="124"/>
                    <a:pt x="39" y="119"/>
                  </a:cubicBezTo>
                  <a:cubicBezTo>
                    <a:pt x="36" y="124"/>
                    <a:pt x="32" y="125"/>
                    <a:pt x="31" y="118"/>
                  </a:cubicBezTo>
                  <a:cubicBezTo>
                    <a:pt x="26" y="113"/>
                    <a:pt x="24" y="125"/>
                    <a:pt x="22" y="124"/>
                  </a:cubicBezTo>
                  <a:cubicBezTo>
                    <a:pt x="21" y="118"/>
                    <a:pt x="15" y="117"/>
                    <a:pt x="13" y="113"/>
                  </a:cubicBezTo>
                  <a:cubicBezTo>
                    <a:pt x="10" y="106"/>
                    <a:pt x="17" y="101"/>
                    <a:pt x="22" y="100"/>
                  </a:cubicBezTo>
                  <a:cubicBezTo>
                    <a:pt x="25" y="95"/>
                    <a:pt x="14" y="96"/>
                    <a:pt x="20" y="89"/>
                  </a:cubicBezTo>
                  <a:cubicBezTo>
                    <a:pt x="22" y="85"/>
                    <a:pt x="24" y="79"/>
                    <a:pt x="18" y="77"/>
                  </a:cubicBezTo>
                  <a:cubicBezTo>
                    <a:pt x="14" y="73"/>
                    <a:pt x="9" y="81"/>
                    <a:pt x="5" y="76"/>
                  </a:cubicBezTo>
                  <a:cubicBezTo>
                    <a:pt x="0" y="73"/>
                    <a:pt x="2" y="68"/>
                    <a:pt x="6" y="64"/>
                  </a:cubicBezTo>
                  <a:cubicBezTo>
                    <a:pt x="12" y="55"/>
                    <a:pt x="24" y="54"/>
                    <a:pt x="32" y="47"/>
                  </a:cubicBezTo>
                  <a:cubicBezTo>
                    <a:pt x="37" y="43"/>
                    <a:pt x="41" y="36"/>
                    <a:pt x="44" y="30"/>
                  </a:cubicBezTo>
                  <a:cubicBezTo>
                    <a:pt x="48" y="27"/>
                    <a:pt x="52" y="29"/>
                    <a:pt x="54" y="33"/>
                  </a:cubicBezTo>
                  <a:cubicBezTo>
                    <a:pt x="60" y="38"/>
                    <a:pt x="67" y="37"/>
                    <a:pt x="73" y="35"/>
                  </a:cubicBezTo>
                  <a:cubicBezTo>
                    <a:pt x="72" y="30"/>
                    <a:pt x="66" y="24"/>
                    <a:pt x="71" y="20"/>
                  </a:cubicBezTo>
                  <a:cubicBezTo>
                    <a:pt x="75" y="17"/>
                    <a:pt x="79" y="22"/>
                    <a:pt x="84" y="21"/>
                  </a:cubicBezTo>
                  <a:cubicBezTo>
                    <a:pt x="89" y="20"/>
                    <a:pt x="93" y="15"/>
                    <a:pt x="98" y="13"/>
                  </a:cubicBezTo>
                  <a:cubicBezTo>
                    <a:pt x="99" y="7"/>
                    <a:pt x="102" y="0"/>
                    <a:pt x="107" y="0"/>
                  </a:cubicBezTo>
                  <a:cubicBezTo>
                    <a:pt x="110" y="5"/>
                    <a:pt x="114" y="10"/>
                    <a:pt x="115" y="16"/>
                  </a:cubicBezTo>
                  <a:cubicBezTo>
                    <a:pt x="110" y="21"/>
                    <a:pt x="101" y="25"/>
                    <a:pt x="100" y="35"/>
                  </a:cubicBezTo>
                  <a:cubicBezTo>
                    <a:pt x="102" y="41"/>
                    <a:pt x="98" y="46"/>
                    <a:pt x="98" y="52"/>
                  </a:cubicBezTo>
                  <a:cubicBezTo>
                    <a:pt x="88" y="52"/>
                    <a:pt x="84" y="65"/>
                    <a:pt x="75" y="68"/>
                  </a:cubicBezTo>
                  <a:cubicBezTo>
                    <a:pt x="68" y="67"/>
                    <a:pt x="61" y="72"/>
                    <a:pt x="60" y="81"/>
                  </a:cubicBezTo>
                  <a:cubicBezTo>
                    <a:pt x="56" y="87"/>
                    <a:pt x="64" y="90"/>
                    <a:pt x="67" y="94"/>
                  </a:cubicBezTo>
                  <a:cubicBezTo>
                    <a:pt x="69" y="96"/>
                    <a:pt x="72" y="98"/>
                    <a:pt x="74" y="10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6" name="Freeform 2805"/>
            <p:cNvSpPr>
              <a:spLocks/>
            </p:cNvSpPr>
            <p:nvPr/>
          </p:nvSpPr>
          <p:spPr bwMode="auto">
            <a:xfrm>
              <a:off x="3702075" y="3711989"/>
              <a:ext cx="32981" cy="56801"/>
            </a:xfrm>
            <a:custGeom>
              <a:avLst/>
              <a:gdLst/>
              <a:ahLst/>
              <a:cxnLst>
                <a:cxn ang="0">
                  <a:pos x="10" y="24"/>
                </a:cxn>
                <a:cxn ang="0">
                  <a:pos x="26" y="10"/>
                </a:cxn>
                <a:cxn ang="0">
                  <a:pos x="40" y="8"/>
                </a:cxn>
                <a:cxn ang="0">
                  <a:pos x="49" y="12"/>
                </a:cxn>
                <a:cxn ang="0">
                  <a:pos x="63" y="40"/>
                </a:cxn>
                <a:cxn ang="0">
                  <a:pos x="62" y="62"/>
                </a:cxn>
                <a:cxn ang="0">
                  <a:pos x="64" y="71"/>
                </a:cxn>
                <a:cxn ang="0">
                  <a:pos x="54" y="84"/>
                </a:cxn>
                <a:cxn ang="0">
                  <a:pos x="44" y="89"/>
                </a:cxn>
                <a:cxn ang="0">
                  <a:pos x="32" y="87"/>
                </a:cxn>
                <a:cxn ang="0">
                  <a:pos x="15" y="98"/>
                </a:cxn>
                <a:cxn ang="0">
                  <a:pos x="11" y="91"/>
                </a:cxn>
                <a:cxn ang="0">
                  <a:pos x="11" y="74"/>
                </a:cxn>
                <a:cxn ang="0">
                  <a:pos x="14" y="61"/>
                </a:cxn>
                <a:cxn ang="0">
                  <a:pos x="8" y="46"/>
                </a:cxn>
                <a:cxn ang="0">
                  <a:pos x="11" y="40"/>
                </a:cxn>
                <a:cxn ang="0">
                  <a:pos x="17" y="35"/>
                </a:cxn>
                <a:cxn ang="0">
                  <a:pos x="10" y="24"/>
                </a:cxn>
              </a:cxnLst>
              <a:rect l="0" t="0" r="r" b="b"/>
              <a:pathLst>
                <a:path w="68" h="105">
                  <a:moveTo>
                    <a:pt x="10" y="24"/>
                  </a:moveTo>
                  <a:cubicBezTo>
                    <a:pt x="16" y="20"/>
                    <a:pt x="18" y="8"/>
                    <a:pt x="26" y="10"/>
                  </a:cubicBezTo>
                  <a:cubicBezTo>
                    <a:pt x="31" y="10"/>
                    <a:pt x="37" y="15"/>
                    <a:pt x="40" y="8"/>
                  </a:cubicBezTo>
                  <a:cubicBezTo>
                    <a:pt x="43" y="0"/>
                    <a:pt x="47" y="8"/>
                    <a:pt x="49" y="12"/>
                  </a:cubicBezTo>
                  <a:cubicBezTo>
                    <a:pt x="54" y="21"/>
                    <a:pt x="62" y="29"/>
                    <a:pt x="63" y="40"/>
                  </a:cubicBezTo>
                  <a:cubicBezTo>
                    <a:pt x="63" y="48"/>
                    <a:pt x="63" y="55"/>
                    <a:pt x="62" y="62"/>
                  </a:cubicBezTo>
                  <a:cubicBezTo>
                    <a:pt x="67" y="63"/>
                    <a:pt x="68" y="65"/>
                    <a:pt x="64" y="71"/>
                  </a:cubicBezTo>
                  <a:cubicBezTo>
                    <a:pt x="62" y="76"/>
                    <a:pt x="60" y="84"/>
                    <a:pt x="54" y="84"/>
                  </a:cubicBezTo>
                  <a:cubicBezTo>
                    <a:pt x="50" y="80"/>
                    <a:pt x="47" y="85"/>
                    <a:pt x="44" y="89"/>
                  </a:cubicBezTo>
                  <a:cubicBezTo>
                    <a:pt x="40" y="89"/>
                    <a:pt x="37" y="84"/>
                    <a:pt x="32" y="87"/>
                  </a:cubicBezTo>
                  <a:cubicBezTo>
                    <a:pt x="26" y="89"/>
                    <a:pt x="22" y="98"/>
                    <a:pt x="15" y="98"/>
                  </a:cubicBezTo>
                  <a:cubicBezTo>
                    <a:pt x="10" y="105"/>
                    <a:pt x="12" y="96"/>
                    <a:pt x="11" y="91"/>
                  </a:cubicBezTo>
                  <a:cubicBezTo>
                    <a:pt x="10" y="85"/>
                    <a:pt x="6" y="78"/>
                    <a:pt x="11" y="74"/>
                  </a:cubicBezTo>
                  <a:cubicBezTo>
                    <a:pt x="14" y="71"/>
                    <a:pt x="17" y="64"/>
                    <a:pt x="14" y="61"/>
                  </a:cubicBezTo>
                  <a:cubicBezTo>
                    <a:pt x="9" y="58"/>
                    <a:pt x="15" y="46"/>
                    <a:pt x="8" y="46"/>
                  </a:cubicBezTo>
                  <a:cubicBezTo>
                    <a:pt x="0" y="46"/>
                    <a:pt x="8" y="41"/>
                    <a:pt x="11" y="40"/>
                  </a:cubicBezTo>
                  <a:cubicBezTo>
                    <a:pt x="15" y="44"/>
                    <a:pt x="22" y="41"/>
                    <a:pt x="17" y="35"/>
                  </a:cubicBezTo>
                  <a:cubicBezTo>
                    <a:pt x="14" y="32"/>
                    <a:pt x="12" y="27"/>
                    <a:pt x="10" y="2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7" name="Freeform 2806"/>
            <p:cNvSpPr>
              <a:spLocks noEditPoints="1"/>
            </p:cNvSpPr>
            <p:nvPr/>
          </p:nvSpPr>
          <p:spPr bwMode="auto">
            <a:xfrm>
              <a:off x="3586643" y="4298313"/>
              <a:ext cx="362787" cy="386609"/>
            </a:xfrm>
            <a:custGeom>
              <a:avLst/>
              <a:gdLst/>
              <a:ahLst/>
              <a:cxnLst>
                <a:cxn ang="0">
                  <a:pos x="584" y="717"/>
                </a:cxn>
                <a:cxn ang="0">
                  <a:pos x="583" y="683"/>
                </a:cxn>
                <a:cxn ang="0">
                  <a:pos x="637" y="685"/>
                </a:cxn>
                <a:cxn ang="0">
                  <a:pos x="619" y="734"/>
                </a:cxn>
                <a:cxn ang="0">
                  <a:pos x="539" y="12"/>
                </a:cxn>
                <a:cxn ang="0">
                  <a:pos x="552" y="60"/>
                </a:cxn>
                <a:cxn ang="0">
                  <a:pos x="577" y="89"/>
                </a:cxn>
                <a:cxn ang="0">
                  <a:pos x="592" y="136"/>
                </a:cxn>
                <a:cxn ang="0">
                  <a:pos x="623" y="196"/>
                </a:cxn>
                <a:cxn ang="0">
                  <a:pos x="650" y="228"/>
                </a:cxn>
                <a:cxn ang="0">
                  <a:pos x="671" y="260"/>
                </a:cxn>
                <a:cxn ang="0">
                  <a:pos x="701" y="301"/>
                </a:cxn>
                <a:cxn ang="0">
                  <a:pos x="725" y="346"/>
                </a:cxn>
                <a:cxn ang="0">
                  <a:pos x="732" y="409"/>
                </a:cxn>
                <a:cxn ang="0">
                  <a:pos x="714" y="491"/>
                </a:cxn>
                <a:cxn ang="0">
                  <a:pos x="688" y="536"/>
                </a:cxn>
                <a:cxn ang="0">
                  <a:pos x="669" y="602"/>
                </a:cxn>
                <a:cxn ang="0">
                  <a:pos x="614" y="633"/>
                </a:cxn>
                <a:cxn ang="0">
                  <a:pos x="589" y="631"/>
                </a:cxn>
                <a:cxn ang="0">
                  <a:pos x="567" y="628"/>
                </a:cxn>
                <a:cxn ang="0">
                  <a:pos x="514" y="627"/>
                </a:cxn>
                <a:cxn ang="0">
                  <a:pos x="481" y="573"/>
                </a:cxn>
                <a:cxn ang="0">
                  <a:pos x="461" y="559"/>
                </a:cxn>
                <a:cxn ang="0">
                  <a:pos x="446" y="556"/>
                </a:cxn>
                <a:cxn ang="0">
                  <a:pos x="446" y="532"/>
                </a:cxn>
                <a:cxn ang="0">
                  <a:pos x="449" y="504"/>
                </a:cxn>
                <a:cxn ang="0">
                  <a:pos x="415" y="545"/>
                </a:cxn>
                <a:cxn ang="0">
                  <a:pos x="388" y="509"/>
                </a:cxn>
                <a:cxn ang="0">
                  <a:pos x="363" y="485"/>
                </a:cxn>
                <a:cxn ang="0">
                  <a:pos x="319" y="473"/>
                </a:cxn>
                <a:cxn ang="0">
                  <a:pos x="229" y="492"/>
                </a:cxn>
                <a:cxn ang="0">
                  <a:pos x="172" y="526"/>
                </a:cxn>
                <a:cxn ang="0">
                  <a:pos x="118" y="535"/>
                </a:cxn>
                <a:cxn ang="0">
                  <a:pos x="64" y="551"/>
                </a:cxn>
                <a:cxn ang="0">
                  <a:pos x="48" y="514"/>
                </a:cxn>
                <a:cxn ang="0">
                  <a:pos x="19" y="389"/>
                </a:cxn>
                <a:cxn ang="0">
                  <a:pos x="6" y="350"/>
                </a:cxn>
                <a:cxn ang="0">
                  <a:pos x="12" y="342"/>
                </a:cxn>
                <a:cxn ang="0">
                  <a:pos x="8" y="307"/>
                </a:cxn>
                <a:cxn ang="0">
                  <a:pos x="18" y="253"/>
                </a:cxn>
                <a:cxn ang="0">
                  <a:pos x="54" y="233"/>
                </a:cxn>
                <a:cxn ang="0">
                  <a:pos x="107" y="209"/>
                </a:cxn>
                <a:cxn ang="0">
                  <a:pos x="156" y="177"/>
                </a:cxn>
                <a:cxn ang="0">
                  <a:pos x="177" y="128"/>
                </a:cxn>
                <a:cxn ang="0">
                  <a:pos x="195" y="134"/>
                </a:cxn>
                <a:cxn ang="0">
                  <a:pos x="209" y="122"/>
                </a:cxn>
                <a:cxn ang="0">
                  <a:pos x="220" y="97"/>
                </a:cxn>
                <a:cxn ang="0">
                  <a:pos x="244" y="74"/>
                </a:cxn>
                <a:cxn ang="0">
                  <a:pos x="270" y="84"/>
                </a:cxn>
                <a:cxn ang="0">
                  <a:pos x="291" y="91"/>
                </a:cxn>
                <a:cxn ang="0">
                  <a:pos x="300" y="74"/>
                </a:cxn>
                <a:cxn ang="0">
                  <a:pos x="319" y="41"/>
                </a:cxn>
                <a:cxn ang="0">
                  <a:pos x="358" y="29"/>
                </a:cxn>
                <a:cxn ang="0">
                  <a:pos x="361" y="14"/>
                </a:cxn>
                <a:cxn ang="0">
                  <a:pos x="403" y="32"/>
                </a:cxn>
                <a:cxn ang="0">
                  <a:pos x="429" y="32"/>
                </a:cxn>
                <a:cxn ang="0">
                  <a:pos x="414" y="64"/>
                </a:cxn>
                <a:cxn ang="0">
                  <a:pos x="427" y="113"/>
                </a:cxn>
                <a:cxn ang="0">
                  <a:pos x="473" y="141"/>
                </a:cxn>
                <a:cxn ang="0">
                  <a:pos x="513" y="124"/>
                </a:cxn>
                <a:cxn ang="0">
                  <a:pos x="517" y="66"/>
                </a:cxn>
                <a:cxn ang="0">
                  <a:pos x="524" y="23"/>
                </a:cxn>
              </a:cxnLst>
              <a:rect l="0" t="0" r="r" b="b"/>
              <a:pathLst>
                <a:path w="734" h="746">
                  <a:moveTo>
                    <a:pt x="610" y="746"/>
                  </a:moveTo>
                  <a:cubicBezTo>
                    <a:pt x="603" y="741"/>
                    <a:pt x="593" y="739"/>
                    <a:pt x="589" y="729"/>
                  </a:cubicBezTo>
                  <a:cubicBezTo>
                    <a:pt x="588" y="726"/>
                    <a:pt x="581" y="719"/>
                    <a:pt x="584" y="717"/>
                  </a:cubicBezTo>
                  <a:cubicBezTo>
                    <a:pt x="587" y="719"/>
                    <a:pt x="593" y="721"/>
                    <a:pt x="589" y="714"/>
                  </a:cubicBezTo>
                  <a:cubicBezTo>
                    <a:pt x="582" y="706"/>
                    <a:pt x="575" y="697"/>
                    <a:pt x="574" y="685"/>
                  </a:cubicBezTo>
                  <a:cubicBezTo>
                    <a:pt x="572" y="677"/>
                    <a:pt x="580" y="682"/>
                    <a:pt x="583" y="683"/>
                  </a:cubicBezTo>
                  <a:cubicBezTo>
                    <a:pt x="590" y="685"/>
                    <a:pt x="598" y="688"/>
                    <a:pt x="605" y="691"/>
                  </a:cubicBezTo>
                  <a:cubicBezTo>
                    <a:pt x="612" y="692"/>
                    <a:pt x="619" y="686"/>
                    <a:pt x="626" y="688"/>
                  </a:cubicBezTo>
                  <a:cubicBezTo>
                    <a:pt x="629" y="684"/>
                    <a:pt x="634" y="680"/>
                    <a:pt x="637" y="685"/>
                  </a:cubicBezTo>
                  <a:cubicBezTo>
                    <a:pt x="640" y="689"/>
                    <a:pt x="639" y="696"/>
                    <a:pt x="639" y="701"/>
                  </a:cubicBezTo>
                  <a:cubicBezTo>
                    <a:pt x="637" y="709"/>
                    <a:pt x="632" y="716"/>
                    <a:pt x="632" y="725"/>
                  </a:cubicBezTo>
                  <a:cubicBezTo>
                    <a:pt x="630" y="732"/>
                    <a:pt x="623" y="729"/>
                    <a:pt x="619" y="734"/>
                  </a:cubicBezTo>
                  <a:cubicBezTo>
                    <a:pt x="616" y="737"/>
                    <a:pt x="615" y="745"/>
                    <a:pt x="610" y="746"/>
                  </a:cubicBezTo>
                  <a:close/>
                  <a:moveTo>
                    <a:pt x="531" y="0"/>
                  </a:moveTo>
                  <a:cubicBezTo>
                    <a:pt x="536" y="2"/>
                    <a:pt x="539" y="6"/>
                    <a:pt x="539" y="12"/>
                  </a:cubicBezTo>
                  <a:cubicBezTo>
                    <a:pt x="539" y="18"/>
                    <a:pt x="539" y="26"/>
                    <a:pt x="545" y="25"/>
                  </a:cubicBezTo>
                  <a:cubicBezTo>
                    <a:pt x="550" y="28"/>
                    <a:pt x="540" y="36"/>
                    <a:pt x="545" y="38"/>
                  </a:cubicBezTo>
                  <a:cubicBezTo>
                    <a:pt x="552" y="40"/>
                    <a:pt x="551" y="52"/>
                    <a:pt x="552" y="60"/>
                  </a:cubicBezTo>
                  <a:cubicBezTo>
                    <a:pt x="552" y="67"/>
                    <a:pt x="554" y="75"/>
                    <a:pt x="558" y="82"/>
                  </a:cubicBezTo>
                  <a:cubicBezTo>
                    <a:pt x="562" y="87"/>
                    <a:pt x="565" y="79"/>
                    <a:pt x="568" y="78"/>
                  </a:cubicBezTo>
                  <a:cubicBezTo>
                    <a:pt x="569" y="84"/>
                    <a:pt x="573" y="86"/>
                    <a:pt x="577" y="89"/>
                  </a:cubicBezTo>
                  <a:cubicBezTo>
                    <a:pt x="581" y="91"/>
                    <a:pt x="584" y="94"/>
                    <a:pt x="583" y="100"/>
                  </a:cubicBezTo>
                  <a:cubicBezTo>
                    <a:pt x="583" y="108"/>
                    <a:pt x="587" y="115"/>
                    <a:pt x="585" y="123"/>
                  </a:cubicBezTo>
                  <a:cubicBezTo>
                    <a:pt x="585" y="128"/>
                    <a:pt x="590" y="131"/>
                    <a:pt x="592" y="136"/>
                  </a:cubicBezTo>
                  <a:cubicBezTo>
                    <a:pt x="598" y="144"/>
                    <a:pt x="599" y="156"/>
                    <a:pt x="596" y="167"/>
                  </a:cubicBezTo>
                  <a:cubicBezTo>
                    <a:pt x="600" y="172"/>
                    <a:pt x="600" y="180"/>
                    <a:pt x="604" y="186"/>
                  </a:cubicBezTo>
                  <a:cubicBezTo>
                    <a:pt x="610" y="190"/>
                    <a:pt x="616" y="196"/>
                    <a:pt x="623" y="196"/>
                  </a:cubicBezTo>
                  <a:cubicBezTo>
                    <a:pt x="626" y="204"/>
                    <a:pt x="632" y="209"/>
                    <a:pt x="638" y="210"/>
                  </a:cubicBezTo>
                  <a:cubicBezTo>
                    <a:pt x="642" y="210"/>
                    <a:pt x="650" y="210"/>
                    <a:pt x="646" y="216"/>
                  </a:cubicBezTo>
                  <a:cubicBezTo>
                    <a:pt x="642" y="221"/>
                    <a:pt x="646" y="226"/>
                    <a:pt x="650" y="228"/>
                  </a:cubicBezTo>
                  <a:cubicBezTo>
                    <a:pt x="656" y="230"/>
                    <a:pt x="655" y="240"/>
                    <a:pt x="658" y="246"/>
                  </a:cubicBezTo>
                  <a:cubicBezTo>
                    <a:pt x="661" y="253"/>
                    <a:pt x="660" y="264"/>
                    <a:pt x="667" y="267"/>
                  </a:cubicBezTo>
                  <a:cubicBezTo>
                    <a:pt x="674" y="273"/>
                    <a:pt x="666" y="256"/>
                    <a:pt x="671" y="260"/>
                  </a:cubicBezTo>
                  <a:cubicBezTo>
                    <a:pt x="674" y="264"/>
                    <a:pt x="679" y="264"/>
                    <a:pt x="682" y="267"/>
                  </a:cubicBezTo>
                  <a:cubicBezTo>
                    <a:pt x="685" y="274"/>
                    <a:pt x="683" y="282"/>
                    <a:pt x="685" y="289"/>
                  </a:cubicBezTo>
                  <a:cubicBezTo>
                    <a:pt x="689" y="294"/>
                    <a:pt x="694" y="300"/>
                    <a:pt x="701" y="301"/>
                  </a:cubicBezTo>
                  <a:cubicBezTo>
                    <a:pt x="705" y="304"/>
                    <a:pt x="704" y="315"/>
                    <a:pt x="711" y="315"/>
                  </a:cubicBezTo>
                  <a:cubicBezTo>
                    <a:pt x="715" y="318"/>
                    <a:pt x="712" y="328"/>
                    <a:pt x="718" y="329"/>
                  </a:cubicBezTo>
                  <a:cubicBezTo>
                    <a:pt x="724" y="330"/>
                    <a:pt x="723" y="340"/>
                    <a:pt x="725" y="346"/>
                  </a:cubicBezTo>
                  <a:cubicBezTo>
                    <a:pt x="725" y="353"/>
                    <a:pt x="726" y="361"/>
                    <a:pt x="725" y="368"/>
                  </a:cubicBezTo>
                  <a:cubicBezTo>
                    <a:pt x="721" y="373"/>
                    <a:pt x="725" y="378"/>
                    <a:pt x="727" y="382"/>
                  </a:cubicBezTo>
                  <a:cubicBezTo>
                    <a:pt x="731" y="390"/>
                    <a:pt x="734" y="400"/>
                    <a:pt x="732" y="409"/>
                  </a:cubicBezTo>
                  <a:cubicBezTo>
                    <a:pt x="728" y="420"/>
                    <a:pt x="728" y="433"/>
                    <a:pt x="724" y="444"/>
                  </a:cubicBezTo>
                  <a:cubicBezTo>
                    <a:pt x="721" y="450"/>
                    <a:pt x="725" y="457"/>
                    <a:pt x="723" y="464"/>
                  </a:cubicBezTo>
                  <a:cubicBezTo>
                    <a:pt x="723" y="474"/>
                    <a:pt x="715" y="481"/>
                    <a:pt x="714" y="491"/>
                  </a:cubicBezTo>
                  <a:cubicBezTo>
                    <a:pt x="711" y="496"/>
                    <a:pt x="709" y="501"/>
                    <a:pt x="703" y="502"/>
                  </a:cubicBezTo>
                  <a:cubicBezTo>
                    <a:pt x="699" y="503"/>
                    <a:pt x="696" y="510"/>
                    <a:pt x="694" y="515"/>
                  </a:cubicBezTo>
                  <a:cubicBezTo>
                    <a:pt x="693" y="522"/>
                    <a:pt x="693" y="530"/>
                    <a:pt x="688" y="536"/>
                  </a:cubicBezTo>
                  <a:cubicBezTo>
                    <a:pt x="684" y="540"/>
                    <a:pt x="686" y="546"/>
                    <a:pt x="684" y="551"/>
                  </a:cubicBezTo>
                  <a:cubicBezTo>
                    <a:pt x="682" y="558"/>
                    <a:pt x="673" y="558"/>
                    <a:pt x="673" y="568"/>
                  </a:cubicBezTo>
                  <a:cubicBezTo>
                    <a:pt x="670" y="578"/>
                    <a:pt x="669" y="590"/>
                    <a:pt x="669" y="602"/>
                  </a:cubicBezTo>
                  <a:cubicBezTo>
                    <a:pt x="667" y="610"/>
                    <a:pt x="661" y="615"/>
                    <a:pt x="655" y="615"/>
                  </a:cubicBezTo>
                  <a:cubicBezTo>
                    <a:pt x="646" y="617"/>
                    <a:pt x="637" y="614"/>
                    <a:pt x="629" y="621"/>
                  </a:cubicBezTo>
                  <a:cubicBezTo>
                    <a:pt x="624" y="625"/>
                    <a:pt x="619" y="630"/>
                    <a:pt x="614" y="633"/>
                  </a:cubicBezTo>
                  <a:cubicBezTo>
                    <a:pt x="612" y="638"/>
                    <a:pt x="604" y="635"/>
                    <a:pt x="603" y="637"/>
                  </a:cubicBezTo>
                  <a:cubicBezTo>
                    <a:pt x="608" y="643"/>
                    <a:pt x="606" y="642"/>
                    <a:pt x="601" y="638"/>
                  </a:cubicBezTo>
                  <a:cubicBezTo>
                    <a:pt x="597" y="635"/>
                    <a:pt x="592" y="635"/>
                    <a:pt x="589" y="631"/>
                  </a:cubicBezTo>
                  <a:cubicBezTo>
                    <a:pt x="590" y="624"/>
                    <a:pt x="583" y="621"/>
                    <a:pt x="579" y="617"/>
                  </a:cubicBezTo>
                  <a:cubicBezTo>
                    <a:pt x="576" y="616"/>
                    <a:pt x="566" y="620"/>
                    <a:pt x="571" y="623"/>
                  </a:cubicBezTo>
                  <a:cubicBezTo>
                    <a:pt x="578" y="626"/>
                    <a:pt x="571" y="627"/>
                    <a:pt x="567" y="628"/>
                  </a:cubicBezTo>
                  <a:cubicBezTo>
                    <a:pt x="561" y="631"/>
                    <a:pt x="556" y="636"/>
                    <a:pt x="550" y="638"/>
                  </a:cubicBezTo>
                  <a:cubicBezTo>
                    <a:pt x="542" y="634"/>
                    <a:pt x="534" y="628"/>
                    <a:pt x="525" y="626"/>
                  </a:cubicBezTo>
                  <a:cubicBezTo>
                    <a:pt x="521" y="623"/>
                    <a:pt x="518" y="628"/>
                    <a:pt x="514" y="627"/>
                  </a:cubicBezTo>
                  <a:cubicBezTo>
                    <a:pt x="506" y="625"/>
                    <a:pt x="499" y="618"/>
                    <a:pt x="493" y="610"/>
                  </a:cubicBezTo>
                  <a:cubicBezTo>
                    <a:pt x="489" y="608"/>
                    <a:pt x="487" y="602"/>
                    <a:pt x="486" y="598"/>
                  </a:cubicBezTo>
                  <a:cubicBezTo>
                    <a:pt x="487" y="589"/>
                    <a:pt x="486" y="579"/>
                    <a:pt x="481" y="573"/>
                  </a:cubicBezTo>
                  <a:cubicBezTo>
                    <a:pt x="477" y="571"/>
                    <a:pt x="480" y="561"/>
                    <a:pt x="476" y="561"/>
                  </a:cubicBezTo>
                  <a:cubicBezTo>
                    <a:pt x="471" y="561"/>
                    <a:pt x="467" y="567"/>
                    <a:pt x="462" y="566"/>
                  </a:cubicBezTo>
                  <a:cubicBezTo>
                    <a:pt x="456" y="569"/>
                    <a:pt x="457" y="562"/>
                    <a:pt x="461" y="559"/>
                  </a:cubicBezTo>
                  <a:cubicBezTo>
                    <a:pt x="463" y="554"/>
                    <a:pt x="465" y="546"/>
                    <a:pt x="461" y="542"/>
                  </a:cubicBezTo>
                  <a:cubicBezTo>
                    <a:pt x="457" y="539"/>
                    <a:pt x="455" y="528"/>
                    <a:pt x="452" y="537"/>
                  </a:cubicBezTo>
                  <a:cubicBezTo>
                    <a:pt x="449" y="542"/>
                    <a:pt x="450" y="551"/>
                    <a:pt x="446" y="556"/>
                  </a:cubicBezTo>
                  <a:cubicBezTo>
                    <a:pt x="442" y="555"/>
                    <a:pt x="438" y="557"/>
                    <a:pt x="434" y="558"/>
                  </a:cubicBezTo>
                  <a:cubicBezTo>
                    <a:pt x="436" y="553"/>
                    <a:pt x="436" y="546"/>
                    <a:pt x="442" y="549"/>
                  </a:cubicBezTo>
                  <a:cubicBezTo>
                    <a:pt x="448" y="547"/>
                    <a:pt x="442" y="537"/>
                    <a:pt x="446" y="532"/>
                  </a:cubicBezTo>
                  <a:cubicBezTo>
                    <a:pt x="448" y="526"/>
                    <a:pt x="452" y="521"/>
                    <a:pt x="451" y="514"/>
                  </a:cubicBezTo>
                  <a:cubicBezTo>
                    <a:pt x="456" y="512"/>
                    <a:pt x="458" y="507"/>
                    <a:pt x="454" y="502"/>
                  </a:cubicBezTo>
                  <a:cubicBezTo>
                    <a:pt x="451" y="495"/>
                    <a:pt x="450" y="497"/>
                    <a:pt x="449" y="504"/>
                  </a:cubicBezTo>
                  <a:cubicBezTo>
                    <a:pt x="446" y="507"/>
                    <a:pt x="442" y="510"/>
                    <a:pt x="440" y="515"/>
                  </a:cubicBezTo>
                  <a:cubicBezTo>
                    <a:pt x="439" y="522"/>
                    <a:pt x="435" y="525"/>
                    <a:pt x="430" y="526"/>
                  </a:cubicBezTo>
                  <a:cubicBezTo>
                    <a:pt x="424" y="531"/>
                    <a:pt x="418" y="536"/>
                    <a:pt x="415" y="545"/>
                  </a:cubicBezTo>
                  <a:cubicBezTo>
                    <a:pt x="414" y="551"/>
                    <a:pt x="409" y="554"/>
                    <a:pt x="408" y="546"/>
                  </a:cubicBezTo>
                  <a:cubicBezTo>
                    <a:pt x="406" y="535"/>
                    <a:pt x="402" y="525"/>
                    <a:pt x="396" y="518"/>
                  </a:cubicBezTo>
                  <a:cubicBezTo>
                    <a:pt x="395" y="513"/>
                    <a:pt x="393" y="505"/>
                    <a:pt x="388" y="509"/>
                  </a:cubicBezTo>
                  <a:cubicBezTo>
                    <a:pt x="384" y="510"/>
                    <a:pt x="381" y="501"/>
                    <a:pt x="385" y="499"/>
                  </a:cubicBezTo>
                  <a:cubicBezTo>
                    <a:pt x="385" y="493"/>
                    <a:pt x="380" y="490"/>
                    <a:pt x="377" y="487"/>
                  </a:cubicBezTo>
                  <a:cubicBezTo>
                    <a:pt x="373" y="485"/>
                    <a:pt x="367" y="490"/>
                    <a:pt x="363" y="485"/>
                  </a:cubicBezTo>
                  <a:cubicBezTo>
                    <a:pt x="360" y="483"/>
                    <a:pt x="355" y="479"/>
                    <a:pt x="351" y="483"/>
                  </a:cubicBezTo>
                  <a:cubicBezTo>
                    <a:pt x="344" y="483"/>
                    <a:pt x="340" y="474"/>
                    <a:pt x="333" y="472"/>
                  </a:cubicBezTo>
                  <a:cubicBezTo>
                    <a:pt x="329" y="469"/>
                    <a:pt x="324" y="475"/>
                    <a:pt x="319" y="473"/>
                  </a:cubicBezTo>
                  <a:cubicBezTo>
                    <a:pt x="306" y="475"/>
                    <a:pt x="291" y="472"/>
                    <a:pt x="279" y="481"/>
                  </a:cubicBezTo>
                  <a:cubicBezTo>
                    <a:pt x="271" y="484"/>
                    <a:pt x="264" y="487"/>
                    <a:pt x="256" y="488"/>
                  </a:cubicBezTo>
                  <a:cubicBezTo>
                    <a:pt x="247" y="489"/>
                    <a:pt x="237" y="487"/>
                    <a:pt x="229" y="492"/>
                  </a:cubicBezTo>
                  <a:cubicBezTo>
                    <a:pt x="222" y="496"/>
                    <a:pt x="215" y="502"/>
                    <a:pt x="207" y="504"/>
                  </a:cubicBezTo>
                  <a:cubicBezTo>
                    <a:pt x="200" y="508"/>
                    <a:pt x="198" y="518"/>
                    <a:pt x="192" y="523"/>
                  </a:cubicBezTo>
                  <a:cubicBezTo>
                    <a:pt x="186" y="528"/>
                    <a:pt x="179" y="524"/>
                    <a:pt x="172" y="526"/>
                  </a:cubicBezTo>
                  <a:cubicBezTo>
                    <a:pt x="168" y="530"/>
                    <a:pt x="165" y="527"/>
                    <a:pt x="160" y="524"/>
                  </a:cubicBezTo>
                  <a:cubicBezTo>
                    <a:pt x="151" y="523"/>
                    <a:pt x="141" y="527"/>
                    <a:pt x="131" y="527"/>
                  </a:cubicBezTo>
                  <a:cubicBezTo>
                    <a:pt x="126" y="526"/>
                    <a:pt x="120" y="528"/>
                    <a:pt x="118" y="535"/>
                  </a:cubicBezTo>
                  <a:cubicBezTo>
                    <a:pt x="115" y="542"/>
                    <a:pt x="108" y="537"/>
                    <a:pt x="104" y="538"/>
                  </a:cubicBezTo>
                  <a:cubicBezTo>
                    <a:pt x="100" y="545"/>
                    <a:pt x="96" y="551"/>
                    <a:pt x="89" y="552"/>
                  </a:cubicBezTo>
                  <a:cubicBezTo>
                    <a:pt x="81" y="554"/>
                    <a:pt x="73" y="552"/>
                    <a:pt x="64" y="551"/>
                  </a:cubicBezTo>
                  <a:cubicBezTo>
                    <a:pt x="55" y="550"/>
                    <a:pt x="50" y="535"/>
                    <a:pt x="40" y="535"/>
                  </a:cubicBezTo>
                  <a:cubicBezTo>
                    <a:pt x="37" y="531"/>
                    <a:pt x="37" y="524"/>
                    <a:pt x="37" y="519"/>
                  </a:cubicBezTo>
                  <a:cubicBezTo>
                    <a:pt x="42" y="521"/>
                    <a:pt x="47" y="520"/>
                    <a:pt x="48" y="514"/>
                  </a:cubicBezTo>
                  <a:cubicBezTo>
                    <a:pt x="53" y="499"/>
                    <a:pt x="53" y="481"/>
                    <a:pt x="46" y="467"/>
                  </a:cubicBezTo>
                  <a:cubicBezTo>
                    <a:pt x="40" y="456"/>
                    <a:pt x="35" y="444"/>
                    <a:pt x="36" y="431"/>
                  </a:cubicBezTo>
                  <a:cubicBezTo>
                    <a:pt x="36" y="415"/>
                    <a:pt x="27" y="401"/>
                    <a:pt x="19" y="389"/>
                  </a:cubicBezTo>
                  <a:cubicBezTo>
                    <a:pt x="20" y="383"/>
                    <a:pt x="20" y="377"/>
                    <a:pt x="17" y="372"/>
                  </a:cubicBezTo>
                  <a:cubicBezTo>
                    <a:pt x="14" y="364"/>
                    <a:pt x="9" y="358"/>
                    <a:pt x="4" y="351"/>
                  </a:cubicBezTo>
                  <a:cubicBezTo>
                    <a:pt x="0" y="345"/>
                    <a:pt x="5" y="342"/>
                    <a:pt x="6" y="350"/>
                  </a:cubicBezTo>
                  <a:cubicBezTo>
                    <a:pt x="8" y="354"/>
                    <a:pt x="14" y="361"/>
                    <a:pt x="14" y="356"/>
                  </a:cubicBezTo>
                  <a:cubicBezTo>
                    <a:pt x="13" y="351"/>
                    <a:pt x="13" y="345"/>
                    <a:pt x="9" y="342"/>
                  </a:cubicBezTo>
                  <a:cubicBezTo>
                    <a:pt x="4" y="334"/>
                    <a:pt x="10" y="337"/>
                    <a:pt x="12" y="342"/>
                  </a:cubicBezTo>
                  <a:cubicBezTo>
                    <a:pt x="16" y="346"/>
                    <a:pt x="15" y="356"/>
                    <a:pt x="21" y="355"/>
                  </a:cubicBezTo>
                  <a:cubicBezTo>
                    <a:pt x="19" y="349"/>
                    <a:pt x="24" y="349"/>
                    <a:pt x="23" y="343"/>
                  </a:cubicBezTo>
                  <a:cubicBezTo>
                    <a:pt x="18" y="331"/>
                    <a:pt x="7" y="322"/>
                    <a:pt x="8" y="307"/>
                  </a:cubicBezTo>
                  <a:cubicBezTo>
                    <a:pt x="8" y="299"/>
                    <a:pt x="14" y="294"/>
                    <a:pt x="15" y="287"/>
                  </a:cubicBezTo>
                  <a:cubicBezTo>
                    <a:pt x="16" y="280"/>
                    <a:pt x="14" y="274"/>
                    <a:pt x="13" y="267"/>
                  </a:cubicBezTo>
                  <a:cubicBezTo>
                    <a:pt x="13" y="262"/>
                    <a:pt x="17" y="258"/>
                    <a:pt x="18" y="253"/>
                  </a:cubicBezTo>
                  <a:cubicBezTo>
                    <a:pt x="21" y="256"/>
                    <a:pt x="18" y="266"/>
                    <a:pt x="23" y="266"/>
                  </a:cubicBezTo>
                  <a:cubicBezTo>
                    <a:pt x="28" y="264"/>
                    <a:pt x="25" y="254"/>
                    <a:pt x="30" y="252"/>
                  </a:cubicBezTo>
                  <a:cubicBezTo>
                    <a:pt x="38" y="246"/>
                    <a:pt x="47" y="242"/>
                    <a:pt x="54" y="233"/>
                  </a:cubicBezTo>
                  <a:cubicBezTo>
                    <a:pt x="60" y="225"/>
                    <a:pt x="68" y="223"/>
                    <a:pt x="75" y="224"/>
                  </a:cubicBezTo>
                  <a:cubicBezTo>
                    <a:pt x="81" y="224"/>
                    <a:pt x="87" y="224"/>
                    <a:pt x="91" y="218"/>
                  </a:cubicBezTo>
                  <a:cubicBezTo>
                    <a:pt x="95" y="213"/>
                    <a:pt x="105" y="219"/>
                    <a:pt x="107" y="209"/>
                  </a:cubicBezTo>
                  <a:cubicBezTo>
                    <a:pt x="109" y="204"/>
                    <a:pt x="115" y="209"/>
                    <a:pt x="119" y="209"/>
                  </a:cubicBezTo>
                  <a:cubicBezTo>
                    <a:pt x="127" y="210"/>
                    <a:pt x="136" y="204"/>
                    <a:pt x="143" y="199"/>
                  </a:cubicBezTo>
                  <a:cubicBezTo>
                    <a:pt x="149" y="193"/>
                    <a:pt x="154" y="186"/>
                    <a:pt x="156" y="177"/>
                  </a:cubicBezTo>
                  <a:cubicBezTo>
                    <a:pt x="160" y="172"/>
                    <a:pt x="165" y="170"/>
                    <a:pt x="168" y="165"/>
                  </a:cubicBezTo>
                  <a:cubicBezTo>
                    <a:pt x="168" y="158"/>
                    <a:pt x="162" y="149"/>
                    <a:pt x="168" y="144"/>
                  </a:cubicBezTo>
                  <a:cubicBezTo>
                    <a:pt x="172" y="139"/>
                    <a:pt x="175" y="135"/>
                    <a:pt x="177" y="128"/>
                  </a:cubicBezTo>
                  <a:cubicBezTo>
                    <a:pt x="185" y="133"/>
                    <a:pt x="184" y="145"/>
                    <a:pt x="190" y="151"/>
                  </a:cubicBezTo>
                  <a:cubicBezTo>
                    <a:pt x="192" y="147"/>
                    <a:pt x="189" y="137"/>
                    <a:pt x="195" y="143"/>
                  </a:cubicBezTo>
                  <a:cubicBezTo>
                    <a:pt x="199" y="146"/>
                    <a:pt x="200" y="133"/>
                    <a:pt x="195" y="134"/>
                  </a:cubicBezTo>
                  <a:cubicBezTo>
                    <a:pt x="191" y="133"/>
                    <a:pt x="190" y="122"/>
                    <a:pt x="195" y="124"/>
                  </a:cubicBezTo>
                  <a:cubicBezTo>
                    <a:pt x="201" y="124"/>
                    <a:pt x="205" y="129"/>
                    <a:pt x="210" y="127"/>
                  </a:cubicBezTo>
                  <a:cubicBezTo>
                    <a:pt x="218" y="128"/>
                    <a:pt x="213" y="125"/>
                    <a:pt x="209" y="122"/>
                  </a:cubicBezTo>
                  <a:cubicBezTo>
                    <a:pt x="204" y="122"/>
                    <a:pt x="208" y="114"/>
                    <a:pt x="207" y="110"/>
                  </a:cubicBezTo>
                  <a:cubicBezTo>
                    <a:pt x="208" y="105"/>
                    <a:pt x="213" y="101"/>
                    <a:pt x="216" y="106"/>
                  </a:cubicBezTo>
                  <a:cubicBezTo>
                    <a:pt x="222" y="111"/>
                    <a:pt x="218" y="101"/>
                    <a:pt x="220" y="97"/>
                  </a:cubicBezTo>
                  <a:cubicBezTo>
                    <a:pt x="222" y="92"/>
                    <a:pt x="220" y="86"/>
                    <a:pt x="226" y="86"/>
                  </a:cubicBezTo>
                  <a:cubicBezTo>
                    <a:pt x="230" y="85"/>
                    <a:pt x="235" y="87"/>
                    <a:pt x="236" y="80"/>
                  </a:cubicBezTo>
                  <a:cubicBezTo>
                    <a:pt x="237" y="75"/>
                    <a:pt x="241" y="68"/>
                    <a:pt x="244" y="74"/>
                  </a:cubicBezTo>
                  <a:cubicBezTo>
                    <a:pt x="246" y="82"/>
                    <a:pt x="249" y="70"/>
                    <a:pt x="251" y="67"/>
                  </a:cubicBezTo>
                  <a:cubicBezTo>
                    <a:pt x="253" y="62"/>
                    <a:pt x="257" y="74"/>
                    <a:pt x="261" y="72"/>
                  </a:cubicBezTo>
                  <a:cubicBezTo>
                    <a:pt x="265" y="74"/>
                    <a:pt x="266" y="81"/>
                    <a:pt x="270" y="84"/>
                  </a:cubicBezTo>
                  <a:cubicBezTo>
                    <a:pt x="273" y="88"/>
                    <a:pt x="273" y="94"/>
                    <a:pt x="272" y="99"/>
                  </a:cubicBezTo>
                  <a:cubicBezTo>
                    <a:pt x="275" y="104"/>
                    <a:pt x="277" y="93"/>
                    <a:pt x="279" y="91"/>
                  </a:cubicBezTo>
                  <a:cubicBezTo>
                    <a:pt x="283" y="89"/>
                    <a:pt x="288" y="91"/>
                    <a:pt x="291" y="91"/>
                  </a:cubicBezTo>
                  <a:cubicBezTo>
                    <a:pt x="296" y="92"/>
                    <a:pt x="298" y="98"/>
                    <a:pt x="302" y="99"/>
                  </a:cubicBezTo>
                  <a:cubicBezTo>
                    <a:pt x="302" y="93"/>
                    <a:pt x="309" y="90"/>
                    <a:pt x="304" y="85"/>
                  </a:cubicBezTo>
                  <a:cubicBezTo>
                    <a:pt x="300" y="83"/>
                    <a:pt x="295" y="78"/>
                    <a:pt x="300" y="74"/>
                  </a:cubicBezTo>
                  <a:cubicBezTo>
                    <a:pt x="305" y="72"/>
                    <a:pt x="303" y="66"/>
                    <a:pt x="306" y="63"/>
                  </a:cubicBezTo>
                  <a:cubicBezTo>
                    <a:pt x="310" y="61"/>
                    <a:pt x="315" y="58"/>
                    <a:pt x="313" y="52"/>
                  </a:cubicBezTo>
                  <a:cubicBezTo>
                    <a:pt x="313" y="48"/>
                    <a:pt x="315" y="41"/>
                    <a:pt x="319" y="41"/>
                  </a:cubicBezTo>
                  <a:cubicBezTo>
                    <a:pt x="325" y="42"/>
                    <a:pt x="325" y="38"/>
                    <a:pt x="325" y="33"/>
                  </a:cubicBezTo>
                  <a:cubicBezTo>
                    <a:pt x="328" y="27"/>
                    <a:pt x="333" y="31"/>
                    <a:pt x="336" y="33"/>
                  </a:cubicBezTo>
                  <a:cubicBezTo>
                    <a:pt x="343" y="31"/>
                    <a:pt x="352" y="34"/>
                    <a:pt x="358" y="29"/>
                  </a:cubicBezTo>
                  <a:cubicBezTo>
                    <a:pt x="357" y="23"/>
                    <a:pt x="356" y="15"/>
                    <a:pt x="351" y="13"/>
                  </a:cubicBezTo>
                  <a:cubicBezTo>
                    <a:pt x="347" y="15"/>
                    <a:pt x="342" y="10"/>
                    <a:pt x="348" y="9"/>
                  </a:cubicBezTo>
                  <a:cubicBezTo>
                    <a:pt x="354" y="6"/>
                    <a:pt x="356" y="18"/>
                    <a:pt x="361" y="14"/>
                  </a:cubicBezTo>
                  <a:cubicBezTo>
                    <a:pt x="367" y="20"/>
                    <a:pt x="374" y="24"/>
                    <a:pt x="381" y="26"/>
                  </a:cubicBezTo>
                  <a:cubicBezTo>
                    <a:pt x="386" y="28"/>
                    <a:pt x="390" y="26"/>
                    <a:pt x="394" y="26"/>
                  </a:cubicBezTo>
                  <a:cubicBezTo>
                    <a:pt x="396" y="30"/>
                    <a:pt x="400" y="36"/>
                    <a:pt x="403" y="32"/>
                  </a:cubicBezTo>
                  <a:cubicBezTo>
                    <a:pt x="406" y="27"/>
                    <a:pt x="411" y="28"/>
                    <a:pt x="414" y="31"/>
                  </a:cubicBezTo>
                  <a:cubicBezTo>
                    <a:pt x="417" y="35"/>
                    <a:pt x="421" y="41"/>
                    <a:pt x="423" y="33"/>
                  </a:cubicBezTo>
                  <a:cubicBezTo>
                    <a:pt x="422" y="25"/>
                    <a:pt x="426" y="28"/>
                    <a:pt x="429" y="32"/>
                  </a:cubicBezTo>
                  <a:cubicBezTo>
                    <a:pt x="436" y="34"/>
                    <a:pt x="427" y="38"/>
                    <a:pt x="427" y="44"/>
                  </a:cubicBezTo>
                  <a:cubicBezTo>
                    <a:pt x="426" y="48"/>
                    <a:pt x="426" y="54"/>
                    <a:pt x="421" y="53"/>
                  </a:cubicBezTo>
                  <a:cubicBezTo>
                    <a:pt x="417" y="54"/>
                    <a:pt x="412" y="58"/>
                    <a:pt x="414" y="64"/>
                  </a:cubicBezTo>
                  <a:cubicBezTo>
                    <a:pt x="418" y="67"/>
                    <a:pt x="415" y="73"/>
                    <a:pt x="413" y="77"/>
                  </a:cubicBezTo>
                  <a:cubicBezTo>
                    <a:pt x="411" y="83"/>
                    <a:pt x="404" y="85"/>
                    <a:pt x="406" y="92"/>
                  </a:cubicBezTo>
                  <a:cubicBezTo>
                    <a:pt x="413" y="100"/>
                    <a:pt x="422" y="104"/>
                    <a:pt x="427" y="113"/>
                  </a:cubicBezTo>
                  <a:cubicBezTo>
                    <a:pt x="430" y="120"/>
                    <a:pt x="435" y="113"/>
                    <a:pt x="439" y="117"/>
                  </a:cubicBezTo>
                  <a:cubicBezTo>
                    <a:pt x="447" y="121"/>
                    <a:pt x="452" y="129"/>
                    <a:pt x="458" y="135"/>
                  </a:cubicBezTo>
                  <a:cubicBezTo>
                    <a:pt x="463" y="137"/>
                    <a:pt x="470" y="135"/>
                    <a:pt x="473" y="141"/>
                  </a:cubicBezTo>
                  <a:cubicBezTo>
                    <a:pt x="474" y="150"/>
                    <a:pt x="482" y="152"/>
                    <a:pt x="487" y="156"/>
                  </a:cubicBezTo>
                  <a:cubicBezTo>
                    <a:pt x="492" y="159"/>
                    <a:pt x="497" y="154"/>
                    <a:pt x="502" y="152"/>
                  </a:cubicBezTo>
                  <a:cubicBezTo>
                    <a:pt x="508" y="144"/>
                    <a:pt x="511" y="134"/>
                    <a:pt x="513" y="124"/>
                  </a:cubicBezTo>
                  <a:cubicBezTo>
                    <a:pt x="514" y="114"/>
                    <a:pt x="515" y="105"/>
                    <a:pt x="520" y="98"/>
                  </a:cubicBezTo>
                  <a:cubicBezTo>
                    <a:pt x="520" y="92"/>
                    <a:pt x="513" y="87"/>
                    <a:pt x="517" y="81"/>
                  </a:cubicBezTo>
                  <a:cubicBezTo>
                    <a:pt x="519" y="76"/>
                    <a:pt x="520" y="71"/>
                    <a:pt x="517" y="66"/>
                  </a:cubicBezTo>
                  <a:cubicBezTo>
                    <a:pt x="517" y="60"/>
                    <a:pt x="517" y="53"/>
                    <a:pt x="518" y="47"/>
                  </a:cubicBezTo>
                  <a:cubicBezTo>
                    <a:pt x="521" y="44"/>
                    <a:pt x="526" y="40"/>
                    <a:pt x="521" y="36"/>
                  </a:cubicBezTo>
                  <a:cubicBezTo>
                    <a:pt x="517" y="32"/>
                    <a:pt x="523" y="27"/>
                    <a:pt x="524" y="23"/>
                  </a:cubicBezTo>
                  <a:cubicBezTo>
                    <a:pt x="526" y="17"/>
                    <a:pt x="527" y="11"/>
                    <a:pt x="527" y="5"/>
                  </a:cubicBezTo>
                  <a:cubicBezTo>
                    <a:pt x="529" y="3"/>
                    <a:pt x="530" y="1"/>
                    <a:pt x="531" y="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8" name="Freeform 2807"/>
            <p:cNvSpPr>
              <a:spLocks noEditPoints="1"/>
            </p:cNvSpPr>
            <p:nvPr/>
          </p:nvSpPr>
          <p:spPr bwMode="auto">
            <a:xfrm>
              <a:off x="4063030" y="4578651"/>
              <a:ext cx="109935" cy="142917"/>
            </a:xfrm>
            <a:custGeom>
              <a:avLst/>
              <a:gdLst/>
              <a:ahLst/>
              <a:cxnLst>
                <a:cxn ang="0">
                  <a:pos x="164" y="59"/>
                </a:cxn>
                <a:cxn ang="0">
                  <a:pos x="178" y="78"/>
                </a:cxn>
                <a:cxn ang="0">
                  <a:pos x="217" y="77"/>
                </a:cxn>
                <a:cxn ang="0">
                  <a:pos x="208" y="99"/>
                </a:cxn>
                <a:cxn ang="0">
                  <a:pos x="191" y="117"/>
                </a:cxn>
                <a:cxn ang="0">
                  <a:pos x="162" y="163"/>
                </a:cxn>
                <a:cxn ang="0">
                  <a:pos x="158" y="142"/>
                </a:cxn>
                <a:cxn ang="0">
                  <a:pos x="133" y="113"/>
                </a:cxn>
                <a:cxn ang="0">
                  <a:pos x="149" y="90"/>
                </a:cxn>
                <a:cxn ang="0">
                  <a:pos x="148" y="61"/>
                </a:cxn>
                <a:cxn ang="0">
                  <a:pos x="134" y="37"/>
                </a:cxn>
                <a:cxn ang="0">
                  <a:pos x="121" y="22"/>
                </a:cxn>
                <a:cxn ang="0">
                  <a:pos x="116" y="3"/>
                </a:cxn>
                <a:cxn ang="0">
                  <a:pos x="129" y="15"/>
                </a:cxn>
                <a:cxn ang="0">
                  <a:pos x="145" y="27"/>
                </a:cxn>
                <a:cxn ang="0">
                  <a:pos x="151" y="46"/>
                </a:cxn>
                <a:cxn ang="0">
                  <a:pos x="152" y="59"/>
                </a:cxn>
                <a:cxn ang="0">
                  <a:pos x="160" y="65"/>
                </a:cxn>
                <a:cxn ang="0">
                  <a:pos x="91" y="222"/>
                </a:cxn>
                <a:cxn ang="0">
                  <a:pos x="84" y="238"/>
                </a:cxn>
                <a:cxn ang="0">
                  <a:pos x="79" y="251"/>
                </a:cxn>
                <a:cxn ang="0">
                  <a:pos x="59" y="274"/>
                </a:cxn>
                <a:cxn ang="0">
                  <a:pos x="35" y="277"/>
                </a:cxn>
                <a:cxn ang="0">
                  <a:pos x="12" y="270"/>
                </a:cxn>
                <a:cxn ang="0">
                  <a:pos x="7" y="261"/>
                </a:cxn>
                <a:cxn ang="0">
                  <a:pos x="13" y="252"/>
                </a:cxn>
                <a:cxn ang="0">
                  <a:pos x="24" y="233"/>
                </a:cxn>
                <a:cxn ang="0">
                  <a:pos x="54" y="212"/>
                </a:cxn>
                <a:cxn ang="0">
                  <a:pos x="76" y="196"/>
                </a:cxn>
                <a:cxn ang="0">
                  <a:pos x="89" y="174"/>
                </a:cxn>
                <a:cxn ang="0">
                  <a:pos x="106" y="146"/>
                </a:cxn>
                <a:cxn ang="0">
                  <a:pos x="123" y="161"/>
                </a:cxn>
                <a:cxn ang="0">
                  <a:pos x="140" y="169"/>
                </a:cxn>
                <a:cxn ang="0">
                  <a:pos x="115" y="200"/>
                </a:cxn>
                <a:cxn ang="0">
                  <a:pos x="114" y="215"/>
                </a:cxn>
                <a:cxn ang="0">
                  <a:pos x="101" y="215"/>
                </a:cxn>
              </a:cxnLst>
              <a:rect l="0" t="0" r="r" b="b"/>
              <a:pathLst>
                <a:path w="221" h="281">
                  <a:moveTo>
                    <a:pt x="160" y="65"/>
                  </a:moveTo>
                  <a:cubicBezTo>
                    <a:pt x="165" y="69"/>
                    <a:pt x="168" y="66"/>
                    <a:pt x="164" y="59"/>
                  </a:cubicBezTo>
                  <a:cubicBezTo>
                    <a:pt x="164" y="53"/>
                    <a:pt x="171" y="60"/>
                    <a:pt x="172" y="64"/>
                  </a:cubicBezTo>
                  <a:cubicBezTo>
                    <a:pt x="174" y="69"/>
                    <a:pt x="172" y="77"/>
                    <a:pt x="178" y="78"/>
                  </a:cubicBezTo>
                  <a:cubicBezTo>
                    <a:pt x="185" y="80"/>
                    <a:pt x="192" y="87"/>
                    <a:pt x="200" y="85"/>
                  </a:cubicBezTo>
                  <a:cubicBezTo>
                    <a:pt x="205" y="81"/>
                    <a:pt x="210" y="75"/>
                    <a:pt x="217" y="77"/>
                  </a:cubicBezTo>
                  <a:cubicBezTo>
                    <a:pt x="221" y="80"/>
                    <a:pt x="218" y="88"/>
                    <a:pt x="217" y="92"/>
                  </a:cubicBezTo>
                  <a:cubicBezTo>
                    <a:pt x="217" y="100"/>
                    <a:pt x="212" y="99"/>
                    <a:pt x="208" y="99"/>
                  </a:cubicBezTo>
                  <a:cubicBezTo>
                    <a:pt x="207" y="104"/>
                    <a:pt x="207" y="111"/>
                    <a:pt x="201" y="108"/>
                  </a:cubicBezTo>
                  <a:cubicBezTo>
                    <a:pt x="197" y="108"/>
                    <a:pt x="189" y="110"/>
                    <a:pt x="191" y="117"/>
                  </a:cubicBezTo>
                  <a:cubicBezTo>
                    <a:pt x="194" y="122"/>
                    <a:pt x="193" y="128"/>
                    <a:pt x="188" y="130"/>
                  </a:cubicBezTo>
                  <a:cubicBezTo>
                    <a:pt x="179" y="141"/>
                    <a:pt x="174" y="158"/>
                    <a:pt x="162" y="163"/>
                  </a:cubicBezTo>
                  <a:cubicBezTo>
                    <a:pt x="158" y="164"/>
                    <a:pt x="154" y="159"/>
                    <a:pt x="152" y="156"/>
                  </a:cubicBezTo>
                  <a:cubicBezTo>
                    <a:pt x="153" y="150"/>
                    <a:pt x="157" y="147"/>
                    <a:pt x="158" y="142"/>
                  </a:cubicBezTo>
                  <a:cubicBezTo>
                    <a:pt x="162" y="138"/>
                    <a:pt x="162" y="132"/>
                    <a:pt x="157" y="130"/>
                  </a:cubicBezTo>
                  <a:cubicBezTo>
                    <a:pt x="150" y="121"/>
                    <a:pt x="138" y="123"/>
                    <a:pt x="133" y="113"/>
                  </a:cubicBezTo>
                  <a:cubicBezTo>
                    <a:pt x="136" y="109"/>
                    <a:pt x="141" y="108"/>
                    <a:pt x="146" y="104"/>
                  </a:cubicBezTo>
                  <a:cubicBezTo>
                    <a:pt x="151" y="102"/>
                    <a:pt x="149" y="95"/>
                    <a:pt x="149" y="90"/>
                  </a:cubicBezTo>
                  <a:cubicBezTo>
                    <a:pt x="150" y="85"/>
                    <a:pt x="156" y="81"/>
                    <a:pt x="152" y="76"/>
                  </a:cubicBezTo>
                  <a:cubicBezTo>
                    <a:pt x="148" y="71"/>
                    <a:pt x="151" y="65"/>
                    <a:pt x="148" y="61"/>
                  </a:cubicBezTo>
                  <a:cubicBezTo>
                    <a:pt x="146" y="56"/>
                    <a:pt x="143" y="52"/>
                    <a:pt x="140" y="48"/>
                  </a:cubicBezTo>
                  <a:cubicBezTo>
                    <a:pt x="142" y="43"/>
                    <a:pt x="137" y="39"/>
                    <a:pt x="134" y="37"/>
                  </a:cubicBezTo>
                  <a:cubicBezTo>
                    <a:pt x="129" y="34"/>
                    <a:pt x="141" y="45"/>
                    <a:pt x="136" y="45"/>
                  </a:cubicBezTo>
                  <a:cubicBezTo>
                    <a:pt x="131" y="37"/>
                    <a:pt x="127" y="29"/>
                    <a:pt x="121" y="22"/>
                  </a:cubicBezTo>
                  <a:cubicBezTo>
                    <a:pt x="118" y="18"/>
                    <a:pt x="120" y="14"/>
                    <a:pt x="117" y="9"/>
                  </a:cubicBezTo>
                  <a:cubicBezTo>
                    <a:pt x="115" y="5"/>
                    <a:pt x="108" y="1"/>
                    <a:pt x="116" y="3"/>
                  </a:cubicBezTo>
                  <a:cubicBezTo>
                    <a:pt x="121" y="0"/>
                    <a:pt x="116" y="8"/>
                    <a:pt x="120" y="11"/>
                  </a:cubicBezTo>
                  <a:cubicBezTo>
                    <a:pt x="123" y="16"/>
                    <a:pt x="125" y="11"/>
                    <a:pt x="129" y="15"/>
                  </a:cubicBezTo>
                  <a:cubicBezTo>
                    <a:pt x="133" y="17"/>
                    <a:pt x="138" y="17"/>
                    <a:pt x="138" y="22"/>
                  </a:cubicBezTo>
                  <a:cubicBezTo>
                    <a:pt x="142" y="17"/>
                    <a:pt x="141" y="25"/>
                    <a:pt x="145" y="27"/>
                  </a:cubicBezTo>
                  <a:cubicBezTo>
                    <a:pt x="148" y="30"/>
                    <a:pt x="146" y="35"/>
                    <a:pt x="142" y="33"/>
                  </a:cubicBezTo>
                  <a:cubicBezTo>
                    <a:pt x="145" y="37"/>
                    <a:pt x="151" y="40"/>
                    <a:pt x="151" y="46"/>
                  </a:cubicBezTo>
                  <a:cubicBezTo>
                    <a:pt x="145" y="44"/>
                    <a:pt x="158" y="55"/>
                    <a:pt x="151" y="53"/>
                  </a:cubicBezTo>
                  <a:cubicBezTo>
                    <a:pt x="143" y="52"/>
                    <a:pt x="153" y="55"/>
                    <a:pt x="152" y="59"/>
                  </a:cubicBezTo>
                  <a:cubicBezTo>
                    <a:pt x="155" y="61"/>
                    <a:pt x="161" y="58"/>
                    <a:pt x="159" y="65"/>
                  </a:cubicBezTo>
                  <a:cubicBezTo>
                    <a:pt x="158" y="65"/>
                    <a:pt x="160" y="65"/>
                    <a:pt x="160" y="65"/>
                  </a:cubicBezTo>
                  <a:close/>
                  <a:moveTo>
                    <a:pt x="101" y="215"/>
                  </a:moveTo>
                  <a:cubicBezTo>
                    <a:pt x="98" y="218"/>
                    <a:pt x="94" y="220"/>
                    <a:pt x="91" y="222"/>
                  </a:cubicBezTo>
                  <a:cubicBezTo>
                    <a:pt x="90" y="228"/>
                    <a:pt x="80" y="218"/>
                    <a:pt x="83" y="225"/>
                  </a:cubicBezTo>
                  <a:cubicBezTo>
                    <a:pt x="88" y="228"/>
                    <a:pt x="86" y="235"/>
                    <a:pt x="84" y="238"/>
                  </a:cubicBezTo>
                  <a:cubicBezTo>
                    <a:pt x="82" y="238"/>
                    <a:pt x="71" y="235"/>
                    <a:pt x="78" y="239"/>
                  </a:cubicBezTo>
                  <a:cubicBezTo>
                    <a:pt x="85" y="240"/>
                    <a:pt x="80" y="246"/>
                    <a:pt x="79" y="251"/>
                  </a:cubicBezTo>
                  <a:cubicBezTo>
                    <a:pt x="76" y="256"/>
                    <a:pt x="75" y="264"/>
                    <a:pt x="70" y="266"/>
                  </a:cubicBezTo>
                  <a:cubicBezTo>
                    <a:pt x="66" y="268"/>
                    <a:pt x="64" y="273"/>
                    <a:pt x="59" y="274"/>
                  </a:cubicBezTo>
                  <a:cubicBezTo>
                    <a:pt x="55" y="276"/>
                    <a:pt x="52" y="281"/>
                    <a:pt x="48" y="278"/>
                  </a:cubicBezTo>
                  <a:cubicBezTo>
                    <a:pt x="44" y="277"/>
                    <a:pt x="39" y="276"/>
                    <a:pt x="35" y="277"/>
                  </a:cubicBezTo>
                  <a:cubicBezTo>
                    <a:pt x="32" y="272"/>
                    <a:pt x="26" y="272"/>
                    <a:pt x="21" y="271"/>
                  </a:cubicBezTo>
                  <a:cubicBezTo>
                    <a:pt x="19" y="264"/>
                    <a:pt x="14" y="267"/>
                    <a:pt x="12" y="270"/>
                  </a:cubicBezTo>
                  <a:cubicBezTo>
                    <a:pt x="8" y="271"/>
                    <a:pt x="3" y="269"/>
                    <a:pt x="0" y="266"/>
                  </a:cubicBezTo>
                  <a:cubicBezTo>
                    <a:pt x="3" y="264"/>
                    <a:pt x="1" y="260"/>
                    <a:pt x="7" y="261"/>
                  </a:cubicBezTo>
                  <a:cubicBezTo>
                    <a:pt x="0" y="253"/>
                    <a:pt x="7" y="258"/>
                    <a:pt x="9" y="258"/>
                  </a:cubicBezTo>
                  <a:cubicBezTo>
                    <a:pt x="4" y="253"/>
                    <a:pt x="8" y="249"/>
                    <a:pt x="13" y="252"/>
                  </a:cubicBezTo>
                  <a:cubicBezTo>
                    <a:pt x="19" y="253"/>
                    <a:pt x="8" y="245"/>
                    <a:pt x="14" y="242"/>
                  </a:cubicBezTo>
                  <a:cubicBezTo>
                    <a:pt x="18" y="240"/>
                    <a:pt x="21" y="236"/>
                    <a:pt x="24" y="233"/>
                  </a:cubicBezTo>
                  <a:cubicBezTo>
                    <a:pt x="27" y="229"/>
                    <a:pt x="30" y="225"/>
                    <a:pt x="34" y="223"/>
                  </a:cubicBezTo>
                  <a:cubicBezTo>
                    <a:pt x="41" y="220"/>
                    <a:pt x="49" y="218"/>
                    <a:pt x="54" y="212"/>
                  </a:cubicBezTo>
                  <a:cubicBezTo>
                    <a:pt x="58" y="211"/>
                    <a:pt x="63" y="208"/>
                    <a:pt x="64" y="203"/>
                  </a:cubicBezTo>
                  <a:cubicBezTo>
                    <a:pt x="67" y="198"/>
                    <a:pt x="72" y="200"/>
                    <a:pt x="76" y="196"/>
                  </a:cubicBezTo>
                  <a:cubicBezTo>
                    <a:pt x="80" y="195"/>
                    <a:pt x="83" y="190"/>
                    <a:pt x="85" y="187"/>
                  </a:cubicBezTo>
                  <a:cubicBezTo>
                    <a:pt x="91" y="185"/>
                    <a:pt x="87" y="179"/>
                    <a:pt x="89" y="174"/>
                  </a:cubicBezTo>
                  <a:cubicBezTo>
                    <a:pt x="91" y="170"/>
                    <a:pt x="95" y="171"/>
                    <a:pt x="99" y="167"/>
                  </a:cubicBezTo>
                  <a:cubicBezTo>
                    <a:pt x="106" y="164"/>
                    <a:pt x="101" y="152"/>
                    <a:pt x="106" y="146"/>
                  </a:cubicBezTo>
                  <a:cubicBezTo>
                    <a:pt x="108" y="140"/>
                    <a:pt x="114" y="145"/>
                    <a:pt x="115" y="148"/>
                  </a:cubicBezTo>
                  <a:cubicBezTo>
                    <a:pt x="121" y="148"/>
                    <a:pt x="118" y="159"/>
                    <a:pt x="123" y="161"/>
                  </a:cubicBezTo>
                  <a:cubicBezTo>
                    <a:pt x="127" y="158"/>
                    <a:pt x="132" y="152"/>
                    <a:pt x="137" y="155"/>
                  </a:cubicBezTo>
                  <a:cubicBezTo>
                    <a:pt x="141" y="160"/>
                    <a:pt x="135" y="165"/>
                    <a:pt x="140" y="169"/>
                  </a:cubicBezTo>
                  <a:cubicBezTo>
                    <a:pt x="141" y="174"/>
                    <a:pt x="135" y="177"/>
                    <a:pt x="134" y="182"/>
                  </a:cubicBezTo>
                  <a:cubicBezTo>
                    <a:pt x="128" y="188"/>
                    <a:pt x="122" y="195"/>
                    <a:pt x="115" y="200"/>
                  </a:cubicBezTo>
                  <a:cubicBezTo>
                    <a:pt x="112" y="203"/>
                    <a:pt x="105" y="205"/>
                    <a:pt x="111" y="210"/>
                  </a:cubicBezTo>
                  <a:cubicBezTo>
                    <a:pt x="115" y="210"/>
                    <a:pt x="121" y="215"/>
                    <a:pt x="114" y="215"/>
                  </a:cubicBezTo>
                  <a:cubicBezTo>
                    <a:pt x="110" y="215"/>
                    <a:pt x="106" y="211"/>
                    <a:pt x="102" y="215"/>
                  </a:cubicBezTo>
                  <a:cubicBezTo>
                    <a:pt x="103" y="214"/>
                    <a:pt x="101" y="216"/>
                    <a:pt x="101" y="21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9" name="Freeform 2808"/>
            <p:cNvSpPr>
              <a:spLocks noEditPoints="1"/>
            </p:cNvSpPr>
            <p:nvPr/>
          </p:nvSpPr>
          <p:spPr bwMode="auto">
            <a:xfrm>
              <a:off x="1327471" y="3187959"/>
              <a:ext cx="787871" cy="489216"/>
            </a:xfrm>
            <a:custGeom>
              <a:avLst/>
              <a:gdLst/>
              <a:ahLst/>
              <a:cxnLst>
                <a:cxn ang="0">
                  <a:pos x="291" y="762"/>
                </a:cxn>
                <a:cxn ang="0">
                  <a:pos x="1575" y="769"/>
                </a:cxn>
                <a:cxn ang="0">
                  <a:pos x="1558" y="808"/>
                </a:cxn>
                <a:cxn ang="0">
                  <a:pos x="1011" y="456"/>
                </a:cxn>
                <a:cxn ang="0">
                  <a:pos x="1052" y="435"/>
                </a:cxn>
                <a:cxn ang="0">
                  <a:pos x="1128" y="5"/>
                </a:cxn>
                <a:cxn ang="0">
                  <a:pos x="1357" y="26"/>
                </a:cxn>
                <a:cxn ang="0">
                  <a:pos x="1192" y="103"/>
                </a:cxn>
                <a:cxn ang="0">
                  <a:pos x="1053" y="154"/>
                </a:cxn>
                <a:cxn ang="0">
                  <a:pos x="1013" y="115"/>
                </a:cxn>
                <a:cxn ang="0">
                  <a:pos x="1145" y="55"/>
                </a:cxn>
                <a:cxn ang="0">
                  <a:pos x="970" y="70"/>
                </a:cxn>
                <a:cxn ang="0">
                  <a:pos x="857" y="86"/>
                </a:cxn>
                <a:cxn ang="0">
                  <a:pos x="654" y="107"/>
                </a:cxn>
                <a:cxn ang="0">
                  <a:pos x="805" y="119"/>
                </a:cxn>
                <a:cxn ang="0">
                  <a:pos x="450" y="135"/>
                </a:cxn>
                <a:cxn ang="0">
                  <a:pos x="456" y="158"/>
                </a:cxn>
                <a:cxn ang="0">
                  <a:pos x="578" y="185"/>
                </a:cxn>
                <a:cxn ang="0">
                  <a:pos x="731" y="170"/>
                </a:cxn>
                <a:cxn ang="0">
                  <a:pos x="913" y="166"/>
                </a:cxn>
                <a:cxn ang="0">
                  <a:pos x="1008" y="195"/>
                </a:cxn>
                <a:cxn ang="0">
                  <a:pos x="290" y="257"/>
                </a:cxn>
                <a:cxn ang="0">
                  <a:pos x="358" y="268"/>
                </a:cxn>
                <a:cxn ang="0">
                  <a:pos x="766" y="270"/>
                </a:cxn>
                <a:cxn ang="0">
                  <a:pos x="804" y="248"/>
                </a:cxn>
                <a:cxn ang="0">
                  <a:pos x="1148" y="414"/>
                </a:cxn>
                <a:cxn ang="0">
                  <a:pos x="1173" y="323"/>
                </a:cxn>
                <a:cxn ang="0">
                  <a:pos x="981" y="289"/>
                </a:cxn>
                <a:cxn ang="0">
                  <a:pos x="988" y="250"/>
                </a:cxn>
                <a:cxn ang="0">
                  <a:pos x="1096" y="233"/>
                </a:cxn>
                <a:cxn ang="0">
                  <a:pos x="1262" y="270"/>
                </a:cxn>
                <a:cxn ang="0">
                  <a:pos x="1316" y="332"/>
                </a:cxn>
                <a:cxn ang="0">
                  <a:pos x="1401" y="415"/>
                </a:cxn>
                <a:cxn ang="0">
                  <a:pos x="1380" y="448"/>
                </a:cxn>
                <a:cxn ang="0">
                  <a:pos x="503" y="235"/>
                </a:cxn>
                <a:cxn ang="0">
                  <a:pos x="720" y="298"/>
                </a:cxn>
                <a:cxn ang="0">
                  <a:pos x="445" y="313"/>
                </a:cxn>
                <a:cxn ang="0">
                  <a:pos x="422" y="240"/>
                </a:cxn>
                <a:cxn ang="0">
                  <a:pos x="1168" y="888"/>
                </a:cxn>
                <a:cxn ang="0">
                  <a:pos x="919" y="800"/>
                </a:cxn>
                <a:cxn ang="0">
                  <a:pos x="295" y="751"/>
                </a:cxn>
                <a:cxn ang="0">
                  <a:pos x="190" y="614"/>
                </a:cxn>
                <a:cxn ang="0">
                  <a:pos x="94" y="321"/>
                </a:cxn>
                <a:cxn ang="0">
                  <a:pos x="230" y="286"/>
                </a:cxn>
                <a:cxn ang="0">
                  <a:pos x="593" y="359"/>
                </a:cxn>
                <a:cxn ang="0">
                  <a:pos x="808" y="343"/>
                </a:cxn>
                <a:cxn ang="0">
                  <a:pos x="805" y="279"/>
                </a:cxn>
                <a:cxn ang="0">
                  <a:pos x="953" y="339"/>
                </a:cxn>
                <a:cxn ang="0">
                  <a:pos x="1074" y="369"/>
                </a:cxn>
                <a:cxn ang="0">
                  <a:pos x="966" y="428"/>
                </a:cxn>
                <a:cxn ang="0">
                  <a:pos x="846" y="558"/>
                </a:cxn>
                <a:cxn ang="0">
                  <a:pos x="1116" y="737"/>
                </a:cxn>
                <a:cxn ang="0">
                  <a:pos x="1149" y="513"/>
                </a:cxn>
                <a:cxn ang="0">
                  <a:pos x="1331" y="568"/>
                </a:cxn>
                <a:cxn ang="0">
                  <a:pos x="1445" y="619"/>
                </a:cxn>
                <a:cxn ang="0">
                  <a:pos x="1534" y="713"/>
                </a:cxn>
                <a:cxn ang="0">
                  <a:pos x="1365" y="799"/>
                </a:cxn>
                <a:cxn ang="0">
                  <a:pos x="1436" y="865"/>
                </a:cxn>
                <a:cxn ang="0">
                  <a:pos x="1401" y="861"/>
                </a:cxn>
                <a:cxn ang="0">
                  <a:pos x="819" y="325"/>
                </a:cxn>
              </a:cxnLst>
              <a:rect l="0" t="0" r="r" b="b"/>
              <a:pathLst>
                <a:path w="1599" h="945">
                  <a:moveTo>
                    <a:pt x="155" y="681"/>
                  </a:moveTo>
                  <a:cubicBezTo>
                    <a:pt x="151" y="677"/>
                    <a:pt x="145" y="673"/>
                    <a:pt x="146" y="665"/>
                  </a:cubicBezTo>
                  <a:cubicBezTo>
                    <a:pt x="149" y="663"/>
                    <a:pt x="154" y="664"/>
                    <a:pt x="158" y="665"/>
                  </a:cubicBezTo>
                  <a:cubicBezTo>
                    <a:pt x="160" y="665"/>
                    <a:pt x="169" y="664"/>
                    <a:pt x="166" y="669"/>
                  </a:cubicBezTo>
                  <a:cubicBezTo>
                    <a:pt x="163" y="673"/>
                    <a:pt x="166" y="681"/>
                    <a:pt x="160" y="679"/>
                  </a:cubicBezTo>
                  <a:cubicBezTo>
                    <a:pt x="158" y="680"/>
                    <a:pt x="157" y="681"/>
                    <a:pt x="155" y="681"/>
                  </a:cubicBezTo>
                  <a:close/>
                  <a:moveTo>
                    <a:pt x="312" y="791"/>
                  </a:moveTo>
                  <a:cubicBezTo>
                    <a:pt x="304" y="788"/>
                    <a:pt x="295" y="787"/>
                    <a:pt x="288" y="782"/>
                  </a:cubicBezTo>
                  <a:cubicBezTo>
                    <a:pt x="292" y="775"/>
                    <a:pt x="292" y="774"/>
                    <a:pt x="285" y="775"/>
                  </a:cubicBezTo>
                  <a:cubicBezTo>
                    <a:pt x="282" y="776"/>
                    <a:pt x="278" y="779"/>
                    <a:pt x="274" y="775"/>
                  </a:cubicBezTo>
                  <a:cubicBezTo>
                    <a:pt x="278" y="769"/>
                    <a:pt x="272" y="766"/>
                    <a:pt x="268" y="766"/>
                  </a:cubicBezTo>
                  <a:cubicBezTo>
                    <a:pt x="261" y="768"/>
                    <a:pt x="264" y="761"/>
                    <a:pt x="262" y="759"/>
                  </a:cubicBezTo>
                  <a:cubicBezTo>
                    <a:pt x="259" y="755"/>
                    <a:pt x="255" y="755"/>
                    <a:pt x="251" y="756"/>
                  </a:cubicBezTo>
                  <a:cubicBezTo>
                    <a:pt x="243" y="752"/>
                    <a:pt x="237" y="746"/>
                    <a:pt x="231" y="740"/>
                  </a:cubicBezTo>
                  <a:cubicBezTo>
                    <a:pt x="229" y="735"/>
                    <a:pt x="238" y="736"/>
                    <a:pt x="240" y="736"/>
                  </a:cubicBezTo>
                  <a:cubicBezTo>
                    <a:pt x="253" y="742"/>
                    <a:pt x="265" y="746"/>
                    <a:pt x="278" y="747"/>
                  </a:cubicBezTo>
                  <a:cubicBezTo>
                    <a:pt x="284" y="750"/>
                    <a:pt x="288" y="756"/>
                    <a:pt x="291" y="762"/>
                  </a:cubicBezTo>
                  <a:cubicBezTo>
                    <a:pt x="296" y="771"/>
                    <a:pt x="307" y="769"/>
                    <a:pt x="313" y="776"/>
                  </a:cubicBezTo>
                  <a:cubicBezTo>
                    <a:pt x="315" y="780"/>
                    <a:pt x="320" y="786"/>
                    <a:pt x="315" y="791"/>
                  </a:cubicBezTo>
                  <a:cubicBezTo>
                    <a:pt x="314" y="791"/>
                    <a:pt x="313" y="791"/>
                    <a:pt x="312" y="791"/>
                  </a:cubicBezTo>
                  <a:close/>
                  <a:moveTo>
                    <a:pt x="1499" y="788"/>
                  </a:moveTo>
                  <a:cubicBezTo>
                    <a:pt x="1496" y="786"/>
                    <a:pt x="1486" y="788"/>
                    <a:pt x="1492" y="782"/>
                  </a:cubicBezTo>
                  <a:cubicBezTo>
                    <a:pt x="1494" y="777"/>
                    <a:pt x="1498" y="776"/>
                    <a:pt x="1502" y="777"/>
                  </a:cubicBezTo>
                  <a:cubicBezTo>
                    <a:pt x="1509" y="774"/>
                    <a:pt x="1499" y="770"/>
                    <a:pt x="1500" y="766"/>
                  </a:cubicBezTo>
                  <a:cubicBezTo>
                    <a:pt x="1506" y="751"/>
                    <a:pt x="1516" y="739"/>
                    <a:pt x="1526" y="728"/>
                  </a:cubicBezTo>
                  <a:cubicBezTo>
                    <a:pt x="1532" y="723"/>
                    <a:pt x="1540" y="721"/>
                    <a:pt x="1546" y="721"/>
                  </a:cubicBezTo>
                  <a:cubicBezTo>
                    <a:pt x="1551" y="726"/>
                    <a:pt x="1542" y="726"/>
                    <a:pt x="1540" y="727"/>
                  </a:cubicBezTo>
                  <a:cubicBezTo>
                    <a:pt x="1542" y="731"/>
                    <a:pt x="1541" y="735"/>
                    <a:pt x="1537" y="739"/>
                  </a:cubicBezTo>
                  <a:cubicBezTo>
                    <a:pt x="1532" y="746"/>
                    <a:pt x="1527" y="752"/>
                    <a:pt x="1524" y="760"/>
                  </a:cubicBezTo>
                  <a:cubicBezTo>
                    <a:pt x="1525" y="767"/>
                    <a:pt x="1531" y="760"/>
                    <a:pt x="1532" y="757"/>
                  </a:cubicBezTo>
                  <a:cubicBezTo>
                    <a:pt x="1536" y="751"/>
                    <a:pt x="1541" y="756"/>
                    <a:pt x="1546" y="757"/>
                  </a:cubicBezTo>
                  <a:cubicBezTo>
                    <a:pt x="1543" y="760"/>
                    <a:pt x="1535" y="764"/>
                    <a:pt x="1542" y="766"/>
                  </a:cubicBezTo>
                  <a:cubicBezTo>
                    <a:pt x="1548" y="769"/>
                    <a:pt x="1554" y="774"/>
                    <a:pt x="1560" y="772"/>
                  </a:cubicBezTo>
                  <a:cubicBezTo>
                    <a:pt x="1563" y="765"/>
                    <a:pt x="1570" y="768"/>
                    <a:pt x="1575" y="769"/>
                  </a:cubicBezTo>
                  <a:cubicBezTo>
                    <a:pt x="1579" y="770"/>
                    <a:pt x="1586" y="773"/>
                    <a:pt x="1579" y="776"/>
                  </a:cubicBezTo>
                  <a:cubicBezTo>
                    <a:pt x="1577" y="779"/>
                    <a:pt x="1568" y="782"/>
                    <a:pt x="1574" y="786"/>
                  </a:cubicBezTo>
                  <a:cubicBezTo>
                    <a:pt x="1577" y="791"/>
                    <a:pt x="1582" y="790"/>
                    <a:pt x="1586" y="787"/>
                  </a:cubicBezTo>
                  <a:cubicBezTo>
                    <a:pt x="1592" y="785"/>
                    <a:pt x="1589" y="794"/>
                    <a:pt x="1585" y="795"/>
                  </a:cubicBezTo>
                  <a:cubicBezTo>
                    <a:pt x="1582" y="796"/>
                    <a:pt x="1573" y="794"/>
                    <a:pt x="1578" y="800"/>
                  </a:cubicBezTo>
                  <a:cubicBezTo>
                    <a:pt x="1579" y="805"/>
                    <a:pt x="1582" y="810"/>
                    <a:pt x="1585" y="804"/>
                  </a:cubicBezTo>
                  <a:cubicBezTo>
                    <a:pt x="1590" y="801"/>
                    <a:pt x="1589" y="808"/>
                    <a:pt x="1590" y="812"/>
                  </a:cubicBezTo>
                  <a:cubicBezTo>
                    <a:pt x="1595" y="811"/>
                    <a:pt x="1599" y="812"/>
                    <a:pt x="1595" y="819"/>
                  </a:cubicBezTo>
                  <a:cubicBezTo>
                    <a:pt x="1593" y="822"/>
                    <a:pt x="1593" y="832"/>
                    <a:pt x="1588" y="829"/>
                  </a:cubicBezTo>
                  <a:cubicBezTo>
                    <a:pt x="1584" y="829"/>
                    <a:pt x="1579" y="827"/>
                    <a:pt x="1580" y="821"/>
                  </a:cubicBezTo>
                  <a:cubicBezTo>
                    <a:pt x="1579" y="821"/>
                    <a:pt x="1573" y="828"/>
                    <a:pt x="1572" y="822"/>
                  </a:cubicBezTo>
                  <a:cubicBezTo>
                    <a:pt x="1574" y="818"/>
                    <a:pt x="1578" y="812"/>
                    <a:pt x="1573" y="808"/>
                  </a:cubicBezTo>
                  <a:cubicBezTo>
                    <a:pt x="1570" y="802"/>
                    <a:pt x="1567" y="811"/>
                    <a:pt x="1564" y="813"/>
                  </a:cubicBezTo>
                  <a:cubicBezTo>
                    <a:pt x="1559" y="815"/>
                    <a:pt x="1555" y="818"/>
                    <a:pt x="1552" y="823"/>
                  </a:cubicBezTo>
                  <a:cubicBezTo>
                    <a:pt x="1549" y="826"/>
                    <a:pt x="1543" y="827"/>
                    <a:pt x="1540" y="823"/>
                  </a:cubicBezTo>
                  <a:cubicBezTo>
                    <a:pt x="1542" y="819"/>
                    <a:pt x="1548" y="820"/>
                    <a:pt x="1551" y="816"/>
                  </a:cubicBezTo>
                  <a:cubicBezTo>
                    <a:pt x="1552" y="812"/>
                    <a:pt x="1562" y="808"/>
                    <a:pt x="1558" y="808"/>
                  </a:cubicBezTo>
                  <a:cubicBezTo>
                    <a:pt x="1554" y="807"/>
                    <a:pt x="1548" y="804"/>
                    <a:pt x="1547" y="811"/>
                  </a:cubicBezTo>
                  <a:cubicBezTo>
                    <a:pt x="1540" y="815"/>
                    <a:pt x="1545" y="802"/>
                    <a:pt x="1540" y="805"/>
                  </a:cubicBezTo>
                  <a:cubicBezTo>
                    <a:pt x="1535" y="803"/>
                    <a:pt x="1534" y="812"/>
                    <a:pt x="1529" y="810"/>
                  </a:cubicBezTo>
                  <a:cubicBezTo>
                    <a:pt x="1516" y="811"/>
                    <a:pt x="1504" y="805"/>
                    <a:pt x="1491" y="807"/>
                  </a:cubicBezTo>
                  <a:cubicBezTo>
                    <a:pt x="1488" y="806"/>
                    <a:pt x="1482" y="811"/>
                    <a:pt x="1480" y="807"/>
                  </a:cubicBezTo>
                  <a:cubicBezTo>
                    <a:pt x="1475" y="801"/>
                    <a:pt x="1482" y="799"/>
                    <a:pt x="1485" y="796"/>
                  </a:cubicBezTo>
                  <a:cubicBezTo>
                    <a:pt x="1490" y="793"/>
                    <a:pt x="1495" y="791"/>
                    <a:pt x="1499" y="788"/>
                  </a:cubicBezTo>
                  <a:close/>
                  <a:moveTo>
                    <a:pt x="1451" y="855"/>
                  </a:moveTo>
                  <a:cubicBezTo>
                    <a:pt x="1445" y="856"/>
                    <a:pt x="1439" y="848"/>
                    <a:pt x="1441" y="841"/>
                  </a:cubicBezTo>
                  <a:cubicBezTo>
                    <a:pt x="1443" y="835"/>
                    <a:pt x="1448" y="831"/>
                    <a:pt x="1452" y="825"/>
                  </a:cubicBezTo>
                  <a:cubicBezTo>
                    <a:pt x="1453" y="818"/>
                    <a:pt x="1461" y="824"/>
                    <a:pt x="1460" y="827"/>
                  </a:cubicBezTo>
                  <a:cubicBezTo>
                    <a:pt x="1456" y="831"/>
                    <a:pt x="1458" y="839"/>
                    <a:pt x="1452" y="840"/>
                  </a:cubicBezTo>
                  <a:cubicBezTo>
                    <a:pt x="1448" y="841"/>
                    <a:pt x="1444" y="849"/>
                    <a:pt x="1450" y="850"/>
                  </a:cubicBezTo>
                  <a:cubicBezTo>
                    <a:pt x="1454" y="849"/>
                    <a:pt x="1456" y="842"/>
                    <a:pt x="1461" y="841"/>
                  </a:cubicBezTo>
                  <a:cubicBezTo>
                    <a:pt x="1464" y="838"/>
                    <a:pt x="1471" y="844"/>
                    <a:pt x="1468" y="848"/>
                  </a:cubicBezTo>
                  <a:cubicBezTo>
                    <a:pt x="1463" y="852"/>
                    <a:pt x="1457" y="855"/>
                    <a:pt x="1451" y="855"/>
                  </a:cubicBezTo>
                  <a:close/>
                  <a:moveTo>
                    <a:pt x="1011" y="456"/>
                  </a:moveTo>
                  <a:cubicBezTo>
                    <a:pt x="1004" y="458"/>
                    <a:pt x="1006" y="451"/>
                    <a:pt x="1006" y="446"/>
                  </a:cubicBezTo>
                  <a:cubicBezTo>
                    <a:pt x="1003" y="441"/>
                    <a:pt x="997" y="446"/>
                    <a:pt x="993" y="445"/>
                  </a:cubicBezTo>
                  <a:cubicBezTo>
                    <a:pt x="987" y="446"/>
                    <a:pt x="982" y="447"/>
                    <a:pt x="976" y="448"/>
                  </a:cubicBezTo>
                  <a:cubicBezTo>
                    <a:pt x="976" y="440"/>
                    <a:pt x="984" y="440"/>
                    <a:pt x="988" y="438"/>
                  </a:cubicBezTo>
                  <a:cubicBezTo>
                    <a:pt x="993" y="436"/>
                    <a:pt x="997" y="435"/>
                    <a:pt x="992" y="429"/>
                  </a:cubicBezTo>
                  <a:cubicBezTo>
                    <a:pt x="991" y="421"/>
                    <a:pt x="995" y="414"/>
                    <a:pt x="998" y="408"/>
                  </a:cubicBezTo>
                  <a:cubicBezTo>
                    <a:pt x="1001" y="405"/>
                    <a:pt x="1001" y="397"/>
                    <a:pt x="1005" y="396"/>
                  </a:cubicBezTo>
                  <a:cubicBezTo>
                    <a:pt x="1007" y="399"/>
                    <a:pt x="1016" y="399"/>
                    <a:pt x="1011" y="405"/>
                  </a:cubicBezTo>
                  <a:cubicBezTo>
                    <a:pt x="1011" y="408"/>
                    <a:pt x="1019" y="412"/>
                    <a:pt x="1022" y="410"/>
                  </a:cubicBezTo>
                  <a:cubicBezTo>
                    <a:pt x="1024" y="404"/>
                    <a:pt x="1029" y="407"/>
                    <a:pt x="1033" y="409"/>
                  </a:cubicBezTo>
                  <a:cubicBezTo>
                    <a:pt x="1041" y="412"/>
                    <a:pt x="1047" y="419"/>
                    <a:pt x="1056" y="420"/>
                  </a:cubicBezTo>
                  <a:cubicBezTo>
                    <a:pt x="1061" y="422"/>
                    <a:pt x="1068" y="421"/>
                    <a:pt x="1071" y="428"/>
                  </a:cubicBezTo>
                  <a:cubicBezTo>
                    <a:pt x="1071" y="434"/>
                    <a:pt x="1070" y="440"/>
                    <a:pt x="1076" y="438"/>
                  </a:cubicBezTo>
                  <a:cubicBezTo>
                    <a:pt x="1085" y="437"/>
                    <a:pt x="1093" y="439"/>
                    <a:pt x="1101" y="444"/>
                  </a:cubicBezTo>
                  <a:cubicBezTo>
                    <a:pt x="1096" y="444"/>
                    <a:pt x="1093" y="451"/>
                    <a:pt x="1088" y="449"/>
                  </a:cubicBezTo>
                  <a:cubicBezTo>
                    <a:pt x="1081" y="448"/>
                    <a:pt x="1074" y="447"/>
                    <a:pt x="1067" y="445"/>
                  </a:cubicBezTo>
                  <a:cubicBezTo>
                    <a:pt x="1061" y="443"/>
                    <a:pt x="1058" y="435"/>
                    <a:pt x="1052" y="435"/>
                  </a:cubicBezTo>
                  <a:cubicBezTo>
                    <a:pt x="1048" y="434"/>
                    <a:pt x="1040" y="431"/>
                    <a:pt x="1041" y="438"/>
                  </a:cubicBezTo>
                  <a:cubicBezTo>
                    <a:pt x="1045" y="446"/>
                    <a:pt x="1036" y="444"/>
                    <a:pt x="1033" y="445"/>
                  </a:cubicBezTo>
                  <a:cubicBezTo>
                    <a:pt x="1027" y="446"/>
                    <a:pt x="1024" y="453"/>
                    <a:pt x="1018" y="454"/>
                  </a:cubicBezTo>
                  <a:cubicBezTo>
                    <a:pt x="1016" y="455"/>
                    <a:pt x="1013" y="455"/>
                    <a:pt x="1011" y="456"/>
                  </a:cubicBezTo>
                  <a:close/>
                  <a:moveTo>
                    <a:pt x="920" y="41"/>
                  </a:moveTo>
                  <a:cubicBezTo>
                    <a:pt x="915" y="41"/>
                    <a:pt x="910" y="40"/>
                    <a:pt x="904" y="39"/>
                  </a:cubicBezTo>
                  <a:cubicBezTo>
                    <a:pt x="900" y="33"/>
                    <a:pt x="903" y="30"/>
                    <a:pt x="909" y="29"/>
                  </a:cubicBezTo>
                  <a:cubicBezTo>
                    <a:pt x="926" y="27"/>
                    <a:pt x="944" y="27"/>
                    <a:pt x="962" y="25"/>
                  </a:cubicBezTo>
                  <a:cubicBezTo>
                    <a:pt x="969" y="24"/>
                    <a:pt x="977" y="27"/>
                    <a:pt x="985" y="28"/>
                  </a:cubicBezTo>
                  <a:cubicBezTo>
                    <a:pt x="989" y="27"/>
                    <a:pt x="991" y="21"/>
                    <a:pt x="996" y="22"/>
                  </a:cubicBezTo>
                  <a:cubicBezTo>
                    <a:pt x="1007" y="19"/>
                    <a:pt x="1019" y="20"/>
                    <a:pt x="1031" y="22"/>
                  </a:cubicBezTo>
                  <a:cubicBezTo>
                    <a:pt x="1048" y="21"/>
                    <a:pt x="1065" y="24"/>
                    <a:pt x="1082" y="27"/>
                  </a:cubicBezTo>
                  <a:cubicBezTo>
                    <a:pt x="1089" y="27"/>
                    <a:pt x="1097" y="29"/>
                    <a:pt x="1103" y="29"/>
                  </a:cubicBezTo>
                  <a:cubicBezTo>
                    <a:pt x="1110" y="27"/>
                    <a:pt x="1099" y="25"/>
                    <a:pt x="1097" y="24"/>
                  </a:cubicBezTo>
                  <a:cubicBezTo>
                    <a:pt x="1089" y="21"/>
                    <a:pt x="1081" y="21"/>
                    <a:pt x="1075" y="15"/>
                  </a:cubicBezTo>
                  <a:cubicBezTo>
                    <a:pt x="1079" y="10"/>
                    <a:pt x="1086" y="13"/>
                    <a:pt x="1091" y="10"/>
                  </a:cubicBezTo>
                  <a:cubicBezTo>
                    <a:pt x="1103" y="7"/>
                    <a:pt x="1116" y="7"/>
                    <a:pt x="1128" y="5"/>
                  </a:cubicBezTo>
                  <a:cubicBezTo>
                    <a:pt x="1143" y="7"/>
                    <a:pt x="1159" y="7"/>
                    <a:pt x="1174" y="15"/>
                  </a:cubicBezTo>
                  <a:cubicBezTo>
                    <a:pt x="1177" y="19"/>
                    <a:pt x="1183" y="12"/>
                    <a:pt x="1177" y="11"/>
                  </a:cubicBezTo>
                  <a:cubicBezTo>
                    <a:pt x="1174" y="8"/>
                    <a:pt x="1167" y="6"/>
                    <a:pt x="1166" y="4"/>
                  </a:cubicBezTo>
                  <a:cubicBezTo>
                    <a:pt x="1172" y="0"/>
                    <a:pt x="1178" y="4"/>
                    <a:pt x="1184" y="4"/>
                  </a:cubicBezTo>
                  <a:cubicBezTo>
                    <a:pt x="1193" y="5"/>
                    <a:pt x="1203" y="5"/>
                    <a:pt x="1212" y="6"/>
                  </a:cubicBezTo>
                  <a:cubicBezTo>
                    <a:pt x="1217" y="8"/>
                    <a:pt x="1221" y="11"/>
                    <a:pt x="1226" y="11"/>
                  </a:cubicBezTo>
                  <a:cubicBezTo>
                    <a:pt x="1225" y="4"/>
                    <a:pt x="1224" y="2"/>
                    <a:pt x="1231" y="3"/>
                  </a:cubicBezTo>
                  <a:cubicBezTo>
                    <a:pt x="1241" y="3"/>
                    <a:pt x="1251" y="2"/>
                    <a:pt x="1260" y="8"/>
                  </a:cubicBezTo>
                  <a:cubicBezTo>
                    <a:pt x="1263" y="10"/>
                    <a:pt x="1272" y="12"/>
                    <a:pt x="1268" y="6"/>
                  </a:cubicBezTo>
                  <a:cubicBezTo>
                    <a:pt x="1263" y="0"/>
                    <a:pt x="1272" y="2"/>
                    <a:pt x="1275" y="2"/>
                  </a:cubicBezTo>
                  <a:cubicBezTo>
                    <a:pt x="1293" y="4"/>
                    <a:pt x="1311" y="7"/>
                    <a:pt x="1329" y="8"/>
                  </a:cubicBezTo>
                  <a:cubicBezTo>
                    <a:pt x="1345" y="8"/>
                    <a:pt x="1361" y="7"/>
                    <a:pt x="1377" y="9"/>
                  </a:cubicBezTo>
                  <a:cubicBezTo>
                    <a:pt x="1387" y="10"/>
                    <a:pt x="1396" y="10"/>
                    <a:pt x="1405" y="13"/>
                  </a:cubicBezTo>
                  <a:cubicBezTo>
                    <a:pt x="1414" y="14"/>
                    <a:pt x="1423" y="13"/>
                    <a:pt x="1431" y="17"/>
                  </a:cubicBezTo>
                  <a:cubicBezTo>
                    <a:pt x="1435" y="20"/>
                    <a:pt x="1425" y="23"/>
                    <a:pt x="1423" y="22"/>
                  </a:cubicBezTo>
                  <a:cubicBezTo>
                    <a:pt x="1415" y="23"/>
                    <a:pt x="1409" y="27"/>
                    <a:pt x="1401" y="27"/>
                  </a:cubicBezTo>
                  <a:cubicBezTo>
                    <a:pt x="1386" y="29"/>
                    <a:pt x="1372" y="25"/>
                    <a:pt x="1357" y="26"/>
                  </a:cubicBezTo>
                  <a:cubicBezTo>
                    <a:pt x="1347" y="26"/>
                    <a:pt x="1338" y="29"/>
                    <a:pt x="1329" y="29"/>
                  </a:cubicBezTo>
                  <a:cubicBezTo>
                    <a:pt x="1323" y="33"/>
                    <a:pt x="1324" y="35"/>
                    <a:pt x="1330" y="38"/>
                  </a:cubicBezTo>
                  <a:cubicBezTo>
                    <a:pt x="1340" y="39"/>
                    <a:pt x="1350" y="36"/>
                    <a:pt x="1360" y="35"/>
                  </a:cubicBezTo>
                  <a:cubicBezTo>
                    <a:pt x="1364" y="34"/>
                    <a:pt x="1372" y="38"/>
                    <a:pt x="1370" y="40"/>
                  </a:cubicBezTo>
                  <a:cubicBezTo>
                    <a:pt x="1357" y="42"/>
                    <a:pt x="1343" y="45"/>
                    <a:pt x="1330" y="50"/>
                  </a:cubicBezTo>
                  <a:cubicBezTo>
                    <a:pt x="1319" y="53"/>
                    <a:pt x="1308" y="55"/>
                    <a:pt x="1298" y="60"/>
                  </a:cubicBezTo>
                  <a:cubicBezTo>
                    <a:pt x="1291" y="63"/>
                    <a:pt x="1283" y="61"/>
                    <a:pt x="1276" y="61"/>
                  </a:cubicBezTo>
                  <a:cubicBezTo>
                    <a:pt x="1277" y="65"/>
                    <a:pt x="1284" y="71"/>
                    <a:pt x="1277" y="73"/>
                  </a:cubicBezTo>
                  <a:cubicBezTo>
                    <a:pt x="1268" y="75"/>
                    <a:pt x="1258" y="78"/>
                    <a:pt x="1248" y="77"/>
                  </a:cubicBezTo>
                  <a:cubicBezTo>
                    <a:pt x="1237" y="77"/>
                    <a:pt x="1225" y="73"/>
                    <a:pt x="1213" y="73"/>
                  </a:cubicBezTo>
                  <a:cubicBezTo>
                    <a:pt x="1211" y="71"/>
                    <a:pt x="1200" y="75"/>
                    <a:pt x="1205" y="77"/>
                  </a:cubicBezTo>
                  <a:cubicBezTo>
                    <a:pt x="1211" y="79"/>
                    <a:pt x="1218" y="81"/>
                    <a:pt x="1224" y="83"/>
                  </a:cubicBezTo>
                  <a:cubicBezTo>
                    <a:pt x="1216" y="86"/>
                    <a:pt x="1207" y="84"/>
                    <a:pt x="1198" y="85"/>
                  </a:cubicBezTo>
                  <a:cubicBezTo>
                    <a:pt x="1185" y="85"/>
                    <a:pt x="1171" y="81"/>
                    <a:pt x="1158" y="83"/>
                  </a:cubicBezTo>
                  <a:cubicBezTo>
                    <a:pt x="1153" y="81"/>
                    <a:pt x="1152" y="94"/>
                    <a:pt x="1158" y="89"/>
                  </a:cubicBezTo>
                  <a:cubicBezTo>
                    <a:pt x="1170" y="88"/>
                    <a:pt x="1182" y="90"/>
                    <a:pt x="1194" y="93"/>
                  </a:cubicBezTo>
                  <a:cubicBezTo>
                    <a:pt x="1198" y="94"/>
                    <a:pt x="1197" y="104"/>
                    <a:pt x="1192" y="103"/>
                  </a:cubicBezTo>
                  <a:cubicBezTo>
                    <a:pt x="1187" y="102"/>
                    <a:pt x="1183" y="106"/>
                    <a:pt x="1181" y="111"/>
                  </a:cubicBezTo>
                  <a:cubicBezTo>
                    <a:pt x="1177" y="111"/>
                    <a:pt x="1172" y="111"/>
                    <a:pt x="1168" y="111"/>
                  </a:cubicBezTo>
                  <a:cubicBezTo>
                    <a:pt x="1161" y="114"/>
                    <a:pt x="1174" y="117"/>
                    <a:pt x="1173" y="118"/>
                  </a:cubicBezTo>
                  <a:cubicBezTo>
                    <a:pt x="1165" y="121"/>
                    <a:pt x="1155" y="120"/>
                    <a:pt x="1146" y="119"/>
                  </a:cubicBezTo>
                  <a:cubicBezTo>
                    <a:pt x="1143" y="119"/>
                    <a:pt x="1136" y="116"/>
                    <a:pt x="1134" y="119"/>
                  </a:cubicBezTo>
                  <a:cubicBezTo>
                    <a:pt x="1137" y="124"/>
                    <a:pt x="1139" y="130"/>
                    <a:pt x="1133" y="131"/>
                  </a:cubicBezTo>
                  <a:cubicBezTo>
                    <a:pt x="1123" y="136"/>
                    <a:pt x="1113" y="131"/>
                    <a:pt x="1103" y="132"/>
                  </a:cubicBezTo>
                  <a:cubicBezTo>
                    <a:pt x="1093" y="132"/>
                    <a:pt x="1082" y="125"/>
                    <a:pt x="1072" y="132"/>
                  </a:cubicBezTo>
                  <a:cubicBezTo>
                    <a:pt x="1064" y="135"/>
                    <a:pt x="1069" y="135"/>
                    <a:pt x="1074" y="136"/>
                  </a:cubicBezTo>
                  <a:cubicBezTo>
                    <a:pt x="1090" y="138"/>
                    <a:pt x="1107" y="138"/>
                    <a:pt x="1123" y="141"/>
                  </a:cubicBezTo>
                  <a:cubicBezTo>
                    <a:pt x="1130" y="142"/>
                    <a:pt x="1138" y="139"/>
                    <a:pt x="1144" y="144"/>
                  </a:cubicBezTo>
                  <a:cubicBezTo>
                    <a:pt x="1146" y="150"/>
                    <a:pt x="1138" y="151"/>
                    <a:pt x="1135" y="152"/>
                  </a:cubicBezTo>
                  <a:cubicBezTo>
                    <a:pt x="1123" y="154"/>
                    <a:pt x="1110" y="155"/>
                    <a:pt x="1097" y="159"/>
                  </a:cubicBezTo>
                  <a:cubicBezTo>
                    <a:pt x="1093" y="159"/>
                    <a:pt x="1088" y="160"/>
                    <a:pt x="1085" y="155"/>
                  </a:cubicBezTo>
                  <a:cubicBezTo>
                    <a:pt x="1082" y="151"/>
                    <a:pt x="1078" y="149"/>
                    <a:pt x="1073" y="150"/>
                  </a:cubicBezTo>
                  <a:cubicBezTo>
                    <a:pt x="1068" y="151"/>
                    <a:pt x="1063" y="148"/>
                    <a:pt x="1058" y="147"/>
                  </a:cubicBezTo>
                  <a:cubicBezTo>
                    <a:pt x="1061" y="154"/>
                    <a:pt x="1060" y="155"/>
                    <a:pt x="1053" y="154"/>
                  </a:cubicBezTo>
                  <a:cubicBezTo>
                    <a:pt x="1044" y="154"/>
                    <a:pt x="1034" y="153"/>
                    <a:pt x="1025" y="147"/>
                  </a:cubicBezTo>
                  <a:cubicBezTo>
                    <a:pt x="1022" y="143"/>
                    <a:pt x="1015" y="144"/>
                    <a:pt x="1021" y="150"/>
                  </a:cubicBezTo>
                  <a:cubicBezTo>
                    <a:pt x="1024" y="155"/>
                    <a:pt x="1015" y="155"/>
                    <a:pt x="1013" y="155"/>
                  </a:cubicBezTo>
                  <a:cubicBezTo>
                    <a:pt x="999" y="153"/>
                    <a:pt x="985" y="155"/>
                    <a:pt x="972" y="153"/>
                  </a:cubicBezTo>
                  <a:cubicBezTo>
                    <a:pt x="967" y="151"/>
                    <a:pt x="962" y="149"/>
                    <a:pt x="957" y="148"/>
                  </a:cubicBezTo>
                  <a:cubicBezTo>
                    <a:pt x="955" y="154"/>
                    <a:pt x="949" y="155"/>
                    <a:pt x="945" y="153"/>
                  </a:cubicBezTo>
                  <a:cubicBezTo>
                    <a:pt x="942" y="151"/>
                    <a:pt x="933" y="154"/>
                    <a:pt x="935" y="148"/>
                  </a:cubicBezTo>
                  <a:cubicBezTo>
                    <a:pt x="935" y="140"/>
                    <a:pt x="942" y="143"/>
                    <a:pt x="947" y="142"/>
                  </a:cubicBezTo>
                  <a:cubicBezTo>
                    <a:pt x="952" y="141"/>
                    <a:pt x="957" y="137"/>
                    <a:pt x="962" y="137"/>
                  </a:cubicBezTo>
                  <a:cubicBezTo>
                    <a:pt x="967" y="136"/>
                    <a:pt x="972" y="139"/>
                    <a:pt x="976" y="136"/>
                  </a:cubicBezTo>
                  <a:cubicBezTo>
                    <a:pt x="970" y="133"/>
                    <a:pt x="964" y="129"/>
                    <a:pt x="959" y="125"/>
                  </a:cubicBezTo>
                  <a:cubicBezTo>
                    <a:pt x="961" y="120"/>
                    <a:pt x="967" y="123"/>
                    <a:pt x="971" y="122"/>
                  </a:cubicBezTo>
                  <a:cubicBezTo>
                    <a:pt x="982" y="123"/>
                    <a:pt x="993" y="122"/>
                    <a:pt x="1003" y="130"/>
                  </a:cubicBezTo>
                  <a:cubicBezTo>
                    <a:pt x="1016" y="136"/>
                    <a:pt x="1031" y="136"/>
                    <a:pt x="1045" y="133"/>
                  </a:cubicBezTo>
                  <a:cubicBezTo>
                    <a:pt x="1047" y="128"/>
                    <a:pt x="1052" y="127"/>
                    <a:pt x="1044" y="128"/>
                  </a:cubicBezTo>
                  <a:cubicBezTo>
                    <a:pt x="1035" y="127"/>
                    <a:pt x="1025" y="129"/>
                    <a:pt x="1017" y="126"/>
                  </a:cubicBezTo>
                  <a:cubicBezTo>
                    <a:pt x="1014" y="120"/>
                    <a:pt x="1019" y="114"/>
                    <a:pt x="1013" y="115"/>
                  </a:cubicBezTo>
                  <a:cubicBezTo>
                    <a:pt x="1003" y="114"/>
                    <a:pt x="993" y="112"/>
                    <a:pt x="983" y="113"/>
                  </a:cubicBezTo>
                  <a:cubicBezTo>
                    <a:pt x="977" y="116"/>
                    <a:pt x="981" y="104"/>
                    <a:pt x="984" y="104"/>
                  </a:cubicBezTo>
                  <a:cubicBezTo>
                    <a:pt x="995" y="96"/>
                    <a:pt x="1008" y="99"/>
                    <a:pt x="1020" y="99"/>
                  </a:cubicBezTo>
                  <a:cubicBezTo>
                    <a:pt x="1035" y="98"/>
                    <a:pt x="1048" y="103"/>
                    <a:pt x="1062" y="104"/>
                  </a:cubicBezTo>
                  <a:cubicBezTo>
                    <a:pt x="1067" y="102"/>
                    <a:pt x="1071" y="102"/>
                    <a:pt x="1076" y="102"/>
                  </a:cubicBezTo>
                  <a:cubicBezTo>
                    <a:pt x="1061" y="98"/>
                    <a:pt x="1047" y="93"/>
                    <a:pt x="1032" y="90"/>
                  </a:cubicBezTo>
                  <a:cubicBezTo>
                    <a:pt x="1023" y="86"/>
                    <a:pt x="1014" y="82"/>
                    <a:pt x="1005" y="78"/>
                  </a:cubicBezTo>
                  <a:cubicBezTo>
                    <a:pt x="1001" y="83"/>
                    <a:pt x="997" y="76"/>
                    <a:pt x="994" y="74"/>
                  </a:cubicBezTo>
                  <a:cubicBezTo>
                    <a:pt x="987" y="71"/>
                    <a:pt x="993" y="65"/>
                    <a:pt x="997" y="68"/>
                  </a:cubicBezTo>
                  <a:cubicBezTo>
                    <a:pt x="1012" y="70"/>
                    <a:pt x="1028" y="67"/>
                    <a:pt x="1043" y="70"/>
                  </a:cubicBezTo>
                  <a:cubicBezTo>
                    <a:pt x="1053" y="72"/>
                    <a:pt x="1064" y="78"/>
                    <a:pt x="1074" y="81"/>
                  </a:cubicBezTo>
                  <a:cubicBezTo>
                    <a:pt x="1080" y="81"/>
                    <a:pt x="1086" y="80"/>
                    <a:pt x="1091" y="81"/>
                  </a:cubicBezTo>
                  <a:cubicBezTo>
                    <a:pt x="1084" y="77"/>
                    <a:pt x="1076" y="74"/>
                    <a:pt x="1068" y="73"/>
                  </a:cubicBezTo>
                  <a:cubicBezTo>
                    <a:pt x="1060" y="73"/>
                    <a:pt x="1069" y="69"/>
                    <a:pt x="1072" y="66"/>
                  </a:cubicBezTo>
                  <a:cubicBezTo>
                    <a:pt x="1080" y="61"/>
                    <a:pt x="1090" y="61"/>
                    <a:pt x="1099" y="61"/>
                  </a:cubicBezTo>
                  <a:cubicBezTo>
                    <a:pt x="1113" y="58"/>
                    <a:pt x="1126" y="59"/>
                    <a:pt x="1140" y="57"/>
                  </a:cubicBezTo>
                  <a:cubicBezTo>
                    <a:pt x="1143" y="57"/>
                    <a:pt x="1153" y="57"/>
                    <a:pt x="1145" y="55"/>
                  </a:cubicBezTo>
                  <a:cubicBezTo>
                    <a:pt x="1131" y="49"/>
                    <a:pt x="1116" y="50"/>
                    <a:pt x="1101" y="51"/>
                  </a:cubicBezTo>
                  <a:cubicBezTo>
                    <a:pt x="1090" y="54"/>
                    <a:pt x="1078" y="56"/>
                    <a:pt x="1066" y="57"/>
                  </a:cubicBezTo>
                  <a:cubicBezTo>
                    <a:pt x="1060" y="57"/>
                    <a:pt x="1054" y="59"/>
                    <a:pt x="1048" y="56"/>
                  </a:cubicBezTo>
                  <a:cubicBezTo>
                    <a:pt x="1044" y="53"/>
                    <a:pt x="1040" y="54"/>
                    <a:pt x="1035" y="56"/>
                  </a:cubicBezTo>
                  <a:cubicBezTo>
                    <a:pt x="1026" y="56"/>
                    <a:pt x="1017" y="55"/>
                    <a:pt x="1008" y="59"/>
                  </a:cubicBezTo>
                  <a:cubicBezTo>
                    <a:pt x="1003" y="63"/>
                    <a:pt x="1007" y="49"/>
                    <a:pt x="1010" y="50"/>
                  </a:cubicBezTo>
                  <a:cubicBezTo>
                    <a:pt x="1016" y="50"/>
                    <a:pt x="1017" y="45"/>
                    <a:pt x="1011" y="44"/>
                  </a:cubicBezTo>
                  <a:cubicBezTo>
                    <a:pt x="996" y="40"/>
                    <a:pt x="981" y="43"/>
                    <a:pt x="966" y="45"/>
                  </a:cubicBezTo>
                  <a:cubicBezTo>
                    <a:pt x="957" y="46"/>
                    <a:pt x="948" y="49"/>
                    <a:pt x="940" y="53"/>
                  </a:cubicBezTo>
                  <a:cubicBezTo>
                    <a:pt x="937" y="56"/>
                    <a:pt x="927" y="51"/>
                    <a:pt x="932" y="49"/>
                  </a:cubicBezTo>
                  <a:cubicBezTo>
                    <a:pt x="937" y="50"/>
                    <a:pt x="941" y="47"/>
                    <a:pt x="934" y="43"/>
                  </a:cubicBezTo>
                  <a:cubicBezTo>
                    <a:pt x="930" y="40"/>
                    <a:pt x="925" y="42"/>
                    <a:pt x="920" y="41"/>
                  </a:cubicBezTo>
                  <a:close/>
                  <a:moveTo>
                    <a:pt x="920" y="59"/>
                  </a:moveTo>
                  <a:cubicBezTo>
                    <a:pt x="925" y="58"/>
                    <a:pt x="931" y="57"/>
                    <a:pt x="935" y="60"/>
                  </a:cubicBezTo>
                  <a:cubicBezTo>
                    <a:pt x="937" y="66"/>
                    <a:pt x="941" y="72"/>
                    <a:pt x="947" y="71"/>
                  </a:cubicBezTo>
                  <a:cubicBezTo>
                    <a:pt x="953" y="72"/>
                    <a:pt x="954" y="70"/>
                    <a:pt x="954" y="64"/>
                  </a:cubicBezTo>
                  <a:cubicBezTo>
                    <a:pt x="960" y="62"/>
                    <a:pt x="965" y="66"/>
                    <a:pt x="970" y="70"/>
                  </a:cubicBezTo>
                  <a:cubicBezTo>
                    <a:pt x="974" y="72"/>
                    <a:pt x="969" y="80"/>
                    <a:pt x="973" y="83"/>
                  </a:cubicBezTo>
                  <a:cubicBezTo>
                    <a:pt x="979" y="89"/>
                    <a:pt x="987" y="85"/>
                    <a:pt x="994" y="86"/>
                  </a:cubicBezTo>
                  <a:cubicBezTo>
                    <a:pt x="999" y="85"/>
                    <a:pt x="1004" y="89"/>
                    <a:pt x="1010" y="91"/>
                  </a:cubicBezTo>
                  <a:cubicBezTo>
                    <a:pt x="1004" y="89"/>
                    <a:pt x="999" y="87"/>
                    <a:pt x="994" y="90"/>
                  </a:cubicBezTo>
                  <a:cubicBezTo>
                    <a:pt x="984" y="93"/>
                    <a:pt x="973" y="91"/>
                    <a:pt x="965" y="101"/>
                  </a:cubicBezTo>
                  <a:cubicBezTo>
                    <a:pt x="961" y="106"/>
                    <a:pt x="956" y="100"/>
                    <a:pt x="951" y="100"/>
                  </a:cubicBezTo>
                  <a:cubicBezTo>
                    <a:pt x="948" y="97"/>
                    <a:pt x="939" y="102"/>
                    <a:pt x="945" y="105"/>
                  </a:cubicBezTo>
                  <a:cubicBezTo>
                    <a:pt x="949" y="110"/>
                    <a:pt x="941" y="113"/>
                    <a:pt x="938" y="111"/>
                  </a:cubicBezTo>
                  <a:cubicBezTo>
                    <a:pt x="933" y="109"/>
                    <a:pt x="928" y="107"/>
                    <a:pt x="923" y="105"/>
                  </a:cubicBezTo>
                  <a:cubicBezTo>
                    <a:pt x="923" y="111"/>
                    <a:pt x="919" y="114"/>
                    <a:pt x="914" y="113"/>
                  </a:cubicBezTo>
                  <a:cubicBezTo>
                    <a:pt x="902" y="113"/>
                    <a:pt x="890" y="111"/>
                    <a:pt x="878" y="109"/>
                  </a:cubicBezTo>
                  <a:cubicBezTo>
                    <a:pt x="871" y="109"/>
                    <a:pt x="866" y="104"/>
                    <a:pt x="860" y="101"/>
                  </a:cubicBezTo>
                  <a:cubicBezTo>
                    <a:pt x="856" y="98"/>
                    <a:pt x="850" y="98"/>
                    <a:pt x="848" y="93"/>
                  </a:cubicBezTo>
                  <a:cubicBezTo>
                    <a:pt x="859" y="91"/>
                    <a:pt x="869" y="90"/>
                    <a:pt x="879" y="91"/>
                  </a:cubicBezTo>
                  <a:cubicBezTo>
                    <a:pt x="890" y="91"/>
                    <a:pt x="901" y="93"/>
                    <a:pt x="911" y="94"/>
                  </a:cubicBezTo>
                  <a:cubicBezTo>
                    <a:pt x="901" y="90"/>
                    <a:pt x="891" y="85"/>
                    <a:pt x="880" y="86"/>
                  </a:cubicBezTo>
                  <a:cubicBezTo>
                    <a:pt x="872" y="85"/>
                    <a:pt x="865" y="84"/>
                    <a:pt x="857" y="86"/>
                  </a:cubicBezTo>
                  <a:cubicBezTo>
                    <a:pt x="851" y="85"/>
                    <a:pt x="846" y="85"/>
                    <a:pt x="840" y="87"/>
                  </a:cubicBezTo>
                  <a:cubicBezTo>
                    <a:pt x="833" y="89"/>
                    <a:pt x="826" y="84"/>
                    <a:pt x="819" y="80"/>
                  </a:cubicBezTo>
                  <a:cubicBezTo>
                    <a:pt x="814" y="77"/>
                    <a:pt x="808" y="77"/>
                    <a:pt x="805" y="72"/>
                  </a:cubicBezTo>
                  <a:cubicBezTo>
                    <a:pt x="816" y="73"/>
                    <a:pt x="827" y="73"/>
                    <a:pt x="838" y="71"/>
                  </a:cubicBezTo>
                  <a:cubicBezTo>
                    <a:pt x="841" y="71"/>
                    <a:pt x="831" y="70"/>
                    <a:pt x="829" y="68"/>
                  </a:cubicBezTo>
                  <a:cubicBezTo>
                    <a:pt x="822" y="67"/>
                    <a:pt x="823" y="62"/>
                    <a:pt x="829" y="61"/>
                  </a:cubicBezTo>
                  <a:cubicBezTo>
                    <a:pt x="835" y="60"/>
                    <a:pt x="840" y="60"/>
                    <a:pt x="846" y="61"/>
                  </a:cubicBezTo>
                  <a:cubicBezTo>
                    <a:pt x="849" y="56"/>
                    <a:pt x="839" y="56"/>
                    <a:pt x="837" y="53"/>
                  </a:cubicBezTo>
                  <a:cubicBezTo>
                    <a:pt x="829" y="50"/>
                    <a:pt x="836" y="50"/>
                    <a:pt x="840" y="49"/>
                  </a:cubicBezTo>
                  <a:cubicBezTo>
                    <a:pt x="847" y="47"/>
                    <a:pt x="854" y="47"/>
                    <a:pt x="861" y="48"/>
                  </a:cubicBezTo>
                  <a:cubicBezTo>
                    <a:pt x="870" y="50"/>
                    <a:pt x="862" y="41"/>
                    <a:pt x="863" y="41"/>
                  </a:cubicBezTo>
                  <a:cubicBezTo>
                    <a:pt x="874" y="43"/>
                    <a:pt x="885" y="42"/>
                    <a:pt x="894" y="50"/>
                  </a:cubicBezTo>
                  <a:cubicBezTo>
                    <a:pt x="902" y="55"/>
                    <a:pt x="911" y="61"/>
                    <a:pt x="920" y="59"/>
                  </a:cubicBezTo>
                  <a:close/>
                  <a:moveTo>
                    <a:pt x="749" y="124"/>
                  </a:moveTo>
                  <a:cubicBezTo>
                    <a:pt x="742" y="124"/>
                    <a:pt x="735" y="123"/>
                    <a:pt x="729" y="117"/>
                  </a:cubicBezTo>
                  <a:cubicBezTo>
                    <a:pt x="722" y="110"/>
                    <a:pt x="712" y="114"/>
                    <a:pt x="703" y="112"/>
                  </a:cubicBezTo>
                  <a:cubicBezTo>
                    <a:pt x="687" y="112"/>
                    <a:pt x="670" y="116"/>
                    <a:pt x="654" y="107"/>
                  </a:cubicBezTo>
                  <a:cubicBezTo>
                    <a:pt x="649" y="103"/>
                    <a:pt x="658" y="103"/>
                    <a:pt x="661" y="103"/>
                  </a:cubicBezTo>
                  <a:cubicBezTo>
                    <a:pt x="668" y="104"/>
                    <a:pt x="675" y="106"/>
                    <a:pt x="682" y="105"/>
                  </a:cubicBezTo>
                  <a:cubicBezTo>
                    <a:pt x="682" y="98"/>
                    <a:pt x="674" y="98"/>
                    <a:pt x="670" y="95"/>
                  </a:cubicBezTo>
                  <a:cubicBezTo>
                    <a:pt x="661" y="93"/>
                    <a:pt x="653" y="94"/>
                    <a:pt x="644" y="91"/>
                  </a:cubicBezTo>
                  <a:cubicBezTo>
                    <a:pt x="644" y="84"/>
                    <a:pt x="651" y="88"/>
                    <a:pt x="655" y="87"/>
                  </a:cubicBezTo>
                  <a:cubicBezTo>
                    <a:pt x="664" y="86"/>
                    <a:pt x="674" y="87"/>
                    <a:pt x="683" y="88"/>
                  </a:cubicBezTo>
                  <a:cubicBezTo>
                    <a:pt x="690" y="92"/>
                    <a:pt x="697" y="98"/>
                    <a:pt x="705" y="97"/>
                  </a:cubicBezTo>
                  <a:cubicBezTo>
                    <a:pt x="720" y="100"/>
                    <a:pt x="737" y="96"/>
                    <a:pt x="750" y="108"/>
                  </a:cubicBezTo>
                  <a:cubicBezTo>
                    <a:pt x="754" y="112"/>
                    <a:pt x="759" y="114"/>
                    <a:pt x="761" y="121"/>
                  </a:cubicBezTo>
                  <a:cubicBezTo>
                    <a:pt x="757" y="123"/>
                    <a:pt x="753" y="123"/>
                    <a:pt x="749" y="124"/>
                  </a:cubicBezTo>
                  <a:close/>
                  <a:moveTo>
                    <a:pt x="805" y="119"/>
                  </a:moveTo>
                  <a:cubicBezTo>
                    <a:pt x="794" y="120"/>
                    <a:pt x="783" y="115"/>
                    <a:pt x="775" y="107"/>
                  </a:cubicBezTo>
                  <a:cubicBezTo>
                    <a:pt x="768" y="104"/>
                    <a:pt x="774" y="99"/>
                    <a:pt x="778" y="101"/>
                  </a:cubicBezTo>
                  <a:cubicBezTo>
                    <a:pt x="787" y="100"/>
                    <a:pt x="796" y="101"/>
                    <a:pt x="805" y="103"/>
                  </a:cubicBezTo>
                  <a:cubicBezTo>
                    <a:pt x="814" y="105"/>
                    <a:pt x="823" y="107"/>
                    <a:pt x="832" y="109"/>
                  </a:cubicBezTo>
                  <a:cubicBezTo>
                    <a:pt x="832" y="116"/>
                    <a:pt x="827" y="117"/>
                    <a:pt x="822" y="117"/>
                  </a:cubicBezTo>
                  <a:cubicBezTo>
                    <a:pt x="816" y="118"/>
                    <a:pt x="811" y="119"/>
                    <a:pt x="805" y="119"/>
                  </a:cubicBezTo>
                  <a:close/>
                  <a:moveTo>
                    <a:pt x="569" y="120"/>
                  </a:moveTo>
                  <a:cubicBezTo>
                    <a:pt x="563" y="123"/>
                    <a:pt x="556" y="128"/>
                    <a:pt x="550" y="130"/>
                  </a:cubicBezTo>
                  <a:cubicBezTo>
                    <a:pt x="538" y="130"/>
                    <a:pt x="527" y="132"/>
                    <a:pt x="515" y="130"/>
                  </a:cubicBezTo>
                  <a:cubicBezTo>
                    <a:pt x="512" y="130"/>
                    <a:pt x="504" y="128"/>
                    <a:pt x="507" y="123"/>
                  </a:cubicBezTo>
                  <a:cubicBezTo>
                    <a:pt x="510" y="119"/>
                    <a:pt x="516" y="120"/>
                    <a:pt x="520" y="119"/>
                  </a:cubicBezTo>
                  <a:cubicBezTo>
                    <a:pt x="534" y="120"/>
                    <a:pt x="548" y="117"/>
                    <a:pt x="561" y="120"/>
                  </a:cubicBezTo>
                  <a:cubicBezTo>
                    <a:pt x="564" y="120"/>
                    <a:pt x="566" y="120"/>
                    <a:pt x="569" y="120"/>
                  </a:cubicBezTo>
                  <a:close/>
                  <a:moveTo>
                    <a:pt x="374" y="166"/>
                  </a:moveTo>
                  <a:cubicBezTo>
                    <a:pt x="367" y="164"/>
                    <a:pt x="360" y="154"/>
                    <a:pt x="352" y="160"/>
                  </a:cubicBezTo>
                  <a:cubicBezTo>
                    <a:pt x="346" y="161"/>
                    <a:pt x="339" y="162"/>
                    <a:pt x="334" y="158"/>
                  </a:cubicBezTo>
                  <a:cubicBezTo>
                    <a:pt x="329" y="152"/>
                    <a:pt x="339" y="152"/>
                    <a:pt x="342" y="152"/>
                  </a:cubicBezTo>
                  <a:cubicBezTo>
                    <a:pt x="349" y="150"/>
                    <a:pt x="356" y="148"/>
                    <a:pt x="362" y="144"/>
                  </a:cubicBezTo>
                  <a:cubicBezTo>
                    <a:pt x="368" y="142"/>
                    <a:pt x="374" y="141"/>
                    <a:pt x="380" y="137"/>
                  </a:cubicBezTo>
                  <a:cubicBezTo>
                    <a:pt x="393" y="133"/>
                    <a:pt x="406" y="134"/>
                    <a:pt x="419" y="132"/>
                  </a:cubicBezTo>
                  <a:cubicBezTo>
                    <a:pt x="426" y="132"/>
                    <a:pt x="433" y="134"/>
                    <a:pt x="439" y="130"/>
                  </a:cubicBezTo>
                  <a:cubicBezTo>
                    <a:pt x="445" y="128"/>
                    <a:pt x="451" y="129"/>
                    <a:pt x="457" y="132"/>
                  </a:cubicBezTo>
                  <a:cubicBezTo>
                    <a:pt x="464" y="134"/>
                    <a:pt x="453" y="134"/>
                    <a:pt x="450" y="135"/>
                  </a:cubicBezTo>
                  <a:cubicBezTo>
                    <a:pt x="444" y="135"/>
                    <a:pt x="445" y="143"/>
                    <a:pt x="449" y="146"/>
                  </a:cubicBezTo>
                  <a:cubicBezTo>
                    <a:pt x="449" y="148"/>
                    <a:pt x="441" y="146"/>
                    <a:pt x="438" y="148"/>
                  </a:cubicBezTo>
                  <a:cubicBezTo>
                    <a:pt x="433" y="149"/>
                    <a:pt x="430" y="157"/>
                    <a:pt x="425" y="155"/>
                  </a:cubicBezTo>
                  <a:cubicBezTo>
                    <a:pt x="418" y="157"/>
                    <a:pt x="417" y="144"/>
                    <a:pt x="411" y="144"/>
                  </a:cubicBezTo>
                  <a:cubicBezTo>
                    <a:pt x="406" y="141"/>
                    <a:pt x="404" y="146"/>
                    <a:pt x="400" y="149"/>
                  </a:cubicBezTo>
                  <a:cubicBezTo>
                    <a:pt x="396" y="152"/>
                    <a:pt x="394" y="158"/>
                    <a:pt x="388" y="158"/>
                  </a:cubicBezTo>
                  <a:cubicBezTo>
                    <a:pt x="386" y="164"/>
                    <a:pt x="379" y="166"/>
                    <a:pt x="374" y="166"/>
                  </a:cubicBezTo>
                  <a:close/>
                  <a:moveTo>
                    <a:pt x="853" y="156"/>
                  </a:moveTo>
                  <a:cubicBezTo>
                    <a:pt x="842" y="155"/>
                    <a:pt x="830" y="153"/>
                    <a:pt x="819" y="153"/>
                  </a:cubicBezTo>
                  <a:cubicBezTo>
                    <a:pt x="813" y="150"/>
                    <a:pt x="807" y="146"/>
                    <a:pt x="801" y="144"/>
                  </a:cubicBezTo>
                  <a:cubicBezTo>
                    <a:pt x="804" y="139"/>
                    <a:pt x="809" y="142"/>
                    <a:pt x="813" y="141"/>
                  </a:cubicBezTo>
                  <a:cubicBezTo>
                    <a:pt x="824" y="140"/>
                    <a:pt x="834" y="145"/>
                    <a:pt x="844" y="144"/>
                  </a:cubicBezTo>
                  <a:cubicBezTo>
                    <a:pt x="847" y="144"/>
                    <a:pt x="855" y="146"/>
                    <a:pt x="855" y="149"/>
                  </a:cubicBezTo>
                  <a:cubicBezTo>
                    <a:pt x="853" y="152"/>
                    <a:pt x="857" y="154"/>
                    <a:pt x="853" y="156"/>
                  </a:cubicBezTo>
                  <a:close/>
                  <a:moveTo>
                    <a:pt x="470" y="170"/>
                  </a:moveTo>
                  <a:cubicBezTo>
                    <a:pt x="464" y="169"/>
                    <a:pt x="458" y="168"/>
                    <a:pt x="452" y="166"/>
                  </a:cubicBezTo>
                  <a:cubicBezTo>
                    <a:pt x="447" y="159"/>
                    <a:pt x="451" y="159"/>
                    <a:pt x="456" y="158"/>
                  </a:cubicBezTo>
                  <a:cubicBezTo>
                    <a:pt x="465" y="156"/>
                    <a:pt x="475" y="154"/>
                    <a:pt x="484" y="154"/>
                  </a:cubicBezTo>
                  <a:cubicBezTo>
                    <a:pt x="491" y="157"/>
                    <a:pt x="497" y="164"/>
                    <a:pt x="504" y="161"/>
                  </a:cubicBezTo>
                  <a:cubicBezTo>
                    <a:pt x="510" y="159"/>
                    <a:pt x="516" y="160"/>
                    <a:pt x="521" y="164"/>
                  </a:cubicBezTo>
                  <a:cubicBezTo>
                    <a:pt x="530" y="170"/>
                    <a:pt x="539" y="174"/>
                    <a:pt x="549" y="173"/>
                  </a:cubicBezTo>
                  <a:cubicBezTo>
                    <a:pt x="558" y="172"/>
                    <a:pt x="568" y="174"/>
                    <a:pt x="578" y="171"/>
                  </a:cubicBezTo>
                  <a:cubicBezTo>
                    <a:pt x="581" y="167"/>
                    <a:pt x="574" y="162"/>
                    <a:pt x="571" y="161"/>
                  </a:cubicBezTo>
                  <a:cubicBezTo>
                    <a:pt x="566" y="158"/>
                    <a:pt x="561" y="157"/>
                    <a:pt x="556" y="155"/>
                  </a:cubicBezTo>
                  <a:cubicBezTo>
                    <a:pt x="560" y="153"/>
                    <a:pt x="565" y="151"/>
                    <a:pt x="569" y="147"/>
                  </a:cubicBezTo>
                  <a:cubicBezTo>
                    <a:pt x="575" y="146"/>
                    <a:pt x="583" y="142"/>
                    <a:pt x="588" y="150"/>
                  </a:cubicBezTo>
                  <a:cubicBezTo>
                    <a:pt x="593" y="152"/>
                    <a:pt x="591" y="159"/>
                    <a:pt x="595" y="163"/>
                  </a:cubicBezTo>
                  <a:cubicBezTo>
                    <a:pt x="599" y="168"/>
                    <a:pt x="606" y="164"/>
                    <a:pt x="611" y="167"/>
                  </a:cubicBezTo>
                  <a:cubicBezTo>
                    <a:pt x="614" y="167"/>
                    <a:pt x="624" y="173"/>
                    <a:pt x="621" y="168"/>
                  </a:cubicBezTo>
                  <a:cubicBezTo>
                    <a:pt x="617" y="162"/>
                    <a:pt x="625" y="161"/>
                    <a:pt x="629" y="163"/>
                  </a:cubicBezTo>
                  <a:cubicBezTo>
                    <a:pt x="634" y="163"/>
                    <a:pt x="639" y="165"/>
                    <a:pt x="644" y="168"/>
                  </a:cubicBezTo>
                  <a:cubicBezTo>
                    <a:pt x="640" y="172"/>
                    <a:pt x="643" y="179"/>
                    <a:pt x="639" y="182"/>
                  </a:cubicBezTo>
                  <a:cubicBezTo>
                    <a:pt x="630" y="189"/>
                    <a:pt x="620" y="185"/>
                    <a:pt x="610" y="187"/>
                  </a:cubicBezTo>
                  <a:cubicBezTo>
                    <a:pt x="600" y="188"/>
                    <a:pt x="589" y="184"/>
                    <a:pt x="578" y="185"/>
                  </a:cubicBezTo>
                  <a:cubicBezTo>
                    <a:pt x="567" y="188"/>
                    <a:pt x="556" y="191"/>
                    <a:pt x="545" y="194"/>
                  </a:cubicBezTo>
                  <a:cubicBezTo>
                    <a:pt x="533" y="197"/>
                    <a:pt x="522" y="200"/>
                    <a:pt x="510" y="199"/>
                  </a:cubicBezTo>
                  <a:cubicBezTo>
                    <a:pt x="503" y="198"/>
                    <a:pt x="495" y="197"/>
                    <a:pt x="488" y="194"/>
                  </a:cubicBezTo>
                  <a:cubicBezTo>
                    <a:pt x="484" y="189"/>
                    <a:pt x="493" y="190"/>
                    <a:pt x="496" y="189"/>
                  </a:cubicBezTo>
                  <a:cubicBezTo>
                    <a:pt x="505" y="189"/>
                    <a:pt x="514" y="186"/>
                    <a:pt x="523" y="187"/>
                  </a:cubicBezTo>
                  <a:cubicBezTo>
                    <a:pt x="528" y="186"/>
                    <a:pt x="534" y="187"/>
                    <a:pt x="539" y="184"/>
                  </a:cubicBezTo>
                  <a:cubicBezTo>
                    <a:pt x="545" y="178"/>
                    <a:pt x="539" y="179"/>
                    <a:pt x="534" y="179"/>
                  </a:cubicBezTo>
                  <a:cubicBezTo>
                    <a:pt x="524" y="179"/>
                    <a:pt x="513" y="176"/>
                    <a:pt x="503" y="180"/>
                  </a:cubicBezTo>
                  <a:cubicBezTo>
                    <a:pt x="491" y="183"/>
                    <a:pt x="480" y="183"/>
                    <a:pt x="468" y="184"/>
                  </a:cubicBezTo>
                  <a:cubicBezTo>
                    <a:pt x="463" y="183"/>
                    <a:pt x="457" y="179"/>
                    <a:pt x="451" y="182"/>
                  </a:cubicBezTo>
                  <a:cubicBezTo>
                    <a:pt x="443" y="184"/>
                    <a:pt x="436" y="182"/>
                    <a:pt x="429" y="178"/>
                  </a:cubicBezTo>
                  <a:cubicBezTo>
                    <a:pt x="432" y="174"/>
                    <a:pt x="437" y="172"/>
                    <a:pt x="441" y="172"/>
                  </a:cubicBezTo>
                  <a:cubicBezTo>
                    <a:pt x="450" y="171"/>
                    <a:pt x="460" y="173"/>
                    <a:pt x="470" y="170"/>
                  </a:cubicBezTo>
                  <a:close/>
                  <a:moveTo>
                    <a:pt x="744" y="186"/>
                  </a:moveTo>
                  <a:cubicBezTo>
                    <a:pt x="741" y="185"/>
                    <a:pt x="732" y="183"/>
                    <a:pt x="737" y="179"/>
                  </a:cubicBezTo>
                  <a:cubicBezTo>
                    <a:pt x="738" y="176"/>
                    <a:pt x="748" y="176"/>
                    <a:pt x="743" y="172"/>
                  </a:cubicBezTo>
                  <a:cubicBezTo>
                    <a:pt x="740" y="168"/>
                    <a:pt x="735" y="170"/>
                    <a:pt x="731" y="170"/>
                  </a:cubicBezTo>
                  <a:cubicBezTo>
                    <a:pt x="722" y="170"/>
                    <a:pt x="712" y="173"/>
                    <a:pt x="703" y="172"/>
                  </a:cubicBezTo>
                  <a:cubicBezTo>
                    <a:pt x="698" y="173"/>
                    <a:pt x="695" y="165"/>
                    <a:pt x="702" y="166"/>
                  </a:cubicBezTo>
                  <a:cubicBezTo>
                    <a:pt x="705" y="165"/>
                    <a:pt x="713" y="164"/>
                    <a:pt x="712" y="162"/>
                  </a:cubicBezTo>
                  <a:cubicBezTo>
                    <a:pt x="708" y="159"/>
                    <a:pt x="711" y="150"/>
                    <a:pt x="715" y="152"/>
                  </a:cubicBezTo>
                  <a:cubicBezTo>
                    <a:pt x="725" y="155"/>
                    <a:pt x="734" y="161"/>
                    <a:pt x="743" y="164"/>
                  </a:cubicBezTo>
                  <a:cubicBezTo>
                    <a:pt x="750" y="163"/>
                    <a:pt x="740" y="158"/>
                    <a:pt x="738" y="156"/>
                  </a:cubicBezTo>
                  <a:cubicBezTo>
                    <a:pt x="735" y="155"/>
                    <a:pt x="727" y="150"/>
                    <a:pt x="734" y="150"/>
                  </a:cubicBezTo>
                  <a:cubicBezTo>
                    <a:pt x="744" y="148"/>
                    <a:pt x="754" y="153"/>
                    <a:pt x="763" y="155"/>
                  </a:cubicBezTo>
                  <a:cubicBezTo>
                    <a:pt x="763" y="148"/>
                    <a:pt x="769" y="149"/>
                    <a:pt x="773" y="150"/>
                  </a:cubicBezTo>
                  <a:cubicBezTo>
                    <a:pt x="778" y="151"/>
                    <a:pt x="784" y="152"/>
                    <a:pt x="785" y="159"/>
                  </a:cubicBezTo>
                  <a:cubicBezTo>
                    <a:pt x="787" y="163"/>
                    <a:pt x="786" y="171"/>
                    <a:pt x="781" y="172"/>
                  </a:cubicBezTo>
                  <a:cubicBezTo>
                    <a:pt x="775" y="172"/>
                    <a:pt x="777" y="179"/>
                    <a:pt x="779" y="184"/>
                  </a:cubicBezTo>
                  <a:cubicBezTo>
                    <a:pt x="773" y="187"/>
                    <a:pt x="766" y="183"/>
                    <a:pt x="759" y="185"/>
                  </a:cubicBezTo>
                  <a:cubicBezTo>
                    <a:pt x="754" y="186"/>
                    <a:pt x="749" y="185"/>
                    <a:pt x="744" y="186"/>
                  </a:cubicBezTo>
                  <a:close/>
                  <a:moveTo>
                    <a:pt x="920" y="158"/>
                  </a:moveTo>
                  <a:cubicBezTo>
                    <a:pt x="915" y="159"/>
                    <a:pt x="909" y="158"/>
                    <a:pt x="905" y="162"/>
                  </a:cubicBezTo>
                  <a:cubicBezTo>
                    <a:pt x="900" y="168"/>
                    <a:pt x="910" y="165"/>
                    <a:pt x="913" y="166"/>
                  </a:cubicBezTo>
                  <a:cubicBezTo>
                    <a:pt x="919" y="165"/>
                    <a:pt x="927" y="165"/>
                    <a:pt x="932" y="169"/>
                  </a:cubicBezTo>
                  <a:cubicBezTo>
                    <a:pt x="936" y="174"/>
                    <a:pt x="942" y="179"/>
                    <a:pt x="948" y="177"/>
                  </a:cubicBezTo>
                  <a:cubicBezTo>
                    <a:pt x="948" y="171"/>
                    <a:pt x="955" y="174"/>
                    <a:pt x="959" y="173"/>
                  </a:cubicBezTo>
                  <a:cubicBezTo>
                    <a:pt x="964" y="172"/>
                    <a:pt x="969" y="171"/>
                    <a:pt x="975" y="173"/>
                  </a:cubicBezTo>
                  <a:cubicBezTo>
                    <a:pt x="981" y="175"/>
                    <a:pt x="986" y="179"/>
                    <a:pt x="992" y="178"/>
                  </a:cubicBezTo>
                  <a:cubicBezTo>
                    <a:pt x="996" y="176"/>
                    <a:pt x="1000" y="172"/>
                    <a:pt x="1004" y="172"/>
                  </a:cubicBezTo>
                  <a:cubicBezTo>
                    <a:pt x="1016" y="169"/>
                    <a:pt x="1028" y="170"/>
                    <a:pt x="1039" y="167"/>
                  </a:cubicBezTo>
                  <a:cubicBezTo>
                    <a:pt x="1052" y="168"/>
                    <a:pt x="1064" y="167"/>
                    <a:pt x="1077" y="168"/>
                  </a:cubicBezTo>
                  <a:cubicBezTo>
                    <a:pt x="1087" y="174"/>
                    <a:pt x="1098" y="174"/>
                    <a:pt x="1109" y="177"/>
                  </a:cubicBezTo>
                  <a:cubicBezTo>
                    <a:pt x="1116" y="179"/>
                    <a:pt x="1112" y="184"/>
                    <a:pt x="1107" y="184"/>
                  </a:cubicBezTo>
                  <a:cubicBezTo>
                    <a:pt x="1103" y="186"/>
                    <a:pt x="1097" y="184"/>
                    <a:pt x="1095" y="188"/>
                  </a:cubicBezTo>
                  <a:cubicBezTo>
                    <a:pt x="1095" y="193"/>
                    <a:pt x="1101" y="198"/>
                    <a:pt x="1093" y="196"/>
                  </a:cubicBezTo>
                  <a:cubicBezTo>
                    <a:pt x="1084" y="196"/>
                    <a:pt x="1074" y="197"/>
                    <a:pt x="1065" y="198"/>
                  </a:cubicBezTo>
                  <a:cubicBezTo>
                    <a:pt x="1060" y="197"/>
                    <a:pt x="1055" y="197"/>
                    <a:pt x="1051" y="194"/>
                  </a:cubicBezTo>
                  <a:cubicBezTo>
                    <a:pt x="1050" y="188"/>
                    <a:pt x="1046" y="186"/>
                    <a:pt x="1041" y="186"/>
                  </a:cubicBezTo>
                  <a:cubicBezTo>
                    <a:pt x="1036" y="187"/>
                    <a:pt x="1043" y="197"/>
                    <a:pt x="1036" y="196"/>
                  </a:cubicBezTo>
                  <a:cubicBezTo>
                    <a:pt x="1026" y="194"/>
                    <a:pt x="1017" y="198"/>
                    <a:pt x="1008" y="195"/>
                  </a:cubicBezTo>
                  <a:cubicBezTo>
                    <a:pt x="1002" y="195"/>
                    <a:pt x="998" y="191"/>
                    <a:pt x="992" y="192"/>
                  </a:cubicBezTo>
                  <a:cubicBezTo>
                    <a:pt x="991" y="199"/>
                    <a:pt x="985" y="196"/>
                    <a:pt x="981" y="197"/>
                  </a:cubicBezTo>
                  <a:cubicBezTo>
                    <a:pt x="973" y="197"/>
                    <a:pt x="965" y="199"/>
                    <a:pt x="957" y="197"/>
                  </a:cubicBezTo>
                  <a:cubicBezTo>
                    <a:pt x="952" y="195"/>
                    <a:pt x="955" y="184"/>
                    <a:pt x="949" y="188"/>
                  </a:cubicBezTo>
                  <a:cubicBezTo>
                    <a:pt x="944" y="188"/>
                    <a:pt x="940" y="189"/>
                    <a:pt x="937" y="194"/>
                  </a:cubicBezTo>
                  <a:cubicBezTo>
                    <a:pt x="927" y="198"/>
                    <a:pt x="916" y="196"/>
                    <a:pt x="907" y="189"/>
                  </a:cubicBezTo>
                  <a:cubicBezTo>
                    <a:pt x="903" y="186"/>
                    <a:pt x="900" y="196"/>
                    <a:pt x="895" y="193"/>
                  </a:cubicBezTo>
                  <a:cubicBezTo>
                    <a:pt x="890" y="194"/>
                    <a:pt x="887" y="189"/>
                    <a:pt x="884" y="184"/>
                  </a:cubicBezTo>
                  <a:cubicBezTo>
                    <a:pt x="880" y="179"/>
                    <a:pt x="883" y="176"/>
                    <a:pt x="886" y="172"/>
                  </a:cubicBezTo>
                  <a:cubicBezTo>
                    <a:pt x="887" y="165"/>
                    <a:pt x="879" y="164"/>
                    <a:pt x="875" y="160"/>
                  </a:cubicBezTo>
                  <a:cubicBezTo>
                    <a:pt x="872" y="159"/>
                    <a:pt x="864" y="153"/>
                    <a:pt x="871" y="152"/>
                  </a:cubicBezTo>
                  <a:cubicBezTo>
                    <a:pt x="883" y="150"/>
                    <a:pt x="895" y="150"/>
                    <a:pt x="906" y="151"/>
                  </a:cubicBezTo>
                  <a:cubicBezTo>
                    <a:pt x="913" y="152"/>
                    <a:pt x="920" y="155"/>
                    <a:pt x="927" y="156"/>
                  </a:cubicBezTo>
                  <a:cubicBezTo>
                    <a:pt x="925" y="157"/>
                    <a:pt x="923" y="159"/>
                    <a:pt x="920" y="158"/>
                  </a:cubicBezTo>
                  <a:close/>
                  <a:moveTo>
                    <a:pt x="336" y="275"/>
                  </a:moveTo>
                  <a:cubicBezTo>
                    <a:pt x="330" y="275"/>
                    <a:pt x="324" y="275"/>
                    <a:pt x="319" y="273"/>
                  </a:cubicBezTo>
                  <a:cubicBezTo>
                    <a:pt x="313" y="261"/>
                    <a:pt x="301" y="257"/>
                    <a:pt x="290" y="257"/>
                  </a:cubicBezTo>
                  <a:cubicBezTo>
                    <a:pt x="285" y="256"/>
                    <a:pt x="279" y="257"/>
                    <a:pt x="276" y="252"/>
                  </a:cubicBezTo>
                  <a:cubicBezTo>
                    <a:pt x="280" y="252"/>
                    <a:pt x="284" y="248"/>
                    <a:pt x="289" y="246"/>
                  </a:cubicBezTo>
                  <a:cubicBezTo>
                    <a:pt x="292" y="242"/>
                    <a:pt x="283" y="233"/>
                    <a:pt x="288" y="234"/>
                  </a:cubicBezTo>
                  <a:cubicBezTo>
                    <a:pt x="293" y="235"/>
                    <a:pt x="295" y="229"/>
                    <a:pt x="298" y="227"/>
                  </a:cubicBezTo>
                  <a:cubicBezTo>
                    <a:pt x="303" y="225"/>
                    <a:pt x="307" y="222"/>
                    <a:pt x="310" y="217"/>
                  </a:cubicBezTo>
                  <a:cubicBezTo>
                    <a:pt x="308" y="210"/>
                    <a:pt x="302" y="209"/>
                    <a:pt x="298" y="205"/>
                  </a:cubicBezTo>
                  <a:cubicBezTo>
                    <a:pt x="292" y="201"/>
                    <a:pt x="295" y="199"/>
                    <a:pt x="301" y="200"/>
                  </a:cubicBezTo>
                  <a:cubicBezTo>
                    <a:pt x="314" y="199"/>
                    <a:pt x="328" y="201"/>
                    <a:pt x="342" y="199"/>
                  </a:cubicBezTo>
                  <a:cubicBezTo>
                    <a:pt x="351" y="198"/>
                    <a:pt x="360" y="195"/>
                    <a:pt x="368" y="200"/>
                  </a:cubicBezTo>
                  <a:cubicBezTo>
                    <a:pt x="381" y="203"/>
                    <a:pt x="394" y="210"/>
                    <a:pt x="407" y="206"/>
                  </a:cubicBezTo>
                  <a:cubicBezTo>
                    <a:pt x="419" y="204"/>
                    <a:pt x="432" y="206"/>
                    <a:pt x="444" y="211"/>
                  </a:cubicBezTo>
                  <a:cubicBezTo>
                    <a:pt x="450" y="214"/>
                    <a:pt x="455" y="216"/>
                    <a:pt x="461" y="219"/>
                  </a:cubicBezTo>
                  <a:cubicBezTo>
                    <a:pt x="456" y="221"/>
                    <a:pt x="450" y="221"/>
                    <a:pt x="445" y="223"/>
                  </a:cubicBezTo>
                  <a:cubicBezTo>
                    <a:pt x="429" y="227"/>
                    <a:pt x="413" y="230"/>
                    <a:pt x="398" y="239"/>
                  </a:cubicBezTo>
                  <a:cubicBezTo>
                    <a:pt x="392" y="243"/>
                    <a:pt x="386" y="248"/>
                    <a:pt x="379" y="248"/>
                  </a:cubicBezTo>
                  <a:cubicBezTo>
                    <a:pt x="373" y="247"/>
                    <a:pt x="374" y="253"/>
                    <a:pt x="375" y="258"/>
                  </a:cubicBezTo>
                  <a:cubicBezTo>
                    <a:pt x="372" y="267"/>
                    <a:pt x="364" y="267"/>
                    <a:pt x="358" y="268"/>
                  </a:cubicBezTo>
                  <a:cubicBezTo>
                    <a:pt x="353" y="268"/>
                    <a:pt x="347" y="264"/>
                    <a:pt x="344" y="271"/>
                  </a:cubicBezTo>
                  <a:cubicBezTo>
                    <a:pt x="342" y="273"/>
                    <a:pt x="338" y="274"/>
                    <a:pt x="336" y="275"/>
                  </a:cubicBezTo>
                  <a:close/>
                  <a:moveTo>
                    <a:pt x="842" y="251"/>
                  </a:moveTo>
                  <a:cubicBezTo>
                    <a:pt x="838" y="250"/>
                    <a:pt x="831" y="252"/>
                    <a:pt x="832" y="245"/>
                  </a:cubicBezTo>
                  <a:cubicBezTo>
                    <a:pt x="829" y="239"/>
                    <a:pt x="822" y="237"/>
                    <a:pt x="822" y="229"/>
                  </a:cubicBezTo>
                  <a:cubicBezTo>
                    <a:pt x="823" y="222"/>
                    <a:pt x="826" y="214"/>
                    <a:pt x="832" y="216"/>
                  </a:cubicBezTo>
                  <a:cubicBezTo>
                    <a:pt x="838" y="217"/>
                    <a:pt x="839" y="215"/>
                    <a:pt x="833" y="211"/>
                  </a:cubicBezTo>
                  <a:cubicBezTo>
                    <a:pt x="831" y="206"/>
                    <a:pt x="840" y="207"/>
                    <a:pt x="843" y="207"/>
                  </a:cubicBezTo>
                  <a:cubicBezTo>
                    <a:pt x="855" y="205"/>
                    <a:pt x="866" y="208"/>
                    <a:pt x="877" y="210"/>
                  </a:cubicBezTo>
                  <a:cubicBezTo>
                    <a:pt x="890" y="212"/>
                    <a:pt x="903" y="206"/>
                    <a:pt x="915" y="212"/>
                  </a:cubicBezTo>
                  <a:cubicBezTo>
                    <a:pt x="915" y="216"/>
                    <a:pt x="909" y="217"/>
                    <a:pt x="907" y="220"/>
                  </a:cubicBezTo>
                  <a:cubicBezTo>
                    <a:pt x="901" y="227"/>
                    <a:pt x="894" y="232"/>
                    <a:pt x="887" y="237"/>
                  </a:cubicBezTo>
                  <a:cubicBezTo>
                    <a:pt x="874" y="239"/>
                    <a:pt x="860" y="235"/>
                    <a:pt x="847" y="236"/>
                  </a:cubicBezTo>
                  <a:cubicBezTo>
                    <a:pt x="850" y="239"/>
                    <a:pt x="856" y="241"/>
                    <a:pt x="858" y="244"/>
                  </a:cubicBezTo>
                  <a:cubicBezTo>
                    <a:pt x="856" y="249"/>
                    <a:pt x="851" y="250"/>
                    <a:pt x="847" y="251"/>
                  </a:cubicBezTo>
                  <a:cubicBezTo>
                    <a:pt x="845" y="251"/>
                    <a:pt x="843" y="251"/>
                    <a:pt x="842" y="251"/>
                  </a:cubicBezTo>
                  <a:close/>
                  <a:moveTo>
                    <a:pt x="766" y="270"/>
                  </a:moveTo>
                  <a:cubicBezTo>
                    <a:pt x="754" y="268"/>
                    <a:pt x="746" y="254"/>
                    <a:pt x="733" y="251"/>
                  </a:cubicBezTo>
                  <a:cubicBezTo>
                    <a:pt x="725" y="249"/>
                    <a:pt x="716" y="251"/>
                    <a:pt x="709" y="244"/>
                  </a:cubicBezTo>
                  <a:cubicBezTo>
                    <a:pt x="704" y="242"/>
                    <a:pt x="700" y="239"/>
                    <a:pt x="695" y="236"/>
                  </a:cubicBezTo>
                  <a:cubicBezTo>
                    <a:pt x="699" y="233"/>
                    <a:pt x="702" y="227"/>
                    <a:pt x="706" y="231"/>
                  </a:cubicBezTo>
                  <a:cubicBezTo>
                    <a:pt x="713" y="235"/>
                    <a:pt x="720" y="238"/>
                    <a:pt x="728" y="239"/>
                  </a:cubicBezTo>
                  <a:cubicBezTo>
                    <a:pt x="734" y="237"/>
                    <a:pt x="738" y="229"/>
                    <a:pt x="744" y="229"/>
                  </a:cubicBezTo>
                  <a:cubicBezTo>
                    <a:pt x="744" y="224"/>
                    <a:pt x="737" y="223"/>
                    <a:pt x="734" y="220"/>
                  </a:cubicBezTo>
                  <a:cubicBezTo>
                    <a:pt x="732" y="220"/>
                    <a:pt x="722" y="215"/>
                    <a:pt x="728" y="213"/>
                  </a:cubicBezTo>
                  <a:cubicBezTo>
                    <a:pt x="734" y="214"/>
                    <a:pt x="740" y="215"/>
                    <a:pt x="746" y="212"/>
                  </a:cubicBezTo>
                  <a:cubicBezTo>
                    <a:pt x="752" y="211"/>
                    <a:pt x="758" y="218"/>
                    <a:pt x="764" y="216"/>
                  </a:cubicBezTo>
                  <a:cubicBezTo>
                    <a:pt x="768" y="215"/>
                    <a:pt x="772" y="212"/>
                    <a:pt x="777" y="212"/>
                  </a:cubicBezTo>
                  <a:cubicBezTo>
                    <a:pt x="784" y="212"/>
                    <a:pt x="792" y="212"/>
                    <a:pt x="799" y="215"/>
                  </a:cubicBezTo>
                  <a:cubicBezTo>
                    <a:pt x="796" y="219"/>
                    <a:pt x="791" y="218"/>
                    <a:pt x="788" y="223"/>
                  </a:cubicBezTo>
                  <a:cubicBezTo>
                    <a:pt x="783" y="225"/>
                    <a:pt x="777" y="225"/>
                    <a:pt x="773" y="229"/>
                  </a:cubicBezTo>
                  <a:cubicBezTo>
                    <a:pt x="773" y="234"/>
                    <a:pt x="780" y="234"/>
                    <a:pt x="784" y="233"/>
                  </a:cubicBezTo>
                  <a:cubicBezTo>
                    <a:pt x="791" y="233"/>
                    <a:pt x="798" y="236"/>
                    <a:pt x="804" y="238"/>
                  </a:cubicBezTo>
                  <a:cubicBezTo>
                    <a:pt x="810" y="240"/>
                    <a:pt x="810" y="247"/>
                    <a:pt x="804" y="248"/>
                  </a:cubicBezTo>
                  <a:cubicBezTo>
                    <a:pt x="801" y="253"/>
                    <a:pt x="801" y="261"/>
                    <a:pt x="795" y="263"/>
                  </a:cubicBezTo>
                  <a:cubicBezTo>
                    <a:pt x="788" y="266"/>
                    <a:pt x="781" y="263"/>
                    <a:pt x="775" y="259"/>
                  </a:cubicBezTo>
                  <a:cubicBezTo>
                    <a:pt x="768" y="256"/>
                    <a:pt x="772" y="263"/>
                    <a:pt x="777" y="264"/>
                  </a:cubicBezTo>
                  <a:cubicBezTo>
                    <a:pt x="783" y="266"/>
                    <a:pt x="773" y="270"/>
                    <a:pt x="771" y="270"/>
                  </a:cubicBezTo>
                  <a:cubicBezTo>
                    <a:pt x="769" y="270"/>
                    <a:pt x="768" y="270"/>
                    <a:pt x="766" y="270"/>
                  </a:cubicBezTo>
                  <a:close/>
                  <a:moveTo>
                    <a:pt x="1273" y="464"/>
                  </a:moveTo>
                  <a:cubicBezTo>
                    <a:pt x="1268" y="459"/>
                    <a:pt x="1261" y="461"/>
                    <a:pt x="1257" y="456"/>
                  </a:cubicBezTo>
                  <a:cubicBezTo>
                    <a:pt x="1251" y="452"/>
                    <a:pt x="1261" y="452"/>
                    <a:pt x="1262" y="447"/>
                  </a:cubicBezTo>
                  <a:cubicBezTo>
                    <a:pt x="1256" y="444"/>
                    <a:pt x="1249" y="441"/>
                    <a:pt x="1242" y="441"/>
                  </a:cubicBezTo>
                  <a:cubicBezTo>
                    <a:pt x="1237" y="439"/>
                    <a:pt x="1232" y="434"/>
                    <a:pt x="1228" y="430"/>
                  </a:cubicBezTo>
                  <a:cubicBezTo>
                    <a:pt x="1230" y="422"/>
                    <a:pt x="1223" y="425"/>
                    <a:pt x="1219" y="424"/>
                  </a:cubicBezTo>
                  <a:cubicBezTo>
                    <a:pt x="1214" y="422"/>
                    <a:pt x="1208" y="419"/>
                    <a:pt x="1203" y="420"/>
                  </a:cubicBezTo>
                  <a:cubicBezTo>
                    <a:pt x="1205" y="425"/>
                    <a:pt x="1206" y="431"/>
                    <a:pt x="1200" y="428"/>
                  </a:cubicBezTo>
                  <a:cubicBezTo>
                    <a:pt x="1194" y="428"/>
                    <a:pt x="1189" y="424"/>
                    <a:pt x="1184" y="426"/>
                  </a:cubicBezTo>
                  <a:cubicBezTo>
                    <a:pt x="1179" y="433"/>
                    <a:pt x="1173" y="432"/>
                    <a:pt x="1166" y="432"/>
                  </a:cubicBezTo>
                  <a:cubicBezTo>
                    <a:pt x="1157" y="430"/>
                    <a:pt x="1148" y="430"/>
                    <a:pt x="1139" y="426"/>
                  </a:cubicBezTo>
                  <a:cubicBezTo>
                    <a:pt x="1137" y="419"/>
                    <a:pt x="1143" y="414"/>
                    <a:pt x="1148" y="414"/>
                  </a:cubicBezTo>
                  <a:cubicBezTo>
                    <a:pt x="1155" y="416"/>
                    <a:pt x="1150" y="406"/>
                    <a:pt x="1155" y="406"/>
                  </a:cubicBezTo>
                  <a:cubicBezTo>
                    <a:pt x="1163" y="407"/>
                    <a:pt x="1173" y="407"/>
                    <a:pt x="1181" y="411"/>
                  </a:cubicBezTo>
                  <a:cubicBezTo>
                    <a:pt x="1184" y="414"/>
                    <a:pt x="1191" y="420"/>
                    <a:pt x="1188" y="411"/>
                  </a:cubicBezTo>
                  <a:cubicBezTo>
                    <a:pt x="1188" y="406"/>
                    <a:pt x="1195" y="410"/>
                    <a:pt x="1199" y="408"/>
                  </a:cubicBezTo>
                  <a:cubicBezTo>
                    <a:pt x="1205" y="407"/>
                    <a:pt x="1211" y="404"/>
                    <a:pt x="1218" y="405"/>
                  </a:cubicBezTo>
                  <a:cubicBezTo>
                    <a:pt x="1225" y="407"/>
                    <a:pt x="1223" y="400"/>
                    <a:pt x="1218" y="398"/>
                  </a:cubicBezTo>
                  <a:cubicBezTo>
                    <a:pt x="1215" y="393"/>
                    <a:pt x="1209" y="394"/>
                    <a:pt x="1207" y="388"/>
                  </a:cubicBezTo>
                  <a:cubicBezTo>
                    <a:pt x="1210" y="385"/>
                    <a:pt x="1215" y="386"/>
                    <a:pt x="1219" y="384"/>
                  </a:cubicBezTo>
                  <a:cubicBezTo>
                    <a:pt x="1224" y="380"/>
                    <a:pt x="1231" y="380"/>
                    <a:pt x="1233" y="372"/>
                  </a:cubicBezTo>
                  <a:cubicBezTo>
                    <a:pt x="1236" y="369"/>
                    <a:pt x="1242" y="367"/>
                    <a:pt x="1243" y="362"/>
                  </a:cubicBezTo>
                  <a:cubicBezTo>
                    <a:pt x="1243" y="354"/>
                    <a:pt x="1235" y="351"/>
                    <a:pt x="1232" y="344"/>
                  </a:cubicBezTo>
                  <a:cubicBezTo>
                    <a:pt x="1230" y="340"/>
                    <a:pt x="1225" y="340"/>
                    <a:pt x="1221" y="339"/>
                  </a:cubicBezTo>
                  <a:cubicBezTo>
                    <a:pt x="1216" y="337"/>
                    <a:pt x="1210" y="335"/>
                    <a:pt x="1205" y="331"/>
                  </a:cubicBezTo>
                  <a:cubicBezTo>
                    <a:pt x="1204" y="326"/>
                    <a:pt x="1199" y="321"/>
                    <a:pt x="1196" y="325"/>
                  </a:cubicBezTo>
                  <a:cubicBezTo>
                    <a:pt x="1191" y="328"/>
                    <a:pt x="1186" y="326"/>
                    <a:pt x="1181" y="328"/>
                  </a:cubicBezTo>
                  <a:cubicBezTo>
                    <a:pt x="1176" y="328"/>
                    <a:pt x="1172" y="329"/>
                    <a:pt x="1167" y="330"/>
                  </a:cubicBezTo>
                  <a:cubicBezTo>
                    <a:pt x="1163" y="322"/>
                    <a:pt x="1168" y="322"/>
                    <a:pt x="1173" y="323"/>
                  </a:cubicBezTo>
                  <a:cubicBezTo>
                    <a:pt x="1177" y="321"/>
                    <a:pt x="1183" y="324"/>
                    <a:pt x="1185" y="319"/>
                  </a:cubicBezTo>
                  <a:cubicBezTo>
                    <a:pt x="1176" y="315"/>
                    <a:pt x="1167" y="310"/>
                    <a:pt x="1158" y="306"/>
                  </a:cubicBezTo>
                  <a:cubicBezTo>
                    <a:pt x="1154" y="305"/>
                    <a:pt x="1147" y="307"/>
                    <a:pt x="1146" y="299"/>
                  </a:cubicBezTo>
                  <a:cubicBezTo>
                    <a:pt x="1143" y="294"/>
                    <a:pt x="1137" y="295"/>
                    <a:pt x="1133" y="292"/>
                  </a:cubicBezTo>
                  <a:cubicBezTo>
                    <a:pt x="1127" y="291"/>
                    <a:pt x="1122" y="284"/>
                    <a:pt x="1116" y="288"/>
                  </a:cubicBezTo>
                  <a:cubicBezTo>
                    <a:pt x="1109" y="286"/>
                    <a:pt x="1102" y="283"/>
                    <a:pt x="1095" y="283"/>
                  </a:cubicBezTo>
                  <a:cubicBezTo>
                    <a:pt x="1090" y="285"/>
                    <a:pt x="1099" y="288"/>
                    <a:pt x="1102" y="288"/>
                  </a:cubicBezTo>
                  <a:cubicBezTo>
                    <a:pt x="1110" y="291"/>
                    <a:pt x="1119" y="292"/>
                    <a:pt x="1126" y="297"/>
                  </a:cubicBezTo>
                  <a:cubicBezTo>
                    <a:pt x="1131" y="302"/>
                    <a:pt x="1122" y="304"/>
                    <a:pt x="1119" y="304"/>
                  </a:cubicBezTo>
                  <a:cubicBezTo>
                    <a:pt x="1112" y="304"/>
                    <a:pt x="1105" y="302"/>
                    <a:pt x="1097" y="299"/>
                  </a:cubicBezTo>
                  <a:cubicBezTo>
                    <a:pt x="1093" y="298"/>
                    <a:pt x="1088" y="295"/>
                    <a:pt x="1084" y="299"/>
                  </a:cubicBezTo>
                  <a:cubicBezTo>
                    <a:pt x="1084" y="301"/>
                    <a:pt x="1093" y="309"/>
                    <a:pt x="1087" y="307"/>
                  </a:cubicBezTo>
                  <a:cubicBezTo>
                    <a:pt x="1080" y="304"/>
                    <a:pt x="1073" y="299"/>
                    <a:pt x="1066" y="303"/>
                  </a:cubicBezTo>
                  <a:cubicBezTo>
                    <a:pt x="1060" y="306"/>
                    <a:pt x="1054" y="299"/>
                    <a:pt x="1048" y="301"/>
                  </a:cubicBezTo>
                  <a:cubicBezTo>
                    <a:pt x="1040" y="303"/>
                    <a:pt x="1031" y="299"/>
                    <a:pt x="1023" y="299"/>
                  </a:cubicBezTo>
                  <a:cubicBezTo>
                    <a:pt x="1012" y="297"/>
                    <a:pt x="1000" y="301"/>
                    <a:pt x="989" y="297"/>
                  </a:cubicBezTo>
                  <a:cubicBezTo>
                    <a:pt x="991" y="290"/>
                    <a:pt x="986" y="288"/>
                    <a:pt x="981" y="289"/>
                  </a:cubicBezTo>
                  <a:cubicBezTo>
                    <a:pt x="977" y="288"/>
                    <a:pt x="975" y="294"/>
                    <a:pt x="970" y="293"/>
                  </a:cubicBezTo>
                  <a:cubicBezTo>
                    <a:pt x="960" y="293"/>
                    <a:pt x="949" y="291"/>
                    <a:pt x="941" y="285"/>
                  </a:cubicBezTo>
                  <a:cubicBezTo>
                    <a:pt x="935" y="280"/>
                    <a:pt x="943" y="278"/>
                    <a:pt x="946" y="278"/>
                  </a:cubicBezTo>
                  <a:cubicBezTo>
                    <a:pt x="955" y="278"/>
                    <a:pt x="964" y="281"/>
                    <a:pt x="973" y="279"/>
                  </a:cubicBezTo>
                  <a:cubicBezTo>
                    <a:pt x="977" y="277"/>
                    <a:pt x="968" y="274"/>
                    <a:pt x="965" y="272"/>
                  </a:cubicBezTo>
                  <a:cubicBezTo>
                    <a:pt x="958" y="269"/>
                    <a:pt x="950" y="269"/>
                    <a:pt x="942" y="268"/>
                  </a:cubicBezTo>
                  <a:cubicBezTo>
                    <a:pt x="936" y="269"/>
                    <a:pt x="930" y="267"/>
                    <a:pt x="924" y="266"/>
                  </a:cubicBezTo>
                  <a:cubicBezTo>
                    <a:pt x="925" y="261"/>
                    <a:pt x="927" y="254"/>
                    <a:pt x="932" y="254"/>
                  </a:cubicBezTo>
                  <a:cubicBezTo>
                    <a:pt x="940" y="254"/>
                    <a:pt x="932" y="249"/>
                    <a:pt x="928" y="248"/>
                  </a:cubicBezTo>
                  <a:cubicBezTo>
                    <a:pt x="925" y="246"/>
                    <a:pt x="930" y="239"/>
                    <a:pt x="932" y="236"/>
                  </a:cubicBezTo>
                  <a:cubicBezTo>
                    <a:pt x="938" y="229"/>
                    <a:pt x="945" y="225"/>
                    <a:pt x="953" y="222"/>
                  </a:cubicBezTo>
                  <a:cubicBezTo>
                    <a:pt x="957" y="218"/>
                    <a:pt x="961" y="218"/>
                    <a:pt x="965" y="216"/>
                  </a:cubicBezTo>
                  <a:cubicBezTo>
                    <a:pt x="973" y="216"/>
                    <a:pt x="980" y="213"/>
                    <a:pt x="988" y="213"/>
                  </a:cubicBezTo>
                  <a:cubicBezTo>
                    <a:pt x="995" y="213"/>
                    <a:pt x="1003" y="213"/>
                    <a:pt x="1010" y="215"/>
                  </a:cubicBezTo>
                  <a:cubicBezTo>
                    <a:pt x="1001" y="219"/>
                    <a:pt x="993" y="226"/>
                    <a:pt x="984" y="231"/>
                  </a:cubicBezTo>
                  <a:cubicBezTo>
                    <a:pt x="980" y="234"/>
                    <a:pt x="981" y="241"/>
                    <a:pt x="986" y="242"/>
                  </a:cubicBezTo>
                  <a:cubicBezTo>
                    <a:pt x="992" y="244"/>
                    <a:pt x="992" y="245"/>
                    <a:pt x="988" y="250"/>
                  </a:cubicBezTo>
                  <a:cubicBezTo>
                    <a:pt x="987" y="256"/>
                    <a:pt x="994" y="258"/>
                    <a:pt x="997" y="261"/>
                  </a:cubicBezTo>
                  <a:cubicBezTo>
                    <a:pt x="1001" y="264"/>
                    <a:pt x="1006" y="266"/>
                    <a:pt x="1010" y="268"/>
                  </a:cubicBezTo>
                  <a:cubicBezTo>
                    <a:pt x="1007" y="272"/>
                    <a:pt x="1000" y="269"/>
                    <a:pt x="998" y="274"/>
                  </a:cubicBezTo>
                  <a:cubicBezTo>
                    <a:pt x="1000" y="277"/>
                    <a:pt x="1007" y="275"/>
                    <a:pt x="1010" y="276"/>
                  </a:cubicBezTo>
                  <a:cubicBezTo>
                    <a:pt x="1015" y="277"/>
                    <a:pt x="1019" y="278"/>
                    <a:pt x="1022" y="272"/>
                  </a:cubicBezTo>
                  <a:cubicBezTo>
                    <a:pt x="1026" y="267"/>
                    <a:pt x="1019" y="262"/>
                    <a:pt x="1015" y="263"/>
                  </a:cubicBezTo>
                  <a:cubicBezTo>
                    <a:pt x="1011" y="262"/>
                    <a:pt x="1007" y="258"/>
                    <a:pt x="1003" y="255"/>
                  </a:cubicBezTo>
                  <a:cubicBezTo>
                    <a:pt x="1006" y="252"/>
                    <a:pt x="1010" y="249"/>
                    <a:pt x="1014" y="250"/>
                  </a:cubicBezTo>
                  <a:cubicBezTo>
                    <a:pt x="1018" y="251"/>
                    <a:pt x="1023" y="250"/>
                    <a:pt x="1027" y="250"/>
                  </a:cubicBezTo>
                  <a:cubicBezTo>
                    <a:pt x="1022" y="247"/>
                    <a:pt x="1017" y="244"/>
                    <a:pt x="1011" y="244"/>
                  </a:cubicBezTo>
                  <a:cubicBezTo>
                    <a:pt x="1006" y="244"/>
                    <a:pt x="1003" y="240"/>
                    <a:pt x="1005" y="234"/>
                  </a:cubicBezTo>
                  <a:cubicBezTo>
                    <a:pt x="1010" y="231"/>
                    <a:pt x="1015" y="230"/>
                    <a:pt x="1020" y="232"/>
                  </a:cubicBezTo>
                  <a:cubicBezTo>
                    <a:pt x="1025" y="232"/>
                    <a:pt x="1030" y="231"/>
                    <a:pt x="1034" y="231"/>
                  </a:cubicBezTo>
                  <a:cubicBezTo>
                    <a:pt x="1028" y="229"/>
                    <a:pt x="1023" y="227"/>
                    <a:pt x="1017" y="225"/>
                  </a:cubicBezTo>
                  <a:cubicBezTo>
                    <a:pt x="1028" y="218"/>
                    <a:pt x="1041" y="220"/>
                    <a:pt x="1053" y="216"/>
                  </a:cubicBezTo>
                  <a:cubicBezTo>
                    <a:pt x="1061" y="214"/>
                    <a:pt x="1070" y="215"/>
                    <a:pt x="1077" y="218"/>
                  </a:cubicBezTo>
                  <a:cubicBezTo>
                    <a:pt x="1084" y="223"/>
                    <a:pt x="1090" y="227"/>
                    <a:pt x="1096" y="233"/>
                  </a:cubicBezTo>
                  <a:cubicBezTo>
                    <a:pt x="1094" y="238"/>
                    <a:pt x="1089" y="243"/>
                    <a:pt x="1086" y="247"/>
                  </a:cubicBezTo>
                  <a:cubicBezTo>
                    <a:pt x="1084" y="254"/>
                    <a:pt x="1087" y="257"/>
                    <a:pt x="1092" y="256"/>
                  </a:cubicBezTo>
                  <a:cubicBezTo>
                    <a:pt x="1096" y="255"/>
                    <a:pt x="1102" y="254"/>
                    <a:pt x="1104" y="250"/>
                  </a:cubicBezTo>
                  <a:cubicBezTo>
                    <a:pt x="1106" y="245"/>
                    <a:pt x="1112" y="248"/>
                    <a:pt x="1116" y="247"/>
                  </a:cubicBezTo>
                  <a:cubicBezTo>
                    <a:pt x="1122" y="246"/>
                    <a:pt x="1119" y="257"/>
                    <a:pt x="1124" y="257"/>
                  </a:cubicBezTo>
                  <a:cubicBezTo>
                    <a:pt x="1129" y="261"/>
                    <a:pt x="1132" y="256"/>
                    <a:pt x="1129" y="250"/>
                  </a:cubicBezTo>
                  <a:cubicBezTo>
                    <a:pt x="1130" y="246"/>
                    <a:pt x="1134" y="241"/>
                    <a:pt x="1138" y="241"/>
                  </a:cubicBezTo>
                  <a:cubicBezTo>
                    <a:pt x="1150" y="236"/>
                    <a:pt x="1163" y="242"/>
                    <a:pt x="1175" y="242"/>
                  </a:cubicBezTo>
                  <a:cubicBezTo>
                    <a:pt x="1181" y="241"/>
                    <a:pt x="1188" y="241"/>
                    <a:pt x="1193" y="247"/>
                  </a:cubicBezTo>
                  <a:cubicBezTo>
                    <a:pt x="1197" y="250"/>
                    <a:pt x="1203" y="251"/>
                    <a:pt x="1207" y="255"/>
                  </a:cubicBezTo>
                  <a:cubicBezTo>
                    <a:pt x="1206" y="259"/>
                    <a:pt x="1200" y="258"/>
                    <a:pt x="1198" y="261"/>
                  </a:cubicBezTo>
                  <a:cubicBezTo>
                    <a:pt x="1193" y="261"/>
                    <a:pt x="1188" y="267"/>
                    <a:pt x="1195" y="268"/>
                  </a:cubicBezTo>
                  <a:cubicBezTo>
                    <a:pt x="1201" y="270"/>
                    <a:pt x="1206" y="262"/>
                    <a:pt x="1211" y="263"/>
                  </a:cubicBezTo>
                  <a:cubicBezTo>
                    <a:pt x="1217" y="262"/>
                    <a:pt x="1220" y="267"/>
                    <a:pt x="1223" y="272"/>
                  </a:cubicBezTo>
                  <a:cubicBezTo>
                    <a:pt x="1226" y="278"/>
                    <a:pt x="1230" y="270"/>
                    <a:pt x="1234" y="268"/>
                  </a:cubicBezTo>
                  <a:cubicBezTo>
                    <a:pt x="1237" y="265"/>
                    <a:pt x="1241" y="263"/>
                    <a:pt x="1246" y="265"/>
                  </a:cubicBezTo>
                  <a:cubicBezTo>
                    <a:pt x="1252" y="266"/>
                    <a:pt x="1257" y="267"/>
                    <a:pt x="1262" y="270"/>
                  </a:cubicBezTo>
                  <a:cubicBezTo>
                    <a:pt x="1259" y="274"/>
                    <a:pt x="1255" y="276"/>
                    <a:pt x="1251" y="280"/>
                  </a:cubicBezTo>
                  <a:cubicBezTo>
                    <a:pt x="1256" y="280"/>
                    <a:pt x="1261" y="280"/>
                    <a:pt x="1266" y="277"/>
                  </a:cubicBezTo>
                  <a:cubicBezTo>
                    <a:pt x="1271" y="276"/>
                    <a:pt x="1275" y="276"/>
                    <a:pt x="1273" y="284"/>
                  </a:cubicBezTo>
                  <a:cubicBezTo>
                    <a:pt x="1278" y="287"/>
                    <a:pt x="1282" y="288"/>
                    <a:pt x="1287" y="286"/>
                  </a:cubicBezTo>
                  <a:cubicBezTo>
                    <a:pt x="1295" y="283"/>
                    <a:pt x="1305" y="282"/>
                    <a:pt x="1313" y="288"/>
                  </a:cubicBezTo>
                  <a:cubicBezTo>
                    <a:pt x="1307" y="295"/>
                    <a:pt x="1298" y="293"/>
                    <a:pt x="1292" y="297"/>
                  </a:cubicBezTo>
                  <a:cubicBezTo>
                    <a:pt x="1288" y="302"/>
                    <a:pt x="1297" y="303"/>
                    <a:pt x="1300" y="301"/>
                  </a:cubicBezTo>
                  <a:cubicBezTo>
                    <a:pt x="1306" y="298"/>
                    <a:pt x="1313" y="301"/>
                    <a:pt x="1318" y="295"/>
                  </a:cubicBezTo>
                  <a:cubicBezTo>
                    <a:pt x="1326" y="292"/>
                    <a:pt x="1333" y="300"/>
                    <a:pt x="1338" y="306"/>
                  </a:cubicBezTo>
                  <a:cubicBezTo>
                    <a:pt x="1331" y="306"/>
                    <a:pt x="1324" y="305"/>
                    <a:pt x="1317" y="308"/>
                  </a:cubicBezTo>
                  <a:cubicBezTo>
                    <a:pt x="1317" y="314"/>
                    <a:pt x="1324" y="311"/>
                    <a:pt x="1328" y="312"/>
                  </a:cubicBezTo>
                  <a:cubicBezTo>
                    <a:pt x="1333" y="313"/>
                    <a:pt x="1341" y="313"/>
                    <a:pt x="1345" y="319"/>
                  </a:cubicBezTo>
                  <a:cubicBezTo>
                    <a:pt x="1344" y="321"/>
                    <a:pt x="1337" y="320"/>
                    <a:pt x="1334" y="320"/>
                  </a:cubicBezTo>
                  <a:cubicBezTo>
                    <a:pt x="1327" y="320"/>
                    <a:pt x="1320" y="315"/>
                    <a:pt x="1313" y="317"/>
                  </a:cubicBezTo>
                  <a:cubicBezTo>
                    <a:pt x="1309" y="320"/>
                    <a:pt x="1319" y="322"/>
                    <a:pt x="1321" y="324"/>
                  </a:cubicBezTo>
                  <a:cubicBezTo>
                    <a:pt x="1319" y="328"/>
                    <a:pt x="1313" y="326"/>
                    <a:pt x="1310" y="327"/>
                  </a:cubicBezTo>
                  <a:cubicBezTo>
                    <a:pt x="1304" y="327"/>
                    <a:pt x="1313" y="334"/>
                    <a:pt x="1316" y="332"/>
                  </a:cubicBezTo>
                  <a:cubicBezTo>
                    <a:pt x="1324" y="334"/>
                    <a:pt x="1332" y="337"/>
                    <a:pt x="1339" y="340"/>
                  </a:cubicBezTo>
                  <a:cubicBezTo>
                    <a:pt x="1341" y="344"/>
                    <a:pt x="1343" y="351"/>
                    <a:pt x="1348" y="347"/>
                  </a:cubicBezTo>
                  <a:cubicBezTo>
                    <a:pt x="1356" y="344"/>
                    <a:pt x="1364" y="352"/>
                    <a:pt x="1372" y="348"/>
                  </a:cubicBezTo>
                  <a:cubicBezTo>
                    <a:pt x="1379" y="345"/>
                    <a:pt x="1386" y="353"/>
                    <a:pt x="1392" y="357"/>
                  </a:cubicBezTo>
                  <a:cubicBezTo>
                    <a:pt x="1398" y="362"/>
                    <a:pt x="1388" y="360"/>
                    <a:pt x="1385" y="362"/>
                  </a:cubicBezTo>
                  <a:cubicBezTo>
                    <a:pt x="1379" y="364"/>
                    <a:pt x="1385" y="369"/>
                    <a:pt x="1389" y="367"/>
                  </a:cubicBezTo>
                  <a:cubicBezTo>
                    <a:pt x="1395" y="367"/>
                    <a:pt x="1401" y="366"/>
                    <a:pt x="1406" y="365"/>
                  </a:cubicBezTo>
                  <a:cubicBezTo>
                    <a:pt x="1416" y="362"/>
                    <a:pt x="1406" y="371"/>
                    <a:pt x="1411" y="372"/>
                  </a:cubicBezTo>
                  <a:cubicBezTo>
                    <a:pt x="1416" y="374"/>
                    <a:pt x="1422" y="373"/>
                    <a:pt x="1427" y="369"/>
                  </a:cubicBezTo>
                  <a:cubicBezTo>
                    <a:pt x="1433" y="372"/>
                    <a:pt x="1438" y="375"/>
                    <a:pt x="1444" y="378"/>
                  </a:cubicBezTo>
                  <a:cubicBezTo>
                    <a:pt x="1440" y="380"/>
                    <a:pt x="1439" y="386"/>
                    <a:pt x="1434" y="385"/>
                  </a:cubicBezTo>
                  <a:cubicBezTo>
                    <a:pt x="1429" y="385"/>
                    <a:pt x="1425" y="380"/>
                    <a:pt x="1420" y="384"/>
                  </a:cubicBezTo>
                  <a:cubicBezTo>
                    <a:pt x="1415" y="385"/>
                    <a:pt x="1425" y="388"/>
                    <a:pt x="1427" y="390"/>
                  </a:cubicBezTo>
                  <a:cubicBezTo>
                    <a:pt x="1431" y="395"/>
                    <a:pt x="1422" y="394"/>
                    <a:pt x="1420" y="396"/>
                  </a:cubicBezTo>
                  <a:cubicBezTo>
                    <a:pt x="1416" y="399"/>
                    <a:pt x="1413" y="403"/>
                    <a:pt x="1409" y="398"/>
                  </a:cubicBezTo>
                  <a:cubicBezTo>
                    <a:pt x="1404" y="390"/>
                    <a:pt x="1404" y="398"/>
                    <a:pt x="1403" y="403"/>
                  </a:cubicBezTo>
                  <a:cubicBezTo>
                    <a:pt x="1402" y="408"/>
                    <a:pt x="1408" y="417"/>
                    <a:pt x="1401" y="415"/>
                  </a:cubicBezTo>
                  <a:cubicBezTo>
                    <a:pt x="1397" y="412"/>
                    <a:pt x="1392" y="413"/>
                    <a:pt x="1388" y="409"/>
                  </a:cubicBezTo>
                  <a:cubicBezTo>
                    <a:pt x="1388" y="401"/>
                    <a:pt x="1382" y="405"/>
                    <a:pt x="1378" y="406"/>
                  </a:cubicBezTo>
                  <a:cubicBezTo>
                    <a:pt x="1375" y="403"/>
                    <a:pt x="1369" y="399"/>
                    <a:pt x="1374" y="394"/>
                  </a:cubicBezTo>
                  <a:cubicBezTo>
                    <a:pt x="1374" y="390"/>
                    <a:pt x="1366" y="392"/>
                    <a:pt x="1363" y="391"/>
                  </a:cubicBezTo>
                  <a:cubicBezTo>
                    <a:pt x="1353" y="388"/>
                    <a:pt x="1345" y="376"/>
                    <a:pt x="1334" y="379"/>
                  </a:cubicBezTo>
                  <a:cubicBezTo>
                    <a:pt x="1332" y="382"/>
                    <a:pt x="1322" y="380"/>
                    <a:pt x="1327" y="385"/>
                  </a:cubicBezTo>
                  <a:cubicBezTo>
                    <a:pt x="1329" y="388"/>
                    <a:pt x="1339" y="392"/>
                    <a:pt x="1334" y="393"/>
                  </a:cubicBezTo>
                  <a:cubicBezTo>
                    <a:pt x="1330" y="396"/>
                    <a:pt x="1326" y="392"/>
                    <a:pt x="1322" y="389"/>
                  </a:cubicBezTo>
                  <a:cubicBezTo>
                    <a:pt x="1319" y="387"/>
                    <a:pt x="1312" y="383"/>
                    <a:pt x="1317" y="391"/>
                  </a:cubicBezTo>
                  <a:cubicBezTo>
                    <a:pt x="1320" y="395"/>
                    <a:pt x="1322" y="403"/>
                    <a:pt x="1328" y="401"/>
                  </a:cubicBezTo>
                  <a:cubicBezTo>
                    <a:pt x="1333" y="400"/>
                    <a:pt x="1336" y="404"/>
                    <a:pt x="1338" y="409"/>
                  </a:cubicBezTo>
                  <a:cubicBezTo>
                    <a:pt x="1341" y="413"/>
                    <a:pt x="1343" y="419"/>
                    <a:pt x="1347" y="420"/>
                  </a:cubicBezTo>
                  <a:cubicBezTo>
                    <a:pt x="1351" y="415"/>
                    <a:pt x="1355" y="418"/>
                    <a:pt x="1359" y="421"/>
                  </a:cubicBezTo>
                  <a:cubicBezTo>
                    <a:pt x="1364" y="425"/>
                    <a:pt x="1369" y="426"/>
                    <a:pt x="1375" y="428"/>
                  </a:cubicBezTo>
                  <a:cubicBezTo>
                    <a:pt x="1370" y="428"/>
                    <a:pt x="1365" y="432"/>
                    <a:pt x="1372" y="435"/>
                  </a:cubicBezTo>
                  <a:cubicBezTo>
                    <a:pt x="1377" y="439"/>
                    <a:pt x="1385" y="440"/>
                    <a:pt x="1386" y="449"/>
                  </a:cubicBezTo>
                  <a:cubicBezTo>
                    <a:pt x="1388" y="458"/>
                    <a:pt x="1383" y="452"/>
                    <a:pt x="1380" y="448"/>
                  </a:cubicBezTo>
                  <a:cubicBezTo>
                    <a:pt x="1378" y="446"/>
                    <a:pt x="1371" y="438"/>
                    <a:pt x="1371" y="443"/>
                  </a:cubicBezTo>
                  <a:cubicBezTo>
                    <a:pt x="1373" y="449"/>
                    <a:pt x="1378" y="454"/>
                    <a:pt x="1380" y="460"/>
                  </a:cubicBezTo>
                  <a:cubicBezTo>
                    <a:pt x="1381" y="465"/>
                    <a:pt x="1369" y="457"/>
                    <a:pt x="1374" y="464"/>
                  </a:cubicBezTo>
                  <a:cubicBezTo>
                    <a:pt x="1377" y="467"/>
                    <a:pt x="1383" y="475"/>
                    <a:pt x="1375" y="471"/>
                  </a:cubicBezTo>
                  <a:cubicBezTo>
                    <a:pt x="1370" y="469"/>
                    <a:pt x="1366" y="463"/>
                    <a:pt x="1362" y="460"/>
                  </a:cubicBezTo>
                  <a:cubicBezTo>
                    <a:pt x="1352" y="462"/>
                    <a:pt x="1343" y="456"/>
                    <a:pt x="1336" y="451"/>
                  </a:cubicBezTo>
                  <a:cubicBezTo>
                    <a:pt x="1333" y="448"/>
                    <a:pt x="1327" y="443"/>
                    <a:pt x="1326" y="443"/>
                  </a:cubicBezTo>
                  <a:cubicBezTo>
                    <a:pt x="1329" y="452"/>
                    <a:pt x="1324" y="449"/>
                    <a:pt x="1319" y="446"/>
                  </a:cubicBezTo>
                  <a:cubicBezTo>
                    <a:pt x="1315" y="444"/>
                    <a:pt x="1310" y="443"/>
                    <a:pt x="1305" y="443"/>
                  </a:cubicBezTo>
                  <a:cubicBezTo>
                    <a:pt x="1311" y="455"/>
                    <a:pt x="1322" y="458"/>
                    <a:pt x="1332" y="462"/>
                  </a:cubicBezTo>
                  <a:cubicBezTo>
                    <a:pt x="1342" y="468"/>
                    <a:pt x="1353" y="474"/>
                    <a:pt x="1358" y="488"/>
                  </a:cubicBezTo>
                  <a:cubicBezTo>
                    <a:pt x="1345" y="486"/>
                    <a:pt x="1332" y="479"/>
                    <a:pt x="1319" y="477"/>
                  </a:cubicBezTo>
                  <a:cubicBezTo>
                    <a:pt x="1310" y="476"/>
                    <a:pt x="1301" y="476"/>
                    <a:pt x="1294" y="468"/>
                  </a:cubicBezTo>
                  <a:cubicBezTo>
                    <a:pt x="1290" y="465"/>
                    <a:pt x="1283" y="467"/>
                    <a:pt x="1278" y="463"/>
                  </a:cubicBezTo>
                  <a:cubicBezTo>
                    <a:pt x="1277" y="464"/>
                    <a:pt x="1273" y="460"/>
                    <a:pt x="1273" y="464"/>
                  </a:cubicBezTo>
                  <a:close/>
                  <a:moveTo>
                    <a:pt x="482" y="241"/>
                  </a:moveTo>
                  <a:cubicBezTo>
                    <a:pt x="490" y="242"/>
                    <a:pt x="497" y="240"/>
                    <a:pt x="503" y="235"/>
                  </a:cubicBezTo>
                  <a:cubicBezTo>
                    <a:pt x="512" y="233"/>
                    <a:pt x="521" y="235"/>
                    <a:pt x="529" y="238"/>
                  </a:cubicBezTo>
                  <a:cubicBezTo>
                    <a:pt x="537" y="236"/>
                    <a:pt x="529" y="248"/>
                    <a:pt x="533" y="248"/>
                  </a:cubicBezTo>
                  <a:cubicBezTo>
                    <a:pt x="539" y="248"/>
                    <a:pt x="545" y="246"/>
                    <a:pt x="550" y="244"/>
                  </a:cubicBezTo>
                  <a:cubicBezTo>
                    <a:pt x="553" y="242"/>
                    <a:pt x="563" y="246"/>
                    <a:pt x="560" y="241"/>
                  </a:cubicBezTo>
                  <a:cubicBezTo>
                    <a:pt x="558" y="238"/>
                    <a:pt x="550" y="231"/>
                    <a:pt x="557" y="233"/>
                  </a:cubicBezTo>
                  <a:cubicBezTo>
                    <a:pt x="566" y="234"/>
                    <a:pt x="575" y="235"/>
                    <a:pt x="582" y="240"/>
                  </a:cubicBezTo>
                  <a:cubicBezTo>
                    <a:pt x="584" y="244"/>
                    <a:pt x="586" y="250"/>
                    <a:pt x="589" y="253"/>
                  </a:cubicBezTo>
                  <a:cubicBezTo>
                    <a:pt x="592" y="257"/>
                    <a:pt x="596" y="263"/>
                    <a:pt x="601" y="260"/>
                  </a:cubicBezTo>
                  <a:cubicBezTo>
                    <a:pt x="606" y="260"/>
                    <a:pt x="609" y="254"/>
                    <a:pt x="604" y="251"/>
                  </a:cubicBezTo>
                  <a:cubicBezTo>
                    <a:pt x="600" y="246"/>
                    <a:pt x="596" y="241"/>
                    <a:pt x="595" y="234"/>
                  </a:cubicBezTo>
                  <a:cubicBezTo>
                    <a:pt x="592" y="228"/>
                    <a:pt x="595" y="222"/>
                    <a:pt x="601" y="225"/>
                  </a:cubicBezTo>
                  <a:cubicBezTo>
                    <a:pt x="609" y="227"/>
                    <a:pt x="619" y="227"/>
                    <a:pt x="628" y="229"/>
                  </a:cubicBezTo>
                  <a:cubicBezTo>
                    <a:pt x="634" y="233"/>
                    <a:pt x="642" y="234"/>
                    <a:pt x="647" y="241"/>
                  </a:cubicBezTo>
                  <a:cubicBezTo>
                    <a:pt x="648" y="252"/>
                    <a:pt x="656" y="258"/>
                    <a:pt x="663" y="264"/>
                  </a:cubicBezTo>
                  <a:cubicBezTo>
                    <a:pt x="664" y="268"/>
                    <a:pt x="656" y="273"/>
                    <a:pt x="660" y="277"/>
                  </a:cubicBezTo>
                  <a:cubicBezTo>
                    <a:pt x="671" y="285"/>
                    <a:pt x="683" y="290"/>
                    <a:pt x="696" y="290"/>
                  </a:cubicBezTo>
                  <a:cubicBezTo>
                    <a:pt x="704" y="291"/>
                    <a:pt x="712" y="295"/>
                    <a:pt x="720" y="298"/>
                  </a:cubicBezTo>
                  <a:cubicBezTo>
                    <a:pt x="724" y="298"/>
                    <a:pt x="728" y="306"/>
                    <a:pt x="726" y="309"/>
                  </a:cubicBezTo>
                  <a:cubicBezTo>
                    <a:pt x="718" y="310"/>
                    <a:pt x="710" y="305"/>
                    <a:pt x="702" y="304"/>
                  </a:cubicBezTo>
                  <a:cubicBezTo>
                    <a:pt x="697" y="307"/>
                    <a:pt x="691" y="309"/>
                    <a:pt x="685" y="308"/>
                  </a:cubicBezTo>
                  <a:cubicBezTo>
                    <a:pt x="680" y="310"/>
                    <a:pt x="684" y="320"/>
                    <a:pt x="689" y="316"/>
                  </a:cubicBezTo>
                  <a:cubicBezTo>
                    <a:pt x="694" y="317"/>
                    <a:pt x="700" y="312"/>
                    <a:pt x="705" y="314"/>
                  </a:cubicBezTo>
                  <a:cubicBezTo>
                    <a:pt x="709" y="316"/>
                    <a:pt x="714" y="322"/>
                    <a:pt x="706" y="322"/>
                  </a:cubicBezTo>
                  <a:cubicBezTo>
                    <a:pt x="699" y="328"/>
                    <a:pt x="689" y="327"/>
                    <a:pt x="681" y="327"/>
                  </a:cubicBezTo>
                  <a:cubicBezTo>
                    <a:pt x="665" y="327"/>
                    <a:pt x="649" y="323"/>
                    <a:pt x="634" y="317"/>
                  </a:cubicBezTo>
                  <a:cubicBezTo>
                    <a:pt x="630" y="315"/>
                    <a:pt x="627" y="311"/>
                    <a:pt x="622" y="313"/>
                  </a:cubicBezTo>
                  <a:cubicBezTo>
                    <a:pt x="618" y="314"/>
                    <a:pt x="616" y="319"/>
                    <a:pt x="611" y="320"/>
                  </a:cubicBezTo>
                  <a:cubicBezTo>
                    <a:pt x="605" y="325"/>
                    <a:pt x="597" y="322"/>
                    <a:pt x="591" y="324"/>
                  </a:cubicBezTo>
                  <a:cubicBezTo>
                    <a:pt x="583" y="324"/>
                    <a:pt x="577" y="330"/>
                    <a:pt x="569" y="329"/>
                  </a:cubicBezTo>
                  <a:cubicBezTo>
                    <a:pt x="557" y="332"/>
                    <a:pt x="544" y="332"/>
                    <a:pt x="532" y="333"/>
                  </a:cubicBezTo>
                  <a:cubicBezTo>
                    <a:pt x="525" y="332"/>
                    <a:pt x="518" y="332"/>
                    <a:pt x="511" y="333"/>
                  </a:cubicBezTo>
                  <a:cubicBezTo>
                    <a:pt x="506" y="334"/>
                    <a:pt x="502" y="332"/>
                    <a:pt x="498" y="330"/>
                  </a:cubicBezTo>
                  <a:cubicBezTo>
                    <a:pt x="496" y="325"/>
                    <a:pt x="502" y="320"/>
                    <a:pt x="495" y="319"/>
                  </a:cubicBezTo>
                  <a:cubicBezTo>
                    <a:pt x="478" y="316"/>
                    <a:pt x="461" y="319"/>
                    <a:pt x="445" y="313"/>
                  </a:cubicBezTo>
                  <a:cubicBezTo>
                    <a:pt x="440" y="311"/>
                    <a:pt x="435" y="305"/>
                    <a:pt x="430" y="303"/>
                  </a:cubicBezTo>
                  <a:cubicBezTo>
                    <a:pt x="422" y="301"/>
                    <a:pt x="431" y="299"/>
                    <a:pt x="434" y="298"/>
                  </a:cubicBezTo>
                  <a:cubicBezTo>
                    <a:pt x="440" y="298"/>
                    <a:pt x="446" y="298"/>
                    <a:pt x="451" y="296"/>
                  </a:cubicBezTo>
                  <a:cubicBezTo>
                    <a:pt x="462" y="296"/>
                    <a:pt x="473" y="294"/>
                    <a:pt x="484" y="295"/>
                  </a:cubicBezTo>
                  <a:cubicBezTo>
                    <a:pt x="500" y="295"/>
                    <a:pt x="516" y="297"/>
                    <a:pt x="532" y="295"/>
                  </a:cubicBezTo>
                  <a:cubicBezTo>
                    <a:pt x="538" y="293"/>
                    <a:pt x="528" y="291"/>
                    <a:pt x="525" y="290"/>
                  </a:cubicBezTo>
                  <a:cubicBezTo>
                    <a:pt x="508" y="285"/>
                    <a:pt x="490" y="284"/>
                    <a:pt x="472" y="284"/>
                  </a:cubicBezTo>
                  <a:cubicBezTo>
                    <a:pt x="456" y="283"/>
                    <a:pt x="439" y="284"/>
                    <a:pt x="423" y="285"/>
                  </a:cubicBezTo>
                  <a:cubicBezTo>
                    <a:pt x="418" y="283"/>
                    <a:pt x="414" y="281"/>
                    <a:pt x="409" y="279"/>
                  </a:cubicBezTo>
                  <a:cubicBezTo>
                    <a:pt x="410" y="274"/>
                    <a:pt x="416" y="277"/>
                    <a:pt x="420" y="276"/>
                  </a:cubicBezTo>
                  <a:cubicBezTo>
                    <a:pt x="429" y="273"/>
                    <a:pt x="439" y="275"/>
                    <a:pt x="449" y="273"/>
                  </a:cubicBezTo>
                  <a:cubicBezTo>
                    <a:pt x="454" y="272"/>
                    <a:pt x="459" y="273"/>
                    <a:pt x="463" y="269"/>
                  </a:cubicBezTo>
                  <a:cubicBezTo>
                    <a:pt x="459" y="262"/>
                    <a:pt x="453" y="266"/>
                    <a:pt x="448" y="266"/>
                  </a:cubicBezTo>
                  <a:cubicBezTo>
                    <a:pt x="439" y="266"/>
                    <a:pt x="429" y="271"/>
                    <a:pt x="420" y="263"/>
                  </a:cubicBezTo>
                  <a:cubicBezTo>
                    <a:pt x="416" y="260"/>
                    <a:pt x="411" y="260"/>
                    <a:pt x="406" y="260"/>
                  </a:cubicBezTo>
                  <a:cubicBezTo>
                    <a:pt x="400" y="260"/>
                    <a:pt x="399" y="254"/>
                    <a:pt x="405" y="251"/>
                  </a:cubicBezTo>
                  <a:cubicBezTo>
                    <a:pt x="409" y="245"/>
                    <a:pt x="416" y="243"/>
                    <a:pt x="422" y="240"/>
                  </a:cubicBezTo>
                  <a:cubicBezTo>
                    <a:pt x="428" y="237"/>
                    <a:pt x="435" y="236"/>
                    <a:pt x="441" y="234"/>
                  </a:cubicBezTo>
                  <a:cubicBezTo>
                    <a:pt x="450" y="229"/>
                    <a:pt x="461" y="231"/>
                    <a:pt x="470" y="226"/>
                  </a:cubicBezTo>
                  <a:cubicBezTo>
                    <a:pt x="476" y="225"/>
                    <a:pt x="482" y="225"/>
                    <a:pt x="487" y="227"/>
                  </a:cubicBezTo>
                  <a:cubicBezTo>
                    <a:pt x="485" y="232"/>
                    <a:pt x="480" y="233"/>
                    <a:pt x="482" y="240"/>
                  </a:cubicBezTo>
                  <a:cubicBezTo>
                    <a:pt x="481" y="241"/>
                    <a:pt x="482" y="241"/>
                    <a:pt x="482" y="241"/>
                  </a:cubicBezTo>
                  <a:close/>
                  <a:moveTo>
                    <a:pt x="1336" y="864"/>
                  </a:moveTo>
                  <a:cubicBezTo>
                    <a:pt x="1330" y="868"/>
                    <a:pt x="1338" y="857"/>
                    <a:pt x="1334" y="857"/>
                  </a:cubicBezTo>
                  <a:cubicBezTo>
                    <a:pt x="1328" y="857"/>
                    <a:pt x="1329" y="852"/>
                    <a:pt x="1329" y="846"/>
                  </a:cubicBezTo>
                  <a:cubicBezTo>
                    <a:pt x="1327" y="838"/>
                    <a:pt x="1328" y="829"/>
                    <a:pt x="1326" y="822"/>
                  </a:cubicBezTo>
                  <a:cubicBezTo>
                    <a:pt x="1323" y="817"/>
                    <a:pt x="1316" y="816"/>
                    <a:pt x="1312" y="819"/>
                  </a:cubicBezTo>
                  <a:cubicBezTo>
                    <a:pt x="1307" y="820"/>
                    <a:pt x="1304" y="810"/>
                    <a:pt x="1300" y="816"/>
                  </a:cubicBezTo>
                  <a:cubicBezTo>
                    <a:pt x="1289" y="826"/>
                    <a:pt x="1288" y="845"/>
                    <a:pt x="1278" y="857"/>
                  </a:cubicBezTo>
                  <a:cubicBezTo>
                    <a:pt x="1276" y="863"/>
                    <a:pt x="1272" y="864"/>
                    <a:pt x="1267" y="862"/>
                  </a:cubicBezTo>
                  <a:cubicBezTo>
                    <a:pt x="1262" y="860"/>
                    <a:pt x="1259" y="865"/>
                    <a:pt x="1257" y="871"/>
                  </a:cubicBezTo>
                  <a:cubicBezTo>
                    <a:pt x="1240" y="869"/>
                    <a:pt x="1223" y="870"/>
                    <a:pt x="1206" y="869"/>
                  </a:cubicBezTo>
                  <a:cubicBezTo>
                    <a:pt x="1202" y="869"/>
                    <a:pt x="1197" y="869"/>
                    <a:pt x="1193" y="873"/>
                  </a:cubicBezTo>
                  <a:cubicBezTo>
                    <a:pt x="1185" y="879"/>
                    <a:pt x="1177" y="885"/>
                    <a:pt x="1168" y="888"/>
                  </a:cubicBezTo>
                  <a:cubicBezTo>
                    <a:pt x="1166" y="893"/>
                    <a:pt x="1166" y="900"/>
                    <a:pt x="1161" y="901"/>
                  </a:cubicBezTo>
                  <a:cubicBezTo>
                    <a:pt x="1154" y="903"/>
                    <a:pt x="1148" y="902"/>
                    <a:pt x="1141" y="901"/>
                  </a:cubicBezTo>
                  <a:cubicBezTo>
                    <a:pt x="1134" y="901"/>
                    <a:pt x="1127" y="900"/>
                    <a:pt x="1121" y="904"/>
                  </a:cubicBezTo>
                  <a:cubicBezTo>
                    <a:pt x="1118" y="909"/>
                    <a:pt x="1122" y="914"/>
                    <a:pt x="1122" y="920"/>
                  </a:cubicBezTo>
                  <a:cubicBezTo>
                    <a:pt x="1111" y="927"/>
                    <a:pt x="1099" y="930"/>
                    <a:pt x="1087" y="931"/>
                  </a:cubicBezTo>
                  <a:cubicBezTo>
                    <a:pt x="1077" y="933"/>
                    <a:pt x="1070" y="943"/>
                    <a:pt x="1061" y="945"/>
                  </a:cubicBezTo>
                  <a:cubicBezTo>
                    <a:pt x="1056" y="945"/>
                    <a:pt x="1048" y="942"/>
                    <a:pt x="1049" y="934"/>
                  </a:cubicBezTo>
                  <a:cubicBezTo>
                    <a:pt x="1052" y="928"/>
                    <a:pt x="1059" y="926"/>
                    <a:pt x="1061" y="919"/>
                  </a:cubicBezTo>
                  <a:cubicBezTo>
                    <a:pt x="1063" y="913"/>
                    <a:pt x="1067" y="909"/>
                    <a:pt x="1066" y="902"/>
                  </a:cubicBezTo>
                  <a:cubicBezTo>
                    <a:pt x="1066" y="888"/>
                    <a:pt x="1061" y="876"/>
                    <a:pt x="1059" y="863"/>
                  </a:cubicBezTo>
                  <a:cubicBezTo>
                    <a:pt x="1052" y="859"/>
                    <a:pt x="1044" y="856"/>
                    <a:pt x="1038" y="851"/>
                  </a:cubicBezTo>
                  <a:cubicBezTo>
                    <a:pt x="1036" y="847"/>
                    <a:pt x="1036" y="841"/>
                    <a:pt x="1030" y="842"/>
                  </a:cubicBezTo>
                  <a:cubicBezTo>
                    <a:pt x="1026" y="841"/>
                    <a:pt x="1025" y="834"/>
                    <a:pt x="1019" y="837"/>
                  </a:cubicBezTo>
                  <a:cubicBezTo>
                    <a:pt x="1015" y="834"/>
                    <a:pt x="1016" y="827"/>
                    <a:pt x="1011" y="826"/>
                  </a:cubicBezTo>
                  <a:cubicBezTo>
                    <a:pt x="993" y="814"/>
                    <a:pt x="974" y="806"/>
                    <a:pt x="956" y="796"/>
                  </a:cubicBezTo>
                  <a:cubicBezTo>
                    <a:pt x="947" y="791"/>
                    <a:pt x="939" y="800"/>
                    <a:pt x="931" y="802"/>
                  </a:cubicBezTo>
                  <a:cubicBezTo>
                    <a:pt x="927" y="800"/>
                    <a:pt x="922" y="804"/>
                    <a:pt x="919" y="800"/>
                  </a:cubicBezTo>
                  <a:cubicBezTo>
                    <a:pt x="915" y="798"/>
                    <a:pt x="910" y="801"/>
                    <a:pt x="907" y="799"/>
                  </a:cubicBezTo>
                  <a:cubicBezTo>
                    <a:pt x="907" y="792"/>
                    <a:pt x="900" y="800"/>
                    <a:pt x="897" y="799"/>
                  </a:cubicBezTo>
                  <a:cubicBezTo>
                    <a:pt x="893" y="803"/>
                    <a:pt x="890" y="798"/>
                    <a:pt x="886" y="797"/>
                  </a:cubicBezTo>
                  <a:cubicBezTo>
                    <a:pt x="883" y="792"/>
                    <a:pt x="878" y="796"/>
                    <a:pt x="877" y="795"/>
                  </a:cubicBezTo>
                  <a:cubicBezTo>
                    <a:pt x="874" y="791"/>
                    <a:pt x="872" y="790"/>
                    <a:pt x="868" y="789"/>
                  </a:cubicBezTo>
                  <a:cubicBezTo>
                    <a:pt x="863" y="787"/>
                    <a:pt x="859" y="789"/>
                    <a:pt x="855" y="787"/>
                  </a:cubicBezTo>
                  <a:cubicBezTo>
                    <a:pt x="848" y="784"/>
                    <a:pt x="844" y="774"/>
                    <a:pt x="838" y="769"/>
                  </a:cubicBezTo>
                  <a:cubicBezTo>
                    <a:pt x="833" y="765"/>
                    <a:pt x="832" y="771"/>
                    <a:pt x="836" y="775"/>
                  </a:cubicBezTo>
                  <a:cubicBezTo>
                    <a:pt x="838" y="780"/>
                    <a:pt x="828" y="776"/>
                    <a:pt x="826" y="778"/>
                  </a:cubicBezTo>
                  <a:cubicBezTo>
                    <a:pt x="793" y="778"/>
                    <a:pt x="760" y="778"/>
                    <a:pt x="727" y="778"/>
                  </a:cubicBezTo>
                  <a:cubicBezTo>
                    <a:pt x="670" y="777"/>
                    <a:pt x="612" y="777"/>
                    <a:pt x="555" y="777"/>
                  </a:cubicBezTo>
                  <a:cubicBezTo>
                    <a:pt x="524" y="777"/>
                    <a:pt x="492" y="777"/>
                    <a:pt x="461" y="777"/>
                  </a:cubicBezTo>
                  <a:cubicBezTo>
                    <a:pt x="417" y="777"/>
                    <a:pt x="373" y="778"/>
                    <a:pt x="330" y="777"/>
                  </a:cubicBezTo>
                  <a:cubicBezTo>
                    <a:pt x="326" y="775"/>
                    <a:pt x="322" y="771"/>
                    <a:pt x="324" y="765"/>
                  </a:cubicBezTo>
                  <a:cubicBezTo>
                    <a:pt x="320" y="767"/>
                    <a:pt x="315" y="769"/>
                    <a:pt x="312" y="763"/>
                  </a:cubicBezTo>
                  <a:cubicBezTo>
                    <a:pt x="312" y="755"/>
                    <a:pt x="307" y="757"/>
                    <a:pt x="304" y="760"/>
                  </a:cubicBezTo>
                  <a:cubicBezTo>
                    <a:pt x="300" y="761"/>
                    <a:pt x="295" y="756"/>
                    <a:pt x="295" y="751"/>
                  </a:cubicBezTo>
                  <a:cubicBezTo>
                    <a:pt x="294" y="744"/>
                    <a:pt x="292" y="741"/>
                    <a:pt x="287" y="743"/>
                  </a:cubicBezTo>
                  <a:cubicBezTo>
                    <a:pt x="281" y="744"/>
                    <a:pt x="277" y="740"/>
                    <a:pt x="272" y="739"/>
                  </a:cubicBezTo>
                  <a:cubicBezTo>
                    <a:pt x="270" y="736"/>
                    <a:pt x="267" y="729"/>
                    <a:pt x="263" y="733"/>
                  </a:cubicBezTo>
                  <a:cubicBezTo>
                    <a:pt x="257" y="734"/>
                    <a:pt x="250" y="736"/>
                    <a:pt x="244" y="730"/>
                  </a:cubicBezTo>
                  <a:cubicBezTo>
                    <a:pt x="242" y="725"/>
                    <a:pt x="247" y="720"/>
                    <a:pt x="249" y="718"/>
                  </a:cubicBezTo>
                  <a:cubicBezTo>
                    <a:pt x="247" y="713"/>
                    <a:pt x="239" y="717"/>
                    <a:pt x="238" y="714"/>
                  </a:cubicBezTo>
                  <a:cubicBezTo>
                    <a:pt x="242" y="710"/>
                    <a:pt x="246" y="706"/>
                    <a:pt x="251" y="705"/>
                  </a:cubicBezTo>
                  <a:cubicBezTo>
                    <a:pt x="258" y="700"/>
                    <a:pt x="253" y="699"/>
                    <a:pt x="247" y="700"/>
                  </a:cubicBezTo>
                  <a:cubicBezTo>
                    <a:pt x="244" y="702"/>
                    <a:pt x="239" y="702"/>
                    <a:pt x="237" y="698"/>
                  </a:cubicBezTo>
                  <a:cubicBezTo>
                    <a:pt x="237" y="692"/>
                    <a:pt x="237" y="687"/>
                    <a:pt x="231" y="689"/>
                  </a:cubicBezTo>
                  <a:cubicBezTo>
                    <a:pt x="228" y="686"/>
                    <a:pt x="223" y="681"/>
                    <a:pt x="222" y="678"/>
                  </a:cubicBezTo>
                  <a:cubicBezTo>
                    <a:pt x="225" y="671"/>
                    <a:pt x="221" y="668"/>
                    <a:pt x="217" y="672"/>
                  </a:cubicBezTo>
                  <a:cubicBezTo>
                    <a:pt x="213" y="678"/>
                    <a:pt x="209" y="674"/>
                    <a:pt x="205" y="670"/>
                  </a:cubicBezTo>
                  <a:cubicBezTo>
                    <a:pt x="201" y="666"/>
                    <a:pt x="197" y="660"/>
                    <a:pt x="196" y="653"/>
                  </a:cubicBezTo>
                  <a:cubicBezTo>
                    <a:pt x="198" y="649"/>
                    <a:pt x="204" y="645"/>
                    <a:pt x="204" y="641"/>
                  </a:cubicBezTo>
                  <a:cubicBezTo>
                    <a:pt x="202" y="635"/>
                    <a:pt x="197" y="629"/>
                    <a:pt x="199" y="622"/>
                  </a:cubicBezTo>
                  <a:cubicBezTo>
                    <a:pt x="200" y="616"/>
                    <a:pt x="193" y="616"/>
                    <a:pt x="190" y="614"/>
                  </a:cubicBezTo>
                  <a:cubicBezTo>
                    <a:pt x="183" y="610"/>
                    <a:pt x="176" y="608"/>
                    <a:pt x="169" y="605"/>
                  </a:cubicBezTo>
                  <a:cubicBezTo>
                    <a:pt x="161" y="595"/>
                    <a:pt x="154" y="583"/>
                    <a:pt x="146" y="574"/>
                  </a:cubicBezTo>
                  <a:cubicBezTo>
                    <a:pt x="137" y="561"/>
                    <a:pt x="125" y="554"/>
                    <a:pt x="115" y="546"/>
                  </a:cubicBezTo>
                  <a:cubicBezTo>
                    <a:pt x="111" y="542"/>
                    <a:pt x="109" y="535"/>
                    <a:pt x="103" y="536"/>
                  </a:cubicBezTo>
                  <a:cubicBezTo>
                    <a:pt x="95" y="534"/>
                    <a:pt x="90" y="543"/>
                    <a:pt x="84" y="546"/>
                  </a:cubicBezTo>
                  <a:cubicBezTo>
                    <a:pt x="80" y="550"/>
                    <a:pt x="73" y="548"/>
                    <a:pt x="71" y="554"/>
                  </a:cubicBezTo>
                  <a:cubicBezTo>
                    <a:pt x="62" y="545"/>
                    <a:pt x="52" y="539"/>
                    <a:pt x="43" y="531"/>
                  </a:cubicBezTo>
                  <a:cubicBezTo>
                    <a:pt x="42" y="525"/>
                    <a:pt x="38" y="521"/>
                    <a:pt x="33" y="522"/>
                  </a:cubicBezTo>
                  <a:cubicBezTo>
                    <a:pt x="24" y="522"/>
                    <a:pt x="15" y="524"/>
                    <a:pt x="6" y="523"/>
                  </a:cubicBezTo>
                  <a:cubicBezTo>
                    <a:pt x="3" y="516"/>
                    <a:pt x="5" y="507"/>
                    <a:pt x="4" y="500"/>
                  </a:cubicBezTo>
                  <a:cubicBezTo>
                    <a:pt x="4" y="463"/>
                    <a:pt x="5" y="426"/>
                    <a:pt x="3" y="390"/>
                  </a:cubicBezTo>
                  <a:cubicBezTo>
                    <a:pt x="3" y="365"/>
                    <a:pt x="3" y="339"/>
                    <a:pt x="3" y="314"/>
                  </a:cubicBezTo>
                  <a:cubicBezTo>
                    <a:pt x="0" y="307"/>
                    <a:pt x="9" y="312"/>
                    <a:pt x="12" y="310"/>
                  </a:cubicBezTo>
                  <a:cubicBezTo>
                    <a:pt x="22" y="309"/>
                    <a:pt x="32" y="314"/>
                    <a:pt x="42" y="317"/>
                  </a:cubicBezTo>
                  <a:cubicBezTo>
                    <a:pt x="54" y="323"/>
                    <a:pt x="68" y="325"/>
                    <a:pt x="81" y="326"/>
                  </a:cubicBezTo>
                  <a:cubicBezTo>
                    <a:pt x="88" y="326"/>
                    <a:pt x="94" y="328"/>
                    <a:pt x="101" y="331"/>
                  </a:cubicBezTo>
                  <a:cubicBezTo>
                    <a:pt x="103" y="329"/>
                    <a:pt x="97" y="322"/>
                    <a:pt x="94" y="321"/>
                  </a:cubicBezTo>
                  <a:cubicBezTo>
                    <a:pt x="89" y="315"/>
                    <a:pt x="97" y="314"/>
                    <a:pt x="101" y="313"/>
                  </a:cubicBezTo>
                  <a:cubicBezTo>
                    <a:pt x="105" y="310"/>
                    <a:pt x="111" y="315"/>
                    <a:pt x="115" y="311"/>
                  </a:cubicBezTo>
                  <a:cubicBezTo>
                    <a:pt x="125" y="312"/>
                    <a:pt x="134" y="315"/>
                    <a:pt x="143" y="309"/>
                  </a:cubicBezTo>
                  <a:cubicBezTo>
                    <a:pt x="147" y="306"/>
                    <a:pt x="151" y="307"/>
                    <a:pt x="155" y="305"/>
                  </a:cubicBezTo>
                  <a:cubicBezTo>
                    <a:pt x="164" y="302"/>
                    <a:pt x="174" y="305"/>
                    <a:pt x="182" y="298"/>
                  </a:cubicBezTo>
                  <a:cubicBezTo>
                    <a:pt x="189" y="296"/>
                    <a:pt x="197" y="296"/>
                    <a:pt x="204" y="298"/>
                  </a:cubicBezTo>
                  <a:cubicBezTo>
                    <a:pt x="199" y="306"/>
                    <a:pt x="190" y="302"/>
                    <a:pt x="183" y="307"/>
                  </a:cubicBezTo>
                  <a:cubicBezTo>
                    <a:pt x="175" y="310"/>
                    <a:pt x="166" y="309"/>
                    <a:pt x="159" y="314"/>
                  </a:cubicBezTo>
                  <a:cubicBezTo>
                    <a:pt x="154" y="321"/>
                    <a:pt x="146" y="318"/>
                    <a:pt x="139" y="321"/>
                  </a:cubicBezTo>
                  <a:cubicBezTo>
                    <a:pt x="133" y="325"/>
                    <a:pt x="136" y="327"/>
                    <a:pt x="141" y="328"/>
                  </a:cubicBezTo>
                  <a:cubicBezTo>
                    <a:pt x="145" y="331"/>
                    <a:pt x="149" y="334"/>
                    <a:pt x="153" y="336"/>
                  </a:cubicBezTo>
                  <a:cubicBezTo>
                    <a:pt x="150" y="331"/>
                    <a:pt x="152" y="325"/>
                    <a:pt x="158" y="326"/>
                  </a:cubicBezTo>
                  <a:cubicBezTo>
                    <a:pt x="165" y="325"/>
                    <a:pt x="169" y="316"/>
                    <a:pt x="176" y="317"/>
                  </a:cubicBezTo>
                  <a:cubicBezTo>
                    <a:pt x="182" y="318"/>
                    <a:pt x="188" y="317"/>
                    <a:pt x="193" y="313"/>
                  </a:cubicBezTo>
                  <a:cubicBezTo>
                    <a:pt x="201" y="308"/>
                    <a:pt x="210" y="308"/>
                    <a:pt x="219" y="308"/>
                  </a:cubicBezTo>
                  <a:cubicBezTo>
                    <a:pt x="226" y="301"/>
                    <a:pt x="235" y="302"/>
                    <a:pt x="243" y="297"/>
                  </a:cubicBezTo>
                  <a:cubicBezTo>
                    <a:pt x="240" y="291"/>
                    <a:pt x="234" y="290"/>
                    <a:pt x="230" y="286"/>
                  </a:cubicBezTo>
                  <a:cubicBezTo>
                    <a:pt x="238" y="286"/>
                    <a:pt x="247" y="289"/>
                    <a:pt x="253" y="297"/>
                  </a:cubicBezTo>
                  <a:cubicBezTo>
                    <a:pt x="257" y="303"/>
                    <a:pt x="261" y="309"/>
                    <a:pt x="268" y="311"/>
                  </a:cubicBezTo>
                  <a:cubicBezTo>
                    <a:pt x="274" y="314"/>
                    <a:pt x="280" y="316"/>
                    <a:pt x="287" y="316"/>
                  </a:cubicBezTo>
                  <a:cubicBezTo>
                    <a:pt x="291" y="314"/>
                    <a:pt x="280" y="307"/>
                    <a:pt x="286" y="305"/>
                  </a:cubicBezTo>
                  <a:cubicBezTo>
                    <a:pt x="291" y="306"/>
                    <a:pt x="296" y="299"/>
                    <a:pt x="299" y="305"/>
                  </a:cubicBezTo>
                  <a:cubicBezTo>
                    <a:pt x="302" y="310"/>
                    <a:pt x="297" y="315"/>
                    <a:pt x="305" y="315"/>
                  </a:cubicBezTo>
                  <a:cubicBezTo>
                    <a:pt x="313" y="315"/>
                    <a:pt x="321" y="312"/>
                    <a:pt x="327" y="304"/>
                  </a:cubicBezTo>
                  <a:cubicBezTo>
                    <a:pt x="347" y="301"/>
                    <a:pt x="366" y="313"/>
                    <a:pt x="386" y="316"/>
                  </a:cubicBezTo>
                  <a:cubicBezTo>
                    <a:pt x="399" y="319"/>
                    <a:pt x="412" y="322"/>
                    <a:pt x="425" y="324"/>
                  </a:cubicBezTo>
                  <a:cubicBezTo>
                    <a:pt x="436" y="325"/>
                    <a:pt x="447" y="327"/>
                    <a:pt x="459" y="325"/>
                  </a:cubicBezTo>
                  <a:cubicBezTo>
                    <a:pt x="469" y="326"/>
                    <a:pt x="478" y="330"/>
                    <a:pt x="487" y="335"/>
                  </a:cubicBezTo>
                  <a:cubicBezTo>
                    <a:pt x="491" y="341"/>
                    <a:pt x="482" y="340"/>
                    <a:pt x="479" y="340"/>
                  </a:cubicBezTo>
                  <a:cubicBezTo>
                    <a:pt x="474" y="340"/>
                    <a:pt x="469" y="340"/>
                    <a:pt x="465" y="343"/>
                  </a:cubicBezTo>
                  <a:cubicBezTo>
                    <a:pt x="460" y="350"/>
                    <a:pt x="465" y="350"/>
                    <a:pt x="470" y="350"/>
                  </a:cubicBezTo>
                  <a:cubicBezTo>
                    <a:pt x="494" y="354"/>
                    <a:pt x="519" y="356"/>
                    <a:pt x="543" y="350"/>
                  </a:cubicBezTo>
                  <a:cubicBezTo>
                    <a:pt x="551" y="348"/>
                    <a:pt x="560" y="347"/>
                    <a:pt x="569" y="352"/>
                  </a:cubicBezTo>
                  <a:cubicBezTo>
                    <a:pt x="577" y="356"/>
                    <a:pt x="586" y="354"/>
                    <a:pt x="593" y="359"/>
                  </a:cubicBezTo>
                  <a:cubicBezTo>
                    <a:pt x="600" y="361"/>
                    <a:pt x="595" y="365"/>
                    <a:pt x="591" y="367"/>
                  </a:cubicBezTo>
                  <a:cubicBezTo>
                    <a:pt x="590" y="370"/>
                    <a:pt x="598" y="372"/>
                    <a:pt x="601" y="375"/>
                  </a:cubicBezTo>
                  <a:cubicBezTo>
                    <a:pt x="606" y="378"/>
                    <a:pt x="608" y="381"/>
                    <a:pt x="606" y="373"/>
                  </a:cubicBezTo>
                  <a:cubicBezTo>
                    <a:pt x="607" y="371"/>
                    <a:pt x="617" y="373"/>
                    <a:pt x="613" y="368"/>
                  </a:cubicBezTo>
                  <a:cubicBezTo>
                    <a:pt x="609" y="364"/>
                    <a:pt x="603" y="360"/>
                    <a:pt x="604" y="352"/>
                  </a:cubicBezTo>
                  <a:cubicBezTo>
                    <a:pt x="603" y="345"/>
                    <a:pt x="610" y="348"/>
                    <a:pt x="614" y="347"/>
                  </a:cubicBezTo>
                  <a:cubicBezTo>
                    <a:pt x="620" y="346"/>
                    <a:pt x="626" y="346"/>
                    <a:pt x="632" y="343"/>
                  </a:cubicBezTo>
                  <a:cubicBezTo>
                    <a:pt x="636" y="335"/>
                    <a:pt x="644" y="339"/>
                    <a:pt x="650" y="341"/>
                  </a:cubicBezTo>
                  <a:cubicBezTo>
                    <a:pt x="660" y="344"/>
                    <a:pt x="669" y="346"/>
                    <a:pt x="679" y="344"/>
                  </a:cubicBezTo>
                  <a:cubicBezTo>
                    <a:pt x="687" y="353"/>
                    <a:pt x="699" y="351"/>
                    <a:pt x="709" y="353"/>
                  </a:cubicBezTo>
                  <a:cubicBezTo>
                    <a:pt x="716" y="354"/>
                    <a:pt x="721" y="352"/>
                    <a:pt x="727" y="351"/>
                  </a:cubicBezTo>
                  <a:cubicBezTo>
                    <a:pt x="743" y="350"/>
                    <a:pt x="758" y="354"/>
                    <a:pt x="773" y="348"/>
                  </a:cubicBezTo>
                  <a:cubicBezTo>
                    <a:pt x="779" y="352"/>
                    <a:pt x="786" y="357"/>
                    <a:pt x="793" y="356"/>
                  </a:cubicBezTo>
                  <a:cubicBezTo>
                    <a:pt x="797" y="351"/>
                    <a:pt x="794" y="345"/>
                    <a:pt x="789" y="345"/>
                  </a:cubicBezTo>
                  <a:cubicBezTo>
                    <a:pt x="784" y="343"/>
                    <a:pt x="778" y="343"/>
                    <a:pt x="772" y="343"/>
                  </a:cubicBezTo>
                  <a:cubicBezTo>
                    <a:pt x="771" y="335"/>
                    <a:pt x="778" y="339"/>
                    <a:pt x="782" y="338"/>
                  </a:cubicBezTo>
                  <a:cubicBezTo>
                    <a:pt x="791" y="338"/>
                    <a:pt x="799" y="343"/>
                    <a:pt x="808" y="343"/>
                  </a:cubicBezTo>
                  <a:cubicBezTo>
                    <a:pt x="814" y="344"/>
                    <a:pt x="812" y="349"/>
                    <a:pt x="810" y="354"/>
                  </a:cubicBezTo>
                  <a:cubicBezTo>
                    <a:pt x="808" y="360"/>
                    <a:pt x="812" y="365"/>
                    <a:pt x="817" y="365"/>
                  </a:cubicBezTo>
                  <a:cubicBezTo>
                    <a:pt x="821" y="364"/>
                    <a:pt x="826" y="369"/>
                    <a:pt x="829" y="368"/>
                  </a:cubicBezTo>
                  <a:cubicBezTo>
                    <a:pt x="829" y="361"/>
                    <a:pt x="822" y="355"/>
                    <a:pt x="826" y="348"/>
                  </a:cubicBezTo>
                  <a:cubicBezTo>
                    <a:pt x="828" y="343"/>
                    <a:pt x="834" y="347"/>
                    <a:pt x="838" y="345"/>
                  </a:cubicBezTo>
                  <a:cubicBezTo>
                    <a:pt x="844" y="345"/>
                    <a:pt x="847" y="335"/>
                    <a:pt x="854" y="336"/>
                  </a:cubicBezTo>
                  <a:cubicBezTo>
                    <a:pt x="857" y="336"/>
                    <a:pt x="865" y="336"/>
                    <a:pt x="861" y="329"/>
                  </a:cubicBezTo>
                  <a:cubicBezTo>
                    <a:pt x="859" y="323"/>
                    <a:pt x="853" y="326"/>
                    <a:pt x="849" y="327"/>
                  </a:cubicBezTo>
                  <a:cubicBezTo>
                    <a:pt x="845" y="327"/>
                    <a:pt x="838" y="328"/>
                    <a:pt x="845" y="322"/>
                  </a:cubicBezTo>
                  <a:cubicBezTo>
                    <a:pt x="848" y="320"/>
                    <a:pt x="853" y="321"/>
                    <a:pt x="856" y="319"/>
                  </a:cubicBezTo>
                  <a:cubicBezTo>
                    <a:pt x="861" y="318"/>
                    <a:pt x="865" y="323"/>
                    <a:pt x="870" y="325"/>
                  </a:cubicBezTo>
                  <a:cubicBezTo>
                    <a:pt x="870" y="321"/>
                    <a:pt x="872" y="310"/>
                    <a:pt x="867" y="312"/>
                  </a:cubicBezTo>
                  <a:cubicBezTo>
                    <a:pt x="859" y="313"/>
                    <a:pt x="851" y="312"/>
                    <a:pt x="844" y="308"/>
                  </a:cubicBezTo>
                  <a:cubicBezTo>
                    <a:pt x="833" y="310"/>
                    <a:pt x="823" y="305"/>
                    <a:pt x="813" y="302"/>
                  </a:cubicBezTo>
                  <a:cubicBezTo>
                    <a:pt x="809" y="301"/>
                    <a:pt x="804" y="294"/>
                    <a:pt x="810" y="293"/>
                  </a:cubicBezTo>
                  <a:cubicBezTo>
                    <a:pt x="814" y="290"/>
                    <a:pt x="819" y="287"/>
                    <a:pt x="812" y="286"/>
                  </a:cubicBezTo>
                  <a:cubicBezTo>
                    <a:pt x="809" y="283"/>
                    <a:pt x="800" y="284"/>
                    <a:pt x="805" y="279"/>
                  </a:cubicBezTo>
                  <a:cubicBezTo>
                    <a:pt x="808" y="272"/>
                    <a:pt x="815" y="268"/>
                    <a:pt x="821" y="272"/>
                  </a:cubicBezTo>
                  <a:cubicBezTo>
                    <a:pt x="827" y="276"/>
                    <a:pt x="829" y="267"/>
                    <a:pt x="823" y="266"/>
                  </a:cubicBezTo>
                  <a:cubicBezTo>
                    <a:pt x="817" y="263"/>
                    <a:pt x="824" y="260"/>
                    <a:pt x="828" y="259"/>
                  </a:cubicBezTo>
                  <a:cubicBezTo>
                    <a:pt x="838" y="258"/>
                    <a:pt x="849" y="257"/>
                    <a:pt x="859" y="263"/>
                  </a:cubicBezTo>
                  <a:cubicBezTo>
                    <a:pt x="863" y="265"/>
                    <a:pt x="870" y="267"/>
                    <a:pt x="870" y="274"/>
                  </a:cubicBezTo>
                  <a:cubicBezTo>
                    <a:pt x="865" y="280"/>
                    <a:pt x="872" y="281"/>
                    <a:pt x="876" y="283"/>
                  </a:cubicBezTo>
                  <a:cubicBezTo>
                    <a:pt x="882" y="287"/>
                    <a:pt x="887" y="292"/>
                    <a:pt x="894" y="295"/>
                  </a:cubicBezTo>
                  <a:cubicBezTo>
                    <a:pt x="891" y="301"/>
                    <a:pt x="884" y="296"/>
                    <a:pt x="880" y="301"/>
                  </a:cubicBezTo>
                  <a:cubicBezTo>
                    <a:pt x="875" y="305"/>
                    <a:pt x="876" y="308"/>
                    <a:pt x="882" y="308"/>
                  </a:cubicBezTo>
                  <a:cubicBezTo>
                    <a:pt x="887" y="310"/>
                    <a:pt x="894" y="311"/>
                    <a:pt x="899" y="309"/>
                  </a:cubicBezTo>
                  <a:cubicBezTo>
                    <a:pt x="905" y="309"/>
                    <a:pt x="910" y="312"/>
                    <a:pt x="915" y="313"/>
                  </a:cubicBezTo>
                  <a:cubicBezTo>
                    <a:pt x="913" y="317"/>
                    <a:pt x="903" y="318"/>
                    <a:pt x="911" y="322"/>
                  </a:cubicBezTo>
                  <a:cubicBezTo>
                    <a:pt x="916" y="325"/>
                    <a:pt x="918" y="332"/>
                    <a:pt x="918" y="340"/>
                  </a:cubicBezTo>
                  <a:cubicBezTo>
                    <a:pt x="923" y="339"/>
                    <a:pt x="929" y="336"/>
                    <a:pt x="931" y="329"/>
                  </a:cubicBezTo>
                  <a:cubicBezTo>
                    <a:pt x="933" y="321"/>
                    <a:pt x="940" y="316"/>
                    <a:pt x="946" y="320"/>
                  </a:cubicBezTo>
                  <a:cubicBezTo>
                    <a:pt x="953" y="324"/>
                    <a:pt x="961" y="327"/>
                    <a:pt x="964" y="336"/>
                  </a:cubicBezTo>
                  <a:cubicBezTo>
                    <a:pt x="963" y="343"/>
                    <a:pt x="957" y="340"/>
                    <a:pt x="953" y="339"/>
                  </a:cubicBezTo>
                  <a:cubicBezTo>
                    <a:pt x="950" y="344"/>
                    <a:pt x="952" y="350"/>
                    <a:pt x="956" y="352"/>
                  </a:cubicBezTo>
                  <a:cubicBezTo>
                    <a:pt x="962" y="356"/>
                    <a:pt x="967" y="361"/>
                    <a:pt x="972" y="365"/>
                  </a:cubicBezTo>
                  <a:cubicBezTo>
                    <a:pt x="977" y="363"/>
                    <a:pt x="982" y="363"/>
                    <a:pt x="987" y="361"/>
                  </a:cubicBezTo>
                  <a:cubicBezTo>
                    <a:pt x="987" y="354"/>
                    <a:pt x="992" y="352"/>
                    <a:pt x="996" y="349"/>
                  </a:cubicBezTo>
                  <a:cubicBezTo>
                    <a:pt x="1000" y="347"/>
                    <a:pt x="1001" y="341"/>
                    <a:pt x="1003" y="336"/>
                  </a:cubicBezTo>
                  <a:cubicBezTo>
                    <a:pt x="1004" y="330"/>
                    <a:pt x="1008" y="328"/>
                    <a:pt x="1013" y="330"/>
                  </a:cubicBezTo>
                  <a:cubicBezTo>
                    <a:pt x="1017" y="330"/>
                    <a:pt x="1022" y="331"/>
                    <a:pt x="1022" y="324"/>
                  </a:cubicBezTo>
                  <a:cubicBezTo>
                    <a:pt x="1017" y="322"/>
                    <a:pt x="1012" y="320"/>
                    <a:pt x="1007" y="317"/>
                  </a:cubicBezTo>
                  <a:cubicBezTo>
                    <a:pt x="1007" y="312"/>
                    <a:pt x="1007" y="306"/>
                    <a:pt x="1012" y="305"/>
                  </a:cubicBezTo>
                  <a:cubicBezTo>
                    <a:pt x="1019" y="306"/>
                    <a:pt x="1027" y="304"/>
                    <a:pt x="1034" y="307"/>
                  </a:cubicBezTo>
                  <a:cubicBezTo>
                    <a:pt x="1043" y="309"/>
                    <a:pt x="1054" y="309"/>
                    <a:pt x="1062" y="316"/>
                  </a:cubicBezTo>
                  <a:cubicBezTo>
                    <a:pt x="1067" y="321"/>
                    <a:pt x="1074" y="314"/>
                    <a:pt x="1078" y="320"/>
                  </a:cubicBezTo>
                  <a:cubicBezTo>
                    <a:pt x="1079" y="326"/>
                    <a:pt x="1081" y="332"/>
                    <a:pt x="1075" y="333"/>
                  </a:cubicBezTo>
                  <a:cubicBezTo>
                    <a:pt x="1069" y="337"/>
                    <a:pt x="1066" y="324"/>
                    <a:pt x="1060" y="329"/>
                  </a:cubicBezTo>
                  <a:cubicBezTo>
                    <a:pt x="1054" y="329"/>
                    <a:pt x="1057" y="336"/>
                    <a:pt x="1060" y="340"/>
                  </a:cubicBezTo>
                  <a:cubicBezTo>
                    <a:pt x="1065" y="349"/>
                    <a:pt x="1073" y="353"/>
                    <a:pt x="1081" y="358"/>
                  </a:cubicBezTo>
                  <a:cubicBezTo>
                    <a:pt x="1082" y="363"/>
                    <a:pt x="1078" y="368"/>
                    <a:pt x="1074" y="369"/>
                  </a:cubicBezTo>
                  <a:cubicBezTo>
                    <a:pt x="1068" y="373"/>
                    <a:pt x="1063" y="379"/>
                    <a:pt x="1057" y="378"/>
                  </a:cubicBezTo>
                  <a:cubicBezTo>
                    <a:pt x="1052" y="380"/>
                    <a:pt x="1048" y="386"/>
                    <a:pt x="1044" y="382"/>
                  </a:cubicBezTo>
                  <a:cubicBezTo>
                    <a:pt x="1035" y="378"/>
                    <a:pt x="1029" y="368"/>
                    <a:pt x="1019" y="368"/>
                  </a:cubicBezTo>
                  <a:cubicBezTo>
                    <a:pt x="1012" y="370"/>
                    <a:pt x="1015" y="372"/>
                    <a:pt x="1020" y="374"/>
                  </a:cubicBezTo>
                  <a:cubicBezTo>
                    <a:pt x="1026" y="376"/>
                    <a:pt x="1031" y="381"/>
                    <a:pt x="1037" y="385"/>
                  </a:cubicBezTo>
                  <a:cubicBezTo>
                    <a:pt x="1030" y="386"/>
                    <a:pt x="1023" y="384"/>
                    <a:pt x="1015" y="386"/>
                  </a:cubicBezTo>
                  <a:cubicBezTo>
                    <a:pt x="1010" y="386"/>
                    <a:pt x="1009" y="376"/>
                    <a:pt x="1004" y="378"/>
                  </a:cubicBezTo>
                  <a:cubicBezTo>
                    <a:pt x="996" y="378"/>
                    <a:pt x="989" y="378"/>
                    <a:pt x="982" y="380"/>
                  </a:cubicBezTo>
                  <a:cubicBezTo>
                    <a:pt x="979" y="384"/>
                    <a:pt x="989" y="384"/>
                    <a:pt x="991" y="386"/>
                  </a:cubicBezTo>
                  <a:cubicBezTo>
                    <a:pt x="999" y="387"/>
                    <a:pt x="995" y="392"/>
                    <a:pt x="990" y="394"/>
                  </a:cubicBezTo>
                  <a:cubicBezTo>
                    <a:pt x="981" y="399"/>
                    <a:pt x="973" y="409"/>
                    <a:pt x="962" y="406"/>
                  </a:cubicBezTo>
                  <a:cubicBezTo>
                    <a:pt x="955" y="405"/>
                    <a:pt x="951" y="398"/>
                    <a:pt x="943" y="397"/>
                  </a:cubicBezTo>
                  <a:cubicBezTo>
                    <a:pt x="936" y="396"/>
                    <a:pt x="929" y="391"/>
                    <a:pt x="921" y="393"/>
                  </a:cubicBezTo>
                  <a:cubicBezTo>
                    <a:pt x="917" y="392"/>
                    <a:pt x="912" y="394"/>
                    <a:pt x="908" y="394"/>
                  </a:cubicBezTo>
                  <a:cubicBezTo>
                    <a:pt x="918" y="397"/>
                    <a:pt x="929" y="398"/>
                    <a:pt x="939" y="405"/>
                  </a:cubicBezTo>
                  <a:cubicBezTo>
                    <a:pt x="950" y="411"/>
                    <a:pt x="963" y="413"/>
                    <a:pt x="975" y="413"/>
                  </a:cubicBezTo>
                  <a:cubicBezTo>
                    <a:pt x="972" y="419"/>
                    <a:pt x="971" y="426"/>
                    <a:pt x="966" y="428"/>
                  </a:cubicBezTo>
                  <a:cubicBezTo>
                    <a:pt x="957" y="434"/>
                    <a:pt x="948" y="440"/>
                    <a:pt x="938" y="438"/>
                  </a:cubicBezTo>
                  <a:cubicBezTo>
                    <a:pt x="933" y="438"/>
                    <a:pt x="929" y="435"/>
                    <a:pt x="924" y="433"/>
                  </a:cubicBezTo>
                  <a:cubicBezTo>
                    <a:pt x="922" y="438"/>
                    <a:pt x="927" y="444"/>
                    <a:pt x="925" y="447"/>
                  </a:cubicBezTo>
                  <a:cubicBezTo>
                    <a:pt x="915" y="449"/>
                    <a:pt x="905" y="445"/>
                    <a:pt x="894" y="442"/>
                  </a:cubicBezTo>
                  <a:cubicBezTo>
                    <a:pt x="884" y="441"/>
                    <a:pt x="874" y="440"/>
                    <a:pt x="864" y="438"/>
                  </a:cubicBezTo>
                  <a:cubicBezTo>
                    <a:pt x="873" y="442"/>
                    <a:pt x="881" y="448"/>
                    <a:pt x="890" y="448"/>
                  </a:cubicBezTo>
                  <a:cubicBezTo>
                    <a:pt x="898" y="450"/>
                    <a:pt x="906" y="450"/>
                    <a:pt x="913" y="456"/>
                  </a:cubicBezTo>
                  <a:cubicBezTo>
                    <a:pt x="912" y="461"/>
                    <a:pt x="906" y="462"/>
                    <a:pt x="902" y="463"/>
                  </a:cubicBezTo>
                  <a:cubicBezTo>
                    <a:pt x="896" y="465"/>
                    <a:pt x="888" y="462"/>
                    <a:pt x="882" y="463"/>
                  </a:cubicBezTo>
                  <a:cubicBezTo>
                    <a:pt x="876" y="466"/>
                    <a:pt x="887" y="467"/>
                    <a:pt x="889" y="469"/>
                  </a:cubicBezTo>
                  <a:cubicBezTo>
                    <a:pt x="889" y="473"/>
                    <a:pt x="883" y="475"/>
                    <a:pt x="879" y="476"/>
                  </a:cubicBezTo>
                  <a:cubicBezTo>
                    <a:pt x="873" y="479"/>
                    <a:pt x="867" y="482"/>
                    <a:pt x="862" y="486"/>
                  </a:cubicBezTo>
                  <a:cubicBezTo>
                    <a:pt x="865" y="492"/>
                    <a:pt x="863" y="497"/>
                    <a:pt x="858" y="497"/>
                  </a:cubicBezTo>
                  <a:cubicBezTo>
                    <a:pt x="851" y="497"/>
                    <a:pt x="848" y="506"/>
                    <a:pt x="845" y="511"/>
                  </a:cubicBezTo>
                  <a:cubicBezTo>
                    <a:pt x="843" y="518"/>
                    <a:pt x="839" y="524"/>
                    <a:pt x="838" y="531"/>
                  </a:cubicBezTo>
                  <a:cubicBezTo>
                    <a:pt x="838" y="537"/>
                    <a:pt x="836" y="542"/>
                    <a:pt x="838" y="548"/>
                  </a:cubicBezTo>
                  <a:cubicBezTo>
                    <a:pt x="838" y="554"/>
                    <a:pt x="842" y="558"/>
                    <a:pt x="846" y="558"/>
                  </a:cubicBezTo>
                  <a:cubicBezTo>
                    <a:pt x="852" y="561"/>
                    <a:pt x="860" y="556"/>
                    <a:pt x="866" y="559"/>
                  </a:cubicBezTo>
                  <a:cubicBezTo>
                    <a:pt x="871" y="563"/>
                    <a:pt x="872" y="571"/>
                    <a:pt x="876" y="577"/>
                  </a:cubicBezTo>
                  <a:cubicBezTo>
                    <a:pt x="880" y="582"/>
                    <a:pt x="881" y="590"/>
                    <a:pt x="879" y="597"/>
                  </a:cubicBezTo>
                  <a:cubicBezTo>
                    <a:pt x="889" y="598"/>
                    <a:pt x="898" y="592"/>
                    <a:pt x="908" y="593"/>
                  </a:cubicBezTo>
                  <a:cubicBezTo>
                    <a:pt x="918" y="592"/>
                    <a:pt x="928" y="599"/>
                    <a:pt x="939" y="601"/>
                  </a:cubicBezTo>
                  <a:cubicBezTo>
                    <a:pt x="947" y="602"/>
                    <a:pt x="955" y="608"/>
                    <a:pt x="962" y="613"/>
                  </a:cubicBezTo>
                  <a:cubicBezTo>
                    <a:pt x="966" y="617"/>
                    <a:pt x="969" y="623"/>
                    <a:pt x="975" y="623"/>
                  </a:cubicBezTo>
                  <a:cubicBezTo>
                    <a:pt x="987" y="626"/>
                    <a:pt x="1000" y="627"/>
                    <a:pt x="1011" y="635"/>
                  </a:cubicBezTo>
                  <a:cubicBezTo>
                    <a:pt x="1017" y="637"/>
                    <a:pt x="1024" y="639"/>
                    <a:pt x="1030" y="638"/>
                  </a:cubicBezTo>
                  <a:cubicBezTo>
                    <a:pt x="1036" y="638"/>
                    <a:pt x="1042" y="637"/>
                    <a:pt x="1048" y="638"/>
                  </a:cubicBezTo>
                  <a:cubicBezTo>
                    <a:pt x="1053" y="640"/>
                    <a:pt x="1060" y="639"/>
                    <a:pt x="1065" y="643"/>
                  </a:cubicBezTo>
                  <a:cubicBezTo>
                    <a:pt x="1063" y="649"/>
                    <a:pt x="1060" y="656"/>
                    <a:pt x="1062" y="662"/>
                  </a:cubicBezTo>
                  <a:cubicBezTo>
                    <a:pt x="1067" y="666"/>
                    <a:pt x="1065" y="675"/>
                    <a:pt x="1064" y="681"/>
                  </a:cubicBezTo>
                  <a:cubicBezTo>
                    <a:pt x="1060" y="686"/>
                    <a:pt x="1063" y="690"/>
                    <a:pt x="1068" y="691"/>
                  </a:cubicBezTo>
                  <a:cubicBezTo>
                    <a:pt x="1072" y="694"/>
                    <a:pt x="1075" y="701"/>
                    <a:pt x="1073" y="707"/>
                  </a:cubicBezTo>
                  <a:cubicBezTo>
                    <a:pt x="1083" y="707"/>
                    <a:pt x="1093" y="714"/>
                    <a:pt x="1098" y="726"/>
                  </a:cubicBezTo>
                  <a:cubicBezTo>
                    <a:pt x="1105" y="725"/>
                    <a:pt x="1110" y="733"/>
                    <a:pt x="1116" y="737"/>
                  </a:cubicBezTo>
                  <a:cubicBezTo>
                    <a:pt x="1115" y="732"/>
                    <a:pt x="1110" y="728"/>
                    <a:pt x="1113" y="723"/>
                  </a:cubicBezTo>
                  <a:cubicBezTo>
                    <a:pt x="1117" y="717"/>
                    <a:pt x="1121" y="721"/>
                    <a:pt x="1124" y="726"/>
                  </a:cubicBezTo>
                  <a:cubicBezTo>
                    <a:pt x="1126" y="734"/>
                    <a:pt x="1129" y="722"/>
                    <a:pt x="1127" y="719"/>
                  </a:cubicBezTo>
                  <a:cubicBezTo>
                    <a:pt x="1124" y="713"/>
                    <a:pt x="1133" y="711"/>
                    <a:pt x="1132" y="705"/>
                  </a:cubicBezTo>
                  <a:cubicBezTo>
                    <a:pt x="1131" y="698"/>
                    <a:pt x="1125" y="692"/>
                    <a:pt x="1125" y="684"/>
                  </a:cubicBezTo>
                  <a:cubicBezTo>
                    <a:pt x="1126" y="680"/>
                    <a:pt x="1122" y="674"/>
                    <a:pt x="1123" y="671"/>
                  </a:cubicBezTo>
                  <a:cubicBezTo>
                    <a:pt x="1129" y="674"/>
                    <a:pt x="1127" y="663"/>
                    <a:pt x="1122" y="663"/>
                  </a:cubicBezTo>
                  <a:cubicBezTo>
                    <a:pt x="1117" y="663"/>
                    <a:pt x="1114" y="658"/>
                    <a:pt x="1113" y="652"/>
                  </a:cubicBezTo>
                  <a:cubicBezTo>
                    <a:pt x="1111" y="646"/>
                    <a:pt x="1120" y="649"/>
                    <a:pt x="1123" y="647"/>
                  </a:cubicBezTo>
                  <a:cubicBezTo>
                    <a:pt x="1134" y="643"/>
                    <a:pt x="1144" y="634"/>
                    <a:pt x="1155" y="628"/>
                  </a:cubicBezTo>
                  <a:cubicBezTo>
                    <a:pt x="1162" y="621"/>
                    <a:pt x="1170" y="612"/>
                    <a:pt x="1169" y="600"/>
                  </a:cubicBezTo>
                  <a:cubicBezTo>
                    <a:pt x="1167" y="591"/>
                    <a:pt x="1165" y="582"/>
                    <a:pt x="1158" y="577"/>
                  </a:cubicBezTo>
                  <a:cubicBezTo>
                    <a:pt x="1151" y="569"/>
                    <a:pt x="1141" y="567"/>
                    <a:pt x="1133" y="560"/>
                  </a:cubicBezTo>
                  <a:cubicBezTo>
                    <a:pt x="1130" y="555"/>
                    <a:pt x="1139" y="554"/>
                    <a:pt x="1140" y="551"/>
                  </a:cubicBezTo>
                  <a:cubicBezTo>
                    <a:pt x="1143" y="546"/>
                    <a:pt x="1145" y="536"/>
                    <a:pt x="1152" y="537"/>
                  </a:cubicBezTo>
                  <a:cubicBezTo>
                    <a:pt x="1157" y="536"/>
                    <a:pt x="1154" y="527"/>
                    <a:pt x="1151" y="524"/>
                  </a:cubicBezTo>
                  <a:cubicBezTo>
                    <a:pt x="1146" y="521"/>
                    <a:pt x="1156" y="512"/>
                    <a:pt x="1149" y="513"/>
                  </a:cubicBezTo>
                  <a:cubicBezTo>
                    <a:pt x="1146" y="511"/>
                    <a:pt x="1135" y="514"/>
                    <a:pt x="1139" y="510"/>
                  </a:cubicBezTo>
                  <a:cubicBezTo>
                    <a:pt x="1143" y="505"/>
                    <a:pt x="1149" y="501"/>
                    <a:pt x="1150" y="494"/>
                  </a:cubicBezTo>
                  <a:cubicBezTo>
                    <a:pt x="1147" y="490"/>
                    <a:pt x="1139" y="490"/>
                    <a:pt x="1140" y="482"/>
                  </a:cubicBezTo>
                  <a:cubicBezTo>
                    <a:pt x="1142" y="475"/>
                    <a:pt x="1148" y="472"/>
                    <a:pt x="1153" y="471"/>
                  </a:cubicBezTo>
                  <a:cubicBezTo>
                    <a:pt x="1168" y="473"/>
                    <a:pt x="1182" y="480"/>
                    <a:pt x="1197" y="479"/>
                  </a:cubicBezTo>
                  <a:cubicBezTo>
                    <a:pt x="1205" y="479"/>
                    <a:pt x="1212" y="476"/>
                    <a:pt x="1220" y="474"/>
                  </a:cubicBezTo>
                  <a:cubicBezTo>
                    <a:pt x="1230" y="476"/>
                    <a:pt x="1238" y="485"/>
                    <a:pt x="1248" y="489"/>
                  </a:cubicBezTo>
                  <a:cubicBezTo>
                    <a:pt x="1255" y="491"/>
                    <a:pt x="1251" y="496"/>
                    <a:pt x="1253" y="499"/>
                  </a:cubicBezTo>
                  <a:cubicBezTo>
                    <a:pt x="1264" y="504"/>
                    <a:pt x="1275" y="507"/>
                    <a:pt x="1286" y="508"/>
                  </a:cubicBezTo>
                  <a:cubicBezTo>
                    <a:pt x="1290" y="510"/>
                    <a:pt x="1295" y="503"/>
                    <a:pt x="1296" y="510"/>
                  </a:cubicBezTo>
                  <a:cubicBezTo>
                    <a:pt x="1297" y="516"/>
                    <a:pt x="1289" y="515"/>
                    <a:pt x="1291" y="522"/>
                  </a:cubicBezTo>
                  <a:cubicBezTo>
                    <a:pt x="1293" y="529"/>
                    <a:pt x="1294" y="537"/>
                    <a:pt x="1296" y="544"/>
                  </a:cubicBezTo>
                  <a:cubicBezTo>
                    <a:pt x="1299" y="548"/>
                    <a:pt x="1295" y="554"/>
                    <a:pt x="1291" y="552"/>
                  </a:cubicBezTo>
                  <a:cubicBezTo>
                    <a:pt x="1286" y="549"/>
                    <a:pt x="1286" y="562"/>
                    <a:pt x="1291" y="561"/>
                  </a:cubicBezTo>
                  <a:cubicBezTo>
                    <a:pt x="1297" y="558"/>
                    <a:pt x="1305" y="555"/>
                    <a:pt x="1312" y="557"/>
                  </a:cubicBezTo>
                  <a:cubicBezTo>
                    <a:pt x="1316" y="559"/>
                    <a:pt x="1321" y="563"/>
                    <a:pt x="1319" y="568"/>
                  </a:cubicBezTo>
                  <a:cubicBezTo>
                    <a:pt x="1322" y="573"/>
                    <a:pt x="1327" y="566"/>
                    <a:pt x="1331" y="568"/>
                  </a:cubicBezTo>
                  <a:cubicBezTo>
                    <a:pt x="1337" y="568"/>
                    <a:pt x="1345" y="566"/>
                    <a:pt x="1348" y="557"/>
                  </a:cubicBezTo>
                  <a:cubicBezTo>
                    <a:pt x="1351" y="552"/>
                    <a:pt x="1355" y="560"/>
                    <a:pt x="1357" y="563"/>
                  </a:cubicBezTo>
                  <a:cubicBezTo>
                    <a:pt x="1360" y="566"/>
                    <a:pt x="1358" y="553"/>
                    <a:pt x="1362" y="551"/>
                  </a:cubicBezTo>
                  <a:cubicBezTo>
                    <a:pt x="1363" y="548"/>
                    <a:pt x="1372" y="546"/>
                    <a:pt x="1369" y="542"/>
                  </a:cubicBezTo>
                  <a:cubicBezTo>
                    <a:pt x="1365" y="540"/>
                    <a:pt x="1364" y="533"/>
                    <a:pt x="1370" y="533"/>
                  </a:cubicBezTo>
                  <a:cubicBezTo>
                    <a:pt x="1374" y="534"/>
                    <a:pt x="1378" y="531"/>
                    <a:pt x="1380" y="526"/>
                  </a:cubicBezTo>
                  <a:cubicBezTo>
                    <a:pt x="1383" y="523"/>
                    <a:pt x="1388" y="530"/>
                    <a:pt x="1390" y="533"/>
                  </a:cubicBezTo>
                  <a:cubicBezTo>
                    <a:pt x="1394" y="537"/>
                    <a:pt x="1399" y="540"/>
                    <a:pt x="1402" y="546"/>
                  </a:cubicBezTo>
                  <a:cubicBezTo>
                    <a:pt x="1405" y="551"/>
                    <a:pt x="1411" y="553"/>
                    <a:pt x="1413" y="559"/>
                  </a:cubicBezTo>
                  <a:cubicBezTo>
                    <a:pt x="1407" y="564"/>
                    <a:pt x="1414" y="565"/>
                    <a:pt x="1417" y="567"/>
                  </a:cubicBezTo>
                  <a:cubicBezTo>
                    <a:pt x="1418" y="572"/>
                    <a:pt x="1421" y="577"/>
                    <a:pt x="1426" y="577"/>
                  </a:cubicBezTo>
                  <a:cubicBezTo>
                    <a:pt x="1430" y="576"/>
                    <a:pt x="1436" y="585"/>
                    <a:pt x="1430" y="585"/>
                  </a:cubicBezTo>
                  <a:cubicBezTo>
                    <a:pt x="1423" y="586"/>
                    <a:pt x="1430" y="590"/>
                    <a:pt x="1433" y="592"/>
                  </a:cubicBezTo>
                  <a:cubicBezTo>
                    <a:pt x="1436" y="594"/>
                    <a:pt x="1443" y="594"/>
                    <a:pt x="1441" y="601"/>
                  </a:cubicBezTo>
                  <a:cubicBezTo>
                    <a:pt x="1436" y="606"/>
                    <a:pt x="1429" y="600"/>
                    <a:pt x="1424" y="602"/>
                  </a:cubicBezTo>
                  <a:cubicBezTo>
                    <a:pt x="1426" y="606"/>
                    <a:pt x="1429" y="610"/>
                    <a:pt x="1431" y="614"/>
                  </a:cubicBezTo>
                  <a:cubicBezTo>
                    <a:pt x="1435" y="617"/>
                    <a:pt x="1441" y="615"/>
                    <a:pt x="1445" y="619"/>
                  </a:cubicBezTo>
                  <a:cubicBezTo>
                    <a:pt x="1449" y="624"/>
                    <a:pt x="1456" y="624"/>
                    <a:pt x="1459" y="631"/>
                  </a:cubicBezTo>
                  <a:cubicBezTo>
                    <a:pt x="1459" y="635"/>
                    <a:pt x="1452" y="642"/>
                    <a:pt x="1459" y="641"/>
                  </a:cubicBezTo>
                  <a:cubicBezTo>
                    <a:pt x="1466" y="639"/>
                    <a:pt x="1474" y="638"/>
                    <a:pt x="1481" y="642"/>
                  </a:cubicBezTo>
                  <a:cubicBezTo>
                    <a:pt x="1487" y="645"/>
                    <a:pt x="1493" y="649"/>
                    <a:pt x="1500" y="649"/>
                  </a:cubicBezTo>
                  <a:cubicBezTo>
                    <a:pt x="1503" y="651"/>
                    <a:pt x="1512" y="650"/>
                    <a:pt x="1511" y="653"/>
                  </a:cubicBezTo>
                  <a:cubicBezTo>
                    <a:pt x="1507" y="657"/>
                    <a:pt x="1502" y="657"/>
                    <a:pt x="1498" y="659"/>
                  </a:cubicBezTo>
                  <a:cubicBezTo>
                    <a:pt x="1492" y="659"/>
                    <a:pt x="1486" y="662"/>
                    <a:pt x="1481" y="666"/>
                  </a:cubicBezTo>
                  <a:cubicBezTo>
                    <a:pt x="1475" y="670"/>
                    <a:pt x="1468" y="666"/>
                    <a:pt x="1463" y="672"/>
                  </a:cubicBezTo>
                  <a:cubicBezTo>
                    <a:pt x="1464" y="678"/>
                    <a:pt x="1458" y="684"/>
                    <a:pt x="1466" y="680"/>
                  </a:cubicBezTo>
                  <a:cubicBezTo>
                    <a:pt x="1473" y="676"/>
                    <a:pt x="1480" y="678"/>
                    <a:pt x="1486" y="672"/>
                  </a:cubicBezTo>
                  <a:cubicBezTo>
                    <a:pt x="1493" y="665"/>
                    <a:pt x="1502" y="662"/>
                    <a:pt x="1510" y="662"/>
                  </a:cubicBezTo>
                  <a:cubicBezTo>
                    <a:pt x="1514" y="663"/>
                    <a:pt x="1521" y="668"/>
                    <a:pt x="1515" y="672"/>
                  </a:cubicBezTo>
                  <a:cubicBezTo>
                    <a:pt x="1515" y="679"/>
                    <a:pt x="1521" y="676"/>
                    <a:pt x="1524" y="674"/>
                  </a:cubicBezTo>
                  <a:cubicBezTo>
                    <a:pt x="1530" y="672"/>
                    <a:pt x="1535" y="678"/>
                    <a:pt x="1540" y="680"/>
                  </a:cubicBezTo>
                  <a:cubicBezTo>
                    <a:pt x="1545" y="684"/>
                    <a:pt x="1539" y="688"/>
                    <a:pt x="1539" y="693"/>
                  </a:cubicBezTo>
                  <a:cubicBezTo>
                    <a:pt x="1533" y="697"/>
                    <a:pt x="1540" y="701"/>
                    <a:pt x="1543" y="705"/>
                  </a:cubicBezTo>
                  <a:cubicBezTo>
                    <a:pt x="1545" y="709"/>
                    <a:pt x="1537" y="712"/>
                    <a:pt x="1534" y="713"/>
                  </a:cubicBezTo>
                  <a:cubicBezTo>
                    <a:pt x="1528" y="718"/>
                    <a:pt x="1521" y="724"/>
                    <a:pt x="1513" y="723"/>
                  </a:cubicBezTo>
                  <a:cubicBezTo>
                    <a:pt x="1506" y="724"/>
                    <a:pt x="1499" y="724"/>
                    <a:pt x="1492" y="725"/>
                  </a:cubicBezTo>
                  <a:cubicBezTo>
                    <a:pt x="1483" y="736"/>
                    <a:pt x="1473" y="746"/>
                    <a:pt x="1460" y="747"/>
                  </a:cubicBezTo>
                  <a:cubicBezTo>
                    <a:pt x="1446" y="750"/>
                    <a:pt x="1432" y="750"/>
                    <a:pt x="1418" y="749"/>
                  </a:cubicBezTo>
                  <a:cubicBezTo>
                    <a:pt x="1405" y="747"/>
                    <a:pt x="1392" y="750"/>
                    <a:pt x="1379" y="749"/>
                  </a:cubicBezTo>
                  <a:cubicBezTo>
                    <a:pt x="1369" y="748"/>
                    <a:pt x="1358" y="747"/>
                    <a:pt x="1348" y="750"/>
                  </a:cubicBezTo>
                  <a:cubicBezTo>
                    <a:pt x="1342" y="752"/>
                    <a:pt x="1337" y="759"/>
                    <a:pt x="1335" y="766"/>
                  </a:cubicBezTo>
                  <a:cubicBezTo>
                    <a:pt x="1330" y="775"/>
                    <a:pt x="1320" y="769"/>
                    <a:pt x="1313" y="775"/>
                  </a:cubicBezTo>
                  <a:cubicBezTo>
                    <a:pt x="1300" y="782"/>
                    <a:pt x="1291" y="795"/>
                    <a:pt x="1281" y="807"/>
                  </a:cubicBezTo>
                  <a:cubicBezTo>
                    <a:pt x="1277" y="813"/>
                    <a:pt x="1271" y="816"/>
                    <a:pt x="1269" y="824"/>
                  </a:cubicBezTo>
                  <a:cubicBezTo>
                    <a:pt x="1265" y="832"/>
                    <a:pt x="1267" y="829"/>
                    <a:pt x="1271" y="824"/>
                  </a:cubicBezTo>
                  <a:cubicBezTo>
                    <a:pt x="1278" y="820"/>
                    <a:pt x="1284" y="813"/>
                    <a:pt x="1290" y="807"/>
                  </a:cubicBezTo>
                  <a:cubicBezTo>
                    <a:pt x="1298" y="798"/>
                    <a:pt x="1307" y="793"/>
                    <a:pt x="1317" y="788"/>
                  </a:cubicBezTo>
                  <a:cubicBezTo>
                    <a:pt x="1334" y="782"/>
                    <a:pt x="1352" y="774"/>
                    <a:pt x="1370" y="774"/>
                  </a:cubicBezTo>
                  <a:cubicBezTo>
                    <a:pt x="1377" y="774"/>
                    <a:pt x="1384" y="776"/>
                    <a:pt x="1389" y="782"/>
                  </a:cubicBezTo>
                  <a:cubicBezTo>
                    <a:pt x="1392" y="788"/>
                    <a:pt x="1387" y="792"/>
                    <a:pt x="1383" y="792"/>
                  </a:cubicBezTo>
                  <a:cubicBezTo>
                    <a:pt x="1376" y="793"/>
                    <a:pt x="1372" y="801"/>
                    <a:pt x="1365" y="799"/>
                  </a:cubicBezTo>
                  <a:cubicBezTo>
                    <a:pt x="1360" y="796"/>
                    <a:pt x="1354" y="797"/>
                    <a:pt x="1349" y="799"/>
                  </a:cubicBezTo>
                  <a:cubicBezTo>
                    <a:pt x="1354" y="802"/>
                    <a:pt x="1362" y="800"/>
                    <a:pt x="1364" y="808"/>
                  </a:cubicBezTo>
                  <a:cubicBezTo>
                    <a:pt x="1366" y="810"/>
                    <a:pt x="1373" y="803"/>
                    <a:pt x="1375" y="805"/>
                  </a:cubicBezTo>
                  <a:cubicBezTo>
                    <a:pt x="1376" y="806"/>
                    <a:pt x="1385" y="805"/>
                    <a:pt x="1378" y="810"/>
                  </a:cubicBezTo>
                  <a:cubicBezTo>
                    <a:pt x="1377" y="814"/>
                    <a:pt x="1376" y="818"/>
                    <a:pt x="1371" y="820"/>
                  </a:cubicBezTo>
                  <a:cubicBezTo>
                    <a:pt x="1364" y="823"/>
                    <a:pt x="1376" y="821"/>
                    <a:pt x="1378" y="821"/>
                  </a:cubicBezTo>
                  <a:cubicBezTo>
                    <a:pt x="1377" y="827"/>
                    <a:pt x="1377" y="830"/>
                    <a:pt x="1381" y="832"/>
                  </a:cubicBezTo>
                  <a:cubicBezTo>
                    <a:pt x="1381" y="837"/>
                    <a:pt x="1384" y="842"/>
                    <a:pt x="1388" y="841"/>
                  </a:cubicBezTo>
                  <a:cubicBezTo>
                    <a:pt x="1390" y="842"/>
                    <a:pt x="1398" y="842"/>
                    <a:pt x="1397" y="844"/>
                  </a:cubicBezTo>
                  <a:cubicBezTo>
                    <a:pt x="1389" y="845"/>
                    <a:pt x="1394" y="846"/>
                    <a:pt x="1398" y="849"/>
                  </a:cubicBezTo>
                  <a:cubicBezTo>
                    <a:pt x="1401" y="848"/>
                    <a:pt x="1405" y="851"/>
                    <a:pt x="1408" y="852"/>
                  </a:cubicBezTo>
                  <a:cubicBezTo>
                    <a:pt x="1409" y="850"/>
                    <a:pt x="1416" y="850"/>
                    <a:pt x="1417" y="853"/>
                  </a:cubicBezTo>
                  <a:cubicBezTo>
                    <a:pt x="1415" y="855"/>
                    <a:pt x="1425" y="853"/>
                    <a:pt x="1427" y="850"/>
                  </a:cubicBezTo>
                  <a:cubicBezTo>
                    <a:pt x="1432" y="845"/>
                    <a:pt x="1431" y="857"/>
                    <a:pt x="1437" y="854"/>
                  </a:cubicBezTo>
                  <a:cubicBezTo>
                    <a:pt x="1441" y="852"/>
                    <a:pt x="1444" y="859"/>
                    <a:pt x="1440" y="860"/>
                  </a:cubicBezTo>
                  <a:cubicBezTo>
                    <a:pt x="1443" y="861"/>
                    <a:pt x="1452" y="862"/>
                    <a:pt x="1445" y="864"/>
                  </a:cubicBezTo>
                  <a:cubicBezTo>
                    <a:pt x="1440" y="862"/>
                    <a:pt x="1441" y="867"/>
                    <a:pt x="1436" y="865"/>
                  </a:cubicBezTo>
                  <a:cubicBezTo>
                    <a:pt x="1436" y="868"/>
                    <a:pt x="1431" y="867"/>
                    <a:pt x="1428" y="870"/>
                  </a:cubicBezTo>
                  <a:cubicBezTo>
                    <a:pt x="1424" y="870"/>
                    <a:pt x="1422" y="873"/>
                    <a:pt x="1418" y="873"/>
                  </a:cubicBezTo>
                  <a:cubicBezTo>
                    <a:pt x="1414" y="876"/>
                    <a:pt x="1410" y="876"/>
                    <a:pt x="1408" y="874"/>
                  </a:cubicBezTo>
                  <a:cubicBezTo>
                    <a:pt x="1405" y="878"/>
                    <a:pt x="1404" y="876"/>
                    <a:pt x="1401" y="881"/>
                  </a:cubicBezTo>
                  <a:cubicBezTo>
                    <a:pt x="1394" y="883"/>
                    <a:pt x="1396" y="872"/>
                    <a:pt x="1393" y="880"/>
                  </a:cubicBezTo>
                  <a:cubicBezTo>
                    <a:pt x="1391" y="877"/>
                    <a:pt x="1384" y="881"/>
                    <a:pt x="1388" y="882"/>
                  </a:cubicBezTo>
                  <a:cubicBezTo>
                    <a:pt x="1390" y="887"/>
                    <a:pt x="1383" y="886"/>
                    <a:pt x="1381" y="890"/>
                  </a:cubicBezTo>
                  <a:cubicBezTo>
                    <a:pt x="1383" y="893"/>
                    <a:pt x="1375" y="894"/>
                    <a:pt x="1378" y="896"/>
                  </a:cubicBezTo>
                  <a:cubicBezTo>
                    <a:pt x="1374" y="896"/>
                    <a:pt x="1375" y="899"/>
                    <a:pt x="1370" y="899"/>
                  </a:cubicBezTo>
                  <a:cubicBezTo>
                    <a:pt x="1367" y="901"/>
                    <a:pt x="1367" y="903"/>
                    <a:pt x="1362" y="902"/>
                  </a:cubicBezTo>
                  <a:cubicBezTo>
                    <a:pt x="1360" y="895"/>
                    <a:pt x="1357" y="900"/>
                    <a:pt x="1356" y="894"/>
                  </a:cubicBezTo>
                  <a:cubicBezTo>
                    <a:pt x="1352" y="889"/>
                    <a:pt x="1356" y="884"/>
                    <a:pt x="1359" y="880"/>
                  </a:cubicBezTo>
                  <a:cubicBezTo>
                    <a:pt x="1363" y="875"/>
                    <a:pt x="1351" y="886"/>
                    <a:pt x="1355" y="880"/>
                  </a:cubicBezTo>
                  <a:cubicBezTo>
                    <a:pt x="1357" y="876"/>
                    <a:pt x="1366" y="878"/>
                    <a:pt x="1362" y="876"/>
                  </a:cubicBezTo>
                  <a:cubicBezTo>
                    <a:pt x="1369" y="871"/>
                    <a:pt x="1378" y="866"/>
                    <a:pt x="1385" y="861"/>
                  </a:cubicBezTo>
                  <a:cubicBezTo>
                    <a:pt x="1388" y="861"/>
                    <a:pt x="1389" y="870"/>
                    <a:pt x="1390" y="867"/>
                  </a:cubicBezTo>
                  <a:cubicBezTo>
                    <a:pt x="1391" y="862"/>
                    <a:pt x="1398" y="863"/>
                    <a:pt x="1401" y="861"/>
                  </a:cubicBezTo>
                  <a:cubicBezTo>
                    <a:pt x="1408" y="862"/>
                    <a:pt x="1400" y="858"/>
                    <a:pt x="1397" y="860"/>
                  </a:cubicBezTo>
                  <a:cubicBezTo>
                    <a:pt x="1390" y="861"/>
                    <a:pt x="1383" y="857"/>
                    <a:pt x="1377" y="861"/>
                  </a:cubicBezTo>
                  <a:cubicBezTo>
                    <a:pt x="1377" y="856"/>
                    <a:pt x="1384" y="857"/>
                    <a:pt x="1386" y="853"/>
                  </a:cubicBezTo>
                  <a:cubicBezTo>
                    <a:pt x="1392" y="845"/>
                    <a:pt x="1383" y="854"/>
                    <a:pt x="1384" y="849"/>
                  </a:cubicBezTo>
                  <a:cubicBezTo>
                    <a:pt x="1377" y="841"/>
                    <a:pt x="1386" y="850"/>
                    <a:pt x="1381" y="853"/>
                  </a:cubicBezTo>
                  <a:cubicBezTo>
                    <a:pt x="1378" y="855"/>
                    <a:pt x="1373" y="857"/>
                    <a:pt x="1369" y="859"/>
                  </a:cubicBezTo>
                  <a:cubicBezTo>
                    <a:pt x="1365" y="860"/>
                    <a:pt x="1360" y="866"/>
                    <a:pt x="1356" y="862"/>
                  </a:cubicBezTo>
                  <a:cubicBezTo>
                    <a:pt x="1356" y="860"/>
                    <a:pt x="1353" y="869"/>
                    <a:pt x="1349" y="866"/>
                  </a:cubicBezTo>
                  <a:cubicBezTo>
                    <a:pt x="1345" y="864"/>
                    <a:pt x="1340" y="866"/>
                    <a:pt x="1338" y="865"/>
                  </a:cubicBezTo>
                  <a:cubicBezTo>
                    <a:pt x="1337" y="865"/>
                    <a:pt x="1336" y="864"/>
                    <a:pt x="1336" y="864"/>
                  </a:cubicBezTo>
                  <a:close/>
                  <a:moveTo>
                    <a:pt x="807" y="335"/>
                  </a:moveTo>
                  <a:cubicBezTo>
                    <a:pt x="800" y="335"/>
                    <a:pt x="792" y="332"/>
                    <a:pt x="785" y="332"/>
                  </a:cubicBezTo>
                  <a:cubicBezTo>
                    <a:pt x="775" y="328"/>
                    <a:pt x="765" y="327"/>
                    <a:pt x="755" y="324"/>
                  </a:cubicBezTo>
                  <a:cubicBezTo>
                    <a:pt x="760" y="318"/>
                    <a:pt x="768" y="320"/>
                    <a:pt x="774" y="315"/>
                  </a:cubicBezTo>
                  <a:cubicBezTo>
                    <a:pt x="774" y="309"/>
                    <a:pt x="777" y="304"/>
                    <a:pt x="782" y="305"/>
                  </a:cubicBezTo>
                  <a:cubicBezTo>
                    <a:pt x="792" y="305"/>
                    <a:pt x="800" y="314"/>
                    <a:pt x="809" y="316"/>
                  </a:cubicBezTo>
                  <a:cubicBezTo>
                    <a:pt x="814" y="317"/>
                    <a:pt x="814" y="324"/>
                    <a:pt x="819" y="325"/>
                  </a:cubicBezTo>
                  <a:cubicBezTo>
                    <a:pt x="825" y="327"/>
                    <a:pt x="824" y="330"/>
                    <a:pt x="818" y="331"/>
                  </a:cubicBezTo>
                  <a:cubicBezTo>
                    <a:pt x="814" y="333"/>
                    <a:pt x="811" y="335"/>
                    <a:pt x="807" y="335"/>
                  </a:cubicBezTo>
                  <a:close/>
                  <a:moveTo>
                    <a:pt x="1172" y="364"/>
                  </a:moveTo>
                  <a:cubicBezTo>
                    <a:pt x="1166" y="363"/>
                    <a:pt x="1157" y="366"/>
                    <a:pt x="1155" y="357"/>
                  </a:cubicBezTo>
                  <a:cubicBezTo>
                    <a:pt x="1153" y="351"/>
                    <a:pt x="1159" y="348"/>
                    <a:pt x="1162" y="344"/>
                  </a:cubicBezTo>
                  <a:cubicBezTo>
                    <a:pt x="1167" y="340"/>
                    <a:pt x="1174" y="339"/>
                    <a:pt x="1180" y="339"/>
                  </a:cubicBezTo>
                  <a:cubicBezTo>
                    <a:pt x="1185" y="340"/>
                    <a:pt x="1189" y="342"/>
                    <a:pt x="1193" y="344"/>
                  </a:cubicBezTo>
                  <a:cubicBezTo>
                    <a:pt x="1192" y="349"/>
                    <a:pt x="1194" y="357"/>
                    <a:pt x="1189" y="359"/>
                  </a:cubicBezTo>
                  <a:cubicBezTo>
                    <a:pt x="1184" y="362"/>
                    <a:pt x="1178" y="363"/>
                    <a:pt x="1172" y="36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0" name="Freeform 2809"/>
            <p:cNvSpPr>
              <a:spLocks noEditPoints="1"/>
            </p:cNvSpPr>
            <p:nvPr/>
          </p:nvSpPr>
          <p:spPr bwMode="auto">
            <a:xfrm>
              <a:off x="1050800" y="3327213"/>
              <a:ext cx="938115" cy="617475"/>
            </a:xfrm>
            <a:custGeom>
              <a:avLst/>
              <a:gdLst/>
              <a:ahLst/>
              <a:cxnLst>
                <a:cxn ang="0">
                  <a:pos x="347" y="317"/>
                </a:cxn>
                <a:cxn ang="0">
                  <a:pos x="189" y="365"/>
                </a:cxn>
                <a:cxn ang="0">
                  <a:pos x="136" y="387"/>
                </a:cxn>
                <a:cxn ang="0">
                  <a:pos x="96" y="407"/>
                </a:cxn>
                <a:cxn ang="0">
                  <a:pos x="294" y="1167"/>
                </a:cxn>
                <a:cxn ang="0">
                  <a:pos x="7" y="174"/>
                </a:cxn>
                <a:cxn ang="0">
                  <a:pos x="658" y="313"/>
                </a:cxn>
                <a:cxn ang="0">
                  <a:pos x="664" y="319"/>
                </a:cxn>
                <a:cxn ang="0">
                  <a:pos x="715" y="359"/>
                </a:cxn>
                <a:cxn ang="0">
                  <a:pos x="956" y="845"/>
                </a:cxn>
                <a:cxn ang="0">
                  <a:pos x="910" y="786"/>
                </a:cxn>
                <a:cxn ang="0">
                  <a:pos x="875" y="736"/>
                </a:cxn>
                <a:cxn ang="0">
                  <a:pos x="871" y="582"/>
                </a:cxn>
                <a:cxn ang="0">
                  <a:pos x="873" y="527"/>
                </a:cxn>
                <a:cxn ang="0">
                  <a:pos x="1046" y="507"/>
                </a:cxn>
                <a:cxn ang="0">
                  <a:pos x="1434" y="522"/>
                </a:cxn>
                <a:cxn ang="0">
                  <a:pos x="1528" y="532"/>
                </a:cxn>
                <a:cxn ang="0">
                  <a:pos x="1621" y="650"/>
                </a:cxn>
                <a:cxn ang="0">
                  <a:pos x="1728" y="622"/>
                </a:cxn>
                <a:cxn ang="0">
                  <a:pos x="1863" y="544"/>
                </a:cxn>
                <a:cxn ang="0">
                  <a:pos x="1887" y="608"/>
                </a:cxn>
                <a:cxn ang="0">
                  <a:pos x="1840" y="632"/>
                </a:cxn>
                <a:cxn ang="0">
                  <a:pos x="1842" y="676"/>
                </a:cxn>
                <a:cxn ang="0">
                  <a:pos x="1772" y="697"/>
                </a:cxn>
                <a:cxn ang="0">
                  <a:pos x="1749" y="733"/>
                </a:cxn>
                <a:cxn ang="0">
                  <a:pos x="1738" y="751"/>
                </a:cxn>
                <a:cxn ang="0">
                  <a:pos x="1729" y="730"/>
                </a:cxn>
                <a:cxn ang="0">
                  <a:pos x="1721" y="753"/>
                </a:cxn>
                <a:cxn ang="0">
                  <a:pos x="1730" y="781"/>
                </a:cxn>
                <a:cxn ang="0">
                  <a:pos x="1738" y="799"/>
                </a:cxn>
                <a:cxn ang="0">
                  <a:pos x="1736" y="818"/>
                </a:cxn>
                <a:cxn ang="0">
                  <a:pos x="1721" y="834"/>
                </a:cxn>
                <a:cxn ang="0">
                  <a:pos x="1655" y="975"/>
                </a:cxn>
                <a:cxn ang="0">
                  <a:pos x="1634" y="1034"/>
                </a:cxn>
                <a:cxn ang="0">
                  <a:pos x="1607" y="955"/>
                </a:cxn>
                <a:cxn ang="0">
                  <a:pos x="1520" y="926"/>
                </a:cxn>
                <a:cxn ang="0">
                  <a:pos x="1498" y="956"/>
                </a:cxn>
                <a:cxn ang="0">
                  <a:pos x="1447" y="951"/>
                </a:cxn>
                <a:cxn ang="0">
                  <a:pos x="1351" y="986"/>
                </a:cxn>
                <a:cxn ang="0">
                  <a:pos x="1290" y="964"/>
                </a:cxn>
                <a:cxn ang="0">
                  <a:pos x="1169" y="902"/>
                </a:cxn>
                <a:cxn ang="0">
                  <a:pos x="260" y="1139"/>
                </a:cxn>
                <a:cxn ang="0">
                  <a:pos x="284" y="1155"/>
                </a:cxn>
                <a:cxn ang="0">
                  <a:pos x="721" y="338"/>
                </a:cxn>
                <a:cxn ang="0">
                  <a:pos x="666" y="289"/>
                </a:cxn>
                <a:cxn ang="0">
                  <a:pos x="586" y="270"/>
                </a:cxn>
                <a:cxn ang="0">
                  <a:pos x="481" y="249"/>
                </a:cxn>
                <a:cxn ang="0">
                  <a:pos x="403" y="264"/>
                </a:cxn>
                <a:cxn ang="0">
                  <a:pos x="404" y="233"/>
                </a:cxn>
                <a:cxn ang="0">
                  <a:pos x="334" y="282"/>
                </a:cxn>
                <a:cxn ang="0">
                  <a:pos x="254" y="336"/>
                </a:cxn>
                <a:cxn ang="0">
                  <a:pos x="263" y="313"/>
                </a:cxn>
                <a:cxn ang="0">
                  <a:pos x="206" y="282"/>
                </a:cxn>
                <a:cxn ang="0">
                  <a:pos x="131" y="250"/>
                </a:cxn>
                <a:cxn ang="0">
                  <a:pos x="119" y="210"/>
                </a:cxn>
                <a:cxn ang="0">
                  <a:pos x="204" y="155"/>
                </a:cxn>
                <a:cxn ang="0">
                  <a:pos x="119" y="139"/>
                </a:cxn>
                <a:cxn ang="0">
                  <a:pos x="218" y="114"/>
                </a:cxn>
                <a:cxn ang="0">
                  <a:pos x="107" y="59"/>
                </a:cxn>
                <a:cxn ang="0">
                  <a:pos x="218" y="12"/>
                </a:cxn>
                <a:cxn ang="0">
                  <a:pos x="370" y="19"/>
                </a:cxn>
                <a:cxn ang="0">
                  <a:pos x="565" y="158"/>
                </a:cxn>
                <a:cxn ang="0">
                  <a:pos x="665" y="266"/>
                </a:cxn>
              </a:cxnLst>
              <a:rect l="0" t="0" r="r" b="b"/>
              <a:pathLst>
                <a:path w="1904" h="1192">
                  <a:moveTo>
                    <a:pt x="343" y="319"/>
                  </a:moveTo>
                  <a:cubicBezTo>
                    <a:pt x="340" y="328"/>
                    <a:pt x="330" y="330"/>
                    <a:pt x="324" y="326"/>
                  </a:cubicBezTo>
                  <a:cubicBezTo>
                    <a:pt x="319" y="326"/>
                    <a:pt x="315" y="319"/>
                    <a:pt x="321" y="317"/>
                  </a:cubicBezTo>
                  <a:cubicBezTo>
                    <a:pt x="325" y="313"/>
                    <a:pt x="328" y="312"/>
                    <a:pt x="332" y="316"/>
                  </a:cubicBezTo>
                  <a:cubicBezTo>
                    <a:pt x="335" y="318"/>
                    <a:pt x="340" y="314"/>
                    <a:pt x="340" y="309"/>
                  </a:cubicBezTo>
                  <a:cubicBezTo>
                    <a:pt x="346" y="308"/>
                    <a:pt x="353" y="308"/>
                    <a:pt x="358" y="314"/>
                  </a:cubicBezTo>
                  <a:cubicBezTo>
                    <a:pt x="358" y="317"/>
                    <a:pt x="350" y="314"/>
                    <a:pt x="347" y="317"/>
                  </a:cubicBezTo>
                  <a:cubicBezTo>
                    <a:pt x="346" y="317"/>
                    <a:pt x="344" y="317"/>
                    <a:pt x="343" y="319"/>
                  </a:cubicBezTo>
                  <a:close/>
                  <a:moveTo>
                    <a:pt x="181" y="369"/>
                  </a:moveTo>
                  <a:cubicBezTo>
                    <a:pt x="177" y="372"/>
                    <a:pt x="171" y="365"/>
                    <a:pt x="176" y="363"/>
                  </a:cubicBezTo>
                  <a:cubicBezTo>
                    <a:pt x="183" y="361"/>
                    <a:pt x="188" y="352"/>
                    <a:pt x="195" y="353"/>
                  </a:cubicBezTo>
                  <a:cubicBezTo>
                    <a:pt x="202" y="353"/>
                    <a:pt x="208" y="355"/>
                    <a:pt x="214" y="357"/>
                  </a:cubicBezTo>
                  <a:cubicBezTo>
                    <a:pt x="213" y="363"/>
                    <a:pt x="207" y="358"/>
                    <a:pt x="203" y="359"/>
                  </a:cubicBezTo>
                  <a:cubicBezTo>
                    <a:pt x="198" y="360"/>
                    <a:pt x="193" y="360"/>
                    <a:pt x="189" y="365"/>
                  </a:cubicBezTo>
                  <a:cubicBezTo>
                    <a:pt x="186" y="366"/>
                    <a:pt x="183" y="368"/>
                    <a:pt x="181" y="369"/>
                  </a:cubicBezTo>
                  <a:close/>
                  <a:moveTo>
                    <a:pt x="167" y="373"/>
                  </a:moveTo>
                  <a:cubicBezTo>
                    <a:pt x="161" y="374"/>
                    <a:pt x="161" y="364"/>
                    <a:pt x="167" y="367"/>
                  </a:cubicBezTo>
                  <a:cubicBezTo>
                    <a:pt x="172" y="368"/>
                    <a:pt x="173" y="373"/>
                    <a:pt x="167" y="373"/>
                  </a:cubicBezTo>
                  <a:close/>
                  <a:moveTo>
                    <a:pt x="163" y="378"/>
                  </a:moveTo>
                  <a:cubicBezTo>
                    <a:pt x="158" y="382"/>
                    <a:pt x="152" y="380"/>
                    <a:pt x="147" y="380"/>
                  </a:cubicBezTo>
                  <a:cubicBezTo>
                    <a:pt x="142" y="381"/>
                    <a:pt x="141" y="390"/>
                    <a:pt x="136" y="387"/>
                  </a:cubicBezTo>
                  <a:cubicBezTo>
                    <a:pt x="128" y="386"/>
                    <a:pt x="131" y="380"/>
                    <a:pt x="136" y="378"/>
                  </a:cubicBezTo>
                  <a:cubicBezTo>
                    <a:pt x="141" y="374"/>
                    <a:pt x="147" y="375"/>
                    <a:pt x="152" y="371"/>
                  </a:cubicBezTo>
                  <a:cubicBezTo>
                    <a:pt x="156" y="370"/>
                    <a:pt x="161" y="374"/>
                    <a:pt x="163" y="378"/>
                  </a:cubicBezTo>
                  <a:close/>
                  <a:moveTo>
                    <a:pt x="96" y="407"/>
                  </a:moveTo>
                  <a:cubicBezTo>
                    <a:pt x="97" y="402"/>
                    <a:pt x="88" y="395"/>
                    <a:pt x="95" y="396"/>
                  </a:cubicBezTo>
                  <a:cubicBezTo>
                    <a:pt x="98" y="394"/>
                    <a:pt x="107" y="396"/>
                    <a:pt x="104" y="400"/>
                  </a:cubicBezTo>
                  <a:cubicBezTo>
                    <a:pt x="100" y="402"/>
                    <a:pt x="101" y="407"/>
                    <a:pt x="96" y="407"/>
                  </a:cubicBezTo>
                  <a:close/>
                  <a:moveTo>
                    <a:pt x="79" y="410"/>
                  </a:moveTo>
                  <a:cubicBezTo>
                    <a:pt x="75" y="410"/>
                    <a:pt x="69" y="416"/>
                    <a:pt x="66" y="409"/>
                  </a:cubicBezTo>
                  <a:cubicBezTo>
                    <a:pt x="69" y="405"/>
                    <a:pt x="73" y="403"/>
                    <a:pt x="77" y="407"/>
                  </a:cubicBezTo>
                  <a:cubicBezTo>
                    <a:pt x="78" y="408"/>
                    <a:pt x="78" y="409"/>
                    <a:pt x="79" y="410"/>
                  </a:cubicBezTo>
                  <a:close/>
                  <a:moveTo>
                    <a:pt x="297" y="1192"/>
                  </a:moveTo>
                  <a:cubicBezTo>
                    <a:pt x="292" y="1191"/>
                    <a:pt x="292" y="1184"/>
                    <a:pt x="292" y="1179"/>
                  </a:cubicBezTo>
                  <a:cubicBezTo>
                    <a:pt x="288" y="1173"/>
                    <a:pt x="294" y="1171"/>
                    <a:pt x="294" y="1167"/>
                  </a:cubicBezTo>
                  <a:cubicBezTo>
                    <a:pt x="290" y="1159"/>
                    <a:pt x="298" y="1163"/>
                    <a:pt x="301" y="1165"/>
                  </a:cubicBezTo>
                  <a:cubicBezTo>
                    <a:pt x="305" y="1166"/>
                    <a:pt x="307" y="1172"/>
                    <a:pt x="309" y="1174"/>
                  </a:cubicBezTo>
                  <a:cubicBezTo>
                    <a:pt x="313" y="1179"/>
                    <a:pt x="313" y="1181"/>
                    <a:pt x="308" y="1184"/>
                  </a:cubicBezTo>
                  <a:cubicBezTo>
                    <a:pt x="303" y="1185"/>
                    <a:pt x="299" y="1187"/>
                    <a:pt x="297" y="1192"/>
                  </a:cubicBezTo>
                  <a:close/>
                  <a:moveTo>
                    <a:pt x="42" y="189"/>
                  </a:moveTo>
                  <a:cubicBezTo>
                    <a:pt x="32" y="183"/>
                    <a:pt x="21" y="177"/>
                    <a:pt x="10" y="180"/>
                  </a:cubicBezTo>
                  <a:cubicBezTo>
                    <a:pt x="6" y="181"/>
                    <a:pt x="0" y="174"/>
                    <a:pt x="7" y="174"/>
                  </a:cubicBezTo>
                  <a:cubicBezTo>
                    <a:pt x="14" y="174"/>
                    <a:pt x="20" y="177"/>
                    <a:pt x="27" y="175"/>
                  </a:cubicBezTo>
                  <a:cubicBezTo>
                    <a:pt x="34" y="174"/>
                    <a:pt x="40" y="179"/>
                    <a:pt x="46" y="180"/>
                  </a:cubicBezTo>
                  <a:cubicBezTo>
                    <a:pt x="49" y="180"/>
                    <a:pt x="58" y="183"/>
                    <a:pt x="55" y="185"/>
                  </a:cubicBezTo>
                  <a:cubicBezTo>
                    <a:pt x="50" y="184"/>
                    <a:pt x="46" y="184"/>
                    <a:pt x="42" y="189"/>
                  </a:cubicBezTo>
                  <a:close/>
                  <a:moveTo>
                    <a:pt x="666" y="302"/>
                  </a:moveTo>
                  <a:cubicBezTo>
                    <a:pt x="667" y="305"/>
                    <a:pt x="673" y="316"/>
                    <a:pt x="667" y="312"/>
                  </a:cubicBezTo>
                  <a:cubicBezTo>
                    <a:pt x="664" y="312"/>
                    <a:pt x="656" y="306"/>
                    <a:pt x="658" y="313"/>
                  </a:cubicBezTo>
                  <a:cubicBezTo>
                    <a:pt x="658" y="320"/>
                    <a:pt x="652" y="311"/>
                    <a:pt x="649" y="310"/>
                  </a:cubicBezTo>
                  <a:cubicBezTo>
                    <a:pt x="644" y="308"/>
                    <a:pt x="642" y="304"/>
                    <a:pt x="648" y="301"/>
                  </a:cubicBezTo>
                  <a:cubicBezTo>
                    <a:pt x="652" y="298"/>
                    <a:pt x="656" y="300"/>
                    <a:pt x="660" y="303"/>
                  </a:cubicBezTo>
                  <a:cubicBezTo>
                    <a:pt x="662" y="303"/>
                    <a:pt x="664" y="302"/>
                    <a:pt x="666" y="302"/>
                  </a:cubicBezTo>
                  <a:close/>
                  <a:moveTo>
                    <a:pt x="676" y="329"/>
                  </a:moveTo>
                  <a:cubicBezTo>
                    <a:pt x="678" y="332"/>
                    <a:pt x="673" y="343"/>
                    <a:pt x="672" y="336"/>
                  </a:cubicBezTo>
                  <a:cubicBezTo>
                    <a:pt x="669" y="331"/>
                    <a:pt x="665" y="326"/>
                    <a:pt x="664" y="319"/>
                  </a:cubicBezTo>
                  <a:cubicBezTo>
                    <a:pt x="665" y="315"/>
                    <a:pt x="673" y="318"/>
                    <a:pt x="673" y="323"/>
                  </a:cubicBezTo>
                  <a:cubicBezTo>
                    <a:pt x="674" y="325"/>
                    <a:pt x="675" y="327"/>
                    <a:pt x="676" y="329"/>
                  </a:cubicBezTo>
                  <a:close/>
                  <a:moveTo>
                    <a:pt x="723" y="376"/>
                  </a:moveTo>
                  <a:cubicBezTo>
                    <a:pt x="717" y="370"/>
                    <a:pt x="709" y="366"/>
                    <a:pt x="704" y="358"/>
                  </a:cubicBezTo>
                  <a:cubicBezTo>
                    <a:pt x="705" y="352"/>
                    <a:pt x="700" y="349"/>
                    <a:pt x="699" y="344"/>
                  </a:cubicBezTo>
                  <a:cubicBezTo>
                    <a:pt x="704" y="343"/>
                    <a:pt x="706" y="349"/>
                    <a:pt x="710" y="349"/>
                  </a:cubicBezTo>
                  <a:cubicBezTo>
                    <a:pt x="716" y="350"/>
                    <a:pt x="715" y="355"/>
                    <a:pt x="715" y="359"/>
                  </a:cubicBezTo>
                  <a:cubicBezTo>
                    <a:pt x="716" y="365"/>
                    <a:pt x="725" y="363"/>
                    <a:pt x="723" y="370"/>
                  </a:cubicBezTo>
                  <a:cubicBezTo>
                    <a:pt x="723" y="372"/>
                    <a:pt x="723" y="374"/>
                    <a:pt x="723" y="376"/>
                  </a:cubicBezTo>
                  <a:close/>
                  <a:moveTo>
                    <a:pt x="994" y="884"/>
                  </a:moveTo>
                  <a:cubicBezTo>
                    <a:pt x="992" y="878"/>
                    <a:pt x="990" y="879"/>
                    <a:pt x="991" y="872"/>
                  </a:cubicBezTo>
                  <a:cubicBezTo>
                    <a:pt x="988" y="863"/>
                    <a:pt x="981" y="856"/>
                    <a:pt x="973" y="854"/>
                  </a:cubicBezTo>
                  <a:cubicBezTo>
                    <a:pt x="970" y="858"/>
                    <a:pt x="971" y="850"/>
                    <a:pt x="968" y="848"/>
                  </a:cubicBezTo>
                  <a:cubicBezTo>
                    <a:pt x="964" y="848"/>
                    <a:pt x="960" y="847"/>
                    <a:pt x="956" y="845"/>
                  </a:cubicBezTo>
                  <a:cubicBezTo>
                    <a:pt x="954" y="840"/>
                    <a:pt x="950" y="839"/>
                    <a:pt x="946" y="839"/>
                  </a:cubicBezTo>
                  <a:cubicBezTo>
                    <a:pt x="942" y="837"/>
                    <a:pt x="937" y="839"/>
                    <a:pt x="933" y="838"/>
                  </a:cubicBezTo>
                  <a:cubicBezTo>
                    <a:pt x="929" y="835"/>
                    <a:pt x="930" y="830"/>
                    <a:pt x="930" y="825"/>
                  </a:cubicBezTo>
                  <a:cubicBezTo>
                    <a:pt x="932" y="820"/>
                    <a:pt x="924" y="823"/>
                    <a:pt x="926" y="816"/>
                  </a:cubicBezTo>
                  <a:cubicBezTo>
                    <a:pt x="923" y="814"/>
                    <a:pt x="919" y="811"/>
                    <a:pt x="917" y="807"/>
                  </a:cubicBezTo>
                  <a:cubicBezTo>
                    <a:pt x="915" y="803"/>
                    <a:pt x="912" y="799"/>
                    <a:pt x="908" y="797"/>
                  </a:cubicBezTo>
                  <a:cubicBezTo>
                    <a:pt x="906" y="791"/>
                    <a:pt x="908" y="790"/>
                    <a:pt x="910" y="786"/>
                  </a:cubicBezTo>
                  <a:cubicBezTo>
                    <a:pt x="910" y="779"/>
                    <a:pt x="903" y="783"/>
                    <a:pt x="901" y="778"/>
                  </a:cubicBezTo>
                  <a:cubicBezTo>
                    <a:pt x="897" y="775"/>
                    <a:pt x="898" y="770"/>
                    <a:pt x="897" y="765"/>
                  </a:cubicBezTo>
                  <a:cubicBezTo>
                    <a:pt x="898" y="758"/>
                    <a:pt x="899" y="768"/>
                    <a:pt x="902" y="768"/>
                  </a:cubicBezTo>
                  <a:cubicBezTo>
                    <a:pt x="908" y="772"/>
                    <a:pt x="900" y="763"/>
                    <a:pt x="900" y="760"/>
                  </a:cubicBezTo>
                  <a:cubicBezTo>
                    <a:pt x="897" y="754"/>
                    <a:pt x="898" y="756"/>
                    <a:pt x="897" y="761"/>
                  </a:cubicBezTo>
                  <a:cubicBezTo>
                    <a:pt x="893" y="759"/>
                    <a:pt x="889" y="758"/>
                    <a:pt x="888" y="752"/>
                  </a:cubicBezTo>
                  <a:cubicBezTo>
                    <a:pt x="885" y="745"/>
                    <a:pt x="878" y="742"/>
                    <a:pt x="875" y="736"/>
                  </a:cubicBezTo>
                  <a:cubicBezTo>
                    <a:pt x="876" y="732"/>
                    <a:pt x="871" y="726"/>
                    <a:pt x="874" y="722"/>
                  </a:cubicBezTo>
                  <a:cubicBezTo>
                    <a:pt x="872" y="715"/>
                    <a:pt x="867" y="710"/>
                    <a:pt x="864" y="704"/>
                  </a:cubicBezTo>
                  <a:cubicBezTo>
                    <a:pt x="862" y="695"/>
                    <a:pt x="869" y="688"/>
                    <a:pt x="868" y="679"/>
                  </a:cubicBezTo>
                  <a:cubicBezTo>
                    <a:pt x="868" y="666"/>
                    <a:pt x="858" y="656"/>
                    <a:pt x="860" y="643"/>
                  </a:cubicBezTo>
                  <a:cubicBezTo>
                    <a:pt x="862" y="638"/>
                    <a:pt x="867" y="638"/>
                    <a:pt x="868" y="632"/>
                  </a:cubicBezTo>
                  <a:cubicBezTo>
                    <a:pt x="869" y="627"/>
                    <a:pt x="863" y="623"/>
                    <a:pt x="866" y="617"/>
                  </a:cubicBezTo>
                  <a:cubicBezTo>
                    <a:pt x="868" y="606"/>
                    <a:pt x="870" y="594"/>
                    <a:pt x="871" y="582"/>
                  </a:cubicBezTo>
                  <a:cubicBezTo>
                    <a:pt x="868" y="578"/>
                    <a:pt x="872" y="576"/>
                    <a:pt x="870" y="571"/>
                  </a:cubicBezTo>
                  <a:cubicBezTo>
                    <a:pt x="875" y="572"/>
                    <a:pt x="875" y="570"/>
                    <a:pt x="869" y="569"/>
                  </a:cubicBezTo>
                  <a:cubicBezTo>
                    <a:pt x="868" y="566"/>
                    <a:pt x="867" y="558"/>
                    <a:pt x="869" y="555"/>
                  </a:cubicBezTo>
                  <a:cubicBezTo>
                    <a:pt x="877" y="555"/>
                    <a:pt x="868" y="550"/>
                    <a:pt x="867" y="553"/>
                  </a:cubicBezTo>
                  <a:cubicBezTo>
                    <a:pt x="865" y="552"/>
                    <a:pt x="867" y="543"/>
                    <a:pt x="863" y="540"/>
                  </a:cubicBezTo>
                  <a:cubicBezTo>
                    <a:pt x="861" y="535"/>
                    <a:pt x="856" y="529"/>
                    <a:pt x="858" y="523"/>
                  </a:cubicBezTo>
                  <a:cubicBezTo>
                    <a:pt x="863" y="522"/>
                    <a:pt x="868" y="527"/>
                    <a:pt x="873" y="527"/>
                  </a:cubicBezTo>
                  <a:cubicBezTo>
                    <a:pt x="879" y="528"/>
                    <a:pt x="887" y="525"/>
                    <a:pt x="892" y="531"/>
                  </a:cubicBezTo>
                  <a:cubicBezTo>
                    <a:pt x="894" y="537"/>
                    <a:pt x="888" y="540"/>
                    <a:pt x="886" y="543"/>
                  </a:cubicBezTo>
                  <a:cubicBezTo>
                    <a:pt x="890" y="542"/>
                    <a:pt x="893" y="552"/>
                    <a:pt x="895" y="544"/>
                  </a:cubicBezTo>
                  <a:cubicBezTo>
                    <a:pt x="898" y="541"/>
                    <a:pt x="900" y="536"/>
                    <a:pt x="901" y="531"/>
                  </a:cubicBezTo>
                  <a:cubicBezTo>
                    <a:pt x="901" y="524"/>
                    <a:pt x="898" y="517"/>
                    <a:pt x="896" y="512"/>
                  </a:cubicBezTo>
                  <a:cubicBezTo>
                    <a:pt x="890" y="507"/>
                    <a:pt x="891" y="507"/>
                    <a:pt x="897" y="507"/>
                  </a:cubicBezTo>
                  <a:cubicBezTo>
                    <a:pt x="947" y="508"/>
                    <a:pt x="996" y="507"/>
                    <a:pt x="1046" y="507"/>
                  </a:cubicBezTo>
                  <a:cubicBezTo>
                    <a:pt x="1075" y="507"/>
                    <a:pt x="1105" y="508"/>
                    <a:pt x="1134" y="507"/>
                  </a:cubicBezTo>
                  <a:cubicBezTo>
                    <a:pt x="1207" y="507"/>
                    <a:pt x="1280" y="508"/>
                    <a:pt x="1353" y="508"/>
                  </a:cubicBezTo>
                  <a:cubicBezTo>
                    <a:pt x="1368" y="508"/>
                    <a:pt x="1383" y="508"/>
                    <a:pt x="1398" y="508"/>
                  </a:cubicBezTo>
                  <a:cubicBezTo>
                    <a:pt x="1396" y="504"/>
                    <a:pt x="1391" y="496"/>
                    <a:pt x="1398" y="498"/>
                  </a:cubicBezTo>
                  <a:cubicBezTo>
                    <a:pt x="1403" y="502"/>
                    <a:pt x="1407" y="508"/>
                    <a:pt x="1411" y="514"/>
                  </a:cubicBezTo>
                  <a:cubicBezTo>
                    <a:pt x="1415" y="517"/>
                    <a:pt x="1419" y="519"/>
                    <a:pt x="1423" y="518"/>
                  </a:cubicBezTo>
                  <a:cubicBezTo>
                    <a:pt x="1427" y="519"/>
                    <a:pt x="1433" y="518"/>
                    <a:pt x="1434" y="522"/>
                  </a:cubicBezTo>
                  <a:cubicBezTo>
                    <a:pt x="1439" y="525"/>
                    <a:pt x="1438" y="526"/>
                    <a:pt x="1444" y="524"/>
                  </a:cubicBezTo>
                  <a:cubicBezTo>
                    <a:pt x="1447" y="527"/>
                    <a:pt x="1450" y="529"/>
                    <a:pt x="1453" y="530"/>
                  </a:cubicBezTo>
                  <a:cubicBezTo>
                    <a:pt x="1458" y="531"/>
                    <a:pt x="1462" y="527"/>
                    <a:pt x="1467" y="526"/>
                  </a:cubicBezTo>
                  <a:cubicBezTo>
                    <a:pt x="1467" y="533"/>
                    <a:pt x="1474" y="528"/>
                    <a:pt x="1478" y="529"/>
                  </a:cubicBezTo>
                  <a:cubicBezTo>
                    <a:pt x="1481" y="530"/>
                    <a:pt x="1484" y="533"/>
                    <a:pt x="1489" y="532"/>
                  </a:cubicBezTo>
                  <a:cubicBezTo>
                    <a:pt x="1496" y="534"/>
                    <a:pt x="1502" y="526"/>
                    <a:pt x="1509" y="525"/>
                  </a:cubicBezTo>
                  <a:cubicBezTo>
                    <a:pt x="1516" y="524"/>
                    <a:pt x="1522" y="529"/>
                    <a:pt x="1528" y="532"/>
                  </a:cubicBezTo>
                  <a:cubicBezTo>
                    <a:pt x="1544" y="540"/>
                    <a:pt x="1560" y="547"/>
                    <a:pt x="1576" y="558"/>
                  </a:cubicBezTo>
                  <a:cubicBezTo>
                    <a:pt x="1576" y="563"/>
                    <a:pt x="1580" y="569"/>
                    <a:pt x="1584" y="567"/>
                  </a:cubicBezTo>
                  <a:cubicBezTo>
                    <a:pt x="1588" y="569"/>
                    <a:pt x="1590" y="573"/>
                    <a:pt x="1595" y="573"/>
                  </a:cubicBezTo>
                  <a:cubicBezTo>
                    <a:pt x="1600" y="575"/>
                    <a:pt x="1596" y="583"/>
                    <a:pt x="1602" y="583"/>
                  </a:cubicBezTo>
                  <a:cubicBezTo>
                    <a:pt x="1608" y="586"/>
                    <a:pt x="1614" y="589"/>
                    <a:pt x="1620" y="593"/>
                  </a:cubicBezTo>
                  <a:cubicBezTo>
                    <a:pt x="1622" y="606"/>
                    <a:pt x="1627" y="618"/>
                    <a:pt x="1627" y="631"/>
                  </a:cubicBezTo>
                  <a:cubicBezTo>
                    <a:pt x="1629" y="639"/>
                    <a:pt x="1624" y="644"/>
                    <a:pt x="1621" y="650"/>
                  </a:cubicBezTo>
                  <a:cubicBezTo>
                    <a:pt x="1619" y="657"/>
                    <a:pt x="1612" y="658"/>
                    <a:pt x="1610" y="665"/>
                  </a:cubicBezTo>
                  <a:cubicBezTo>
                    <a:pt x="1610" y="674"/>
                    <a:pt x="1619" y="676"/>
                    <a:pt x="1625" y="674"/>
                  </a:cubicBezTo>
                  <a:cubicBezTo>
                    <a:pt x="1634" y="669"/>
                    <a:pt x="1643" y="660"/>
                    <a:pt x="1654" y="660"/>
                  </a:cubicBezTo>
                  <a:cubicBezTo>
                    <a:pt x="1664" y="659"/>
                    <a:pt x="1674" y="655"/>
                    <a:pt x="1683" y="650"/>
                  </a:cubicBezTo>
                  <a:cubicBezTo>
                    <a:pt x="1683" y="644"/>
                    <a:pt x="1678" y="637"/>
                    <a:pt x="1683" y="633"/>
                  </a:cubicBezTo>
                  <a:cubicBezTo>
                    <a:pt x="1693" y="629"/>
                    <a:pt x="1704" y="632"/>
                    <a:pt x="1714" y="632"/>
                  </a:cubicBezTo>
                  <a:cubicBezTo>
                    <a:pt x="1719" y="631"/>
                    <a:pt x="1727" y="631"/>
                    <a:pt x="1728" y="622"/>
                  </a:cubicBezTo>
                  <a:cubicBezTo>
                    <a:pt x="1728" y="616"/>
                    <a:pt x="1733" y="617"/>
                    <a:pt x="1736" y="614"/>
                  </a:cubicBezTo>
                  <a:cubicBezTo>
                    <a:pt x="1745" y="610"/>
                    <a:pt x="1752" y="604"/>
                    <a:pt x="1760" y="599"/>
                  </a:cubicBezTo>
                  <a:cubicBezTo>
                    <a:pt x="1778" y="600"/>
                    <a:pt x="1796" y="599"/>
                    <a:pt x="1814" y="600"/>
                  </a:cubicBezTo>
                  <a:cubicBezTo>
                    <a:pt x="1820" y="603"/>
                    <a:pt x="1819" y="594"/>
                    <a:pt x="1823" y="592"/>
                  </a:cubicBezTo>
                  <a:cubicBezTo>
                    <a:pt x="1827" y="591"/>
                    <a:pt x="1832" y="594"/>
                    <a:pt x="1836" y="592"/>
                  </a:cubicBezTo>
                  <a:cubicBezTo>
                    <a:pt x="1842" y="584"/>
                    <a:pt x="1847" y="574"/>
                    <a:pt x="1851" y="564"/>
                  </a:cubicBezTo>
                  <a:cubicBezTo>
                    <a:pt x="1853" y="556"/>
                    <a:pt x="1858" y="549"/>
                    <a:pt x="1863" y="544"/>
                  </a:cubicBezTo>
                  <a:cubicBezTo>
                    <a:pt x="1867" y="545"/>
                    <a:pt x="1871" y="552"/>
                    <a:pt x="1875" y="548"/>
                  </a:cubicBezTo>
                  <a:cubicBezTo>
                    <a:pt x="1880" y="546"/>
                    <a:pt x="1888" y="549"/>
                    <a:pt x="1888" y="557"/>
                  </a:cubicBezTo>
                  <a:cubicBezTo>
                    <a:pt x="1888" y="566"/>
                    <a:pt x="1890" y="575"/>
                    <a:pt x="1890" y="584"/>
                  </a:cubicBezTo>
                  <a:cubicBezTo>
                    <a:pt x="1892" y="587"/>
                    <a:pt x="1899" y="585"/>
                    <a:pt x="1896" y="592"/>
                  </a:cubicBezTo>
                  <a:cubicBezTo>
                    <a:pt x="1891" y="595"/>
                    <a:pt x="1902" y="594"/>
                    <a:pt x="1899" y="600"/>
                  </a:cubicBezTo>
                  <a:cubicBezTo>
                    <a:pt x="1898" y="602"/>
                    <a:pt x="1904" y="602"/>
                    <a:pt x="1897" y="606"/>
                  </a:cubicBezTo>
                  <a:cubicBezTo>
                    <a:pt x="1892" y="606"/>
                    <a:pt x="1891" y="610"/>
                    <a:pt x="1887" y="608"/>
                  </a:cubicBezTo>
                  <a:cubicBezTo>
                    <a:pt x="1884" y="607"/>
                    <a:pt x="1882" y="617"/>
                    <a:pt x="1880" y="610"/>
                  </a:cubicBezTo>
                  <a:cubicBezTo>
                    <a:pt x="1875" y="612"/>
                    <a:pt x="1872" y="612"/>
                    <a:pt x="1872" y="615"/>
                  </a:cubicBezTo>
                  <a:cubicBezTo>
                    <a:pt x="1865" y="616"/>
                    <a:pt x="1871" y="603"/>
                    <a:pt x="1866" y="612"/>
                  </a:cubicBezTo>
                  <a:cubicBezTo>
                    <a:pt x="1864" y="615"/>
                    <a:pt x="1862" y="624"/>
                    <a:pt x="1858" y="622"/>
                  </a:cubicBezTo>
                  <a:cubicBezTo>
                    <a:pt x="1857" y="619"/>
                    <a:pt x="1851" y="630"/>
                    <a:pt x="1853" y="621"/>
                  </a:cubicBezTo>
                  <a:cubicBezTo>
                    <a:pt x="1851" y="623"/>
                    <a:pt x="1849" y="632"/>
                    <a:pt x="1847" y="625"/>
                  </a:cubicBezTo>
                  <a:cubicBezTo>
                    <a:pt x="1843" y="623"/>
                    <a:pt x="1843" y="631"/>
                    <a:pt x="1840" y="632"/>
                  </a:cubicBezTo>
                  <a:cubicBezTo>
                    <a:pt x="1838" y="636"/>
                    <a:pt x="1834" y="638"/>
                    <a:pt x="1833" y="644"/>
                  </a:cubicBezTo>
                  <a:cubicBezTo>
                    <a:pt x="1829" y="647"/>
                    <a:pt x="1832" y="654"/>
                    <a:pt x="1836" y="652"/>
                  </a:cubicBezTo>
                  <a:cubicBezTo>
                    <a:pt x="1832" y="655"/>
                    <a:pt x="1830" y="654"/>
                    <a:pt x="1827" y="659"/>
                  </a:cubicBezTo>
                  <a:cubicBezTo>
                    <a:pt x="1830" y="660"/>
                    <a:pt x="1835" y="663"/>
                    <a:pt x="1837" y="668"/>
                  </a:cubicBezTo>
                  <a:cubicBezTo>
                    <a:pt x="1836" y="675"/>
                    <a:pt x="1843" y="673"/>
                    <a:pt x="1846" y="671"/>
                  </a:cubicBezTo>
                  <a:cubicBezTo>
                    <a:pt x="1846" y="669"/>
                    <a:pt x="1839" y="663"/>
                    <a:pt x="1845" y="666"/>
                  </a:cubicBezTo>
                  <a:cubicBezTo>
                    <a:pt x="1849" y="670"/>
                    <a:pt x="1848" y="677"/>
                    <a:pt x="1842" y="676"/>
                  </a:cubicBezTo>
                  <a:cubicBezTo>
                    <a:pt x="1837" y="679"/>
                    <a:pt x="1834" y="676"/>
                    <a:pt x="1833" y="673"/>
                  </a:cubicBezTo>
                  <a:cubicBezTo>
                    <a:pt x="1831" y="676"/>
                    <a:pt x="1828" y="680"/>
                    <a:pt x="1825" y="678"/>
                  </a:cubicBezTo>
                  <a:cubicBezTo>
                    <a:pt x="1827" y="671"/>
                    <a:pt x="1823" y="672"/>
                    <a:pt x="1821" y="673"/>
                  </a:cubicBezTo>
                  <a:cubicBezTo>
                    <a:pt x="1821" y="681"/>
                    <a:pt x="1818" y="682"/>
                    <a:pt x="1813" y="682"/>
                  </a:cubicBezTo>
                  <a:cubicBezTo>
                    <a:pt x="1801" y="683"/>
                    <a:pt x="1789" y="684"/>
                    <a:pt x="1779" y="691"/>
                  </a:cubicBezTo>
                  <a:cubicBezTo>
                    <a:pt x="1776" y="695"/>
                    <a:pt x="1772" y="697"/>
                    <a:pt x="1776" y="689"/>
                  </a:cubicBezTo>
                  <a:cubicBezTo>
                    <a:pt x="1777" y="682"/>
                    <a:pt x="1773" y="695"/>
                    <a:pt x="1772" y="697"/>
                  </a:cubicBezTo>
                  <a:cubicBezTo>
                    <a:pt x="1767" y="696"/>
                    <a:pt x="1769" y="705"/>
                    <a:pt x="1775" y="703"/>
                  </a:cubicBezTo>
                  <a:cubicBezTo>
                    <a:pt x="1773" y="709"/>
                    <a:pt x="1772" y="718"/>
                    <a:pt x="1769" y="723"/>
                  </a:cubicBezTo>
                  <a:cubicBezTo>
                    <a:pt x="1766" y="721"/>
                    <a:pt x="1766" y="730"/>
                    <a:pt x="1762" y="731"/>
                  </a:cubicBezTo>
                  <a:cubicBezTo>
                    <a:pt x="1758" y="737"/>
                    <a:pt x="1756" y="737"/>
                    <a:pt x="1757" y="731"/>
                  </a:cubicBezTo>
                  <a:cubicBezTo>
                    <a:pt x="1753" y="731"/>
                    <a:pt x="1749" y="728"/>
                    <a:pt x="1747" y="723"/>
                  </a:cubicBezTo>
                  <a:cubicBezTo>
                    <a:pt x="1744" y="720"/>
                    <a:pt x="1753" y="713"/>
                    <a:pt x="1746" y="718"/>
                  </a:cubicBezTo>
                  <a:cubicBezTo>
                    <a:pt x="1742" y="722"/>
                    <a:pt x="1750" y="727"/>
                    <a:pt x="1749" y="733"/>
                  </a:cubicBezTo>
                  <a:cubicBezTo>
                    <a:pt x="1750" y="739"/>
                    <a:pt x="1755" y="739"/>
                    <a:pt x="1755" y="745"/>
                  </a:cubicBezTo>
                  <a:cubicBezTo>
                    <a:pt x="1756" y="751"/>
                    <a:pt x="1751" y="753"/>
                    <a:pt x="1749" y="757"/>
                  </a:cubicBezTo>
                  <a:cubicBezTo>
                    <a:pt x="1746" y="760"/>
                    <a:pt x="1746" y="768"/>
                    <a:pt x="1743" y="768"/>
                  </a:cubicBezTo>
                  <a:cubicBezTo>
                    <a:pt x="1741" y="768"/>
                    <a:pt x="1740" y="782"/>
                    <a:pt x="1737" y="775"/>
                  </a:cubicBezTo>
                  <a:cubicBezTo>
                    <a:pt x="1739" y="770"/>
                    <a:pt x="1739" y="763"/>
                    <a:pt x="1744" y="761"/>
                  </a:cubicBezTo>
                  <a:cubicBezTo>
                    <a:pt x="1744" y="756"/>
                    <a:pt x="1739" y="761"/>
                    <a:pt x="1741" y="756"/>
                  </a:cubicBezTo>
                  <a:cubicBezTo>
                    <a:pt x="1735" y="757"/>
                    <a:pt x="1745" y="746"/>
                    <a:pt x="1738" y="751"/>
                  </a:cubicBezTo>
                  <a:cubicBezTo>
                    <a:pt x="1736" y="753"/>
                    <a:pt x="1728" y="746"/>
                    <a:pt x="1735" y="745"/>
                  </a:cubicBezTo>
                  <a:cubicBezTo>
                    <a:pt x="1742" y="744"/>
                    <a:pt x="1731" y="740"/>
                    <a:pt x="1731" y="741"/>
                  </a:cubicBezTo>
                  <a:cubicBezTo>
                    <a:pt x="1734" y="738"/>
                    <a:pt x="1738" y="740"/>
                    <a:pt x="1732" y="736"/>
                  </a:cubicBezTo>
                  <a:cubicBezTo>
                    <a:pt x="1735" y="734"/>
                    <a:pt x="1737" y="733"/>
                    <a:pt x="1733" y="731"/>
                  </a:cubicBezTo>
                  <a:cubicBezTo>
                    <a:pt x="1737" y="724"/>
                    <a:pt x="1741" y="729"/>
                    <a:pt x="1738" y="723"/>
                  </a:cubicBezTo>
                  <a:cubicBezTo>
                    <a:pt x="1737" y="718"/>
                    <a:pt x="1735" y="730"/>
                    <a:pt x="1733" y="725"/>
                  </a:cubicBezTo>
                  <a:cubicBezTo>
                    <a:pt x="1733" y="729"/>
                    <a:pt x="1731" y="726"/>
                    <a:pt x="1729" y="730"/>
                  </a:cubicBezTo>
                  <a:cubicBezTo>
                    <a:pt x="1724" y="728"/>
                    <a:pt x="1734" y="736"/>
                    <a:pt x="1728" y="740"/>
                  </a:cubicBezTo>
                  <a:cubicBezTo>
                    <a:pt x="1728" y="744"/>
                    <a:pt x="1734" y="753"/>
                    <a:pt x="1727" y="747"/>
                  </a:cubicBezTo>
                  <a:cubicBezTo>
                    <a:pt x="1723" y="742"/>
                    <a:pt x="1729" y="751"/>
                    <a:pt x="1731" y="752"/>
                  </a:cubicBezTo>
                  <a:cubicBezTo>
                    <a:pt x="1734" y="761"/>
                    <a:pt x="1726" y="751"/>
                    <a:pt x="1723" y="751"/>
                  </a:cubicBezTo>
                  <a:cubicBezTo>
                    <a:pt x="1722" y="749"/>
                    <a:pt x="1721" y="750"/>
                    <a:pt x="1716" y="748"/>
                  </a:cubicBezTo>
                  <a:cubicBezTo>
                    <a:pt x="1714" y="745"/>
                    <a:pt x="1721" y="739"/>
                    <a:pt x="1715" y="745"/>
                  </a:cubicBezTo>
                  <a:cubicBezTo>
                    <a:pt x="1711" y="752"/>
                    <a:pt x="1720" y="749"/>
                    <a:pt x="1721" y="753"/>
                  </a:cubicBezTo>
                  <a:cubicBezTo>
                    <a:pt x="1726" y="755"/>
                    <a:pt x="1728" y="757"/>
                    <a:pt x="1732" y="759"/>
                  </a:cubicBezTo>
                  <a:cubicBezTo>
                    <a:pt x="1736" y="762"/>
                    <a:pt x="1729" y="769"/>
                    <a:pt x="1727" y="762"/>
                  </a:cubicBezTo>
                  <a:cubicBezTo>
                    <a:pt x="1721" y="756"/>
                    <a:pt x="1722" y="758"/>
                    <a:pt x="1726" y="764"/>
                  </a:cubicBezTo>
                  <a:cubicBezTo>
                    <a:pt x="1731" y="768"/>
                    <a:pt x="1732" y="767"/>
                    <a:pt x="1733" y="770"/>
                  </a:cubicBezTo>
                  <a:cubicBezTo>
                    <a:pt x="1734" y="775"/>
                    <a:pt x="1729" y="770"/>
                    <a:pt x="1729" y="774"/>
                  </a:cubicBezTo>
                  <a:cubicBezTo>
                    <a:pt x="1726" y="771"/>
                    <a:pt x="1721" y="766"/>
                    <a:pt x="1727" y="774"/>
                  </a:cubicBezTo>
                  <a:cubicBezTo>
                    <a:pt x="1730" y="774"/>
                    <a:pt x="1736" y="779"/>
                    <a:pt x="1730" y="781"/>
                  </a:cubicBezTo>
                  <a:cubicBezTo>
                    <a:pt x="1728" y="779"/>
                    <a:pt x="1724" y="771"/>
                    <a:pt x="1721" y="775"/>
                  </a:cubicBezTo>
                  <a:cubicBezTo>
                    <a:pt x="1725" y="776"/>
                    <a:pt x="1728" y="782"/>
                    <a:pt x="1730" y="783"/>
                  </a:cubicBezTo>
                  <a:cubicBezTo>
                    <a:pt x="1732" y="782"/>
                    <a:pt x="1739" y="781"/>
                    <a:pt x="1739" y="787"/>
                  </a:cubicBezTo>
                  <a:cubicBezTo>
                    <a:pt x="1741" y="794"/>
                    <a:pt x="1743" y="801"/>
                    <a:pt x="1746" y="808"/>
                  </a:cubicBezTo>
                  <a:cubicBezTo>
                    <a:pt x="1741" y="803"/>
                    <a:pt x="1742" y="793"/>
                    <a:pt x="1738" y="787"/>
                  </a:cubicBezTo>
                  <a:cubicBezTo>
                    <a:pt x="1740" y="793"/>
                    <a:pt x="1735" y="790"/>
                    <a:pt x="1739" y="795"/>
                  </a:cubicBezTo>
                  <a:cubicBezTo>
                    <a:pt x="1743" y="805"/>
                    <a:pt x="1739" y="797"/>
                    <a:pt x="1738" y="799"/>
                  </a:cubicBezTo>
                  <a:cubicBezTo>
                    <a:pt x="1735" y="797"/>
                    <a:pt x="1733" y="795"/>
                    <a:pt x="1735" y="800"/>
                  </a:cubicBezTo>
                  <a:cubicBezTo>
                    <a:pt x="1729" y="800"/>
                    <a:pt x="1733" y="798"/>
                    <a:pt x="1728" y="803"/>
                  </a:cubicBezTo>
                  <a:cubicBezTo>
                    <a:pt x="1724" y="804"/>
                    <a:pt x="1725" y="791"/>
                    <a:pt x="1724" y="800"/>
                  </a:cubicBezTo>
                  <a:cubicBezTo>
                    <a:pt x="1724" y="807"/>
                    <a:pt x="1728" y="805"/>
                    <a:pt x="1732" y="805"/>
                  </a:cubicBezTo>
                  <a:cubicBezTo>
                    <a:pt x="1739" y="800"/>
                    <a:pt x="1735" y="809"/>
                    <a:pt x="1737" y="811"/>
                  </a:cubicBezTo>
                  <a:cubicBezTo>
                    <a:pt x="1737" y="806"/>
                    <a:pt x="1742" y="801"/>
                    <a:pt x="1743" y="809"/>
                  </a:cubicBezTo>
                  <a:cubicBezTo>
                    <a:pt x="1742" y="814"/>
                    <a:pt x="1738" y="812"/>
                    <a:pt x="1736" y="818"/>
                  </a:cubicBezTo>
                  <a:cubicBezTo>
                    <a:pt x="1732" y="820"/>
                    <a:pt x="1728" y="816"/>
                    <a:pt x="1726" y="814"/>
                  </a:cubicBezTo>
                  <a:cubicBezTo>
                    <a:pt x="1730" y="820"/>
                    <a:pt x="1719" y="813"/>
                    <a:pt x="1719" y="815"/>
                  </a:cubicBezTo>
                  <a:cubicBezTo>
                    <a:pt x="1721" y="817"/>
                    <a:pt x="1728" y="817"/>
                    <a:pt x="1729" y="821"/>
                  </a:cubicBezTo>
                  <a:cubicBezTo>
                    <a:pt x="1724" y="821"/>
                    <a:pt x="1728" y="827"/>
                    <a:pt x="1722" y="826"/>
                  </a:cubicBezTo>
                  <a:cubicBezTo>
                    <a:pt x="1716" y="818"/>
                    <a:pt x="1720" y="830"/>
                    <a:pt x="1725" y="828"/>
                  </a:cubicBezTo>
                  <a:cubicBezTo>
                    <a:pt x="1728" y="826"/>
                    <a:pt x="1731" y="824"/>
                    <a:pt x="1732" y="828"/>
                  </a:cubicBezTo>
                  <a:cubicBezTo>
                    <a:pt x="1729" y="832"/>
                    <a:pt x="1725" y="833"/>
                    <a:pt x="1721" y="834"/>
                  </a:cubicBezTo>
                  <a:cubicBezTo>
                    <a:pt x="1716" y="833"/>
                    <a:pt x="1712" y="836"/>
                    <a:pt x="1710" y="841"/>
                  </a:cubicBezTo>
                  <a:cubicBezTo>
                    <a:pt x="1706" y="845"/>
                    <a:pt x="1704" y="853"/>
                    <a:pt x="1698" y="852"/>
                  </a:cubicBezTo>
                  <a:cubicBezTo>
                    <a:pt x="1689" y="853"/>
                    <a:pt x="1679" y="858"/>
                    <a:pt x="1677" y="870"/>
                  </a:cubicBezTo>
                  <a:cubicBezTo>
                    <a:pt x="1671" y="877"/>
                    <a:pt x="1664" y="884"/>
                    <a:pt x="1655" y="884"/>
                  </a:cubicBezTo>
                  <a:cubicBezTo>
                    <a:pt x="1651" y="894"/>
                    <a:pt x="1643" y="902"/>
                    <a:pt x="1641" y="913"/>
                  </a:cubicBezTo>
                  <a:cubicBezTo>
                    <a:pt x="1640" y="919"/>
                    <a:pt x="1637" y="925"/>
                    <a:pt x="1639" y="932"/>
                  </a:cubicBezTo>
                  <a:cubicBezTo>
                    <a:pt x="1640" y="948"/>
                    <a:pt x="1649" y="961"/>
                    <a:pt x="1655" y="975"/>
                  </a:cubicBezTo>
                  <a:cubicBezTo>
                    <a:pt x="1656" y="985"/>
                    <a:pt x="1658" y="995"/>
                    <a:pt x="1661" y="1004"/>
                  </a:cubicBezTo>
                  <a:cubicBezTo>
                    <a:pt x="1662" y="1007"/>
                    <a:pt x="1665" y="1013"/>
                    <a:pt x="1664" y="1018"/>
                  </a:cubicBezTo>
                  <a:cubicBezTo>
                    <a:pt x="1664" y="1025"/>
                    <a:pt x="1663" y="1032"/>
                    <a:pt x="1661" y="1039"/>
                  </a:cubicBezTo>
                  <a:cubicBezTo>
                    <a:pt x="1657" y="1043"/>
                    <a:pt x="1662" y="1050"/>
                    <a:pt x="1657" y="1054"/>
                  </a:cubicBezTo>
                  <a:cubicBezTo>
                    <a:pt x="1657" y="1053"/>
                    <a:pt x="1656" y="1048"/>
                    <a:pt x="1651" y="1051"/>
                  </a:cubicBezTo>
                  <a:cubicBezTo>
                    <a:pt x="1646" y="1052"/>
                    <a:pt x="1644" y="1051"/>
                    <a:pt x="1644" y="1044"/>
                  </a:cubicBezTo>
                  <a:cubicBezTo>
                    <a:pt x="1642" y="1038"/>
                    <a:pt x="1640" y="1033"/>
                    <a:pt x="1634" y="1034"/>
                  </a:cubicBezTo>
                  <a:cubicBezTo>
                    <a:pt x="1630" y="1031"/>
                    <a:pt x="1634" y="1021"/>
                    <a:pt x="1628" y="1020"/>
                  </a:cubicBezTo>
                  <a:cubicBezTo>
                    <a:pt x="1628" y="1012"/>
                    <a:pt x="1625" y="1014"/>
                    <a:pt x="1622" y="1010"/>
                  </a:cubicBezTo>
                  <a:cubicBezTo>
                    <a:pt x="1622" y="1006"/>
                    <a:pt x="1615" y="998"/>
                    <a:pt x="1617" y="997"/>
                  </a:cubicBezTo>
                  <a:cubicBezTo>
                    <a:pt x="1621" y="998"/>
                    <a:pt x="1623" y="985"/>
                    <a:pt x="1619" y="990"/>
                  </a:cubicBezTo>
                  <a:cubicBezTo>
                    <a:pt x="1614" y="996"/>
                    <a:pt x="1614" y="986"/>
                    <a:pt x="1616" y="982"/>
                  </a:cubicBezTo>
                  <a:cubicBezTo>
                    <a:pt x="1616" y="976"/>
                    <a:pt x="1618" y="970"/>
                    <a:pt x="1617" y="964"/>
                  </a:cubicBezTo>
                  <a:cubicBezTo>
                    <a:pt x="1615" y="958"/>
                    <a:pt x="1609" y="960"/>
                    <a:pt x="1607" y="955"/>
                  </a:cubicBezTo>
                  <a:cubicBezTo>
                    <a:pt x="1602" y="948"/>
                    <a:pt x="1598" y="940"/>
                    <a:pt x="1591" y="938"/>
                  </a:cubicBezTo>
                  <a:cubicBezTo>
                    <a:pt x="1584" y="938"/>
                    <a:pt x="1580" y="947"/>
                    <a:pt x="1574" y="947"/>
                  </a:cubicBezTo>
                  <a:cubicBezTo>
                    <a:pt x="1568" y="951"/>
                    <a:pt x="1567" y="944"/>
                    <a:pt x="1566" y="939"/>
                  </a:cubicBezTo>
                  <a:cubicBezTo>
                    <a:pt x="1562" y="934"/>
                    <a:pt x="1556" y="938"/>
                    <a:pt x="1552" y="933"/>
                  </a:cubicBezTo>
                  <a:cubicBezTo>
                    <a:pt x="1549" y="928"/>
                    <a:pt x="1544" y="934"/>
                    <a:pt x="1539" y="932"/>
                  </a:cubicBezTo>
                  <a:cubicBezTo>
                    <a:pt x="1534" y="931"/>
                    <a:pt x="1533" y="932"/>
                    <a:pt x="1529" y="934"/>
                  </a:cubicBezTo>
                  <a:cubicBezTo>
                    <a:pt x="1524" y="937"/>
                    <a:pt x="1523" y="929"/>
                    <a:pt x="1520" y="926"/>
                  </a:cubicBezTo>
                  <a:cubicBezTo>
                    <a:pt x="1520" y="931"/>
                    <a:pt x="1518" y="935"/>
                    <a:pt x="1513" y="932"/>
                  </a:cubicBezTo>
                  <a:cubicBezTo>
                    <a:pt x="1508" y="933"/>
                    <a:pt x="1502" y="930"/>
                    <a:pt x="1497" y="933"/>
                  </a:cubicBezTo>
                  <a:cubicBezTo>
                    <a:pt x="1494" y="936"/>
                    <a:pt x="1490" y="938"/>
                    <a:pt x="1486" y="934"/>
                  </a:cubicBezTo>
                  <a:cubicBezTo>
                    <a:pt x="1482" y="931"/>
                    <a:pt x="1479" y="932"/>
                    <a:pt x="1477" y="938"/>
                  </a:cubicBezTo>
                  <a:cubicBezTo>
                    <a:pt x="1480" y="943"/>
                    <a:pt x="1485" y="938"/>
                    <a:pt x="1489" y="938"/>
                  </a:cubicBezTo>
                  <a:cubicBezTo>
                    <a:pt x="1492" y="940"/>
                    <a:pt x="1499" y="944"/>
                    <a:pt x="1492" y="946"/>
                  </a:cubicBezTo>
                  <a:cubicBezTo>
                    <a:pt x="1487" y="950"/>
                    <a:pt x="1495" y="955"/>
                    <a:pt x="1498" y="956"/>
                  </a:cubicBezTo>
                  <a:cubicBezTo>
                    <a:pt x="1504" y="960"/>
                    <a:pt x="1501" y="963"/>
                    <a:pt x="1496" y="962"/>
                  </a:cubicBezTo>
                  <a:cubicBezTo>
                    <a:pt x="1492" y="960"/>
                    <a:pt x="1490" y="955"/>
                    <a:pt x="1485" y="954"/>
                  </a:cubicBezTo>
                  <a:cubicBezTo>
                    <a:pt x="1483" y="948"/>
                    <a:pt x="1476" y="956"/>
                    <a:pt x="1482" y="958"/>
                  </a:cubicBezTo>
                  <a:cubicBezTo>
                    <a:pt x="1482" y="965"/>
                    <a:pt x="1477" y="953"/>
                    <a:pt x="1474" y="958"/>
                  </a:cubicBezTo>
                  <a:cubicBezTo>
                    <a:pt x="1471" y="963"/>
                    <a:pt x="1467" y="959"/>
                    <a:pt x="1463" y="957"/>
                  </a:cubicBezTo>
                  <a:cubicBezTo>
                    <a:pt x="1460" y="951"/>
                    <a:pt x="1454" y="948"/>
                    <a:pt x="1450" y="945"/>
                  </a:cubicBezTo>
                  <a:cubicBezTo>
                    <a:pt x="1440" y="944"/>
                    <a:pt x="1452" y="948"/>
                    <a:pt x="1447" y="951"/>
                  </a:cubicBezTo>
                  <a:cubicBezTo>
                    <a:pt x="1438" y="952"/>
                    <a:pt x="1430" y="947"/>
                    <a:pt x="1422" y="946"/>
                  </a:cubicBezTo>
                  <a:cubicBezTo>
                    <a:pt x="1416" y="947"/>
                    <a:pt x="1410" y="947"/>
                    <a:pt x="1405" y="951"/>
                  </a:cubicBezTo>
                  <a:cubicBezTo>
                    <a:pt x="1399" y="954"/>
                    <a:pt x="1398" y="947"/>
                    <a:pt x="1395" y="946"/>
                  </a:cubicBezTo>
                  <a:cubicBezTo>
                    <a:pt x="1391" y="950"/>
                    <a:pt x="1402" y="956"/>
                    <a:pt x="1394" y="958"/>
                  </a:cubicBezTo>
                  <a:cubicBezTo>
                    <a:pt x="1387" y="966"/>
                    <a:pt x="1379" y="974"/>
                    <a:pt x="1369" y="971"/>
                  </a:cubicBezTo>
                  <a:cubicBezTo>
                    <a:pt x="1362" y="968"/>
                    <a:pt x="1362" y="973"/>
                    <a:pt x="1366" y="978"/>
                  </a:cubicBezTo>
                  <a:cubicBezTo>
                    <a:pt x="1363" y="985"/>
                    <a:pt x="1356" y="983"/>
                    <a:pt x="1351" y="986"/>
                  </a:cubicBezTo>
                  <a:cubicBezTo>
                    <a:pt x="1343" y="989"/>
                    <a:pt x="1357" y="991"/>
                    <a:pt x="1352" y="996"/>
                  </a:cubicBezTo>
                  <a:cubicBezTo>
                    <a:pt x="1349" y="999"/>
                    <a:pt x="1346" y="1004"/>
                    <a:pt x="1347" y="1010"/>
                  </a:cubicBezTo>
                  <a:cubicBezTo>
                    <a:pt x="1347" y="1020"/>
                    <a:pt x="1351" y="1028"/>
                    <a:pt x="1354" y="1036"/>
                  </a:cubicBezTo>
                  <a:cubicBezTo>
                    <a:pt x="1349" y="1035"/>
                    <a:pt x="1344" y="1029"/>
                    <a:pt x="1338" y="1032"/>
                  </a:cubicBezTo>
                  <a:cubicBezTo>
                    <a:pt x="1332" y="1030"/>
                    <a:pt x="1327" y="1024"/>
                    <a:pt x="1320" y="1023"/>
                  </a:cubicBezTo>
                  <a:cubicBezTo>
                    <a:pt x="1315" y="1017"/>
                    <a:pt x="1313" y="1006"/>
                    <a:pt x="1311" y="998"/>
                  </a:cubicBezTo>
                  <a:cubicBezTo>
                    <a:pt x="1302" y="989"/>
                    <a:pt x="1295" y="977"/>
                    <a:pt x="1290" y="964"/>
                  </a:cubicBezTo>
                  <a:cubicBezTo>
                    <a:pt x="1286" y="956"/>
                    <a:pt x="1281" y="950"/>
                    <a:pt x="1274" y="947"/>
                  </a:cubicBezTo>
                  <a:cubicBezTo>
                    <a:pt x="1268" y="944"/>
                    <a:pt x="1260" y="946"/>
                    <a:pt x="1256" y="953"/>
                  </a:cubicBezTo>
                  <a:cubicBezTo>
                    <a:pt x="1252" y="957"/>
                    <a:pt x="1249" y="965"/>
                    <a:pt x="1243" y="963"/>
                  </a:cubicBezTo>
                  <a:cubicBezTo>
                    <a:pt x="1235" y="962"/>
                    <a:pt x="1228" y="955"/>
                    <a:pt x="1221" y="950"/>
                  </a:cubicBezTo>
                  <a:cubicBezTo>
                    <a:pt x="1215" y="942"/>
                    <a:pt x="1216" y="928"/>
                    <a:pt x="1208" y="923"/>
                  </a:cubicBezTo>
                  <a:cubicBezTo>
                    <a:pt x="1200" y="918"/>
                    <a:pt x="1193" y="912"/>
                    <a:pt x="1188" y="903"/>
                  </a:cubicBezTo>
                  <a:cubicBezTo>
                    <a:pt x="1182" y="901"/>
                    <a:pt x="1175" y="902"/>
                    <a:pt x="1169" y="902"/>
                  </a:cubicBezTo>
                  <a:cubicBezTo>
                    <a:pt x="1165" y="902"/>
                    <a:pt x="1160" y="902"/>
                    <a:pt x="1156" y="902"/>
                  </a:cubicBezTo>
                  <a:cubicBezTo>
                    <a:pt x="1155" y="907"/>
                    <a:pt x="1155" y="914"/>
                    <a:pt x="1149" y="912"/>
                  </a:cubicBezTo>
                  <a:cubicBezTo>
                    <a:pt x="1134" y="912"/>
                    <a:pt x="1118" y="912"/>
                    <a:pt x="1103" y="911"/>
                  </a:cubicBezTo>
                  <a:cubicBezTo>
                    <a:pt x="1081" y="903"/>
                    <a:pt x="1060" y="894"/>
                    <a:pt x="1040" y="885"/>
                  </a:cubicBezTo>
                  <a:cubicBezTo>
                    <a:pt x="1036" y="881"/>
                    <a:pt x="1032" y="881"/>
                    <a:pt x="1028" y="881"/>
                  </a:cubicBezTo>
                  <a:cubicBezTo>
                    <a:pt x="1016" y="882"/>
                    <a:pt x="1005" y="883"/>
                    <a:pt x="994" y="884"/>
                  </a:cubicBezTo>
                  <a:close/>
                  <a:moveTo>
                    <a:pt x="260" y="1139"/>
                  </a:moveTo>
                  <a:cubicBezTo>
                    <a:pt x="256" y="1140"/>
                    <a:pt x="252" y="1140"/>
                    <a:pt x="249" y="1136"/>
                  </a:cubicBezTo>
                  <a:cubicBezTo>
                    <a:pt x="247" y="1132"/>
                    <a:pt x="255" y="1128"/>
                    <a:pt x="256" y="1133"/>
                  </a:cubicBezTo>
                  <a:cubicBezTo>
                    <a:pt x="256" y="1136"/>
                    <a:pt x="259" y="1136"/>
                    <a:pt x="260" y="1139"/>
                  </a:cubicBezTo>
                  <a:close/>
                  <a:moveTo>
                    <a:pt x="284" y="1155"/>
                  </a:moveTo>
                  <a:cubicBezTo>
                    <a:pt x="284" y="1151"/>
                    <a:pt x="276" y="1147"/>
                    <a:pt x="280" y="1144"/>
                  </a:cubicBezTo>
                  <a:cubicBezTo>
                    <a:pt x="283" y="1147"/>
                    <a:pt x="289" y="1147"/>
                    <a:pt x="291" y="1151"/>
                  </a:cubicBezTo>
                  <a:cubicBezTo>
                    <a:pt x="290" y="1155"/>
                    <a:pt x="286" y="1154"/>
                    <a:pt x="284" y="1155"/>
                  </a:cubicBezTo>
                  <a:close/>
                  <a:moveTo>
                    <a:pt x="763" y="366"/>
                  </a:moveTo>
                  <a:cubicBezTo>
                    <a:pt x="762" y="373"/>
                    <a:pt x="755" y="369"/>
                    <a:pt x="753" y="374"/>
                  </a:cubicBezTo>
                  <a:cubicBezTo>
                    <a:pt x="748" y="374"/>
                    <a:pt x="749" y="367"/>
                    <a:pt x="750" y="363"/>
                  </a:cubicBezTo>
                  <a:cubicBezTo>
                    <a:pt x="749" y="358"/>
                    <a:pt x="746" y="354"/>
                    <a:pt x="743" y="352"/>
                  </a:cubicBezTo>
                  <a:cubicBezTo>
                    <a:pt x="740" y="346"/>
                    <a:pt x="735" y="350"/>
                    <a:pt x="731" y="349"/>
                  </a:cubicBezTo>
                  <a:cubicBezTo>
                    <a:pt x="728" y="349"/>
                    <a:pt x="722" y="357"/>
                    <a:pt x="722" y="350"/>
                  </a:cubicBezTo>
                  <a:cubicBezTo>
                    <a:pt x="721" y="345"/>
                    <a:pt x="728" y="341"/>
                    <a:pt x="721" y="338"/>
                  </a:cubicBezTo>
                  <a:cubicBezTo>
                    <a:pt x="715" y="334"/>
                    <a:pt x="712" y="326"/>
                    <a:pt x="705" y="324"/>
                  </a:cubicBezTo>
                  <a:cubicBezTo>
                    <a:pt x="699" y="323"/>
                    <a:pt x="704" y="317"/>
                    <a:pt x="699" y="314"/>
                  </a:cubicBezTo>
                  <a:cubicBezTo>
                    <a:pt x="694" y="310"/>
                    <a:pt x="704" y="306"/>
                    <a:pt x="695" y="305"/>
                  </a:cubicBezTo>
                  <a:cubicBezTo>
                    <a:pt x="690" y="304"/>
                    <a:pt x="687" y="296"/>
                    <a:pt x="682" y="295"/>
                  </a:cubicBezTo>
                  <a:cubicBezTo>
                    <a:pt x="678" y="293"/>
                    <a:pt x="674" y="291"/>
                    <a:pt x="672" y="285"/>
                  </a:cubicBezTo>
                  <a:cubicBezTo>
                    <a:pt x="670" y="281"/>
                    <a:pt x="669" y="272"/>
                    <a:pt x="664" y="274"/>
                  </a:cubicBezTo>
                  <a:cubicBezTo>
                    <a:pt x="663" y="279"/>
                    <a:pt x="663" y="285"/>
                    <a:pt x="666" y="289"/>
                  </a:cubicBezTo>
                  <a:cubicBezTo>
                    <a:pt x="670" y="297"/>
                    <a:pt x="664" y="296"/>
                    <a:pt x="660" y="294"/>
                  </a:cubicBezTo>
                  <a:cubicBezTo>
                    <a:pt x="656" y="292"/>
                    <a:pt x="654" y="285"/>
                    <a:pt x="651" y="284"/>
                  </a:cubicBezTo>
                  <a:cubicBezTo>
                    <a:pt x="646" y="286"/>
                    <a:pt x="642" y="283"/>
                    <a:pt x="637" y="283"/>
                  </a:cubicBezTo>
                  <a:cubicBezTo>
                    <a:pt x="640" y="286"/>
                    <a:pt x="646" y="287"/>
                    <a:pt x="648" y="292"/>
                  </a:cubicBezTo>
                  <a:cubicBezTo>
                    <a:pt x="644" y="293"/>
                    <a:pt x="638" y="294"/>
                    <a:pt x="634" y="294"/>
                  </a:cubicBezTo>
                  <a:cubicBezTo>
                    <a:pt x="625" y="292"/>
                    <a:pt x="618" y="283"/>
                    <a:pt x="610" y="278"/>
                  </a:cubicBezTo>
                  <a:cubicBezTo>
                    <a:pt x="602" y="278"/>
                    <a:pt x="594" y="274"/>
                    <a:pt x="586" y="270"/>
                  </a:cubicBezTo>
                  <a:cubicBezTo>
                    <a:pt x="589" y="269"/>
                    <a:pt x="598" y="267"/>
                    <a:pt x="592" y="262"/>
                  </a:cubicBezTo>
                  <a:cubicBezTo>
                    <a:pt x="586" y="259"/>
                    <a:pt x="580" y="266"/>
                    <a:pt x="574" y="264"/>
                  </a:cubicBezTo>
                  <a:cubicBezTo>
                    <a:pt x="568" y="264"/>
                    <a:pt x="563" y="263"/>
                    <a:pt x="557" y="261"/>
                  </a:cubicBezTo>
                  <a:cubicBezTo>
                    <a:pt x="558" y="254"/>
                    <a:pt x="550" y="254"/>
                    <a:pt x="547" y="257"/>
                  </a:cubicBezTo>
                  <a:cubicBezTo>
                    <a:pt x="536" y="259"/>
                    <a:pt x="526" y="256"/>
                    <a:pt x="515" y="257"/>
                  </a:cubicBezTo>
                  <a:cubicBezTo>
                    <a:pt x="507" y="258"/>
                    <a:pt x="497" y="257"/>
                    <a:pt x="492" y="247"/>
                  </a:cubicBezTo>
                  <a:cubicBezTo>
                    <a:pt x="490" y="246"/>
                    <a:pt x="485" y="251"/>
                    <a:pt x="481" y="249"/>
                  </a:cubicBezTo>
                  <a:cubicBezTo>
                    <a:pt x="476" y="249"/>
                    <a:pt x="475" y="243"/>
                    <a:pt x="470" y="242"/>
                  </a:cubicBezTo>
                  <a:cubicBezTo>
                    <a:pt x="460" y="237"/>
                    <a:pt x="448" y="239"/>
                    <a:pt x="439" y="231"/>
                  </a:cubicBezTo>
                  <a:cubicBezTo>
                    <a:pt x="436" y="235"/>
                    <a:pt x="427" y="231"/>
                    <a:pt x="429" y="238"/>
                  </a:cubicBezTo>
                  <a:cubicBezTo>
                    <a:pt x="428" y="240"/>
                    <a:pt x="419" y="245"/>
                    <a:pt x="424" y="247"/>
                  </a:cubicBezTo>
                  <a:cubicBezTo>
                    <a:pt x="428" y="248"/>
                    <a:pt x="435" y="249"/>
                    <a:pt x="432" y="256"/>
                  </a:cubicBezTo>
                  <a:cubicBezTo>
                    <a:pt x="430" y="261"/>
                    <a:pt x="425" y="262"/>
                    <a:pt x="421" y="260"/>
                  </a:cubicBezTo>
                  <a:cubicBezTo>
                    <a:pt x="415" y="257"/>
                    <a:pt x="408" y="258"/>
                    <a:pt x="403" y="264"/>
                  </a:cubicBezTo>
                  <a:cubicBezTo>
                    <a:pt x="398" y="267"/>
                    <a:pt x="391" y="266"/>
                    <a:pt x="387" y="271"/>
                  </a:cubicBezTo>
                  <a:cubicBezTo>
                    <a:pt x="381" y="275"/>
                    <a:pt x="374" y="278"/>
                    <a:pt x="367" y="278"/>
                  </a:cubicBezTo>
                  <a:cubicBezTo>
                    <a:pt x="368" y="272"/>
                    <a:pt x="375" y="272"/>
                    <a:pt x="375" y="267"/>
                  </a:cubicBezTo>
                  <a:cubicBezTo>
                    <a:pt x="375" y="263"/>
                    <a:pt x="365" y="260"/>
                    <a:pt x="372" y="257"/>
                  </a:cubicBezTo>
                  <a:cubicBezTo>
                    <a:pt x="376" y="254"/>
                    <a:pt x="379" y="249"/>
                    <a:pt x="381" y="244"/>
                  </a:cubicBezTo>
                  <a:cubicBezTo>
                    <a:pt x="390" y="237"/>
                    <a:pt x="401" y="237"/>
                    <a:pt x="412" y="239"/>
                  </a:cubicBezTo>
                  <a:cubicBezTo>
                    <a:pt x="416" y="236"/>
                    <a:pt x="406" y="235"/>
                    <a:pt x="404" y="233"/>
                  </a:cubicBezTo>
                  <a:cubicBezTo>
                    <a:pt x="399" y="230"/>
                    <a:pt x="394" y="228"/>
                    <a:pt x="389" y="229"/>
                  </a:cubicBezTo>
                  <a:cubicBezTo>
                    <a:pt x="385" y="232"/>
                    <a:pt x="381" y="232"/>
                    <a:pt x="378" y="236"/>
                  </a:cubicBezTo>
                  <a:cubicBezTo>
                    <a:pt x="371" y="242"/>
                    <a:pt x="362" y="241"/>
                    <a:pt x="357" y="248"/>
                  </a:cubicBezTo>
                  <a:cubicBezTo>
                    <a:pt x="352" y="251"/>
                    <a:pt x="349" y="251"/>
                    <a:pt x="350" y="258"/>
                  </a:cubicBezTo>
                  <a:cubicBezTo>
                    <a:pt x="348" y="266"/>
                    <a:pt x="341" y="265"/>
                    <a:pt x="336" y="266"/>
                  </a:cubicBezTo>
                  <a:cubicBezTo>
                    <a:pt x="331" y="268"/>
                    <a:pt x="327" y="272"/>
                    <a:pt x="324" y="277"/>
                  </a:cubicBezTo>
                  <a:cubicBezTo>
                    <a:pt x="324" y="282"/>
                    <a:pt x="331" y="280"/>
                    <a:pt x="334" y="282"/>
                  </a:cubicBezTo>
                  <a:cubicBezTo>
                    <a:pt x="340" y="282"/>
                    <a:pt x="339" y="288"/>
                    <a:pt x="334" y="290"/>
                  </a:cubicBezTo>
                  <a:cubicBezTo>
                    <a:pt x="328" y="291"/>
                    <a:pt x="324" y="296"/>
                    <a:pt x="319" y="301"/>
                  </a:cubicBezTo>
                  <a:cubicBezTo>
                    <a:pt x="314" y="304"/>
                    <a:pt x="309" y="303"/>
                    <a:pt x="304" y="306"/>
                  </a:cubicBezTo>
                  <a:cubicBezTo>
                    <a:pt x="298" y="307"/>
                    <a:pt x="294" y="312"/>
                    <a:pt x="288" y="313"/>
                  </a:cubicBezTo>
                  <a:cubicBezTo>
                    <a:pt x="284" y="315"/>
                    <a:pt x="278" y="318"/>
                    <a:pt x="284" y="322"/>
                  </a:cubicBezTo>
                  <a:cubicBezTo>
                    <a:pt x="285" y="327"/>
                    <a:pt x="278" y="326"/>
                    <a:pt x="275" y="329"/>
                  </a:cubicBezTo>
                  <a:cubicBezTo>
                    <a:pt x="268" y="330"/>
                    <a:pt x="261" y="332"/>
                    <a:pt x="254" y="336"/>
                  </a:cubicBezTo>
                  <a:cubicBezTo>
                    <a:pt x="250" y="338"/>
                    <a:pt x="245" y="340"/>
                    <a:pt x="244" y="345"/>
                  </a:cubicBezTo>
                  <a:cubicBezTo>
                    <a:pt x="236" y="352"/>
                    <a:pt x="227" y="352"/>
                    <a:pt x="218" y="354"/>
                  </a:cubicBezTo>
                  <a:cubicBezTo>
                    <a:pt x="215" y="352"/>
                    <a:pt x="206" y="351"/>
                    <a:pt x="212" y="346"/>
                  </a:cubicBezTo>
                  <a:cubicBezTo>
                    <a:pt x="216" y="343"/>
                    <a:pt x="221" y="342"/>
                    <a:pt x="224" y="337"/>
                  </a:cubicBezTo>
                  <a:cubicBezTo>
                    <a:pt x="229" y="334"/>
                    <a:pt x="235" y="331"/>
                    <a:pt x="241" y="332"/>
                  </a:cubicBezTo>
                  <a:cubicBezTo>
                    <a:pt x="249" y="336"/>
                    <a:pt x="242" y="327"/>
                    <a:pt x="247" y="324"/>
                  </a:cubicBezTo>
                  <a:cubicBezTo>
                    <a:pt x="252" y="319"/>
                    <a:pt x="258" y="318"/>
                    <a:pt x="263" y="313"/>
                  </a:cubicBezTo>
                  <a:cubicBezTo>
                    <a:pt x="263" y="306"/>
                    <a:pt x="263" y="297"/>
                    <a:pt x="269" y="294"/>
                  </a:cubicBezTo>
                  <a:cubicBezTo>
                    <a:pt x="273" y="292"/>
                    <a:pt x="274" y="281"/>
                    <a:pt x="268" y="286"/>
                  </a:cubicBezTo>
                  <a:cubicBezTo>
                    <a:pt x="263" y="286"/>
                    <a:pt x="256" y="289"/>
                    <a:pt x="251" y="287"/>
                  </a:cubicBezTo>
                  <a:cubicBezTo>
                    <a:pt x="249" y="280"/>
                    <a:pt x="245" y="281"/>
                    <a:pt x="241" y="284"/>
                  </a:cubicBezTo>
                  <a:cubicBezTo>
                    <a:pt x="238" y="287"/>
                    <a:pt x="245" y="297"/>
                    <a:pt x="238" y="293"/>
                  </a:cubicBezTo>
                  <a:cubicBezTo>
                    <a:pt x="231" y="291"/>
                    <a:pt x="227" y="281"/>
                    <a:pt x="219" y="282"/>
                  </a:cubicBezTo>
                  <a:cubicBezTo>
                    <a:pt x="215" y="281"/>
                    <a:pt x="210" y="281"/>
                    <a:pt x="206" y="282"/>
                  </a:cubicBezTo>
                  <a:cubicBezTo>
                    <a:pt x="205" y="287"/>
                    <a:pt x="199" y="288"/>
                    <a:pt x="195" y="288"/>
                  </a:cubicBezTo>
                  <a:cubicBezTo>
                    <a:pt x="191" y="289"/>
                    <a:pt x="184" y="290"/>
                    <a:pt x="184" y="283"/>
                  </a:cubicBezTo>
                  <a:cubicBezTo>
                    <a:pt x="182" y="277"/>
                    <a:pt x="186" y="272"/>
                    <a:pt x="185" y="267"/>
                  </a:cubicBezTo>
                  <a:cubicBezTo>
                    <a:pt x="184" y="263"/>
                    <a:pt x="180" y="257"/>
                    <a:pt x="177" y="255"/>
                  </a:cubicBezTo>
                  <a:cubicBezTo>
                    <a:pt x="171" y="258"/>
                    <a:pt x="166" y="260"/>
                    <a:pt x="160" y="261"/>
                  </a:cubicBezTo>
                  <a:cubicBezTo>
                    <a:pt x="156" y="263"/>
                    <a:pt x="151" y="263"/>
                    <a:pt x="148" y="263"/>
                  </a:cubicBezTo>
                  <a:cubicBezTo>
                    <a:pt x="142" y="258"/>
                    <a:pt x="138" y="253"/>
                    <a:pt x="131" y="250"/>
                  </a:cubicBezTo>
                  <a:cubicBezTo>
                    <a:pt x="125" y="248"/>
                    <a:pt x="132" y="242"/>
                    <a:pt x="134" y="240"/>
                  </a:cubicBezTo>
                  <a:cubicBezTo>
                    <a:pt x="141" y="241"/>
                    <a:pt x="149" y="246"/>
                    <a:pt x="156" y="244"/>
                  </a:cubicBezTo>
                  <a:cubicBezTo>
                    <a:pt x="159" y="241"/>
                    <a:pt x="152" y="234"/>
                    <a:pt x="148" y="235"/>
                  </a:cubicBezTo>
                  <a:cubicBezTo>
                    <a:pt x="144" y="237"/>
                    <a:pt x="140" y="239"/>
                    <a:pt x="136" y="235"/>
                  </a:cubicBezTo>
                  <a:cubicBezTo>
                    <a:pt x="129" y="232"/>
                    <a:pt x="123" y="229"/>
                    <a:pt x="116" y="230"/>
                  </a:cubicBezTo>
                  <a:cubicBezTo>
                    <a:pt x="114" y="229"/>
                    <a:pt x="108" y="220"/>
                    <a:pt x="110" y="218"/>
                  </a:cubicBezTo>
                  <a:cubicBezTo>
                    <a:pt x="117" y="220"/>
                    <a:pt x="114" y="211"/>
                    <a:pt x="119" y="210"/>
                  </a:cubicBezTo>
                  <a:cubicBezTo>
                    <a:pt x="121" y="206"/>
                    <a:pt x="124" y="201"/>
                    <a:pt x="128" y="200"/>
                  </a:cubicBezTo>
                  <a:cubicBezTo>
                    <a:pt x="133" y="196"/>
                    <a:pt x="137" y="188"/>
                    <a:pt x="143" y="185"/>
                  </a:cubicBezTo>
                  <a:cubicBezTo>
                    <a:pt x="152" y="185"/>
                    <a:pt x="161" y="193"/>
                    <a:pt x="169" y="187"/>
                  </a:cubicBezTo>
                  <a:cubicBezTo>
                    <a:pt x="173" y="183"/>
                    <a:pt x="178" y="180"/>
                    <a:pt x="183" y="179"/>
                  </a:cubicBezTo>
                  <a:cubicBezTo>
                    <a:pt x="190" y="177"/>
                    <a:pt x="197" y="180"/>
                    <a:pt x="203" y="176"/>
                  </a:cubicBezTo>
                  <a:cubicBezTo>
                    <a:pt x="206" y="170"/>
                    <a:pt x="203" y="163"/>
                    <a:pt x="199" y="160"/>
                  </a:cubicBezTo>
                  <a:cubicBezTo>
                    <a:pt x="192" y="154"/>
                    <a:pt x="202" y="157"/>
                    <a:pt x="204" y="155"/>
                  </a:cubicBezTo>
                  <a:cubicBezTo>
                    <a:pt x="209" y="152"/>
                    <a:pt x="202" y="147"/>
                    <a:pt x="199" y="146"/>
                  </a:cubicBezTo>
                  <a:cubicBezTo>
                    <a:pt x="193" y="146"/>
                    <a:pt x="187" y="149"/>
                    <a:pt x="182" y="150"/>
                  </a:cubicBezTo>
                  <a:cubicBezTo>
                    <a:pt x="175" y="153"/>
                    <a:pt x="169" y="160"/>
                    <a:pt x="162" y="157"/>
                  </a:cubicBezTo>
                  <a:cubicBezTo>
                    <a:pt x="150" y="153"/>
                    <a:pt x="138" y="153"/>
                    <a:pt x="127" y="155"/>
                  </a:cubicBezTo>
                  <a:cubicBezTo>
                    <a:pt x="118" y="155"/>
                    <a:pt x="110" y="155"/>
                    <a:pt x="102" y="151"/>
                  </a:cubicBezTo>
                  <a:cubicBezTo>
                    <a:pt x="100" y="146"/>
                    <a:pt x="100" y="139"/>
                    <a:pt x="106" y="141"/>
                  </a:cubicBezTo>
                  <a:cubicBezTo>
                    <a:pt x="110" y="141"/>
                    <a:pt x="115" y="142"/>
                    <a:pt x="119" y="139"/>
                  </a:cubicBezTo>
                  <a:cubicBezTo>
                    <a:pt x="104" y="135"/>
                    <a:pt x="88" y="133"/>
                    <a:pt x="73" y="129"/>
                  </a:cubicBezTo>
                  <a:cubicBezTo>
                    <a:pt x="83" y="123"/>
                    <a:pt x="94" y="124"/>
                    <a:pt x="104" y="120"/>
                  </a:cubicBezTo>
                  <a:cubicBezTo>
                    <a:pt x="115" y="117"/>
                    <a:pt x="126" y="111"/>
                    <a:pt x="137" y="109"/>
                  </a:cubicBezTo>
                  <a:cubicBezTo>
                    <a:pt x="142" y="108"/>
                    <a:pt x="148" y="110"/>
                    <a:pt x="153" y="110"/>
                  </a:cubicBezTo>
                  <a:cubicBezTo>
                    <a:pt x="150" y="116"/>
                    <a:pt x="152" y="120"/>
                    <a:pt x="157" y="119"/>
                  </a:cubicBezTo>
                  <a:cubicBezTo>
                    <a:pt x="170" y="121"/>
                    <a:pt x="185" y="123"/>
                    <a:pt x="197" y="114"/>
                  </a:cubicBezTo>
                  <a:cubicBezTo>
                    <a:pt x="204" y="112"/>
                    <a:pt x="211" y="116"/>
                    <a:pt x="218" y="114"/>
                  </a:cubicBezTo>
                  <a:cubicBezTo>
                    <a:pt x="223" y="111"/>
                    <a:pt x="219" y="107"/>
                    <a:pt x="214" y="108"/>
                  </a:cubicBezTo>
                  <a:cubicBezTo>
                    <a:pt x="206" y="107"/>
                    <a:pt x="197" y="105"/>
                    <a:pt x="188" y="105"/>
                  </a:cubicBezTo>
                  <a:cubicBezTo>
                    <a:pt x="188" y="99"/>
                    <a:pt x="185" y="96"/>
                    <a:pt x="179" y="96"/>
                  </a:cubicBezTo>
                  <a:cubicBezTo>
                    <a:pt x="171" y="95"/>
                    <a:pt x="162" y="95"/>
                    <a:pt x="153" y="94"/>
                  </a:cubicBezTo>
                  <a:cubicBezTo>
                    <a:pt x="152" y="86"/>
                    <a:pt x="144" y="84"/>
                    <a:pt x="139" y="81"/>
                  </a:cubicBezTo>
                  <a:cubicBezTo>
                    <a:pt x="125" y="76"/>
                    <a:pt x="111" y="72"/>
                    <a:pt x="97" y="67"/>
                  </a:cubicBezTo>
                  <a:cubicBezTo>
                    <a:pt x="100" y="64"/>
                    <a:pt x="106" y="64"/>
                    <a:pt x="107" y="59"/>
                  </a:cubicBezTo>
                  <a:cubicBezTo>
                    <a:pt x="108" y="54"/>
                    <a:pt x="115" y="58"/>
                    <a:pt x="119" y="56"/>
                  </a:cubicBezTo>
                  <a:cubicBezTo>
                    <a:pt x="129" y="56"/>
                    <a:pt x="140" y="55"/>
                    <a:pt x="149" y="51"/>
                  </a:cubicBezTo>
                  <a:cubicBezTo>
                    <a:pt x="155" y="50"/>
                    <a:pt x="156" y="42"/>
                    <a:pt x="162" y="39"/>
                  </a:cubicBezTo>
                  <a:cubicBezTo>
                    <a:pt x="168" y="31"/>
                    <a:pt x="177" y="24"/>
                    <a:pt x="187" y="24"/>
                  </a:cubicBezTo>
                  <a:cubicBezTo>
                    <a:pt x="195" y="23"/>
                    <a:pt x="203" y="20"/>
                    <a:pt x="211" y="21"/>
                  </a:cubicBezTo>
                  <a:cubicBezTo>
                    <a:pt x="215" y="20"/>
                    <a:pt x="220" y="23"/>
                    <a:pt x="223" y="20"/>
                  </a:cubicBezTo>
                  <a:cubicBezTo>
                    <a:pt x="224" y="16"/>
                    <a:pt x="213" y="14"/>
                    <a:pt x="218" y="12"/>
                  </a:cubicBezTo>
                  <a:cubicBezTo>
                    <a:pt x="233" y="10"/>
                    <a:pt x="247" y="12"/>
                    <a:pt x="262" y="8"/>
                  </a:cubicBezTo>
                  <a:cubicBezTo>
                    <a:pt x="268" y="7"/>
                    <a:pt x="273" y="1"/>
                    <a:pt x="279" y="0"/>
                  </a:cubicBezTo>
                  <a:cubicBezTo>
                    <a:pt x="284" y="0"/>
                    <a:pt x="290" y="0"/>
                    <a:pt x="294" y="5"/>
                  </a:cubicBezTo>
                  <a:cubicBezTo>
                    <a:pt x="286" y="7"/>
                    <a:pt x="293" y="12"/>
                    <a:pt x="298" y="11"/>
                  </a:cubicBezTo>
                  <a:cubicBezTo>
                    <a:pt x="302" y="13"/>
                    <a:pt x="306" y="10"/>
                    <a:pt x="309" y="7"/>
                  </a:cubicBezTo>
                  <a:cubicBezTo>
                    <a:pt x="322" y="10"/>
                    <a:pt x="335" y="8"/>
                    <a:pt x="348" y="10"/>
                  </a:cubicBezTo>
                  <a:cubicBezTo>
                    <a:pt x="356" y="13"/>
                    <a:pt x="362" y="22"/>
                    <a:pt x="370" y="19"/>
                  </a:cubicBezTo>
                  <a:cubicBezTo>
                    <a:pt x="385" y="21"/>
                    <a:pt x="400" y="20"/>
                    <a:pt x="415" y="19"/>
                  </a:cubicBezTo>
                  <a:cubicBezTo>
                    <a:pt x="428" y="20"/>
                    <a:pt x="441" y="25"/>
                    <a:pt x="454" y="24"/>
                  </a:cubicBezTo>
                  <a:cubicBezTo>
                    <a:pt x="465" y="25"/>
                    <a:pt x="477" y="25"/>
                    <a:pt x="488" y="28"/>
                  </a:cubicBezTo>
                  <a:cubicBezTo>
                    <a:pt x="499" y="29"/>
                    <a:pt x="511" y="27"/>
                    <a:pt x="523" y="27"/>
                  </a:cubicBezTo>
                  <a:cubicBezTo>
                    <a:pt x="537" y="30"/>
                    <a:pt x="549" y="38"/>
                    <a:pt x="563" y="40"/>
                  </a:cubicBezTo>
                  <a:cubicBezTo>
                    <a:pt x="565" y="54"/>
                    <a:pt x="563" y="69"/>
                    <a:pt x="564" y="83"/>
                  </a:cubicBezTo>
                  <a:cubicBezTo>
                    <a:pt x="564" y="108"/>
                    <a:pt x="565" y="133"/>
                    <a:pt x="565" y="158"/>
                  </a:cubicBezTo>
                  <a:cubicBezTo>
                    <a:pt x="565" y="189"/>
                    <a:pt x="564" y="219"/>
                    <a:pt x="566" y="250"/>
                  </a:cubicBezTo>
                  <a:cubicBezTo>
                    <a:pt x="568" y="255"/>
                    <a:pt x="574" y="253"/>
                    <a:pt x="578" y="253"/>
                  </a:cubicBezTo>
                  <a:cubicBezTo>
                    <a:pt x="585" y="253"/>
                    <a:pt x="593" y="251"/>
                    <a:pt x="600" y="253"/>
                  </a:cubicBezTo>
                  <a:cubicBezTo>
                    <a:pt x="603" y="257"/>
                    <a:pt x="604" y="263"/>
                    <a:pt x="609" y="266"/>
                  </a:cubicBezTo>
                  <a:cubicBezTo>
                    <a:pt x="617" y="271"/>
                    <a:pt x="625" y="277"/>
                    <a:pt x="632" y="284"/>
                  </a:cubicBezTo>
                  <a:cubicBezTo>
                    <a:pt x="634" y="278"/>
                    <a:pt x="641" y="280"/>
                    <a:pt x="645" y="276"/>
                  </a:cubicBezTo>
                  <a:cubicBezTo>
                    <a:pt x="652" y="272"/>
                    <a:pt x="657" y="263"/>
                    <a:pt x="665" y="266"/>
                  </a:cubicBezTo>
                  <a:cubicBezTo>
                    <a:pt x="672" y="266"/>
                    <a:pt x="673" y="277"/>
                    <a:pt x="679" y="279"/>
                  </a:cubicBezTo>
                  <a:cubicBezTo>
                    <a:pt x="689" y="286"/>
                    <a:pt x="700" y="293"/>
                    <a:pt x="707" y="304"/>
                  </a:cubicBezTo>
                  <a:cubicBezTo>
                    <a:pt x="716" y="314"/>
                    <a:pt x="722" y="327"/>
                    <a:pt x="731" y="336"/>
                  </a:cubicBezTo>
                  <a:cubicBezTo>
                    <a:pt x="741" y="339"/>
                    <a:pt x="750" y="343"/>
                    <a:pt x="759" y="349"/>
                  </a:cubicBezTo>
                  <a:cubicBezTo>
                    <a:pt x="763" y="352"/>
                    <a:pt x="757" y="359"/>
                    <a:pt x="761" y="363"/>
                  </a:cubicBezTo>
                  <a:cubicBezTo>
                    <a:pt x="762" y="364"/>
                    <a:pt x="762" y="365"/>
                    <a:pt x="763" y="36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1" name="Freeform 2810"/>
            <p:cNvSpPr>
              <a:spLocks/>
            </p:cNvSpPr>
            <p:nvPr/>
          </p:nvSpPr>
          <p:spPr bwMode="auto">
            <a:xfrm>
              <a:off x="1540012" y="3785278"/>
              <a:ext cx="271173" cy="214376"/>
            </a:xfrm>
            <a:custGeom>
              <a:avLst/>
              <a:gdLst/>
              <a:ahLst/>
              <a:cxnLst>
                <a:cxn ang="0">
                  <a:pos x="353" y="182"/>
                </a:cxn>
                <a:cxn ang="0">
                  <a:pos x="353" y="246"/>
                </a:cxn>
                <a:cxn ang="0">
                  <a:pos x="374" y="289"/>
                </a:cxn>
                <a:cxn ang="0">
                  <a:pos x="403" y="319"/>
                </a:cxn>
                <a:cxn ang="0">
                  <a:pos x="446" y="318"/>
                </a:cxn>
                <a:cxn ang="0">
                  <a:pos x="465" y="320"/>
                </a:cxn>
                <a:cxn ang="0">
                  <a:pos x="477" y="295"/>
                </a:cxn>
                <a:cxn ang="0">
                  <a:pos x="487" y="262"/>
                </a:cxn>
                <a:cxn ang="0">
                  <a:pos x="538" y="253"/>
                </a:cxn>
                <a:cxn ang="0">
                  <a:pos x="536" y="282"/>
                </a:cxn>
                <a:cxn ang="0">
                  <a:pos x="535" y="305"/>
                </a:cxn>
                <a:cxn ang="0">
                  <a:pos x="525" y="314"/>
                </a:cxn>
                <a:cxn ang="0">
                  <a:pos x="510" y="333"/>
                </a:cxn>
                <a:cxn ang="0">
                  <a:pos x="475" y="337"/>
                </a:cxn>
                <a:cxn ang="0">
                  <a:pos x="472" y="356"/>
                </a:cxn>
                <a:cxn ang="0">
                  <a:pos x="483" y="376"/>
                </a:cxn>
                <a:cxn ang="0">
                  <a:pos x="452" y="395"/>
                </a:cxn>
                <a:cxn ang="0">
                  <a:pos x="446" y="403"/>
                </a:cxn>
                <a:cxn ang="0">
                  <a:pos x="395" y="375"/>
                </a:cxn>
                <a:cxn ang="0">
                  <a:pos x="351" y="377"/>
                </a:cxn>
                <a:cxn ang="0">
                  <a:pos x="296" y="349"/>
                </a:cxn>
                <a:cxn ang="0">
                  <a:pos x="263" y="330"/>
                </a:cxn>
                <a:cxn ang="0">
                  <a:pos x="222" y="300"/>
                </a:cxn>
                <a:cxn ang="0">
                  <a:pos x="215" y="269"/>
                </a:cxn>
                <a:cxn ang="0">
                  <a:pos x="211" y="242"/>
                </a:cxn>
                <a:cxn ang="0">
                  <a:pos x="188" y="202"/>
                </a:cxn>
                <a:cxn ang="0">
                  <a:pos x="163" y="170"/>
                </a:cxn>
                <a:cxn ang="0">
                  <a:pos x="144" y="154"/>
                </a:cxn>
                <a:cxn ang="0">
                  <a:pos x="136" y="135"/>
                </a:cxn>
                <a:cxn ang="0">
                  <a:pos x="122" y="111"/>
                </a:cxn>
                <a:cxn ang="0">
                  <a:pos x="90" y="73"/>
                </a:cxn>
                <a:cxn ang="0">
                  <a:pos x="74" y="33"/>
                </a:cxn>
                <a:cxn ang="0">
                  <a:pos x="55" y="25"/>
                </a:cxn>
                <a:cxn ang="0">
                  <a:pos x="45" y="38"/>
                </a:cxn>
                <a:cxn ang="0">
                  <a:pos x="58" y="69"/>
                </a:cxn>
                <a:cxn ang="0">
                  <a:pos x="81" y="102"/>
                </a:cxn>
                <a:cxn ang="0">
                  <a:pos x="95" y="131"/>
                </a:cxn>
                <a:cxn ang="0">
                  <a:pos x="111" y="162"/>
                </a:cxn>
                <a:cxn ang="0">
                  <a:pos x="128" y="189"/>
                </a:cxn>
                <a:cxn ang="0">
                  <a:pos x="141" y="214"/>
                </a:cxn>
                <a:cxn ang="0">
                  <a:pos x="124" y="206"/>
                </a:cxn>
                <a:cxn ang="0">
                  <a:pos x="93" y="173"/>
                </a:cxn>
                <a:cxn ang="0">
                  <a:pos x="82" y="143"/>
                </a:cxn>
                <a:cxn ang="0">
                  <a:pos x="57" y="126"/>
                </a:cxn>
                <a:cxn ang="0">
                  <a:pos x="58" y="104"/>
                </a:cxn>
                <a:cxn ang="0">
                  <a:pos x="33" y="70"/>
                </a:cxn>
                <a:cxn ang="0">
                  <a:pos x="20" y="39"/>
                </a:cxn>
                <a:cxn ang="0">
                  <a:pos x="5" y="9"/>
                </a:cxn>
                <a:cxn ang="0">
                  <a:pos x="43" y="0"/>
                </a:cxn>
                <a:cxn ang="0">
                  <a:pos x="112" y="30"/>
                </a:cxn>
                <a:cxn ang="0">
                  <a:pos x="167" y="21"/>
                </a:cxn>
                <a:cxn ang="0">
                  <a:pos x="214" y="41"/>
                </a:cxn>
                <a:cxn ang="0">
                  <a:pos x="235" y="74"/>
                </a:cxn>
                <a:cxn ang="0">
                  <a:pos x="273" y="65"/>
                </a:cxn>
                <a:cxn ang="0">
                  <a:pos x="319" y="117"/>
                </a:cxn>
                <a:cxn ang="0">
                  <a:pos x="347" y="151"/>
                </a:cxn>
              </a:cxnLst>
              <a:rect l="0" t="0" r="r" b="b"/>
              <a:pathLst>
                <a:path w="550" h="415">
                  <a:moveTo>
                    <a:pt x="362" y="155"/>
                  </a:moveTo>
                  <a:cubicBezTo>
                    <a:pt x="359" y="164"/>
                    <a:pt x="353" y="172"/>
                    <a:pt x="353" y="182"/>
                  </a:cubicBezTo>
                  <a:cubicBezTo>
                    <a:pt x="350" y="195"/>
                    <a:pt x="353" y="209"/>
                    <a:pt x="351" y="223"/>
                  </a:cubicBezTo>
                  <a:cubicBezTo>
                    <a:pt x="350" y="231"/>
                    <a:pt x="351" y="238"/>
                    <a:pt x="353" y="246"/>
                  </a:cubicBezTo>
                  <a:cubicBezTo>
                    <a:pt x="356" y="256"/>
                    <a:pt x="359" y="267"/>
                    <a:pt x="366" y="275"/>
                  </a:cubicBezTo>
                  <a:cubicBezTo>
                    <a:pt x="369" y="279"/>
                    <a:pt x="370" y="285"/>
                    <a:pt x="374" y="289"/>
                  </a:cubicBezTo>
                  <a:cubicBezTo>
                    <a:pt x="378" y="297"/>
                    <a:pt x="381" y="306"/>
                    <a:pt x="385" y="313"/>
                  </a:cubicBezTo>
                  <a:cubicBezTo>
                    <a:pt x="390" y="318"/>
                    <a:pt x="399" y="313"/>
                    <a:pt x="403" y="319"/>
                  </a:cubicBezTo>
                  <a:cubicBezTo>
                    <a:pt x="407" y="322"/>
                    <a:pt x="409" y="329"/>
                    <a:pt x="414" y="327"/>
                  </a:cubicBezTo>
                  <a:cubicBezTo>
                    <a:pt x="425" y="326"/>
                    <a:pt x="435" y="320"/>
                    <a:pt x="446" y="318"/>
                  </a:cubicBezTo>
                  <a:cubicBezTo>
                    <a:pt x="450" y="318"/>
                    <a:pt x="457" y="312"/>
                    <a:pt x="455" y="320"/>
                  </a:cubicBezTo>
                  <a:cubicBezTo>
                    <a:pt x="457" y="323"/>
                    <a:pt x="463" y="324"/>
                    <a:pt x="465" y="320"/>
                  </a:cubicBezTo>
                  <a:cubicBezTo>
                    <a:pt x="467" y="315"/>
                    <a:pt x="459" y="314"/>
                    <a:pt x="467" y="311"/>
                  </a:cubicBezTo>
                  <a:cubicBezTo>
                    <a:pt x="472" y="307"/>
                    <a:pt x="477" y="303"/>
                    <a:pt x="477" y="295"/>
                  </a:cubicBezTo>
                  <a:cubicBezTo>
                    <a:pt x="478" y="290"/>
                    <a:pt x="482" y="288"/>
                    <a:pt x="480" y="282"/>
                  </a:cubicBezTo>
                  <a:cubicBezTo>
                    <a:pt x="481" y="275"/>
                    <a:pt x="480" y="265"/>
                    <a:pt x="487" y="262"/>
                  </a:cubicBezTo>
                  <a:cubicBezTo>
                    <a:pt x="497" y="257"/>
                    <a:pt x="508" y="258"/>
                    <a:pt x="518" y="252"/>
                  </a:cubicBezTo>
                  <a:cubicBezTo>
                    <a:pt x="525" y="250"/>
                    <a:pt x="531" y="254"/>
                    <a:pt x="538" y="253"/>
                  </a:cubicBezTo>
                  <a:cubicBezTo>
                    <a:pt x="542" y="250"/>
                    <a:pt x="546" y="255"/>
                    <a:pt x="549" y="259"/>
                  </a:cubicBezTo>
                  <a:cubicBezTo>
                    <a:pt x="550" y="269"/>
                    <a:pt x="540" y="273"/>
                    <a:pt x="536" y="282"/>
                  </a:cubicBezTo>
                  <a:cubicBezTo>
                    <a:pt x="535" y="286"/>
                    <a:pt x="536" y="292"/>
                    <a:pt x="532" y="296"/>
                  </a:cubicBezTo>
                  <a:cubicBezTo>
                    <a:pt x="533" y="299"/>
                    <a:pt x="538" y="296"/>
                    <a:pt x="535" y="305"/>
                  </a:cubicBezTo>
                  <a:cubicBezTo>
                    <a:pt x="533" y="311"/>
                    <a:pt x="532" y="318"/>
                    <a:pt x="531" y="324"/>
                  </a:cubicBezTo>
                  <a:cubicBezTo>
                    <a:pt x="528" y="322"/>
                    <a:pt x="528" y="310"/>
                    <a:pt x="525" y="314"/>
                  </a:cubicBezTo>
                  <a:cubicBezTo>
                    <a:pt x="524" y="321"/>
                    <a:pt x="522" y="321"/>
                    <a:pt x="519" y="325"/>
                  </a:cubicBezTo>
                  <a:cubicBezTo>
                    <a:pt x="516" y="329"/>
                    <a:pt x="514" y="339"/>
                    <a:pt x="510" y="333"/>
                  </a:cubicBezTo>
                  <a:cubicBezTo>
                    <a:pt x="507" y="335"/>
                    <a:pt x="507" y="338"/>
                    <a:pt x="501" y="337"/>
                  </a:cubicBezTo>
                  <a:cubicBezTo>
                    <a:pt x="492" y="337"/>
                    <a:pt x="483" y="337"/>
                    <a:pt x="475" y="337"/>
                  </a:cubicBezTo>
                  <a:cubicBezTo>
                    <a:pt x="474" y="341"/>
                    <a:pt x="477" y="351"/>
                    <a:pt x="471" y="349"/>
                  </a:cubicBezTo>
                  <a:cubicBezTo>
                    <a:pt x="463" y="349"/>
                    <a:pt x="470" y="352"/>
                    <a:pt x="472" y="356"/>
                  </a:cubicBezTo>
                  <a:cubicBezTo>
                    <a:pt x="476" y="359"/>
                    <a:pt x="480" y="360"/>
                    <a:pt x="481" y="366"/>
                  </a:cubicBezTo>
                  <a:cubicBezTo>
                    <a:pt x="486" y="367"/>
                    <a:pt x="487" y="375"/>
                    <a:pt x="483" y="376"/>
                  </a:cubicBezTo>
                  <a:cubicBezTo>
                    <a:pt x="475" y="376"/>
                    <a:pt x="468" y="376"/>
                    <a:pt x="461" y="376"/>
                  </a:cubicBezTo>
                  <a:cubicBezTo>
                    <a:pt x="458" y="382"/>
                    <a:pt x="455" y="389"/>
                    <a:pt x="452" y="395"/>
                  </a:cubicBezTo>
                  <a:cubicBezTo>
                    <a:pt x="457" y="399"/>
                    <a:pt x="452" y="403"/>
                    <a:pt x="454" y="409"/>
                  </a:cubicBezTo>
                  <a:cubicBezTo>
                    <a:pt x="455" y="415"/>
                    <a:pt x="448" y="405"/>
                    <a:pt x="446" y="403"/>
                  </a:cubicBezTo>
                  <a:cubicBezTo>
                    <a:pt x="437" y="393"/>
                    <a:pt x="428" y="383"/>
                    <a:pt x="418" y="375"/>
                  </a:cubicBezTo>
                  <a:cubicBezTo>
                    <a:pt x="411" y="372"/>
                    <a:pt x="402" y="369"/>
                    <a:pt x="395" y="375"/>
                  </a:cubicBezTo>
                  <a:cubicBezTo>
                    <a:pt x="388" y="379"/>
                    <a:pt x="380" y="386"/>
                    <a:pt x="371" y="383"/>
                  </a:cubicBezTo>
                  <a:cubicBezTo>
                    <a:pt x="365" y="381"/>
                    <a:pt x="358" y="378"/>
                    <a:pt x="351" y="377"/>
                  </a:cubicBezTo>
                  <a:cubicBezTo>
                    <a:pt x="342" y="373"/>
                    <a:pt x="334" y="363"/>
                    <a:pt x="324" y="361"/>
                  </a:cubicBezTo>
                  <a:cubicBezTo>
                    <a:pt x="314" y="359"/>
                    <a:pt x="305" y="355"/>
                    <a:pt x="296" y="349"/>
                  </a:cubicBezTo>
                  <a:cubicBezTo>
                    <a:pt x="288" y="346"/>
                    <a:pt x="282" y="339"/>
                    <a:pt x="276" y="332"/>
                  </a:cubicBezTo>
                  <a:cubicBezTo>
                    <a:pt x="272" y="331"/>
                    <a:pt x="268" y="333"/>
                    <a:pt x="263" y="330"/>
                  </a:cubicBezTo>
                  <a:cubicBezTo>
                    <a:pt x="257" y="327"/>
                    <a:pt x="249" y="327"/>
                    <a:pt x="244" y="319"/>
                  </a:cubicBezTo>
                  <a:cubicBezTo>
                    <a:pt x="239" y="309"/>
                    <a:pt x="230" y="305"/>
                    <a:pt x="222" y="300"/>
                  </a:cubicBezTo>
                  <a:cubicBezTo>
                    <a:pt x="217" y="293"/>
                    <a:pt x="213" y="286"/>
                    <a:pt x="210" y="278"/>
                  </a:cubicBezTo>
                  <a:cubicBezTo>
                    <a:pt x="212" y="276"/>
                    <a:pt x="220" y="275"/>
                    <a:pt x="215" y="269"/>
                  </a:cubicBezTo>
                  <a:cubicBezTo>
                    <a:pt x="214" y="265"/>
                    <a:pt x="220" y="261"/>
                    <a:pt x="218" y="256"/>
                  </a:cubicBezTo>
                  <a:cubicBezTo>
                    <a:pt x="217" y="250"/>
                    <a:pt x="212" y="247"/>
                    <a:pt x="211" y="242"/>
                  </a:cubicBezTo>
                  <a:cubicBezTo>
                    <a:pt x="215" y="237"/>
                    <a:pt x="211" y="233"/>
                    <a:pt x="208" y="230"/>
                  </a:cubicBezTo>
                  <a:cubicBezTo>
                    <a:pt x="201" y="221"/>
                    <a:pt x="195" y="211"/>
                    <a:pt x="188" y="202"/>
                  </a:cubicBezTo>
                  <a:cubicBezTo>
                    <a:pt x="182" y="195"/>
                    <a:pt x="177" y="187"/>
                    <a:pt x="169" y="182"/>
                  </a:cubicBezTo>
                  <a:cubicBezTo>
                    <a:pt x="167" y="178"/>
                    <a:pt x="168" y="171"/>
                    <a:pt x="163" y="170"/>
                  </a:cubicBezTo>
                  <a:cubicBezTo>
                    <a:pt x="158" y="169"/>
                    <a:pt x="155" y="165"/>
                    <a:pt x="153" y="160"/>
                  </a:cubicBezTo>
                  <a:cubicBezTo>
                    <a:pt x="149" y="160"/>
                    <a:pt x="144" y="161"/>
                    <a:pt x="144" y="154"/>
                  </a:cubicBezTo>
                  <a:cubicBezTo>
                    <a:pt x="143" y="149"/>
                    <a:pt x="150" y="145"/>
                    <a:pt x="146" y="140"/>
                  </a:cubicBezTo>
                  <a:cubicBezTo>
                    <a:pt x="143" y="133"/>
                    <a:pt x="138" y="138"/>
                    <a:pt x="136" y="135"/>
                  </a:cubicBezTo>
                  <a:cubicBezTo>
                    <a:pt x="133" y="130"/>
                    <a:pt x="133" y="125"/>
                    <a:pt x="128" y="124"/>
                  </a:cubicBezTo>
                  <a:cubicBezTo>
                    <a:pt x="123" y="124"/>
                    <a:pt x="120" y="117"/>
                    <a:pt x="122" y="111"/>
                  </a:cubicBezTo>
                  <a:cubicBezTo>
                    <a:pt x="118" y="105"/>
                    <a:pt x="110" y="107"/>
                    <a:pt x="107" y="100"/>
                  </a:cubicBezTo>
                  <a:cubicBezTo>
                    <a:pt x="99" y="94"/>
                    <a:pt x="96" y="82"/>
                    <a:pt x="90" y="73"/>
                  </a:cubicBezTo>
                  <a:cubicBezTo>
                    <a:pt x="85" y="65"/>
                    <a:pt x="82" y="55"/>
                    <a:pt x="77" y="46"/>
                  </a:cubicBezTo>
                  <a:cubicBezTo>
                    <a:pt x="74" y="42"/>
                    <a:pt x="79" y="34"/>
                    <a:pt x="74" y="33"/>
                  </a:cubicBezTo>
                  <a:cubicBezTo>
                    <a:pt x="71" y="30"/>
                    <a:pt x="64" y="32"/>
                    <a:pt x="65" y="25"/>
                  </a:cubicBezTo>
                  <a:cubicBezTo>
                    <a:pt x="62" y="18"/>
                    <a:pt x="59" y="27"/>
                    <a:pt x="55" y="25"/>
                  </a:cubicBezTo>
                  <a:cubicBezTo>
                    <a:pt x="51" y="24"/>
                    <a:pt x="45" y="16"/>
                    <a:pt x="44" y="21"/>
                  </a:cubicBezTo>
                  <a:cubicBezTo>
                    <a:pt x="42" y="27"/>
                    <a:pt x="40" y="34"/>
                    <a:pt x="45" y="38"/>
                  </a:cubicBezTo>
                  <a:cubicBezTo>
                    <a:pt x="49" y="44"/>
                    <a:pt x="44" y="53"/>
                    <a:pt x="48" y="59"/>
                  </a:cubicBezTo>
                  <a:cubicBezTo>
                    <a:pt x="51" y="64"/>
                    <a:pt x="54" y="67"/>
                    <a:pt x="58" y="69"/>
                  </a:cubicBezTo>
                  <a:cubicBezTo>
                    <a:pt x="65" y="75"/>
                    <a:pt x="68" y="84"/>
                    <a:pt x="72" y="93"/>
                  </a:cubicBezTo>
                  <a:cubicBezTo>
                    <a:pt x="75" y="97"/>
                    <a:pt x="81" y="95"/>
                    <a:pt x="81" y="102"/>
                  </a:cubicBezTo>
                  <a:cubicBezTo>
                    <a:pt x="82" y="107"/>
                    <a:pt x="82" y="116"/>
                    <a:pt x="87" y="116"/>
                  </a:cubicBezTo>
                  <a:cubicBezTo>
                    <a:pt x="94" y="116"/>
                    <a:pt x="92" y="126"/>
                    <a:pt x="95" y="131"/>
                  </a:cubicBezTo>
                  <a:cubicBezTo>
                    <a:pt x="96" y="140"/>
                    <a:pt x="102" y="132"/>
                    <a:pt x="104" y="136"/>
                  </a:cubicBezTo>
                  <a:cubicBezTo>
                    <a:pt x="107" y="145"/>
                    <a:pt x="107" y="154"/>
                    <a:pt x="111" y="162"/>
                  </a:cubicBezTo>
                  <a:cubicBezTo>
                    <a:pt x="114" y="170"/>
                    <a:pt x="119" y="178"/>
                    <a:pt x="118" y="187"/>
                  </a:cubicBezTo>
                  <a:cubicBezTo>
                    <a:pt x="119" y="193"/>
                    <a:pt x="125" y="194"/>
                    <a:pt x="128" y="189"/>
                  </a:cubicBezTo>
                  <a:cubicBezTo>
                    <a:pt x="131" y="193"/>
                    <a:pt x="133" y="198"/>
                    <a:pt x="135" y="203"/>
                  </a:cubicBezTo>
                  <a:cubicBezTo>
                    <a:pt x="139" y="206"/>
                    <a:pt x="144" y="207"/>
                    <a:pt x="141" y="214"/>
                  </a:cubicBezTo>
                  <a:cubicBezTo>
                    <a:pt x="139" y="217"/>
                    <a:pt x="135" y="223"/>
                    <a:pt x="132" y="222"/>
                  </a:cubicBezTo>
                  <a:cubicBezTo>
                    <a:pt x="128" y="217"/>
                    <a:pt x="129" y="209"/>
                    <a:pt x="124" y="206"/>
                  </a:cubicBezTo>
                  <a:cubicBezTo>
                    <a:pt x="121" y="202"/>
                    <a:pt x="116" y="201"/>
                    <a:pt x="113" y="196"/>
                  </a:cubicBezTo>
                  <a:cubicBezTo>
                    <a:pt x="105" y="190"/>
                    <a:pt x="98" y="183"/>
                    <a:pt x="93" y="173"/>
                  </a:cubicBezTo>
                  <a:cubicBezTo>
                    <a:pt x="94" y="168"/>
                    <a:pt x="96" y="161"/>
                    <a:pt x="92" y="156"/>
                  </a:cubicBezTo>
                  <a:cubicBezTo>
                    <a:pt x="90" y="150"/>
                    <a:pt x="88" y="143"/>
                    <a:pt x="82" y="143"/>
                  </a:cubicBezTo>
                  <a:cubicBezTo>
                    <a:pt x="78" y="141"/>
                    <a:pt x="75" y="134"/>
                    <a:pt x="72" y="133"/>
                  </a:cubicBezTo>
                  <a:cubicBezTo>
                    <a:pt x="66" y="136"/>
                    <a:pt x="62" y="128"/>
                    <a:pt x="57" y="126"/>
                  </a:cubicBezTo>
                  <a:cubicBezTo>
                    <a:pt x="49" y="124"/>
                    <a:pt x="46" y="115"/>
                    <a:pt x="40" y="109"/>
                  </a:cubicBezTo>
                  <a:cubicBezTo>
                    <a:pt x="46" y="111"/>
                    <a:pt x="54" y="112"/>
                    <a:pt x="58" y="104"/>
                  </a:cubicBezTo>
                  <a:cubicBezTo>
                    <a:pt x="59" y="99"/>
                    <a:pt x="58" y="94"/>
                    <a:pt x="55" y="90"/>
                  </a:cubicBezTo>
                  <a:cubicBezTo>
                    <a:pt x="49" y="82"/>
                    <a:pt x="41" y="75"/>
                    <a:pt x="33" y="70"/>
                  </a:cubicBezTo>
                  <a:cubicBezTo>
                    <a:pt x="28" y="67"/>
                    <a:pt x="29" y="57"/>
                    <a:pt x="25" y="53"/>
                  </a:cubicBezTo>
                  <a:cubicBezTo>
                    <a:pt x="19" y="53"/>
                    <a:pt x="22" y="44"/>
                    <a:pt x="20" y="39"/>
                  </a:cubicBezTo>
                  <a:cubicBezTo>
                    <a:pt x="17" y="33"/>
                    <a:pt x="11" y="28"/>
                    <a:pt x="11" y="21"/>
                  </a:cubicBezTo>
                  <a:cubicBezTo>
                    <a:pt x="15" y="16"/>
                    <a:pt x="7" y="14"/>
                    <a:pt x="5" y="9"/>
                  </a:cubicBezTo>
                  <a:cubicBezTo>
                    <a:pt x="0" y="3"/>
                    <a:pt x="4" y="1"/>
                    <a:pt x="9" y="2"/>
                  </a:cubicBezTo>
                  <a:cubicBezTo>
                    <a:pt x="21" y="1"/>
                    <a:pt x="32" y="0"/>
                    <a:pt x="43" y="0"/>
                  </a:cubicBezTo>
                  <a:cubicBezTo>
                    <a:pt x="49" y="7"/>
                    <a:pt x="58" y="8"/>
                    <a:pt x="65" y="12"/>
                  </a:cubicBezTo>
                  <a:cubicBezTo>
                    <a:pt x="80" y="18"/>
                    <a:pt x="96" y="25"/>
                    <a:pt x="112" y="30"/>
                  </a:cubicBezTo>
                  <a:cubicBezTo>
                    <a:pt x="128" y="30"/>
                    <a:pt x="145" y="31"/>
                    <a:pt x="161" y="31"/>
                  </a:cubicBezTo>
                  <a:cubicBezTo>
                    <a:pt x="166" y="29"/>
                    <a:pt x="161" y="18"/>
                    <a:pt x="167" y="21"/>
                  </a:cubicBezTo>
                  <a:cubicBezTo>
                    <a:pt x="176" y="21"/>
                    <a:pt x="186" y="20"/>
                    <a:pt x="195" y="22"/>
                  </a:cubicBezTo>
                  <a:cubicBezTo>
                    <a:pt x="201" y="29"/>
                    <a:pt x="207" y="36"/>
                    <a:pt x="214" y="41"/>
                  </a:cubicBezTo>
                  <a:cubicBezTo>
                    <a:pt x="219" y="44"/>
                    <a:pt x="222" y="49"/>
                    <a:pt x="223" y="55"/>
                  </a:cubicBezTo>
                  <a:cubicBezTo>
                    <a:pt x="225" y="63"/>
                    <a:pt x="229" y="70"/>
                    <a:pt x="235" y="74"/>
                  </a:cubicBezTo>
                  <a:cubicBezTo>
                    <a:pt x="242" y="78"/>
                    <a:pt x="250" y="85"/>
                    <a:pt x="258" y="81"/>
                  </a:cubicBezTo>
                  <a:cubicBezTo>
                    <a:pt x="262" y="75"/>
                    <a:pt x="266" y="67"/>
                    <a:pt x="273" y="65"/>
                  </a:cubicBezTo>
                  <a:cubicBezTo>
                    <a:pt x="283" y="64"/>
                    <a:pt x="293" y="71"/>
                    <a:pt x="297" y="82"/>
                  </a:cubicBezTo>
                  <a:cubicBezTo>
                    <a:pt x="303" y="95"/>
                    <a:pt x="309" y="108"/>
                    <a:pt x="319" y="117"/>
                  </a:cubicBezTo>
                  <a:cubicBezTo>
                    <a:pt x="321" y="125"/>
                    <a:pt x="322" y="136"/>
                    <a:pt x="329" y="142"/>
                  </a:cubicBezTo>
                  <a:cubicBezTo>
                    <a:pt x="335" y="143"/>
                    <a:pt x="340" y="149"/>
                    <a:pt x="347" y="151"/>
                  </a:cubicBezTo>
                  <a:cubicBezTo>
                    <a:pt x="352" y="148"/>
                    <a:pt x="356" y="154"/>
                    <a:pt x="362" y="15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2" name="Freeform 2811"/>
            <p:cNvSpPr>
              <a:spLocks/>
            </p:cNvSpPr>
            <p:nvPr/>
          </p:nvSpPr>
          <p:spPr bwMode="auto">
            <a:xfrm>
              <a:off x="1827677" y="3895214"/>
              <a:ext cx="95277" cy="40310"/>
            </a:xfrm>
            <a:custGeom>
              <a:avLst/>
              <a:gdLst/>
              <a:ahLst/>
              <a:cxnLst>
                <a:cxn ang="0">
                  <a:pos x="49" y="19"/>
                </a:cxn>
                <a:cxn ang="0">
                  <a:pos x="56" y="12"/>
                </a:cxn>
                <a:cxn ang="0">
                  <a:pos x="41" y="11"/>
                </a:cxn>
                <a:cxn ang="0">
                  <a:pos x="22" y="22"/>
                </a:cxn>
                <a:cxn ang="0">
                  <a:pos x="13" y="31"/>
                </a:cxn>
                <a:cxn ang="0">
                  <a:pos x="6" y="29"/>
                </a:cxn>
                <a:cxn ang="0">
                  <a:pos x="11" y="16"/>
                </a:cxn>
                <a:cxn ang="0">
                  <a:pos x="37" y="3"/>
                </a:cxn>
                <a:cxn ang="0">
                  <a:pos x="59" y="1"/>
                </a:cxn>
                <a:cxn ang="0">
                  <a:pos x="76" y="4"/>
                </a:cxn>
                <a:cxn ang="0">
                  <a:pos x="90" y="8"/>
                </a:cxn>
                <a:cxn ang="0">
                  <a:pos x="106" y="20"/>
                </a:cxn>
                <a:cxn ang="0">
                  <a:pos x="134" y="33"/>
                </a:cxn>
                <a:cxn ang="0">
                  <a:pos x="144" y="40"/>
                </a:cxn>
                <a:cxn ang="0">
                  <a:pos x="165" y="47"/>
                </a:cxn>
                <a:cxn ang="0">
                  <a:pos x="168" y="57"/>
                </a:cxn>
                <a:cxn ang="0">
                  <a:pos x="184" y="60"/>
                </a:cxn>
                <a:cxn ang="0">
                  <a:pos x="193" y="68"/>
                </a:cxn>
                <a:cxn ang="0">
                  <a:pos x="176" y="73"/>
                </a:cxn>
                <a:cxn ang="0">
                  <a:pos x="150" y="73"/>
                </a:cxn>
                <a:cxn ang="0">
                  <a:pos x="131" y="75"/>
                </a:cxn>
                <a:cxn ang="0">
                  <a:pos x="141" y="60"/>
                </a:cxn>
                <a:cxn ang="0">
                  <a:pos x="118" y="51"/>
                </a:cxn>
                <a:cxn ang="0">
                  <a:pos x="113" y="37"/>
                </a:cxn>
                <a:cxn ang="0">
                  <a:pos x="96" y="35"/>
                </a:cxn>
                <a:cxn ang="0">
                  <a:pos x="69" y="24"/>
                </a:cxn>
                <a:cxn ang="0">
                  <a:pos x="49" y="19"/>
                </a:cxn>
              </a:cxnLst>
              <a:rect l="0" t="0" r="r" b="b"/>
              <a:pathLst>
                <a:path w="193" h="77">
                  <a:moveTo>
                    <a:pt x="49" y="19"/>
                  </a:moveTo>
                  <a:cubicBezTo>
                    <a:pt x="52" y="18"/>
                    <a:pt x="61" y="17"/>
                    <a:pt x="56" y="12"/>
                  </a:cubicBezTo>
                  <a:cubicBezTo>
                    <a:pt x="51" y="10"/>
                    <a:pt x="46" y="11"/>
                    <a:pt x="41" y="11"/>
                  </a:cubicBezTo>
                  <a:cubicBezTo>
                    <a:pt x="33" y="12"/>
                    <a:pt x="30" y="24"/>
                    <a:pt x="22" y="22"/>
                  </a:cubicBezTo>
                  <a:cubicBezTo>
                    <a:pt x="16" y="20"/>
                    <a:pt x="17" y="29"/>
                    <a:pt x="13" y="31"/>
                  </a:cubicBezTo>
                  <a:cubicBezTo>
                    <a:pt x="10" y="31"/>
                    <a:pt x="0" y="35"/>
                    <a:pt x="6" y="29"/>
                  </a:cubicBezTo>
                  <a:cubicBezTo>
                    <a:pt x="12" y="27"/>
                    <a:pt x="6" y="20"/>
                    <a:pt x="11" y="16"/>
                  </a:cubicBezTo>
                  <a:cubicBezTo>
                    <a:pt x="18" y="9"/>
                    <a:pt x="28" y="5"/>
                    <a:pt x="37" y="3"/>
                  </a:cubicBezTo>
                  <a:cubicBezTo>
                    <a:pt x="44" y="3"/>
                    <a:pt x="51" y="0"/>
                    <a:pt x="59" y="1"/>
                  </a:cubicBezTo>
                  <a:cubicBezTo>
                    <a:pt x="65" y="1"/>
                    <a:pt x="70" y="4"/>
                    <a:pt x="76" y="4"/>
                  </a:cubicBezTo>
                  <a:cubicBezTo>
                    <a:pt x="81" y="7"/>
                    <a:pt x="86" y="6"/>
                    <a:pt x="90" y="8"/>
                  </a:cubicBezTo>
                  <a:cubicBezTo>
                    <a:pt x="96" y="11"/>
                    <a:pt x="99" y="19"/>
                    <a:pt x="106" y="20"/>
                  </a:cubicBezTo>
                  <a:cubicBezTo>
                    <a:pt x="116" y="21"/>
                    <a:pt x="126" y="25"/>
                    <a:pt x="134" y="33"/>
                  </a:cubicBezTo>
                  <a:cubicBezTo>
                    <a:pt x="135" y="39"/>
                    <a:pt x="140" y="40"/>
                    <a:pt x="144" y="40"/>
                  </a:cubicBezTo>
                  <a:cubicBezTo>
                    <a:pt x="151" y="43"/>
                    <a:pt x="158" y="46"/>
                    <a:pt x="165" y="47"/>
                  </a:cubicBezTo>
                  <a:cubicBezTo>
                    <a:pt x="172" y="49"/>
                    <a:pt x="161" y="57"/>
                    <a:pt x="168" y="57"/>
                  </a:cubicBezTo>
                  <a:cubicBezTo>
                    <a:pt x="174" y="58"/>
                    <a:pt x="180" y="55"/>
                    <a:pt x="184" y="60"/>
                  </a:cubicBezTo>
                  <a:cubicBezTo>
                    <a:pt x="186" y="63"/>
                    <a:pt x="193" y="65"/>
                    <a:pt x="193" y="68"/>
                  </a:cubicBezTo>
                  <a:cubicBezTo>
                    <a:pt x="187" y="70"/>
                    <a:pt x="182" y="70"/>
                    <a:pt x="176" y="73"/>
                  </a:cubicBezTo>
                  <a:cubicBezTo>
                    <a:pt x="168" y="77"/>
                    <a:pt x="159" y="69"/>
                    <a:pt x="150" y="73"/>
                  </a:cubicBezTo>
                  <a:cubicBezTo>
                    <a:pt x="144" y="74"/>
                    <a:pt x="137" y="76"/>
                    <a:pt x="131" y="75"/>
                  </a:cubicBezTo>
                  <a:cubicBezTo>
                    <a:pt x="134" y="69"/>
                    <a:pt x="139" y="67"/>
                    <a:pt x="141" y="60"/>
                  </a:cubicBezTo>
                  <a:cubicBezTo>
                    <a:pt x="135" y="51"/>
                    <a:pt x="125" y="58"/>
                    <a:pt x="118" y="51"/>
                  </a:cubicBezTo>
                  <a:cubicBezTo>
                    <a:pt x="115" y="48"/>
                    <a:pt x="116" y="41"/>
                    <a:pt x="113" y="37"/>
                  </a:cubicBezTo>
                  <a:cubicBezTo>
                    <a:pt x="108" y="33"/>
                    <a:pt x="101" y="38"/>
                    <a:pt x="96" y="35"/>
                  </a:cubicBezTo>
                  <a:cubicBezTo>
                    <a:pt x="86" y="33"/>
                    <a:pt x="79" y="23"/>
                    <a:pt x="69" y="24"/>
                  </a:cubicBezTo>
                  <a:cubicBezTo>
                    <a:pt x="62" y="24"/>
                    <a:pt x="55" y="23"/>
                    <a:pt x="49" y="1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3" name="Freeform 2812"/>
            <p:cNvSpPr>
              <a:spLocks/>
            </p:cNvSpPr>
            <p:nvPr/>
          </p:nvSpPr>
          <p:spPr bwMode="auto">
            <a:xfrm>
              <a:off x="1884475" y="3950183"/>
              <a:ext cx="20156" cy="9162"/>
            </a:xfrm>
            <a:custGeom>
              <a:avLst/>
              <a:gdLst/>
              <a:ahLst/>
              <a:cxnLst>
                <a:cxn ang="0">
                  <a:pos x="22" y="17"/>
                </a:cxn>
                <a:cxn ang="0">
                  <a:pos x="11" y="11"/>
                </a:cxn>
                <a:cxn ang="0">
                  <a:pos x="7" y="3"/>
                </a:cxn>
                <a:cxn ang="0">
                  <a:pos x="29" y="6"/>
                </a:cxn>
                <a:cxn ang="0">
                  <a:pos x="40" y="14"/>
                </a:cxn>
                <a:cxn ang="0">
                  <a:pos x="29" y="13"/>
                </a:cxn>
                <a:cxn ang="0">
                  <a:pos x="22" y="17"/>
                </a:cxn>
              </a:cxnLst>
              <a:rect l="0" t="0" r="r" b="b"/>
              <a:pathLst>
                <a:path w="40" h="19">
                  <a:moveTo>
                    <a:pt x="22" y="17"/>
                  </a:moveTo>
                  <a:cubicBezTo>
                    <a:pt x="18" y="16"/>
                    <a:pt x="14" y="15"/>
                    <a:pt x="11" y="11"/>
                  </a:cubicBezTo>
                  <a:cubicBezTo>
                    <a:pt x="9" y="7"/>
                    <a:pt x="0" y="7"/>
                    <a:pt x="7" y="3"/>
                  </a:cubicBezTo>
                  <a:cubicBezTo>
                    <a:pt x="14" y="0"/>
                    <a:pt x="22" y="3"/>
                    <a:pt x="29" y="6"/>
                  </a:cubicBezTo>
                  <a:cubicBezTo>
                    <a:pt x="33" y="8"/>
                    <a:pt x="39" y="9"/>
                    <a:pt x="40" y="14"/>
                  </a:cubicBezTo>
                  <a:cubicBezTo>
                    <a:pt x="38" y="19"/>
                    <a:pt x="33" y="11"/>
                    <a:pt x="29" y="13"/>
                  </a:cubicBezTo>
                  <a:cubicBezTo>
                    <a:pt x="26" y="12"/>
                    <a:pt x="25" y="17"/>
                    <a:pt x="22" y="1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4" name="Freeform 2813"/>
            <p:cNvSpPr>
              <a:spLocks/>
            </p:cNvSpPr>
            <p:nvPr/>
          </p:nvSpPr>
          <p:spPr bwMode="auto">
            <a:xfrm>
              <a:off x="1921121" y="3933693"/>
              <a:ext cx="25652" cy="25652"/>
            </a:xfrm>
            <a:custGeom>
              <a:avLst/>
              <a:gdLst/>
              <a:ahLst/>
              <a:cxnLst>
                <a:cxn ang="0">
                  <a:pos x="48" y="8"/>
                </a:cxn>
                <a:cxn ang="0">
                  <a:pos x="49" y="28"/>
                </a:cxn>
                <a:cxn ang="0">
                  <a:pos x="48" y="43"/>
                </a:cxn>
                <a:cxn ang="0">
                  <a:pos x="42" y="42"/>
                </a:cxn>
                <a:cxn ang="0">
                  <a:pos x="22" y="41"/>
                </a:cxn>
                <a:cxn ang="0">
                  <a:pos x="10" y="45"/>
                </a:cxn>
                <a:cxn ang="0">
                  <a:pos x="0" y="36"/>
                </a:cxn>
                <a:cxn ang="0">
                  <a:pos x="11" y="33"/>
                </a:cxn>
                <a:cxn ang="0">
                  <a:pos x="38" y="33"/>
                </a:cxn>
                <a:cxn ang="0">
                  <a:pos x="30" y="23"/>
                </a:cxn>
                <a:cxn ang="0">
                  <a:pos x="26" y="11"/>
                </a:cxn>
                <a:cxn ang="0">
                  <a:pos x="18" y="6"/>
                </a:cxn>
                <a:cxn ang="0">
                  <a:pos x="47" y="9"/>
                </a:cxn>
                <a:cxn ang="0">
                  <a:pos x="48" y="8"/>
                </a:cxn>
              </a:cxnLst>
              <a:rect l="0" t="0" r="r" b="b"/>
              <a:pathLst>
                <a:path w="52" h="53">
                  <a:moveTo>
                    <a:pt x="48" y="8"/>
                  </a:moveTo>
                  <a:cubicBezTo>
                    <a:pt x="48" y="14"/>
                    <a:pt x="49" y="22"/>
                    <a:pt x="49" y="28"/>
                  </a:cubicBezTo>
                  <a:cubicBezTo>
                    <a:pt x="44" y="32"/>
                    <a:pt x="47" y="38"/>
                    <a:pt x="48" y="43"/>
                  </a:cubicBezTo>
                  <a:cubicBezTo>
                    <a:pt x="52" y="53"/>
                    <a:pt x="46" y="41"/>
                    <a:pt x="42" y="42"/>
                  </a:cubicBezTo>
                  <a:cubicBezTo>
                    <a:pt x="36" y="42"/>
                    <a:pt x="29" y="44"/>
                    <a:pt x="22" y="41"/>
                  </a:cubicBezTo>
                  <a:cubicBezTo>
                    <a:pt x="18" y="40"/>
                    <a:pt x="13" y="40"/>
                    <a:pt x="10" y="45"/>
                  </a:cubicBezTo>
                  <a:cubicBezTo>
                    <a:pt x="7" y="43"/>
                    <a:pt x="2" y="41"/>
                    <a:pt x="0" y="36"/>
                  </a:cubicBezTo>
                  <a:cubicBezTo>
                    <a:pt x="1" y="29"/>
                    <a:pt x="7" y="33"/>
                    <a:pt x="11" y="33"/>
                  </a:cubicBezTo>
                  <a:cubicBezTo>
                    <a:pt x="20" y="35"/>
                    <a:pt x="30" y="39"/>
                    <a:pt x="38" y="33"/>
                  </a:cubicBezTo>
                  <a:cubicBezTo>
                    <a:pt x="37" y="30"/>
                    <a:pt x="30" y="28"/>
                    <a:pt x="30" y="23"/>
                  </a:cubicBezTo>
                  <a:cubicBezTo>
                    <a:pt x="33" y="18"/>
                    <a:pt x="31" y="12"/>
                    <a:pt x="26" y="11"/>
                  </a:cubicBezTo>
                  <a:cubicBezTo>
                    <a:pt x="24" y="11"/>
                    <a:pt x="15" y="11"/>
                    <a:pt x="18" y="6"/>
                  </a:cubicBezTo>
                  <a:cubicBezTo>
                    <a:pt x="27" y="0"/>
                    <a:pt x="37" y="8"/>
                    <a:pt x="47" y="9"/>
                  </a:cubicBezTo>
                  <a:cubicBezTo>
                    <a:pt x="46" y="9"/>
                    <a:pt x="48" y="7"/>
                    <a:pt x="48" y="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5" name="Freeform 2814"/>
            <p:cNvSpPr>
              <a:spLocks/>
            </p:cNvSpPr>
            <p:nvPr/>
          </p:nvSpPr>
          <p:spPr bwMode="auto">
            <a:xfrm>
              <a:off x="1944940" y="3933693"/>
              <a:ext cx="29316" cy="29316"/>
            </a:xfrm>
            <a:custGeom>
              <a:avLst/>
              <a:gdLst/>
              <a:ahLst/>
              <a:cxnLst>
                <a:cxn ang="0">
                  <a:pos x="4" y="45"/>
                </a:cxn>
                <a:cxn ang="0">
                  <a:pos x="0" y="29"/>
                </a:cxn>
                <a:cxn ang="0">
                  <a:pos x="2" y="14"/>
                </a:cxn>
                <a:cxn ang="0">
                  <a:pos x="7" y="2"/>
                </a:cxn>
                <a:cxn ang="0">
                  <a:pos x="19" y="2"/>
                </a:cxn>
                <a:cxn ang="0">
                  <a:pos x="30" y="7"/>
                </a:cxn>
                <a:cxn ang="0">
                  <a:pos x="39" y="15"/>
                </a:cxn>
                <a:cxn ang="0">
                  <a:pos x="62" y="29"/>
                </a:cxn>
                <a:cxn ang="0">
                  <a:pos x="57" y="40"/>
                </a:cxn>
                <a:cxn ang="0">
                  <a:pos x="46" y="33"/>
                </a:cxn>
                <a:cxn ang="0">
                  <a:pos x="32" y="36"/>
                </a:cxn>
                <a:cxn ang="0">
                  <a:pos x="23" y="33"/>
                </a:cxn>
                <a:cxn ang="0">
                  <a:pos x="13" y="42"/>
                </a:cxn>
                <a:cxn ang="0">
                  <a:pos x="6" y="49"/>
                </a:cxn>
                <a:cxn ang="0">
                  <a:pos x="4" y="45"/>
                </a:cxn>
              </a:cxnLst>
              <a:rect l="0" t="0" r="r" b="b"/>
              <a:pathLst>
                <a:path w="65" h="56">
                  <a:moveTo>
                    <a:pt x="4" y="45"/>
                  </a:moveTo>
                  <a:cubicBezTo>
                    <a:pt x="3" y="40"/>
                    <a:pt x="0" y="35"/>
                    <a:pt x="0" y="29"/>
                  </a:cubicBezTo>
                  <a:cubicBezTo>
                    <a:pt x="4" y="26"/>
                    <a:pt x="3" y="20"/>
                    <a:pt x="2" y="14"/>
                  </a:cubicBezTo>
                  <a:cubicBezTo>
                    <a:pt x="2" y="9"/>
                    <a:pt x="1" y="2"/>
                    <a:pt x="7" y="2"/>
                  </a:cubicBezTo>
                  <a:cubicBezTo>
                    <a:pt x="11" y="6"/>
                    <a:pt x="15" y="0"/>
                    <a:pt x="19" y="2"/>
                  </a:cubicBezTo>
                  <a:cubicBezTo>
                    <a:pt x="21" y="6"/>
                    <a:pt x="26" y="7"/>
                    <a:pt x="30" y="7"/>
                  </a:cubicBezTo>
                  <a:cubicBezTo>
                    <a:pt x="35" y="4"/>
                    <a:pt x="35" y="12"/>
                    <a:pt x="39" y="15"/>
                  </a:cubicBezTo>
                  <a:cubicBezTo>
                    <a:pt x="46" y="20"/>
                    <a:pt x="56" y="21"/>
                    <a:pt x="62" y="29"/>
                  </a:cubicBezTo>
                  <a:cubicBezTo>
                    <a:pt x="65" y="32"/>
                    <a:pt x="59" y="40"/>
                    <a:pt x="57" y="40"/>
                  </a:cubicBezTo>
                  <a:cubicBezTo>
                    <a:pt x="54" y="36"/>
                    <a:pt x="51" y="31"/>
                    <a:pt x="46" y="33"/>
                  </a:cubicBezTo>
                  <a:cubicBezTo>
                    <a:pt x="42" y="34"/>
                    <a:pt x="36" y="30"/>
                    <a:pt x="32" y="36"/>
                  </a:cubicBezTo>
                  <a:cubicBezTo>
                    <a:pt x="29" y="40"/>
                    <a:pt x="24" y="40"/>
                    <a:pt x="23" y="33"/>
                  </a:cubicBezTo>
                  <a:cubicBezTo>
                    <a:pt x="19" y="33"/>
                    <a:pt x="14" y="36"/>
                    <a:pt x="13" y="42"/>
                  </a:cubicBezTo>
                  <a:cubicBezTo>
                    <a:pt x="12" y="46"/>
                    <a:pt x="9" y="56"/>
                    <a:pt x="6" y="49"/>
                  </a:cubicBezTo>
                  <a:cubicBezTo>
                    <a:pt x="5" y="48"/>
                    <a:pt x="4" y="46"/>
                    <a:pt x="4" y="4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6" name="Freeform 2815"/>
            <p:cNvSpPr>
              <a:spLocks/>
            </p:cNvSpPr>
            <p:nvPr/>
          </p:nvSpPr>
          <p:spPr bwMode="auto">
            <a:xfrm>
              <a:off x="2031057" y="4043629"/>
              <a:ext cx="9162" cy="9161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6" y="14"/>
                </a:cxn>
                <a:cxn ang="0">
                  <a:pos x="6" y="18"/>
                </a:cxn>
                <a:cxn ang="0">
                  <a:pos x="5" y="14"/>
                </a:cxn>
                <a:cxn ang="0">
                  <a:pos x="7" y="5"/>
                </a:cxn>
                <a:cxn ang="0">
                  <a:pos x="12" y="1"/>
                </a:cxn>
                <a:cxn ang="0">
                  <a:pos x="17" y="0"/>
                </a:cxn>
              </a:cxnLst>
              <a:rect l="0" t="0" r="r" b="b"/>
              <a:pathLst>
                <a:path w="17" h="19">
                  <a:moveTo>
                    <a:pt x="17" y="0"/>
                  </a:moveTo>
                  <a:cubicBezTo>
                    <a:pt x="14" y="4"/>
                    <a:pt x="16" y="9"/>
                    <a:pt x="16" y="14"/>
                  </a:cubicBezTo>
                  <a:cubicBezTo>
                    <a:pt x="16" y="19"/>
                    <a:pt x="9" y="18"/>
                    <a:pt x="6" y="18"/>
                  </a:cubicBezTo>
                  <a:cubicBezTo>
                    <a:pt x="1" y="18"/>
                    <a:pt x="0" y="17"/>
                    <a:pt x="5" y="14"/>
                  </a:cubicBezTo>
                  <a:cubicBezTo>
                    <a:pt x="9" y="15"/>
                    <a:pt x="7" y="8"/>
                    <a:pt x="7" y="5"/>
                  </a:cubicBezTo>
                  <a:cubicBezTo>
                    <a:pt x="1" y="2"/>
                    <a:pt x="9" y="1"/>
                    <a:pt x="12" y="1"/>
                  </a:cubicBezTo>
                  <a:cubicBezTo>
                    <a:pt x="14" y="1"/>
                    <a:pt x="16" y="0"/>
                    <a:pt x="17" y="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7" name="Freeform 2816"/>
            <p:cNvSpPr>
              <a:spLocks/>
            </p:cNvSpPr>
            <p:nvPr/>
          </p:nvSpPr>
          <p:spPr bwMode="auto">
            <a:xfrm>
              <a:off x="1985250" y="3950183"/>
              <a:ext cx="12825" cy="7329"/>
            </a:xfrm>
            <a:custGeom>
              <a:avLst/>
              <a:gdLst/>
              <a:ahLst/>
              <a:cxnLst>
                <a:cxn ang="0">
                  <a:pos x="6" y="16"/>
                </a:cxn>
                <a:cxn ang="0">
                  <a:pos x="1" y="6"/>
                </a:cxn>
                <a:cxn ang="0">
                  <a:pos x="11" y="3"/>
                </a:cxn>
                <a:cxn ang="0">
                  <a:pos x="27" y="7"/>
                </a:cxn>
                <a:cxn ang="0">
                  <a:pos x="17" y="14"/>
                </a:cxn>
                <a:cxn ang="0">
                  <a:pos x="6" y="16"/>
                </a:cxn>
              </a:cxnLst>
              <a:rect l="0" t="0" r="r" b="b"/>
              <a:pathLst>
                <a:path w="27" h="17">
                  <a:moveTo>
                    <a:pt x="6" y="16"/>
                  </a:moveTo>
                  <a:cubicBezTo>
                    <a:pt x="0" y="17"/>
                    <a:pt x="2" y="10"/>
                    <a:pt x="1" y="6"/>
                  </a:cubicBezTo>
                  <a:cubicBezTo>
                    <a:pt x="1" y="0"/>
                    <a:pt x="8" y="4"/>
                    <a:pt x="11" y="3"/>
                  </a:cubicBezTo>
                  <a:cubicBezTo>
                    <a:pt x="16" y="4"/>
                    <a:pt x="23" y="2"/>
                    <a:pt x="27" y="7"/>
                  </a:cubicBezTo>
                  <a:cubicBezTo>
                    <a:pt x="26" y="13"/>
                    <a:pt x="21" y="16"/>
                    <a:pt x="17" y="14"/>
                  </a:cubicBezTo>
                  <a:cubicBezTo>
                    <a:pt x="13" y="14"/>
                    <a:pt x="9" y="14"/>
                    <a:pt x="6" y="1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8" name="Freeform 2817"/>
            <p:cNvSpPr>
              <a:spLocks/>
            </p:cNvSpPr>
            <p:nvPr/>
          </p:nvSpPr>
          <p:spPr bwMode="auto">
            <a:xfrm>
              <a:off x="1818513" y="4036301"/>
              <a:ext cx="31149" cy="38477"/>
            </a:xfrm>
            <a:custGeom>
              <a:avLst/>
              <a:gdLst/>
              <a:ahLst/>
              <a:cxnLst>
                <a:cxn ang="0">
                  <a:pos x="39" y="10"/>
                </a:cxn>
                <a:cxn ang="0">
                  <a:pos x="50" y="27"/>
                </a:cxn>
                <a:cxn ang="0">
                  <a:pos x="59" y="38"/>
                </a:cxn>
                <a:cxn ang="0">
                  <a:pos x="54" y="44"/>
                </a:cxn>
                <a:cxn ang="0">
                  <a:pos x="56" y="56"/>
                </a:cxn>
                <a:cxn ang="0">
                  <a:pos x="54" y="68"/>
                </a:cxn>
                <a:cxn ang="0">
                  <a:pos x="51" y="67"/>
                </a:cxn>
                <a:cxn ang="0">
                  <a:pos x="45" y="60"/>
                </a:cxn>
                <a:cxn ang="0">
                  <a:pos x="41" y="63"/>
                </a:cxn>
                <a:cxn ang="0">
                  <a:pos x="41" y="49"/>
                </a:cxn>
                <a:cxn ang="0">
                  <a:pos x="30" y="41"/>
                </a:cxn>
                <a:cxn ang="0">
                  <a:pos x="22" y="32"/>
                </a:cxn>
                <a:cxn ang="0">
                  <a:pos x="13" y="24"/>
                </a:cxn>
                <a:cxn ang="0">
                  <a:pos x="18" y="32"/>
                </a:cxn>
                <a:cxn ang="0">
                  <a:pos x="11" y="34"/>
                </a:cxn>
                <a:cxn ang="0">
                  <a:pos x="1" y="22"/>
                </a:cxn>
                <a:cxn ang="0">
                  <a:pos x="3" y="10"/>
                </a:cxn>
                <a:cxn ang="0">
                  <a:pos x="2" y="4"/>
                </a:cxn>
                <a:cxn ang="0">
                  <a:pos x="15" y="7"/>
                </a:cxn>
                <a:cxn ang="0">
                  <a:pos x="27" y="7"/>
                </a:cxn>
                <a:cxn ang="0">
                  <a:pos x="37" y="12"/>
                </a:cxn>
                <a:cxn ang="0">
                  <a:pos x="39" y="10"/>
                </a:cxn>
              </a:cxnLst>
              <a:rect l="0" t="0" r="r" b="b"/>
              <a:pathLst>
                <a:path w="63" h="77">
                  <a:moveTo>
                    <a:pt x="39" y="10"/>
                  </a:moveTo>
                  <a:cubicBezTo>
                    <a:pt x="43" y="15"/>
                    <a:pt x="46" y="21"/>
                    <a:pt x="50" y="27"/>
                  </a:cubicBezTo>
                  <a:cubicBezTo>
                    <a:pt x="54" y="29"/>
                    <a:pt x="55" y="35"/>
                    <a:pt x="59" y="38"/>
                  </a:cubicBezTo>
                  <a:cubicBezTo>
                    <a:pt x="63" y="43"/>
                    <a:pt x="52" y="35"/>
                    <a:pt x="54" y="44"/>
                  </a:cubicBezTo>
                  <a:cubicBezTo>
                    <a:pt x="51" y="50"/>
                    <a:pt x="61" y="52"/>
                    <a:pt x="56" y="56"/>
                  </a:cubicBezTo>
                  <a:cubicBezTo>
                    <a:pt x="56" y="60"/>
                    <a:pt x="53" y="65"/>
                    <a:pt x="54" y="68"/>
                  </a:cubicBezTo>
                  <a:cubicBezTo>
                    <a:pt x="53" y="77"/>
                    <a:pt x="54" y="72"/>
                    <a:pt x="51" y="67"/>
                  </a:cubicBezTo>
                  <a:cubicBezTo>
                    <a:pt x="53" y="62"/>
                    <a:pt x="47" y="56"/>
                    <a:pt x="45" y="60"/>
                  </a:cubicBezTo>
                  <a:cubicBezTo>
                    <a:pt x="51" y="66"/>
                    <a:pt x="46" y="67"/>
                    <a:pt x="41" y="63"/>
                  </a:cubicBezTo>
                  <a:cubicBezTo>
                    <a:pt x="39" y="59"/>
                    <a:pt x="45" y="54"/>
                    <a:pt x="41" y="49"/>
                  </a:cubicBezTo>
                  <a:cubicBezTo>
                    <a:pt x="38" y="46"/>
                    <a:pt x="33" y="45"/>
                    <a:pt x="30" y="41"/>
                  </a:cubicBezTo>
                  <a:cubicBezTo>
                    <a:pt x="26" y="42"/>
                    <a:pt x="22" y="38"/>
                    <a:pt x="22" y="32"/>
                  </a:cubicBezTo>
                  <a:cubicBezTo>
                    <a:pt x="20" y="28"/>
                    <a:pt x="16" y="27"/>
                    <a:pt x="13" y="24"/>
                  </a:cubicBezTo>
                  <a:cubicBezTo>
                    <a:pt x="11" y="25"/>
                    <a:pt x="15" y="32"/>
                    <a:pt x="18" y="32"/>
                  </a:cubicBezTo>
                  <a:cubicBezTo>
                    <a:pt x="18" y="38"/>
                    <a:pt x="14" y="41"/>
                    <a:pt x="11" y="34"/>
                  </a:cubicBezTo>
                  <a:cubicBezTo>
                    <a:pt x="7" y="32"/>
                    <a:pt x="1" y="30"/>
                    <a:pt x="1" y="22"/>
                  </a:cubicBezTo>
                  <a:cubicBezTo>
                    <a:pt x="1" y="17"/>
                    <a:pt x="9" y="13"/>
                    <a:pt x="3" y="10"/>
                  </a:cubicBezTo>
                  <a:cubicBezTo>
                    <a:pt x="0" y="9"/>
                    <a:pt x="4" y="5"/>
                    <a:pt x="2" y="4"/>
                  </a:cubicBezTo>
                  <a:cubicBezTo>
                    <a:pt x="6" y="0"/>
                    <a:pt x="11" y="6"/>
                    <a:pt x="15" y="7"/>
                  </a:cubicBezTo>
                  <a:cubicBezTo>
                    <a:pt x="19" y="11"/>
                    <a:pt x="23" y="4"/>
                    <a:pt x="27" y="7"/>
                  </a:cubicBezTo>
                  <a:cubicBezTo>
                    <a:pt x="30" y="7"/>
                    <a:pt x="32" y="15"/>
                    <a:pt x="37" y="12"/>
                  </a:cubicBezTo>
                  <a:cubicBezTo>
                    <a:pt x="38" y="11"/>
                    <a:pt x="38" y="11"/>
                    <a:pt x="39" y="1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9" name="Freeform 2818"/>
            <p:cNvSpPr>
              <a:spLocks/>
            </p:cNvSpPr>
            <p:nvPr/>
          </p:nvSpPr>
          <p:spPr bwMode="auto">
            <a:xfrm>
              <a:off x="1789198" y="3950183"/>
              <a:ext cx="10994" cy="31149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23" y="9"/>
                </a:cxn>
                <a:cxn ang="0">
                  <a:pos x="21" y="25"/>
                </a:cxn>
                <a:cxn ang="0">
                  <a:pos x="20" y="40"/>
                </a:cxn>
                <a:cxn ang="0">
                  <a:pos x="12" y="53"/>
                </a:cxn>
                <a:cxn ang="0">
                  <a:pos x="4" y="62"/>
                </a:cxn>
                <a:cxn ang="0">
                  <a:pos x="3" y="47"/>
                </a:cxn>
                <a:cxn ang="0">
                  <a:pos x="4" y="14"/>
                </a:cxn>
                <a:cxn ang="0">
                  <a:pos x="13" y="9"/>
                </a:cxn>
                <a:cxn ang="0">
                  <a:pos x="19" y="3"/>
                </a:cxn>
              </a:cxnLst>
              <a:rect l="0" t="0" r="r" b="b"/>
              <a:pathLst>
                <a:path w="25" h="62">
                  <a:moveTo>
                    <a:pt x="19" y="3"/>
                  </a:moveTo>
                  <a:cubicBezTo>
                    <a:pt x="14" y="11"/>
                    <a:pt x="25" y="0"/>
                    <a:pt x="23" y="9"/>
                  </a:cubicBezTo>
                  <a:cubicBezTo>
                    <a:pt x="23" y="15"/>
                    <a:pt x="18" y="20"/>
                    <a:pt x="21" y="25"/>
                  </a:cubicBezTo>
                  <a:cubicBezTo>
                    <a:pt x="18" y="30"/>
                    <a:pt x="21" y="35"/>
                    <a:pt x="20" y="40"/>
                  </a:cubicBezTo>
                  <a:cubicBezTo>
                    <a:pt x="18" y="45"/>
                    <a:pt x="17" y="54"/>
                    <a:pt x="12" y="53"/>
                  </a:cubicBezTo>
                  <a:cubicBezTo>
                    <a:pt x="10" y="57"/>
                    <a:pt x="8" y="62"/>
                    <a:pt x="4" y="62"/>
                  </a:cubicBezTo>
                  <a:cubicBezTo>
                    <a:pt x="0" y="61"/>
                    <a:pt x="4" y="52"/>
                    <a:pt x="3" y="47"/>
                  </a:cubicBezTo>
                  <a:cubicBezTo>
                    <a:pt x="3" y="36"/>
                    <a:pt x="4" y="25"/>
                    <a:pt x="4" y="14"/>
                  </a:cubicBezTo>
                  <a:cubicBezTo>
                    <a:pt x="8" y="14"/>
                    <a:pt x="11" y="17"/>
                    <a:pt x="13" y="9"/>
                  </a:cubicBezTo>
                  <a:cubicBezTo>
                    <a:pt x="15" y="6"/>
                    <a:pt x="14" y="1"/>
                    <a:pt x="19" y="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0" name="Freeform 2819"/>
            <p:cNvSpPr>
              <a:spLocks/>
            </p:cNvSpPr>
            <p:nvPr/>
          </p:nvSpPr>
          <p:spPr bwMode="auto">
            <a:xfrm>
              <a:off x="1761716" y="3959345"/>
              <a:ext cx="36644" cy="47639"/>
            </a:xfrm>
            <a:custGeom>
              <a:avLst/>
              <a:gdLst/>
              <a:ahLst/>
              <a:cxnLst>
                <a:cxn ang="0">
                  <a:pos x="40" y="92"/>
                </a:cxn>
                <a:cxn ang="0">
                  <a:pos x="26" y="88"/>
                </a:cxn>
                <a:cxn ang="0">
                  <a:pos x="4" y="75"/>
                </a:cxn>
                <a:cxn ang="0">
                  <a:pos x="4" y="60"/>
                </a:cxn>
                <a:cxn ang="0">
                  <a:pos x="8" y="46"/>
                </a:cxn>
                <a:cxn ang="0">
                  <a:pos x="18" y="39"/>
                </a:cxn>
                <a:cxn ang="0">
                  <a:pos x="34" y="39"/>
                </a:cxn>
                <a:cxn ang="0">
                  <a:pos x="30" y="27"/>
                </a:cxn>
                <a:cxn ang="0">
                  <a:pos x="21" y="17"/>
                </a:cxn>
                <a:cxn ang="0">
                  <a:pos x="23" y="12"/>
                </a:cxn>
                <a:cxn ang="0">
                  <a:pos x="26" y="0"/>
                </a:cxn>
                <a:cxn ang="0">
                  <a:pos x="58" y="0"/>
                </a:cxn>
                <a:cxn ang="0">
                  <a:pos x="56" y="44"/>
                </a:cxn>
                <a:cxn ang="0">
                  <a:pos x="68" y="46"/>
                </a:cxn>
                <a:cxn ang="0">
                  <a:pos x="74" y="48"/>
                </a:cxn>
                <a:cxn ang="0">
                  <a:pos x="58" y="62"/>
                </a:cxn>
                <a:cxn ang="0">
                  <a:pos x="55" y="76"/>
                </a:cxn>
                <a:cxn ang="0">
                  <a:pos x="48" y="83"/>
                </a:cxn>
                <a:cxn ang="0">
                  <a:pos x="40" y="92"/>
                </a:cxn>
              </a:cxnLst>
              <a:rect l="0" t="0" r="r" b="b"/>
              <a:pathLst>
                <a:path w="74" h="92">
                  <a:moveTo>
                    <a:pt x="40" y="92"/>
                  </a:moveTo>
                  <a:cubicBezTo>
                    <a:pt x="36" y="90"/>
                    <a:pt x="31" y="87"/>
                    <a:pt x="26" y="88"/>
                  </a:cubicBezTo>
                  <a:cubicBezTo>
                    <a:pt x="17" y="89"/>
                    <a:pt x="10" y="81"/>
                    <a:pt x="4" y="75"/>
                  </a:cubicBezTo>
                  <a:cubicBezTo>
                    <a:pt x="3" y="69"/>
                    <a:pt x="4" y="64"/>
                    <a:pt x="4" y="60"/>
                  </a:cubicBezTo>
                  <a:cubicBezTo>
                    <a:pt x="0" y="56"/>
                    <a:pt x="7" y="51"/>
                    <a:pt x="8" y="46"/>
                  </a:cubicBezTo>
                  <a:cubicBezTo>
                    <a:pt x="9" y="39"/>
                    <a:pt x="13" y="38"/>
                    <a:pt x="18" y="39"/>
                  </a:cubicBezTo>
                  <a:cubicBezTo>
                    <a:pt x="24" y="39"/>
                    <a:pt x="29" y="39"/>
                    <a:pt x="34" y="39"/>
                  </a:cubicBezTo>
                  <a:cubicBezTo>
                    <a:pt x="38" y="32"/>
                    <a:pt x="33" y="32"/>
                    <a:pt x="30" y="27"/>
                  </a:cubicBezTo>
                  <a:cubicBezTo>
                    <a:pt x="30" y="21"/>
                    <a:pt x="23" y="22"/>
                    <a:pt x="21" y="17"/>
                  </a:cubicBezTo>
                  <a:cubicBezTo>
                    <a:pt x="16" y="12"/>
                    <a:pt x="16" y="12"/>
                    <a:pt x="23" y="12"/>
                  </a:cubicBezTo>
                  <a:cubicBezTo>
                    <a:pt x="27" y="12"/>
                    <a:pt x="22" y="0"/>
                    <a:pt x="26" y="0"/>
                  </a:cubicBezTo>
                  <a:cubicBezTo>
                    <a:pt x="37" y="0"/>
                    <a:pt x="47" y="0"/>
                    <a:pt x="58" y="0"/>
                  </a:cubicBezTo>
                  <a:cubicBezTo>
                    <a:pt x="58" y="14"/>
                    <a:pt x="57" y="29"/>
                    <a:pt x="56" y="44"/>
                  </a:cubicBezTo>
                  <a:cubicBezTo>
                    <a:pt x="61" y="41"/>
                    <a:pt x="66" y="47"/>
                    <a:pt x="68" y="46"/>
                  </a:cubicBezTo>
                  <a:cubicBezTo>
                    <a:pt x="65" y="38"/>
                    <a:pt x="74" y="45"/>
                    <a:pt x="74" y="48"/>
                  </a:cubicBezTo>
                  <a:cubicBezTo>
                    <a:pt x="68" y="52"/>
                    <a:pt x="64" y="59"/>
                    <a:pt x="58" y="62"/>
                  </a:cubicBezTo>
                  <a:cubicBezTo>
                    <a:pt x="54" y="67"/>
                    <a:pt x="60" y="74"/>
                    <a:pt x="55" y="76"/>
                  </a:cubicBezTo>
                  <a:cubicBezTo>
                    <a:pt x="48" y="75"/>
                    <a:pt x="53" y="81"/>
                    <a:pt x="48" y="83"/>
                  </a:cubicBezTo>
                  <a:cubicBezTo>
                    <a:pt x="47" y="86"/>
                    <a:pt x="40" y="86"/>
                    <a:pt x="40" y="9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1" name="Freeform 2820"/>
            <p:cNvSpPr>
              <a:spLocks/>
            </p:cNvSpPr>
            <p:nvPr/>
          </p:nvSpPr>
          <p:spPr bwMode="auto">
            <a:xfrm>
              <a:off x="1787367" y="3979500"/>
              <a:ext cx="54968" cy="36645"/>
            </a:xfrm>
            <a:custGeom>
              <a:avLst/>
              <a:gdLst/>
              <a:ahLst/>
              <a:cxnLst>
                <a:cxn ang="0">
                  <a:pos x="24" y="7"/>
                </a:cxn>
                <a:cxn ang="0">
                  <a:pos x="39" y="4"/>
                </a:cxn>
                <a:cxn ang="0">
                  <a:pos x="60" y="5"/>
                </a:cxn>
                <a:cxn ang="0">
                  <a:pos x="72" y="4"/>
                </a:cxn>
                <a:cxn ang="0">
                  <a:pos x="98" y="7"/>
                </a:cxn>
                <a:cxn ang="0">
                  <a:pos x="104" y="17"/>
                </a:cxn>
                <a:cxn ang="0">
                  <a:pos x="110" y="25"/>
                </a:cxn>
                <a:cxn ang="0">
                  <a:pos x="95" y="32"/>
                </a:cxn>
                <a:cxn ang="0">
                  <a:pos x="84" y="32"/>
                </a:cxn>
                <a:cxn ang="0">
                  <a:pos x="70" y="50"/>
                </a:cxn>
                <a:cxn ang="0">
                  <a:pos x="60" y="52"/>
                </a:cxn>
                <a:cxn ang="0">
                  <a:pos x="53" y="60"/>
                </a:cxn>
                <a:cxn ang="0">
                  <a:pos x="40" y="69"/>
                </a:cxn>
                <a:cxn ang="0">
                  <a:pos x="33" y="56"/>
                </a:cxn>
                <a:cxn ang="0">
                  <a:pos x="27" y="47"/>
                </a:cxn>
                <a:cxn ang="0">
                  <a:pos x="19" y="46"/>
                </a:cxn>
                <a:cxn ang="0">
                  <a:pos x="9" y="38"/>
                </a:cxn>
                <a:cxn ang="0">
                  <a:pos x="7" y="28"/>
                </a:cxn>
                <a:cxn ang="0">
                  <a:pos x="14" y="17"/>
                </a:cxn>
                <a:cxn ang="0">
                  <a:pos x="24" y="7"/>
                </a:cxn>
              </a:cxnLst>
              <a:rect l="0" t="0" r="r" b="b"/>
              <a:pathLst>
                <a:path w="114" h="69">
                  <a:moveTo>
                    <a:pt x="24" y="7"/>
                  </a:moveTo>
                  <a:cubicBezTo>
                    <a:pt x="29" y="6"/>
                    <a:pt x="34" y="2"/>
                    <a:pt x="39" y="4"/>
                  </a:cubicBezTo>
                  <a:cubicBezTo>
                    <a:pt x="46" y="5"/>
                    <a:pt x="53" y="7"/>
                    <a:pt x="60" y="5"/>
                  </a:cubicBezTo>
                  <a:cubicBezTo>
                    <a:pt x="65" y="3"/>
                    <a:pt x="68" y="0"/>
                    <a:pt x="72" y="4"/>
                  </a:cubicBezTo>
                  <a:cubicBezTo>
                    <a:pt x="81" y="4"/>
                    <a:pt x="90" y="0"/>
                    <a:pt x="98" y="7"/>
                  </a:cubicBezTo>
                  <a:cubicBezTo>
                    <a:pt x="96" y="13"/>
                    <a:pt x="99" y="17"/>
                    <a:pt x="104" y="17"/>
                  </a:cubicBezTo>
                  <a:cubicBezTo>
                    <a:pt x="107" y="17"/>
                    <a:pt x="114" y="21"/>
                    <a:pt x="110" y="25"/>
                  </a:cubicBezTo>
                  <a:cubicBezTo>
                    <a:pt x="105" y="27"/>
                    <a:pt x="100" y="29"/>
                    <a:pt x="95" y="32"/>
                  </a:cubicBezTo>
                  <a:cubicBezTo>
                    <a:pt x="91" y="32"/>
                    <a:pt x="87" y="26"/>
                    <a:pt x="84" y="32"/>
                  </a:cubicBezTo>
                  <a:cubicBezTo>
                    <a:pt x="81" y="40"/>
                    <a:pt x="75" y="45"/>
                    <a:pt x="70" y="50"/>
                  </a:cubicBezTo>
                  <a:cubicBezTo>
                    <a:pt x="66" y="46"/>
                    <a:pt x="62" y="45"/>
                    <a:pt x="60" y="52"/>
                  </a:cubicBezTo>
                  <a:cubicBezTo>
                    <a:pt x="54" y="51"/>
                    <a:pt x="51" y="53"/>
                    <a:pt x="53" y="60"/>
                  </a:cubicBezTo>
                  <a:cubicBezTo>
                    <a:pt x="52" y="68"/>
                    <a:pt x="45" y="68"/>
                    <a:pt x="40" y="69"/>
                  </a:cubicBezTo>
                  <a:cubicBezTo>
                    <a:pt x="39" y="63"/>
                    <a:pt x="34" y="60"/>
                    <a:pt x="33" y="56"/>
                  </a:cubicBezTo>
                  <a:cubicBezTo>
                    <a:pt x="36" y="49"/>
                    <a:pt x="31" y="49"/>
                    <a:pt x="27" y="47"/>
                  </a:cubicBezTo>
                  <a:cubicBezTo>
                    <a:pt x="25" y="46"/>
                    <a:pt x="20" y="53"/>
                    <a:pt x="19" y="46"/>
                  </a:cubicBezTo>
                  <a:cubicBezTo>
                    <a:pt x="15" y="43"/>
                    <a:pt x="11" y="43"/>
                    <a:pt x="9" y="38"/>
                  </a:cubicBezTo>
                  <a:cubicBezTo>
                    <a:pt x="0" y="37"/>
                    <a:pt x="10" y="34"/>
                    <a:pt x="7" y="28"/>
                  </a:cubicBezTo>
                  <a:cubicBezTo>
                    <a:pt x="6" y="22"/>
                    <a:pt x="11" y="21"/>
                    <a:pt x="14" y="17"/>
                  </a:cubicBezTo>
                  <a:cubicBezTo>
                    <a:pt x="17" y="14"/>
                    <a:pt x="21" y="10"/>
                    <a:pt x="24" y="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2" name="Freeform 2821"/>
            <p:cNvSpPr>
              <a:spLocks/>
            </p:cNvSpPr>
            <p:nvPr/>
          </p:nvSpPr>
          <p:spPr bwMode="auto">
            <a:xfrm>
              <a:off x="1780038" y="3999655"/>
              <a:ext cx="21987" cy="16490"/>
            </a:xfrm>
            <a:custGeom>
              <a:avLst/>
              <a:gdLst/>
              <a:ahLst/>
              <a:cxnLst>
                <a:cxn ang="0">
                  <a:pos x="46" y="23"/>
                </a:cxn>
                <a:cxn ang="0">
                  <a:pos x="38" y="30"/>
                </a:cxn>
                <a:cxn ang="0">
                  <a:pos x="5" y="19"/>
                </a:cxn>
                <a:cxn ang="0">
                  <a:pos x="10" y="10"/>
                </a:cxn>
                <a:cxn ang="0">
                  <a:pos x="16" y="1"/>
                </a:cxn>
                <a:cxn ang="0">
                  <a:pos x="26" y="8"/>
                </a:cxn>
                <a:cxn ang="0">
                  <a:pos x="36" y="15"/>
                </a:cxn>
                <a:cxn ang="0">
                  <a:pos x="46" y="15"/>
                </a:cxn>
                <a:cxn ang="0">
                  <a:pos x="46" y="23"/>
                </a:cxn>
              </a:cxnLst>
              <a:rect l="0" t="0" r="r" b="b"/>
              <a:pathLst>
                <a:path w="48" h="33">
                  <a:moveTo>
                    <a:pt x="46" y="23"/>
                  </a:moveTo>
                  <a:cubicBezTo>
                    <a:pt x="45" y="26"/>
                    <a:pt x="43" y="33"/>
                    <a:pt x="38" y="30"/>
                  </a:cubicBezTo>
                  <a:cubicBezTo>
                    <a:pt x="27" y="28"/>
                    <a:pt x="16" y="23"/>
                    <a:pt x="5" y="19"/>
                  </a:cubicBezTo>
                  <a:cubicBezTo>
                    <a:pt x="0" y="16"/>
                    <a:pt x="7" y="9"/>
                    <a:pt x="10" y="10"/>
                  </a:cubicBezTo>
                  <a:cubicBezTo>
                    <a:pt x="15" y="7"/>
                    <a:pt x="11" y="3"/>
                    <a:pt x="16" y="1"/>
                  </a:cubicBezTo>
                  <a:cubicBezTo>
                    <a:pt x="21" y="0"/>
                    <a:pt x="23" y="6"/>
                    <a:pt x="26" y="8"/>
                  </a:cubicBezTo>
                  <a:cubicBezTo>
                    <a:pt x="31" y="8"/>
                    <a:pt x="31" y="16"/>
                    <a:pt x="36" y="15"/>
                  </a:cubicBezTo>
                  <a:cubicBezTo>
                    <a:pt x="39" y="9"/>
                    <a:pt x="43" y="14"/>
                    <a:pt x="46" y="15"/>
                  </a:cubicBezTo>
                  <a:cubicBezTo>
                    <a:pt x="48" y="17"/>
                    <a:pt x="46" y="21"/>
                    <a:pt x="46" y="2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3" name="Freeform 2822"/>
            <p:cNvSpPr>
              <a:spLocks/>
            </p:cNvSpPr>
            <p:nvPr/>
          </p:nvSpPr>
          <p:spPr bwMode="auto">
            <a:xfrm>
              <a:off x="1802025" y="3992326"/>
              <a:ext cx="40310" cy="51303"/>
            </a:xfrm>
            <a:custGeom>
              <a:avLst/>
              <a:gdLst/>
              <a:ahLst/>
              <a:cxnLst>
                <a:cxn ang="0">
                  <a:pos x="35" y="89"/>
                </a:cxn>
                <a:cxn ang="0">
                  <a:pos x="17" y="64"/>
                </a:cxn>
                <a:cxn ang="0">
                  <a:pos x="2" y="48"/>
                </a:cxn>
                <a:cxn ang="0">
                  <a:pos x="11" y="44"/>
                </a:cxn>
                <a:cxn ang="0">
                  <a:pos x="20" y="33"/>
                </a:cxn>
                <a:cxn ang="0">
                  <a:pos x="29" y="25"/>
                </a:cxn>
                <a:cxn ang="0">
                  <a:pos x="39" y="24"/>
                </a:cxn>
                <a:cxn ang="0">
                  <a:pos x="51" y="8"/>
                </a:cxn>
                <a:cxn ang="0">
                  <a:pos x="64" y="7"/>
                </a:cxn>
                <a:cxn ang="0">
                  <a:pos x="79" y="0"/>
                </a:cxn>
                <a:cxn ang="0">
                  <a:pos x="74" y="30"/>
                </a:cxn>
                <a:cxn ang="0">
                  <a:pos x="72" y="55"/>
                </a:cxn>
                <a:cxn ang="0">
                  <a:pos x="70" y="86"/>
                </a:cxn>
                <a:cxn ang="0">
                  <a:pos x="68" y="96"/>
                </a:cxn>
                <a:cxn ang="0">
                  <a:pos x="57" y="90"/>
                </a:cxn>
                <a:cxn ang="0">
                  <a:pos x="45" y="90"/>
                </a:cxn>
                <a:cxn ang="0">
                  <a:pos x="35" y="89"/>
                </a:cxn>
              </a:cxnLst>
              <a:rect l="0" t="0" r="r" b="b"/>
              <a:pathLst>
                <a:path w="83" h="99">
                  <a:moveTo>
                    <a:pt x="35" y="89"/>
                  </a:moveTo>
                  <a:cubicBezTo>
                    <a:pt x="31" y="79"/>
                    <a:pt x="23" y="73"/>
                    <a:pt x="17" y="64"/>
                  </a:cubicBezTo>
                  <a:cubicBezTo>
                    <a:pt x="13" y="58"/>
                    <a:pt x="8" y="53"/>
                    <a:pt x="2" y="48"/>
                  </a:cubicBezTo>
                  <a:cubicBezTo>
                    <a:pt x="0" y="43"/>
                    <a:pt x="9" y="46"/>
                    <a:pt x="11" y="44"/>
                  </a:cubicBezTo>
                  <a:cubicBezTo>
                    <a:pt x="16" y="45"/>
                    <a:pt x="21" y="39"/>
                    <a:pt x="20" y="33"/>
                  </a:cubicBezTo>
                  <a:cubicBezTo>
                    <a:pt x="18" y="24"/>
                    <a:pt x="27" y="31"/>
                    <a:pt x="29" y="25"/>
                  </a:cubicBezTo>
                  <a:cubicBezTo>
                    <a:pt x="31" y="17"/>
                    <a:pt x="36" y="30"/>
                    <a:pt x="39" y="24"/>
                  </a:cubicBezTo>
                  <a:cubicBezTo>
                    <a:pt x="44" y="19"/>
                    <a:pt x="48" y="15"/>
                    <a:pt x="51" y="8"/>
                  </a:cubicBezTo>
                  <a:cubicBezTo>
                    <a:pt x="54" y="1"/>
                    <a:pt x="59" y="11"/>
                    <a:pt x="64" y="7"/>
                  </a:cubicBezTo>
                  <a:cubicBezTo>
                    <a:pt x="68" y="4"/>
                    <a:pt x="74" y="3"/>
                    <a:pt x="79" y="0"/>
                  </a:cubicBezTo>
                  <a:cubicBezTo>
                    <a:pt x="83" y="10"/>
                    <a:pt x="79" y="22"/>
                    <a:pt x="74" y="30"/>
                  </a:cubicBezTo>
                  <a:cubicBezTo>
                    <a:pt x="73" y="38"/>
                    <a:pt x="75" y="47"/>
                    <a:pt x="72" y="55"/>
                  </a:cubicBezTo>
                  <a:cubicBezTo>
                    <a:pt x="70" y="65"/>
                    <a:pt x="69" y="76"/>
                    <a:pt x="70" y="86"/>
                  </a:cubicBezTo>
                  <a:cubicBezTo>
                    <a:pt x="72" y="90"/>
                    <a:pt x="74" y="99"/>
                    <a:pt x="68" y="96"/>
                  </a:cubicBezTo>
                  <a:cubicBezTo>
                    <a:pt x="63" y="95"/>
                    <a:pt x="63" y="89"/>
                    <a:pt x="57" y="90"/>
                  </a:cubicBezTo>
                  <a:cubicBezTo>
                    <a:pt x="53" y="93"/>
                    <a:pt x="49" y="92"/>
                    <a:pt x="45" y="90"/>
                  </a:cubicBezTo>
                  <a:cubicBezTo>
                    <a:pt x="41" y="88"/>
                    <a:pt x="38" y="85"/>
                    <a:pt x="35" y="8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4" name="Freeform 2823"/>
            <p:cNvSpPr>
              <a:spLocks/>
            </p:cNvSpPr>
            <p:nvPr/>
          </p:nvSpPr>
          <p:spPr bwMode="auto">
            <a:xfrm>
              <a:off x="1844166" y="4054622"/>
              <a:ext cx="54968" cy="32981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13" y="16"/>
                </a:cxn>
                <a:cxn ang="0">
                  <a:pos x="24" y="17"/>
                </a:cxn>
                <a:cxn ang="0">
                  <a:pos x="39" y="18"/>
                </a:cxn>
                <a:cxn ang="0">
                  <a:pos x="51" y="12"/>
                </a:cxn>
                <a:cxn ang="0">
                  <a:pos x="63" y="2"/>
                </a:cxn>
                <a:cxn ang="0">
                  <a:pos x="75" y="6"/>
                </a:cxn>
                <a:cxn ang="0">
                  <a:pos x="99" y="28"/>
                </a:cxn>
                <a:cxn ang="0">
                  <a:pos x="105" y="40"/>
                </a:cxn>
                <a:cxn ang="0">
                  <a:pos x="97" y="47"/>
                </a:cxn>
                <a:cxn ang="0">
                  <a:pos x="92" y="55"/>
                </a:cxn>
                <a:cxn ang="0">
                  <a:pos x="87" y="47"/>
                </a:cxn>
                <a:cxn ang="0">
                  <a:pos x="87" y="34"/>
                </a:cxn>
                <a:cxn ang="0">
                  <a:pos x="89" y="30"/>
                </a:cxn>
                <a:cxn ang="0">
                  <a:pos x="81" y="27"/>
                </a:cxn>
                <a:cxn ang="0">
                  <a:pos x="75" y="21"/>
                </a:cxn>
                <a:cxn ang="0">
                  <a:pos x="62" y="18"/>
                </a:cxn>
                <a:cxn ang="0">
                  <a:pos x="55" y="28"/>
                </a:cxn>
                <a:cxn ang="0">
                  <a:pos x="46" y="37"/>
                </a:cxn>
                <a:cxn ang="0">
                  <a:pos x="54" y="51"/>
                </a:cxn>
                <a:cxn ang="0">
                  <a:pos x="43" y="56"/>
                </a:cxn>
                <a:cxn ang="0">
                  <a:pos x="36" y="47"/>
                </a:cxn>
                <a:cxn ang="0">
                  <a:pos x="31" y="47"/>
                </a:cxn>
                <a:cxn ang="0">
                  <a:pos x="23" y="36"/>
                </a:cxn>
                <a:cxn ang="0">
                  <a:pos x="10" y="32"/>
                </a:cxn>
                <a:cxn ang="0">
                  <a:pos x="1" y="37"/>
                </a:cxn>
                <a:cxn ang="0">
                  <a:pos x="2" y="24"/>
                </a:cxn>
                <a:cxn ang="0">
                  <a:pos x="1" y="13"/>
                </a:cxn>
                <a:cxn ang="0">
                  <a:pos x="6" y="4"/>
                </a:cxn>
                <a:cxn ang="0">
                  <a:pos x="7" y="3"/>
                </a:cxn>
              </a:cxnLst>
              <a:rect l="0" t="0" r="r" b="b"/>
              <a:pathLst>
                <a:path w="105" h="62">
                  <a:moveTo>
                    <a:pt x="7" y="3"/>
                  </a:moveTo>
                  <a:cubicBezTo>
                    <a:pt x="11" y="5"/>
                    <a:pt x="13" y="10"/>
                    <a:pt x="13" y="16"/>
                  </a:cubicBezTo>
                  <a:cubicBezTo>
                    <a:pt x="17" y="19"/>
                    <a:pt x="22" y="16"/>
                    <a:pt x="24" y="17"/>
                  </a:cubicBezTo>
                  <a:cubicBezTo>
                    <a:pt x="27" y="22"/>
                    <a:pt x="34" y="21"/>
                    <a:pt x="39" y="18"/>
                  </a:cubicBezTo>
                  <a:cubicBezTo>
                    <a:pt x="43" y="15"/>
                    <a:pt x="46" y="11"/>
                    <a:pt x="51" y="12"/>
                  </a:cubicBezTo>
                  <a:cubicBezTo>
                    <a:pt x="55" y="9"/>
                    <a:pt x="59" y="4"/>
                    <a:pt x="63" y="2"/>
                  </a:cubicBezTo>
                  <a:cubicBezTo>
                    <a:pt x="67" y="4"/>
                    <a:pt x="71" y="5"/>
                    <a:pt x="75" y="6"/>
                  </a:cubicBezTo>
                  <a:cubicBezTo>
                    <a:pt x="86" y="5"/>
                    <a:pt x="97" y="15"/>
                    <a:pt x="99" y="28"/>
                  </a:cubicBezTo>
                  <a:cubicBezTo>
                    <a:pt x="102" y="30"/>
                    <a:pt x="105" y="37"/>
                    <a:pt x="105" y="40"/>
                  </a:cubicBezTo>
                  <a:cubicBezTo>
                    <a:pt x="102" y="40"/>
                    <a:pt x="100" y="52"/>
                    <a:pt x="97" y="47"/>
                  </a:cubicBezTo>
                  <a:cubicBezTo>
                    <a:pt x="95" y="42"/>
                    <a:pt x="95" y="52"/>
                    <a:pt x="92" y="55"/>
                  </a:cubicBezTo>
                  <a:cubicBezTo>
                    <a:pt x="91" y="62"/>
                    <a:pt x="89" y="49"/>
                    <a:pt x="87" y="47"/>
                  </a:cubicBezTo>
                  <a:cubicBezTo>
                    <a:pt x="85" y="43"/>
                    <a:pt x="81" y="36"/>
                    <a:pt x="87" y="34"/>
                  </a:cubicBezTo>
                  <a:cubicBezTo>
                    <a:pt x="94" y="35"/>
                    <a:pt x="92" y="36"/>
                    <a:pt x="89" y="30"/>
                  </a:cubicBezTo>
                  <a:cubicBezTo>
                    <a:pt x="90" y="23"/>
                    <a:pt x="82" y="36"/>
                    <a:pt x="81" y="27"/>
                  </a:cubicBezTo>
                  <a:cubicBezTo>
                    <a:pt x="81" y="21"/>
                    <a:pt x="77" y="21"/>
                    <a:pt x="75" y="21"/>
                  </a:cubicBezTo>
                  <a:cubicBezTo>
                    <a:pt x="73" y="14"/>
                    <a:pt x="66" y="15"/>
                    <a:pt x="62" y="18"/>
                  </a:cubicBezTo>
                  <a:cubicBezTo>
                    <a:pt x="56" y="18"/>
                    <a:pt x="61" y="27"/>
                    <a:pt x="55" y="28"/>
                  </a:cubicBezTo>
                  <a:cubicBezTo>
                    <a:pt x="52" y="31"/>
                    <a:pt x="46" y="30"/>
                    <a:pt x="46" y="37"/>
                  </a:cubicBezTo>
                  <a:cubicBezTo>
                    <a:pt x="48" y="42"/>
                    <a:pt x="54" y="44"/>
                    <a:pt x="54" y="51"/>
                  </a:cubicBezTo>
                  <a:cubicBezTo>
                    <a:pt x="49" y="50"/>
                    <a:pt x="47" y="56"/>
                    <a:pt x="43" y="56"/>
                  </a:cubicBezTo>
                  <a:cubicBezTo>
                    <a:pt x="36" y="58"/>
                    <a:pt x="38" y="52"/>
                    <a:pt x="36" y="47"/>
                  </a:cubicBezTo>
                  <a:cubicBezTo>
                    <a:pt x="34" y="37"/>
                    <a:pt x="33" y="45"/>
                    <a:pt x="31" y="47"/>
                  </a:cubicBezTo>
                  <a:cubicBezTo>
                    <a:pt x="25" y="46"/>
                    <a:pt x="25" y="39"/>
                    <a:pt x="23" y="36"/>
                  </a:cubicBezTo>
                  <a:cubicBezTo>
                    <a:pt x="18" y="36"/>
                    <a:pt x="14" y="35"/>
                    <a:pt x="10" y="32"/>
                  </a:cubicBezTo>
                  <a:cubicBezTo>
                    <a:pt x="6" y="29"/>
                    <a:pt x="0" y="39"/>
                    <a:pt x="1" y="37"/>
                  </a:cubicBezTo>
                  <a:cubicBezTo>
                    <a:pt x="1" y="30"/>
                    <a:pt x="1" y="29"/>
                    <a:pt x="2" y="24"/>
                  </a:cubicBezTo>
                  <a:cubicBezTo>
                    <a:pt x="2" y="18"/>
                    <a:pt x="7" y="17"/>
                    <a:pt x="1" y="13"/>
                  </a:cubicBezTo>
                  <a:cubicBezTo>
                    <a:pt x="0" y="8"/>
                    <a:pt x="1" y="0"/>
                    <a:pt x="6" y="4"/>
                  </a:cubicBezTo>
                  <a:cubicBezTo>
                    <a:pt x="7" y="5"/>
                    <a:pt x="7" y="4"/>
                    <a:pt x="7" y="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5" name="Freeform 2824"/>
            <p:cNvSpPr>
              <a:spLocks/>
            </p:cNvSpPr>
            <p:nvPr/>
          </p:nvSpPr>
          <p:spPr bwMode="auto">
            <a:xfrm>
              <a:off x="1878979" y="4021641"/>
              <a:ext cx="108102" cy="197885"/>
            </a:xfrm>
            <a:custGeom>
              <a:avLst/>
              <a:gdLst/>
              <a:ahLst/>
              <a:cxnLst>
                <a:cxn ang="0">
                  <a:pos x="131" y="17"/>
                </a:cxn>
                <a:cxn ang="0">
                  <a:pos x="119" y="38"/>
                </a:cxn>
                <a:cxn ang="0">
                  <a:pos x="105" y="76"/>
                </a:cxn>
                <a:cxn ang="0">
                  <a:pos x="123" y="102"/>
                </a:cxn>
                <a:cxn ang="0">
                  <a:pos x="136" y="127"/>
                </a:cxn>
                <a:cxn ang="0">
                  <a:pos x="175" y="145"/>
                </a:cxn>
                <a:cxn ang="0">
                  <a:pos x="211" y="144"/>
                </a:cxn>
                <a:cxn ang="0">
                  <a:pos x="203" y="175"/>
                </a:cxn>
                <a:cxn ang="0">
                  <a:pos x="214" y="211"/>
                </a:cxn>
                <a:cxn ang="0">
                  <a:pos x="216" y="238"/>
                </a:cxn>
                <a:cxn ang="0">
                  <a:pos x="170" y="248"/>
                </a:cxn>
                <a:cxn ang="0">
                  <a:pos x="182" y="270"/>
                </a:cxn>
                <a:cxn ang="0">
                  <a:pos x="165" y="282"/>
                </a:cxn>
                <a:cxn ang="0">
                  <a:pos x="174" y="308"/>
                </a:cxn>
                <a:cxn ang="0">
                  <a:pos x="168" y="379"/>
                </a:cxn>
                <a:cxn ang="0">
                  <a:pos x="158" y="364"/>
                </a:cxn>
                <a:cxn ang="0">
                  <a:pos x="148" y="338"/>
                </a:cxn>
                <a:cxn ang="0">
                  <a:pos x="127" y="343"/>
                </a:cxn>
                <a:cxn ang="0">
                  <a:pos x="105" y="330"/>
                </a:cxn>
                <a:cxn ang="0">
                  <a:pos x="86" y="303"/>
                </a:cxn>
                <a:cxn ang="0">
                  <a:pos x="54" y="277"/>
                </a:cxn>
                <a:cxn ang="0">
                  <a:pos x="28" y="269"/>
                </a:cxn>
                <a:cxn ang="0">
                  <a:pos x="7" y="244"/>
                </a:cxn>
                <a:cxn ang="0">
                  <a:pos x="21" y="229"/>
                </a:cxn>
                <a:cxn ang="0">
                  <a:pos x="32" y="193"/>
                </a:cxn>
                <a:cxn ang="0">
                  <a:pos x="30" y="160"/>
                </a:cxn>
                <a:cxn ang="0">
                  <a:pos x="33" y="137"/>
                </a:cxn>
                <a:cxn ang="0">
                  <a:pos x="27" y="109"/>
                </a:cxn>
                <a:cxn ang="0">
                  <a:pos x="32" y="93"/>
                </a:cxn>
                <a:cxn ang="0">
                  <a:pos x="42" y="104"/>
                </a:cxn>
                <a:cxn ang="0">
                  <a:pos x="54" y="74"/>
                </a:cxn>
                <a:cxn ang="0">
                  <a:pos x="65" y="48"/>
                </a:cxn>
                <a:cxn ang="0">
                  <a:pos x="87" y="34"/>
                </a:cxn>
                <a:cxn ang="0">
                  <a:pos x="112" y="22"/>
                </a:cxn>
                <a:cxn ang="0">
                  <a:pos x="144" y="7"/>
                </a:cxn>
              </a:cxnLst>
              <a:rect l="0" t="0" r="r" b="b"/>
              <a:pathLst>
                <a:path w="218" h="382">
                  <a:moveTo>
                    <a:pt x="144" y="14"/>
                  </a:moveTo>
                  <a:cubicBezTo>
                    <a:pt x="140" y="12"/>
                    <a:pt x="135" y="16"/>
                    <a:pt x="131" y="17"/>
                  </a:cubicBezTo>
                  <a:cubicBezTo>
                    <a:pt x="126" y="18"/>
                    <a:pt x="129" y="25"/>
                    <a:pt x="127" y="29"/>
                  </a:cubicBezTo>
                  <a:cubicBezTo>
                    <a:pt x="124" y="31"/>
                    <a:pt x="120" y="32"/>
                    <a:pt x="119" y="38"/>
                  </a:cubicBezTo>
                  <a:cubicBezTo>
                    <a:pt x="115" y="45"/>
                    <a:pt x="113" y="52"/>
                    <a:pt x="112" y="59"/>
                  </a:cubicBezTo>
                  <a:cubicBezTo>
                    <a:pt x="111" y="65"/>
                    <a:pt x="107" y="70"/>
                    <a:pt x="105" y="76"/>
                  </a:cubicBezTo>
                  <a:cubicBezTo>
                    <a:pt x="109" y="77"/>
                    <a:pt x="114" y="72"/>
                    <a:pt x="115" y="80"/>
                  </a:cubicBezTo>
                  <a:cubicBezTo>
                    <a:pt x="117" y="87"/>
                    <a:pt x="123" y="94"/>
                    <a:pt x="123" y="102"/>
                  </a:cubicBezTo>
                  <a:cubicBezTo>
                    <a:pt x="122" y="108"/>
                    <a:pt x="120" y="115"/>
                    <a:pt x="125" y="118"/>
                  </a:cubicBezTo>
                  <a:cubicBezTo>
                    <a:pt x="128" y="123"/>
                    <a:pt x="131" y="128"/>
                    <a:pt x="136" y="127"/>
                  </a:cubicBezTo>
                  <a:cubicBezTo>
                    <a:pt x="145" y="126"/>
                    <a:pt x="155" y="122"/>
                    <a:pt x="163" y="129"/>
                  </a:cubicBezTo>
                  <a:cubicBezTo>
                    <a:pt x="168" y="133"/>
                    <a:pt x="171" y="140"/>
                    <a:pt x="175" y="145"/>
                  </a:cubicBezTo>
                  <a:cubicBezTo>
                    <a:pt x="178" y="152"/>
                    <a:pt x="184" y="146"/>
                    <a:pt x="188" y="146"/>
                  </a:cubicBezTo>
                  <a:cubicBezTo>
                    <a:pt x="195" y="145"/>
                    <a:pt x="203" y="142"/>
                    <a:pt x="211" y="144"/>
                  </a:cubicBezTo>
                  <a:cubicBezTo>
                    <a:pt x="207" y="148"/>
                    <a:pt x="207" y="154"/>
                    <a:pt x="207" y="160"/>
                  </a:cubicBezTo>
                  <a:cubicBezTo>
                    <a:pt x="204" y="164"/>
                    <a:pt x="201" y="169"/>
                    <a:pt x="203" y="175"/>
                  </a:cubicBezTo>
                  <a:cubicBezTo>
                    <a:pt x="203" y="183"/>
                    <a:pt x="206" y="191"/>
                    <a:pt x="210" y="199"/>
                  </a:cubicBezTo>
                  <a:cubicBezTo>
                    <a:pt x="211" y="203"/>
                    <a:pt x="218" y="208"/>
                    <a:pt x="214" y="211"/>
                  </a:cubicBezTo>
                  <a:cubicBezTo>
                    <a:pt x="211" y="214"/>
                    <a:pt x="205" y="219"/>
                    <a:pt x="206" y="222"/>
                  </a:cubicBezTo>
                  <a:cubicBezTo>
                    <a:pt x="211" y="227"/>
                    <a:pt x="213" y="233"/>
                    <a:pt x="216" y="238"/>
                  </a:cubicBezTo>
                  <a:cubicBezTo>
                    <a:pt x="209" y="242"/>
                    <a:pt x="204" y="251"/>
                    <a:pt x="196" y="249"/>
                  </a:cubicBezTo>
                  <a:cubicBezTo>
                    <a:pt x="187" y="248"/>
                    <a:pt x="178" y="248"/>
                    <a:pt x="170" y="248"/>
                  </a:cubicBezTo>
                  <a:cubicBezTo>
                    <a:pt x="170" y="253"/>
                    <a:pt x="168" y="259"/>
                    <a:pt x="171" y="263"/>
                  </a:cubicBezTo>
                  <a:cubicBezTo>
                    <a:pt x="175" y="264"/>
                    <a:pt x="181" y="264"/>
                    <a:pt x="182" y="270"/>
                  </a:cubicBezTo>
                  <a:cubicBezTo>
                    <a:pt x="183" y="277"/>
                    <a:pt x="175" y="270"/>
                    <a:pt x="172" y="272"/>
                  </a:cubicBezTo>
                  <a:cubicBezTo>
                    <a:pt x="167" y="271"/>
                    <a:pt x="164" y="276"/>
                    <a:pt x="165" y="282"/>
                  </a:cubicBezTo>
                  <a:cubicBezTo>
                    <a:pt x="166" y="287"/>
                    <a:pt x="164" y="293"/>
                    <a:pt x="169" y="295"/>
                  </a:cubicBezTo>
                  <a:cubicBezTo>
                    <a:pt x="174" y="296"/>
                    <a:pt x="174" y="302"/>
                    <a:pt x="174" y="308"/>
                  </a:cubicBezTo>
                  <a:cubicBezTo>
                    <a:pt x="178" y="312"/>
                    <a:pt x="177" y="318"/>
                    <a:pt x="176" y="323"/>
                  </a:cubicBezTo>
                  <a:cubicBezTo>
                    <a:pt x="172" y="341"/>
                    <a:pt x="171" y="361"/>
                    <a:pt x="168" y="379"/>
                  </a:cubicBezTo>
                  <a:cubicBezTo>
                    <a:pt x="165" y="382"/>
                    <a:pt x="163" y="372"/>
                    <a:pt x="159" y="371"/>
                  </a:cubicBezTo>
                  <a:cubicBezTo>
                    <a:pt x="153" y="374"/>
                    <a:pt x="155" y="368"/>
                    <a:pt x="158" y="364"/>
                  </a:cubicBezTo>
                  <a:cubicBezTo>
                    <a:pt x="160" y="359"/>
                    <a:pt x="163" y="355"/>
                    <a:pt x="164" y="350"/>
                  </a:cubicBezTo>
                  <a:cubicBezTo>
                    <a:pt x="159" y="346"/>
                    <a:pt x="154" y="341"/>
                    <a:pt x="148" y="338"/>
                  </a:cubicBezTo>
                  <a:cubicBezTo>
                    <a:pt x="145" y="342"/>
                    <a:pt x="141" y="344"/>
                    <a:pt x="137" y="338"/>
                  </a:cubicBezTo>
                  <a:cubicBezTo>
                    <a:pt x="134" y="333"/>
                    <a:pt x="131" y="345"/>
                    <a:pt x="127" y="343"/>
                  </a:cubicBezTo>
                  <a:cubicBezTo>
                    <a:pt x="122" y="342"/>
                    <a:pt x="115" y="344"/>
                    <a:pt x="111" y="340"/>
                  </a:cubicBezTo>
                  <a:cubicBezTo>
                    <a:pt x="111" y="335"/>
                    <a:pt x="110" y="329"/>
                    <a:pt x="105" y="330"/>
                  </a:cubicBezTo>
                  <a:cubicBezTo>
                    <a:pt x="100" y="329"/>
                    <a:pt x="103" y="319"/>
                    <a:pt x="98" y="317"/>
                  </a:cubicBezTo>
                  <a:cubicBezTo>
                    <a:pt x="94" y="312"/>
                    <a:pt x="87" y="310"/>
                    <a:pt x="86" y="303"/>
                  </a:cubicBezTo>
                  <a:cubicBezTo>
                    <a:pt x="83" y="293"/>
                    <a:pt x="74" y="289"/>
                    <a:pt x="66" y="289"/>
                  </a:cubicBezTo>
                  <a:cubicBezTo>
                    <a:pt x="62" y="286"/>
                    <a:pt x="58" y="281"/>
                    <a:pt x="54" y="277"/>
                  </a:cubicBezTo>
                  <a:cubicBezTo>
                    <a:pt x="48" y="281"/>
                    <a:pt x="42" y="284"/>
                    <a:pt x="36" y="280"/>
                  </a:cubicBezTo>
                  <a:cubicBezTo>
                    <a:pt x="31" y="280"/>
                    <a:pt x="30" y="273"/>
                    <a:pt x="28" y="269"/>
                  </a:cubicBezTo>
                  <a:cubicBezTo>
                    <a:pt x="20" y="264"/>
                    <a:pt x="11" y="260"/>
                    <a:pt x="4" y="254"/>
                  </a:cubicBezTo>
                  <a:cubicBezTo>
                    <a:pt x="2" y="249"/>
                    <a:pt x="0" y="243"/>
                    <a:pt x="7" y="244"/>
                  </a:cubicBezTo>
                  <a:cubicBezTo>
                    <a:pt x="13" y="247"/>
                    <a:pt x="11" y="238"/>
                    <a:pt x="9" y="235"/>
                  </a:cubicBezTo>
                  <a:cubicBezTo>
                    <a:pt x="9" y="228"/>
                    <a:pt x="17" y="229"/>
                    <a:pt x="21" y="229"/>
                  </a:cubicBezTo>
                  <a:cubicBezTo>
                    <a:pt x="28" y="225"/>
                    <a:pt x="29" y="212"/>
                    <a:pt x="34" y="205"/>
                  </a:cubicBezTo>
                  <a:cubicBezTo>
                    <a:pt x="38" y="200"/>
                    <a:pt x="36" y="195"/>
                    <a:pt x="32" y="193"/>
                  </a:cubicBezTo>
                  <a:cubicBezTo>
                    <a:pt x="29" y="188"/>
                    <a:pt x="35" y="183"/>
                    <a:pt x="34" y="178"/>
                  </a:cubicBezTo>
                  <a:cubicBezTo>
                    <a:pt x="33" y="171"/>
                    <a:pt x="32" y="165"/>
                    <a:pt x="30" y="160"/>
                  </a:cubicBezTo>
                  <a:cubicBezTo>
                    <a:pt x="30" y="156"/>
                    <a:pt x="39" y="155"/>
                    <a:pt x="33" y="150"/>
                  </a:cubicBezTo>
                  <a:cubicBezTo>
                    <a:pt x="27" y="147"/>
                    <a:pt x="31" y="142"/>
                    <a:pt x="33" y="137"/>
                  </a:cubicBezTo>
                  <a:cubicBezTo>
                    <a:pt x="31" y="131"/>
                    <a:pt x="25" y="128"/>
                    <a:pt x="22" y="122"/>
                  </a:cubicBezTo>
                  <a:cubicBezTo>
                    <a:pt x="23" y="117"/>
                    <a:pt x="27" y="112"/>
                    <a:pt x="27" y="109"/>
                  </a:cubicBezTo>
                  <a:cubicBezTo>
                    <a:pt x="28" y="116"/>
                    <a:pt x="33" y="110"/>
                    <a:pt x="34" y="105"/>
                  </a:cubicBezTo>
                  <a:cubicBezTo>
                    <a:pt x="39" y="104"/>
                    <a:pt x="33" y="98"/>
                    <a:pt x="32" y="93"/>
                  </a:cubicBezTo>
                  <a:cubicBezTo>
                    <a:pt x="27" y="88"/>
                    <a:pt x="33" y="89"/>
                    <a:pt x="35" y="94"/>
                  </a:cubicBezTo>
                  <a:cubicBezTo>
                    <a:pt x="38" y="96"/>
                    <a:pt x="38" y="106"/>
                    <a:pt x="42" y="104"/>
                  </a:cubicBezTo>
                  <a:cubicBezTo>
                    <a:pt x="47" y="99"/>
                    <a:pt x="38" y="93"/>
                    <a:pt x="43" y="88"/>
                  </a:cubicBezTo>
                  <a:cubicBezTo>
                    <a:pt x="47" y="84"/>
                    <a:pt x="51" y="80"/>
                    <a:pt x="54" y="74"/>
                  </a:cubicBezTo>
                  <a:cubicBezTo>
                    <a:pt x="57" y="70"/>
                    <a:pt x="64" y="73"/>
                    <a:pt x="64" y="66"/>
                  </a:cubicBezTo>
                  <a:cubicBezTo>
                    <a:pt x="62" y="60"/>
                    <a:pt x="65" y="54"/>
                    <a:pt x="65" y="48"/>
                  </a:cubicBezTo>
                  <a:cubicBezTo>
                    <a:pt x="67" y="41"/>
                    <a:pt x="74" y="35"/>
                    <a:pt x="80" y="34"/>
                  </a:cubicBezTo>
                  <a:cubicBezTo>
                    <a:pt x="84" y="37"/>
                    <a:pt x="86" y="44"/>
                    <a:pt x="87" y="34"/>
                  </a:cubicBezTo>
                  <a:cubicBezTo>
                    <a:pt x="87" y="27"/>
                    <a:pt x="90" y="25"/>
                    <a:pt x="95" y="27"/>
                  </a:cubicBezTo>
                  <a:cubicBezTo>
                    <a:pt x="101" y="28"/>
                    <a:pt x="108" y="28"/>
                    <a:pt x="112" y="22"/>
                  </a:cubicBezTo>
                  <a:cubicBezTo>
                    <a:pt x="116" y="17"/>
                    <a:pt x="124" y="18"/>
                    <a:pt x="127" y="10"/>
                  </a:cubicBezTo>
                  <a:cubicBezTo>
                    <a:pt x="129" y="2"/>
                    <a:pt x="139" y="0"/>
                    <a:pt x="144" y="7"/>
                  </a:cubicBezTo>
                  <a:cubicBezTo>
                    <a:pt x="146" y="9"/>
                    <a:pt x="146" y="12"/>
                    <a:pt x="144" y="1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6" name="Freeform 2825"/>
            <p:cNvSpPr>
              <a:spLocks/>
            </p:cNvSpPr>
            <p:nvPr/>
          </p:nvSpPr>
          <p:spPr bwMode="auto">
            <a:xfrm>
              <a:off x="1930282" y="4023474"/>
              <a:ext cx="120929" cy="139252"/>
            </a:xfrm>
            <a:custGeom>
              <a:avLst/>
              <a:gdLst/>
              <a:ahLst/>
              <a:cxnLst>
                <a:cxn ang="0">
                  <a:pos x="226" y="178"/>
                </a:cxn>
                <a:cxn ang="0">
                  <a:pos x="192" y="202"/>
                </a:cxn>
                <a:cxn ang="0">
                  <a:pos x="162" y="187"/>
                </a:cxn>
                <a:cxn ang="0">
                  <a:pos x="173" y="226"/>
                </a:cxn>
                <a:cxn ang="0">
                  <a:pos x="173" y="239"/>
                </a:cxn>
                <a:cxn ang="0">
                  <a:pos x="147" y="268"/>
                </a:cxn>
                <a:cxn ang="0">
                  <a:pos x="130" y="265"/>
                </a:cxn>
                <a:cxn ang="0">
                  <a:pos x="112" y="230"/>
                </a:cxn>
                <a:cxn ang="0">
                  <a:pos x="113" y="205"/>
                </a:cxn>
                <a:cxn ang="0">
                  <a:pos x="104" y="157"/>
                </a:cxn>
                <a:cxn ang="0">
                  <a:pos x="97" y="140"/>
                </a:cxn>
                <a:cxn ang="0">
                  <a:pos x="61" y="125"/>
                </a:cxn>
                <a:cxn ang="0">
                  <a:pos x="26" y="119"/>
                </a:cxn>
                <a:cxn ang="0">
                  <a:pos x="18" y="87"/>
                </a:cxn>
                <a:cxn ang="0">
                  <a:pos x="5" y="67"/>
                </a:cxn>
                <a:cxn ang="0">
                  <a:pos x="21" y="27"/>
                </a:cxn>
                <a:cxn ang="0">
                  <a:pos x="36" y="10"/>
                </a:cxn>
                <a:cxn ang="0">
                  <a:pos x="28" y="22"/>
                </a:cxn>
                <a:cxn ang="0">
                  <a:pos x="27" y="51"/>
                </a:cxn>
                <a:cxn ang="0">
                  <a:pos x="37" y="74"/>
                </a:cxn>
                <a:cxn ang="0">
                  <a:pos x="38" y="44"/>
                </a:cxn>
                <a:cxn ang="0">
                  <a:pos x="46" y="27"/>
                </a:cxn>
                <a:cxn ang="0">
                  <a:pos x="66" y="15"/>
                </a:cxn>
                <a:cxn ang="0">
                  <a:pos x="65" y="7"/>
                </a:cxn>
                <a:cxn ang="0">
                  <a:pos x="89" y="25"/>
                </a:cxn>
                <a:cxn ang="0">
                  <a:pos x="112" y="40"/>
                </a:cxn>
                <a:cxn ang="0">
                  <a:pos x="159" y="50"/>
                </a:cxn>
                <a:cxn ang="0">
                  <a:pos x="204" y="38"/>
                </a:cxn>
                <a:cxn ang="0">
                  <a:pos x="199" y="52"/>
                </a:cxn>
                <a:cxn ang="0">
                  <a:pos x="216" y="57"/>
                </a:cxn>
                <a:cxn ang="0">
                  <a:pos x="222" y="80"/>
                </a:cxn>
                <a:cxn ang="0">
                  <a:pos x="227" y="86"/>
                </a:cxn>
                <a:cxn ang="0">
                  <a:pos x="239" y="104"/>
                </a:cxn>
                <a:cxn ang="0">
                  <a:pos x="236" y="127"/>
                </a:cxn>
                <a:cxn ang="0">
                  <a:pos x="221" y="147"/>
                </a:cxn>
              </a:cxnLst>
              <a:rect l="0" t="0" r="r" b="b"/>
              <a:pathLst>
                <a:path w="249" h="271">
                  <a:moveTo>
                    <a:pt x="234" y="167"/>
                  </a:moveTo>
                  <a:cubicBezTo>
                    <a:pt x="236" y="173"/>
                    <a:pt x="229" y="175"/>
                    <a:pt x="226" y="178"/>
                  </a:cubicBezTo>
                  <a:cubicBezTo>
                    <a:pt x="218" y="183"/>
                    <a:pt x="209" y="190"/>
                    <a:pt x="199" y="188"/>
                  </a:cubicBezTo>
                  <a:cubicBezTo>
                    <a:pt x="194" y="189"/>
                    <a:pt x="198" y="202"/>
                    <a:pt x="192" y="202"/>
                  </a:cubicBezTo>
                  <a:cubicBezTo>
                    <a:pt x="189" y="197"/>
                    <a:pt x="185" y="191"/>
                    <a:pt x="179" y="193"/>
                  </a:cubicBezTo>
                  <a:cubicBezTo>
                    <a:pt x="173" y="195"/>
                    <a:pt x="168" y="190"/>
                    <a:pt x="162" y="187"/>
                  </a:cubicBezTo>
                  <a:cubicBezTo>
                    <a:pt x="158" y="190"/>
                    <a:pt x="166" y="195"/>
                    <a:pt x="167" y="199"/>
                  </a:cubicBezTo>
                  <a:cubicBezTo>
                    <a:pt x="171" y="207"/>
                    <a:pt x="170" y="218"/>
                    <a:pt x="173" y="226"/>
                  </a:cubicBezTo>
                  <a:cubicBezTo>
                    <a:pt x="176" y="229"/>
                    <a:pt x="184" y="225"/>
                    <a:pt x="186" y="232"/>
                  </a:cubicBezTo>
                  <a:cubicBezTo>
                    <a:pt x="183" y="237"/>
                    <a:pt x="177" y="237"/>
                    <a:pt x="173" y="239"/>
                  </a:cubicBezTo>
                  <a:cubicBezTo>
                    <a:pt x="170" y="243"/>
                    <a:pt x="171" y="251"/>
                    <a:pt x="165" y="250"/>
                  </a:cubicBezTo>
                  <a:cubicBezTo>
                    <a:pt x="157" y="253"/>
                    <a:pt x="152" y="261"/>
                    <a:pt x="147" y="268"/>
                  </a:cubicBezTo>
                  <a:cubicBezTo>
                    <a:pt x="142" y="271"/>
                    <a:pt x="145" y="255"/>
                    <a:pt x="141" y="261"/>
                  </a:cubicBezTo>
                  <a:cubicBezTo>
                    <a:pt x="138" y="265"/>
                    <a:pt x="134" y="269"/>
                    <a:pt x="130" y="265"/>
                  </a:cubicBezTo>
                  <a:cubicBezTo>
                    <a:pt x="127" y="260"/>
                    <a:pt x="121" y="260"/>
                    <a:pt x="119" y="256"/>
                  </a:cubicBezTo>
                  <a:cubicBezTo>
                    <a:pt x="116" y="247"/>
                    <a:pt x="117" y="237"/>
                    <a:pt x="112" y="230"/>
                  </a:cubicBezTo>
                  <a:cubicBezTo>
                    <a:pt x="109" y="226"/>
                    <a:pt x="107" y="221"/>
                    <a:pt x="103" y="217"/>
                  </a:cubicBezTo>
                  <a:cubicBezTo>
                    <a:pt x="106" y="213"/>
                    <a:pt x="110" y="209"/>
                    <a:pt x="113" y="205"/>
                  </a:cubicBezTo>
                  <a:cubicBezTo>
                    <a:pt x="109" y="196"/>
                    <a:pt x="102" y="188"/>
                    <a:pt x="101" y="176"/>
                  </a:cubicBezTo>
                  <a:cubicBezTo>
                    <a:pt x="101" y="170"/>
                    <a:pt x="99" y="162"/>
                    <a:pt x="104" y="157"/>
                  </a:cubicBezTo>
                  <a:cubicBezTo>
                    <a:pt x="106" y="152"/>
                    <a:pt x="103" y="145"/>
                    <a:pt x="108" y="141"/>
                  </a:cubicBezTo>
                  <a:cubicBezTo>
                    <a:pt x="108" y="138"/>
                    <a:pt x="100" y="140"/>
                    <a:pt x="97" y="140"/>
                  </a:cubicBezTo>
                  <a:cubicBezTo>
                    <a:pt x="90" y="141"/>
                    <a:pt x="83" y="143"/>
                    <a:pt x="76" y="145"/>
                  </a:cubicBezTo>
                  <a:cubicBezTo>
                    <a:pt x="70" y="139"/>
                    <a:pt x="67" y="131"/>
                    <a:pt x="61" y="125"/>
                  </a:cubicBezTo>
                  <a:cubicBezTo>
                    <a:pt x="56" y="121"/>
                    <a:pt x="51" y="120"/>
                    <a:pt x="45" y="121"/>
                  </a:cubicBezTo>
                  <a:cubicBezTo>
                    <a:pt x="39" y="121"/>
                    <a:pt x="31" y="126"/>
                    <a:pt x="26" y="119"/>
                  </a:cubicBezTo>
                  <a:cubicBezTo>
                    <a:pt x="24" y="114"/>
                    <a:pt x="18" y="112"/>
                    <a:pt x="20" y="105"/>
                  </a:cubicBezTo>
                  <a:cubicBezTo>
                    <a:pt x="21" y="99"/>
                    <a:pt x="22" y="93"/>
                    <a:pt x="18" y="87"/>
                  </a:cubicBezTo>
                  <a:cubicBezTo>
                    <a:pt x="16" y="82"/>
                    <a:pt x="13" y="77"/>
                    <a:pt x="11" y="71"/>
                  </a:cubicBezTo>
                  <a:cubicBezTo>
                    <a:pt x="7" y="71"/>
                    <a:pt x="0" y="75"/>
                    <a:pt x="5" y="67"/>
                  </a:cubicBezTo>
                  <a:cubicBezTo>
                    <a:pt x="9" y="60"/>
                    <a:pt x="10" y="51"/>
                    <a:pt x="13" y="43"/>
                  </a:cubicBezTo>
                  <a:cubicBezTo>
                    <a:pt x="15" y="38"/>
                    <a:pt x="17" y="31"/>
                    <a:pt x="21" y="27"/>
                  </a:cubicBezTo>
                  <a:cubicBezTo>
                    <a:pt x="26" y="28"/>
                    <a:pt x="26" y="22"/>
                    <a:pt x="26" y="17"/>
                  </a:cubicBezTo>
                  <a:cubicBezTo>
                    <a:pt x="27" y="12"/>
                    <a:pt x="32" y="12"/>
                    <a:pt x="36" y="10"/>
                  </a:cubicBezTo>
                  <a:cubicBezTo>
                    <a:pt x="43" y="8"/>
                    <a:pt x="40" y="12"/>
                    <a:pt x="34" y="12"/>
                  </a:cubicBezTo>
                  <a:cubicBezTo>
                    <a:pt x="30" y="13"/>
                    <a:pt x="25" y="16"/>
                    <a:pt x="28" y="22"/>
                  </a:cubicBezTo>
                  <a:cubicBezTo>
                    <a:pt x="30" y="28"/>
                    <a:pt x="32" y="30"/>
                    <a:pt x="33" y="36"/>
                  </a:cubicBezTo>
                  <a:cubicBezTo>
                    <a:pt x="31" y="42"/>
                    <a:pt x="27" y="45"/>
                    <a:pt x="27" y="51"/>
                  </a:cubicBezTo>
                  <a:cubicBezTo>
                    <a:pt x="24" y="55"/>
                    <a:pt x="26" y="60"/>
                    <a:pt x="29" y="63"/>
                  </a:cubicBezTo>
                  <a:cubicBezTo>
                    <a:pt x="31" y="68"/>
                    <a:pt x="32" y="77"/>
                    <a:pt x="37" y="74"/>
                  </a:cubicBezTo>
                  <a:cubicBezTo>
                    <a:pt x="40" y="72"/>
                    <a:pt x="45" y="70"/>
                    <a:pt x="45" y="64"/>
                  </a:cubicBezTo>
                  <a:cubicBezTo>
                    <a:pt x="45" y="56"/>
                    <a:pt x="40" y="50"/>
                    <a:pt x="38" y="44"/>
                  </a:cubicBezTo>
                  <a:cubicBezTo>
                    <a:pt x="35" y="39"/>
                    <a:pt x="35" y="37"/>
                    <a:pt x="36" y="33"/>
                  </a:cubicBezTo>
                  <a:cubicBezTo>
                    <a:pt x="35" y="31"/>
                    <a:pt x="43" y="29"/>
                    <a:pt x="46" y="27"/>
                  </a:cubicBezTo>
                  <a:cubicBezTo>
                    <a:pt x="51" y="25"/>
                    <a:pt x="56" y="24"/>
                    <a:pt x="60" y="21"/>
                  </a:cubicBezTo>
                  <a:cubicBezTo>
                    <a:pt x="62" y="18"/>
                    <a:pt x="71" y="20"/>
                    <a:pt x="66" y="15"/>
                  </a:cubicBezTo>
                  <a:cubicBezTo>
                    <a:pt x="63" y="12"/>
                    <a:pt x="58" y="16"/>
                    <a:pt x="57" y="8"/>
                  </a:cubicBezTo>
                  <a:cubicBezTo>
                    <a:pt x="57" y="4"/>
                    <a:pt x="65" y="0"/>
                    <a:pt x="65" y="7"/>
                  </a:cubicBezTo>
                  <a:cubicBezTo>
                    <a:pt x="68" y="10"/>
                    <a:pt x="66" y="16"/>
                    <a:pt x="70" y="19"/>
                  </a:cubicBezTo>
                  <a:cubicBezTo>
                    <a:pt x="76" y="19"/>
                    <a:pt x="84" y="19"/>
                    <a:pt x="89" y="25"/>
                  </a:cubicBezTo>
                  <a:cubicBezTo>
                    <a:pt x="93" y="29"/>
                    <a:pt x="92" y="35"/>
                    <a:pt x="95" y="39"/>
                  </a:cubicBezTo>
                  <a:cubicBezTo>
                    <a:pt x="100" y="44"/>
                    <a:pt x="107" y="39"/>
                    <a:pt x="112" y="40"/>
                  </a:cubicBezTo>
                  <a:cubicBezTo>
                    <a:pt x="119" y="40"/>
                    <a:pt x="127" y="36"/>
                    <a:pt x="133" y="40"/>
                  </a:cubicBezTo>
                  <a:cubicBezTo>
                    <a:pt x="139" y="50"/>
                    <a:pt x="150" y="52"/>
                    <a:pt x="159" y="50"/>
                  </a:cubicBezTo>
                  <a:cubicBezTo>
                    <a:pt x="165" y="46"/>
                    <a:pt x="170" y="36"/>
                    <a:pt x="178" y="38"/>
                  </a:cubicBezTo>
                  <a:cubicBezTo>
                    <a:pt x="187" y="38"/>
                    <a:pt x="196" y="35"/>
                    <a:pt x="204" y="38"/>
                  </a:cubicBezTo>
                  <a:cubicBezTo>
                    <a:pt x="202" y="45"/>
                    <a:pt x="194" y="39"/>
                    <a:pt x="191" y="42"/>
                  </a:cubicBezTo>
                  <a:cubicBezTo>
                    <a:pt x="190" y="48"/>
                    <a:pt x="197" y="47"/>
                    <a:pt x="199" y="52"/>
                  </a:cubicBezTo>
                  <a:cubicBezTo>
                    <a:pt x="202" y="55"/>
                    <a:pt x="202" y="64"/>
                    <a:pt x="204" y="55"/>
                  </a:cubicBezTo>
                  <a:cubicBezTo>
                    <a:pt x="207" y="53"/>
                    <a:pt x="212" y="57"/>
                    <a:pt x="216" y="57"/>
                  </a:cubicBezTo>
                  <a:cubicBezTo>
                    <a:pt x="219" y="63"/>
                    <a:pt x="225" y="63"/>
                    <a:pt x="229" y="68"/>
                  </a:cubicBezTo>
                  <a:cubicBezTo>
                    <a:pt x="225" y="70"/>
                    <a:pt x="223" y="74"/>
                    <a:pt x="222" y="80"/>
                  </a:cubicBezTo>
                  <a:cubicBezTo>
                    <a:pt x="220" y="84"/>
                    <a:pt x="209" y="85"/>
                    <a:pt x="214" y="86"/>
                  </a:cubicBezTo>
                  <a:cubicBezTo>
                    <a:pt x="218" y="87"/>
                    <a:pt x="223" y="88"/>
                    <a:pt x="227" y="86"/>
                  </a:cubicBezTo>
                  <a:cubicBezTo>
                    <a:pt x="234" y="85"/>
                    <a:pt x="242" y="85"/>
                    <a:pt x="247" y="90"/>
                  </a:cubicBezTo>
                  <a:cubicBezTo>
                    <a:pt x="249" y="97"/>
                    <a:pt x="242" y="100"/>
                    <a:pt x="239" y="104"/>
                  </a:cubicBezTo>
                  <a:cubicBezTo>
                    <a:pt x="236" y="107"/>
                    <a:pt x="230" y="111"/>
                    <a:pt x="234" y="115"/>
                  </a:cubicBezTo>
                  <a:cubicBezTo>
                    <a:pt x="238" y="118"/>
                    <a:pt x="242" y="125"/>
                    <a:pt x="236" y="127"/>
                  </a:cubicBezTo>
                  <a:cubicBezTo>
                    <a:pt x="232" y="130"/>
                    <a:pt x="225" y="126"/>
                    <a:pt x="225" y="133"/>
                  </a:cubicBezTo>
                  <a:cubicBezTo>
                    <a:pt x="226" y="139"/>
                    <a:pt x="223" y="143"/>
                    <a:pt x="221" y="147"/>
                  </a:cubicBezTo>
                  <a:cubicBezTo>
                    <a:pt x="223" y="155"/>
                    <a:pt x="230" y="160"/>
                    <a:pt x="234" y="16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7" name="Freeform 2826"/>
            <p:cNvSpPr>
              <a:spLocks/>
            </p:cNvSpPr>
            <p:nvPr/>
          </p:nvSpPr>
          <p:spPr bwMode="auto">
            <a:xfrm>
              <a:off x="2098850" y="4102261"/>
              <a:ext cx="25652" cy="45806"/>
            </a:xfrm>
            <a:custGeom>
              <a:avLst/>
              <a:gdLst/>
              <a:ahLst/>
              <a:cxnLst>
                <a:cxn ang="0">
                  <a:pos x="53" y="33"/>
                </a:cxn>
                <a:cxn ang="0">
                  <a:pos x="46" y="51"/>
                </a:cxn>
                <a:cxn ang="0">
                  <a:pos x="31" y="81"/>
                </a:cxn>
                <a:cxn ang="0">
                  <a:pos x="17" y="77"/>
                </a:cxn>
                <a:cxn ang="0">
                  <a:pos x="7" y="81"/>
                </a:cxn>
                <a:cxn ang="0">
                  <a:pos x="7" y="68"/>
                </a:cxn>
                <a:cxn ang="0">
                  <a:pos x="8" y="44"/>
                </a:cxn>
                <a:cxn ang="0">
                  <a:pos x="3" y="23"/>
                </a:cxn>
                <a:cxn ang="0">
                  <a:pos x="13" y="0"/>
                </a:cxn>
                <a:cxn ang="0">
                  <a:pos x="35" y="12"/>
                </a:cxn>
                <a:cxn ang="0">
                  <a:pos x="51" y="33"/>
                </a:cxn>
                <a:cxn ang="0">
                  <a:pos x="53" y="33"/>
                </a:cxn>
              </a:cxnLst>
              <a:rect l="0" t="0" r="r" b="b"/>
              <a:pathLst>
                <a:path w="54" h="87">
                  <a:moveTo>
                    <a:pt x="53" y="33"/>
                  </a:moveTo>
                  <a:cubicBezTo>
                    <a:pt x="54" y="41"/>
                    <a:pt x="48" y="45"/>
                    <a:pt x="46" y="51"/>
                  </a:cubicBezTo>
                  <a:cubicBezTo>
                    <a:pt x="40" y="60"/>
                    <a:pt x="39" y="74"/>
                    <a:pt x="31" y="81"/>
                  </a:cubicBezTo>
                  <a:cubicBezTo>
                    <a:pt x="27" y="83"/>
                    <a:pt x="22" y="79"/>
                    <a:pt x="17" y="77"/>
                  </a:cubicBezTo>
                  <a:cubicBezTo>
                    <a:pt x="14" y="80"/>
                    <a:pt x="10" y="87"/>
                    <a:pt x="7" y="81"/>
                  </a:cubicBezTo>
                  <a:cubicBezTo>
                    <a:pt x="0" y="79"/>
                    <a:pt x="5" y="73"/>
                    <a:pt x="7" y="68"/>
                  </a:cubicBezTo>
                  <a:cubicBezTo>
                    <a:pt x="8" y="60"/>
                    <a:pt x="13" y="51"/>
                    <a:pt x="8" y="44"/>
                  </a:cubicBezTo>
                  <a:cubicBezTo>
                    <a:pt x="4" y="38"/>
                    <a:pt x="6" y="30"/>
                    <a:pt x="3" y="23"/>
                  </a:cubicBezTo>
                  <a:cubicBezTo>
                    <a:pt x="4" y="14"/>
                    <a:pt x="9" y="7"/>
                    <a:pt x="13" y="0"/>
                  </a:cubicBezTo>
                  <a:cubicBezTo>
                    <a:pt x="20" y="3"/>
                    <a:pt x="29" y="5"/>
                    <a:pt x="35" y="12"/>
                  </a:cubicBezTo>
                  <a:cubicBezTo>
                    <a:pt x="40" y="19"/>
                    <a:pt x="47" y="24"/>
                    <a:pt x="51" y="33"/>
                  </a:cubicBezTo>
                  <a:cubicBezTo>
                    <a:pt x="52" y="33"/>
                    <a:pt x="52" y="33"/>
                    <a:pt x="53" y="3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8" name="Freeform 2827"/>
            <p:cNvSpPr>
              <a:spLocks/>
            </p:cNvSpPr>
            <p:nvPr/>
          </p:nvSpPr>
          <p:spPr bwMode="auto">
            <a:xfrm>
              <a:off x="2065869" y="4096765"/>
              <a:ext cx="40310" cy="51303"/>
            </a:xfrm>
            <a:custGeom>
              <a:avLst/>
              <a:gdLst/>
              <a:ahLst/>
              <a:cxnLst>
                <a:cxn ang="0">
                  <a:pos x="26" y="96"/>
                </a:cxn>
                <a:cxn ang="0">
                  <a:pos x="22" y="82"/>
                </a:cxn>
                <a:cxn ang="0">
                  <a:pos x="16" y="65"/>
                </a:cxn>
                <a:cxn ang="0">
                  <a:pos x="5" y="53"/>
                </a:cxn>
                <a:cxn ang="0">
                  <a:pos x="6" y="39"/>
                </a:cxn>
                <a:cxn ang="0">
                  <a:pos x="11" y="27"/>
                </a:cxn>
                <a:cxn ang="0">
                  <a:pos x="18" y="18"/>
                </a:cxn>
                <a:cxn ang="0">
                  <a:pos x="22" y="3"/>
                </a:cxn>
                <a:cxn ang="0">
                  <a:pos x="40" y="8"/>
                </a:cxn>
                <a:cxn ang="0">
                  <a:pos x="51" y="3"/>
                </a:cxn>
                <a:cxn ang="0">
                  <a:pos x="77" y="9"/>
                </a:cxn>
                <a:cxn ang="0">
                  <a:pos x="71" y="22"/>
                </a:cxn>
                <a:cxn ang="0">
                  <a:pos x="70" y="42"/>
                </a:cxn>
                <a:cxn ang="0">
                  <a:pos x="75" y="58"/>
                </a:cxn>
                <a:cxn ang="0">
                  <a:pos x="71" y="80"/>
                </a:cxn>
                <a:cxn ang="0">
                  <a:pos x="62" y="84"/>
                </a:cxn>
                <a:cxn ang="0">
                  <a:pos x="51" y="87"/>
                </a:cxn>
                <a:cxn ang="0">
                  <a:pos x="39" y="88"/>
                </a:cxn>
                <a:cxn ang="0">
                  <a:pos x="41" y="100"/>
                </a:cxn>
                <a:cxn ang="0">
                  <a:pos x="26" y="96"/>
                </a:cxn>
              </a:cxnLst>
              <a:rect l="0" t="0" r="r" b="b"/>
              <a:pathLst>
                <a:path w="78" h="100">
                  <a:moveTo>
                    <a:pt x="26" y="96"/>
                  </a:moveTo>
                  <a:cubicBezTo>
                    <a:pt x="27" y="91"/>
                    <a:pt x="22" y="87"/>
                    <a:pt x="22" y="82"/>
                  </a:cubicBezTo>
                  <a:cubicBezTo>
                    <a:pt x="19" y="77"/>
                    <a:pt x="19" y="69"/>
                    <a:pt x="16" y="65"/>
                  </a:cubicBezTo>
                  <a:cubicBezTo>
                    <a:pt x="10" y="66"/>
                    <a:pt x="8" y="58"/>
                    <a:pt x="5" y="53"/>
                  </a:cubicBezTo>
                  <a:cubicBezTo>
                    <a:pt x="0" y="49"/>
                    <a:pt x="6" y="44"/>
                    <a:pt x="6" y="39"/>
                  </a:cubicBezTo>
                  <a:cubicBezTo>
                    <a:pt x="6" y="34"/>
                    <a:pt x="4" y="26"/>
                    <a:pt x="11" y="27"/>
                  </a:cubicBezTo>
                  <a:cubicBezTo>
                    <a:pt x="16" y="29"/>
                    <a:pt x="19" y="24"/>
                    <a:pt x="18" y="18"/>
                  </a:cubicBezTo>
                  <a:cubicBezTo>
                    <a:pt x="19" y="13"/>
                    <a:pt x="18" y="6"/>
                    <a:pt x="22" y="3"/>
                  </a:cubicBezTo>
                  <a:cubicBezTo>
                    <a:pt x="29" y="2"/>
                    <a:pt x="34" y="8"/>
                    <a:pt x="40" y="8"/>
                  </a:cubicBezTo>
                  <a:cubicBezTo>
                    <a:pt x="40" y="0"/>
                    <a:pt x="47" y="4"/>
                    <a:pt x="51" y="3"/>
                  </a:cubicBezTo>
                  <a:cubicBezTo>
                    <a:pt x="60" y="2"/>
                    <a:pt x="69" y="4"/>
                    <a:pt x="77" y="9"/>
                  </a:cubicBezTo>
                  <a:cubicBezTo>
                    <a:pt x="78" y="13"/>
                    <a:pt x="72" y="18"/>
                    <a:pt x="71" y="22"/>
                  </a:cubicBezTo>
                  <a:cubicBezTo>
                    <a:pt x="68" y="28"/>
                    <a:pt x="68" y="35"/>
                    <a:pt x="70" y="42"/>
                  </a:cubicBezTo>
                  <a:cubicBezTo>
                    <a:pt x="70" y="48"/>
                    <a:pt x="72" y="53"/>
                    <a:pt x="75" y="58"/>
                  </a:cubicBezTo>
                  <a:cubicBezTo>
                    <a:pt x="76" y="66"/>
                    <a:pt x="73" y="73"/>
                    <a:pt x="71" y="80"/>
                  </a:cubicBezTo>
                  <a:cubicBezTo>
                    <a:pt x="70" y="87"/>
                    <a:pt x="67" y="89"/>
                    <a:pt x="62" y="84"/>
                  </a:cubicBezTo>
                  <a:cubicBezTo>
                    <a:pt x="58" y="80"/>
                    <a:pt x="55" y="86"/>
                    <a:pt x="51" y="87"/>
                  </a:cubicBezTo>
                  <a:cubicBezTo>
                    <a:pt x="47" y="89"/>
                    <a:pt x="41" y="81"/>
                    <a:pt x="39" y="88"/>
                  </a:cubicBezTo>
                  <a:cubicBezTo>
                    <a:pt x="36" y="91"/>
                    <a:pt x="45" y="99"/>
                    <a:pt x="41" y="100"/>
                  </a:cubicBezTo>
                  <a:cubicBezTo>
                    <a:pt x="36" y="100"/>
                    <a:pt x="31" y="96"/>
                    <a:pt x="26" y="9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9" name="Freeform 2828"/>
            <p:cNvSpPr>
              <a:spLocks/>
            </p:cNvSpPr>
            <p:nvPr/>
          </p:nvSpPr>
          <p:spPr bwMode="auto">
            <a:xfrm>
              <a:off x="2038385" y="4069281"/>
              <a:ext cx="42143" cy="86116"/>
            </a:xfrm>
            <a:custGeom>
              <a:avLst/>
              <a:gdLst/>
              <a:ahLst/>
              <a:cxnLst>
                <a:cxn ang="0">
                  <a:pos x="13" y="78"/>
                </a:cxn>
                <a:cxn ang="0">
                  <a:pos x="0" y="59"/>
                </a:cxn>
                <a:cxn ang="0">
                  <a:pos x="4" y="44"/>
                </a:cxn>
                <a:cxn ang="0">
                  <a:pos x="14" y="38"/>
                </a:cxn>
                <a:cxn ang="0">
                  <a:pos x="14" y="27"/>
                </a:cxn>
                <a:cxn ang="0">
                  <a:pos x="18" y="15"/>
                </a:cxn>
                <a:cxn ang="0">
                  <a:pos x="26" y="2"/>
                </a:cxn>
                <a:cxn ang="0">
                  <a:pos x="36" y="9"/>
                </a:cxn>
                <a:cxn ang="0">
                  <a:pos x="48" y="31"/>
                </a:cxn>
                <a:cxn ang="0">
                  <a:pos x="51" y="39"/>
                </a:cxn>
                <a:cxn ang="0">
                  <a:pos x="61" y="41"/>
                </a:cxn>
                <a:cxn ang="0">
                  <a:pos x="76" y="61"/>
                </a:cxn>
                <a:cxn ang="0">
                  <a:pos x="73" y="78"/>
                </a:cxn>
                <a:cxn ang="0">
                  <a:pos x="62" y="82"/>
                </a:cxn>
                <a:cxn ang="0">
                  <a:pos x="59" y="102"/>
                </a:cxn>
                <a:cxn ang="0">
                  <a:pos x="69" y="118"/>
                </a:cxn>
                <a:cxn ang="0">
                  <a:pos x="76" y="131"/>
                </a:cxn>
                <a:cxn ang="0">
                  <a:pos x="83" y="147"/>
                </a:cxn>
                <a:cxn ang="0">
                  <a:pos x="71" y="151"/>
                </a:cxn>
                <a:cxn ang="0">
                  <a:pos x="50" y="164"/>
                </a:cxn>
                <a:cxn ang="0">
                  <a:pos x="38" y="162"/>
                </a:cxn>
                <a:cxn ang="0">
                  <a:pos x="28" y="145"/>
                </a:cxn>
                <a:cxn ang="0">
                  <a:pos x="24" y="127"/>
                </a:cxn>
                <a:cxn ang="0">
                  <a:pos x="31" y="102"/>
                </a:cxn>
                <a:cxn ang="0">
                  <a:pos x="24" y="91"/>
                </a:cxn>
                <a:cxn ang="0">
                  <a:pos x="25" y="79"/>
                </a:cxn>
                <a:cxn ang="0">
                  <a:pos x="14" y="77"/>
                </a:cxn>
                <a:cxn ang="0">
                  <a:pos x="13" y="78"/>
                </a:cxn>
              </a:cxnLst>
              <a:rect l="0" t="0" r="r" b="b"/>
              <a:pathLst>
                <a:path w="83" h="167">
                  <a:moveTo>
                    <a:pt x="13" y="78"/>
                  </a:moveTo>
                  <a:cubicBezTo>
                    <a:pt x="9" y="71"/>
                    <a:pt x="3" y="66"/>
                    <a:pt x="0" y="59"/>
                  </a:cubicBezTo>
                  <a:cubicBezTo>
                    <a:pt x="2" y="54"/>
                    <a:pt x="5" y="50"/>
                    <a:pt x="4" y="44"/>
                  </a:cubicBezTo>
                  <a:cubicBezTo>
                    <a:pt x="3" y="37"/>
                    <a:pt x="11" y="41"/>
                    <a:pt x="14" y="38"/>
                  </a:cubicBezTo>
                  <a:cubicBezTo>
                    <a:pt x="20" y="37"/>
                    <a:pt x="18" y="30"/>
                    <a:pt x="14" y="27"/>
                  </a:cubicBezTo>
                  <a:cubicBezTo>
                    <a:pt x="9" y="22"/>
                    <a:pt x="15" y="18"/>
                    <a:pt x="18" y="15"/>
                  </a:cubicBezTo>
                  <a:cubicBezTo>
                    <a:pt x="21" y="11"/>
                    <a:pt x="28" y="9"/>
                    <a:pt x="26" y="2"/>
                  </a:cubicBezTo>
                  <a:cubicBezTo>
                    <a:pt x="27" y="0"/>
                    <a:pt x="33" y="7"/>
                    <a:pt x="36" y="9"/>
                  </a:cubicBezTo>
                  <a:cubicBezTo>
                    <a:pt x="42" y="14"/>
                    <a:pt x="50" y="21"/>
                    <a:pt x="48" y="31"/>
                  </a:cubicBezTo>
                  <a:cubicBezTo>
                    <a:pt x="49" y="35"/>
                    <a:pt x="49" y="48"/>
                    <a:pt x="51" y="39"/>
                  </a:cubicBezTo>
                  <a:cubicBezTo>
                    <a:pt x="53" y="33"/>
                    <a:pt x="59" y="38"/>
                    <a:pt x="61" y="41"/>
                  </a:cubicBezTo>
                  <a:cubicBezTo>
                    <a:pt x="68" y="45"/>
                    <a:pt x="74" y="52"/>
                    <a:pt x="76" y="61"/>
                  </a:cubicBezTo>
                  <a:cubicBezTo>
                    <a:pt x="74" y="67"/>
                    <a:pt x="74" y="72"/>
                    <a:pt x="73" y="78"/>
                  </a:cubicBezTo>
                  <a:cubicBezTo>
                    <a:pt x="71" y="83"/>
                    <a:pt x="64" y="78"/>
                    <a:pt x="62" y="82"/>
                  </a:cubicBezTo>
                  <a:cubicBezTo>
                    <a:pt x="63" y="89"/>
                    <a:pt x="62" y="96"/>
                    <a:pt x="59" y="102"/>
                  </a:cubicBezTo>
                  <a:cubicBezTo>
                    <a:pt x="62" y="107"/>
                    <a:pt x="65" y="114"/>
                    <a:pt x="69" y="118"/>
                  </a:cubicBezTo>
                  <a:cubicBezTo>
                    <a:pt x="75" y="116"/>
                    <a:pt x="74" y="126"/>
                    <a:pt x="76" y="131"/>
                  </a:cubicBezTo>
                  <a:cubicBezTo>
                    <a:pt x="78" y="136"/>
                    <a:pt x="80" y="142"/>
                    <a:pt x="83" y="147"/>
                  </a:cubicBezTo>
                  <a:cubicBezTo>
                    <a:pt x="81" y="152"/>
                    <a:pt x="74" y="146"/>
                    <a:pt x="71" y="151"/>
                  </a:cubicBezTo>
                  <a:cubicBezTo>
                    <a:pt x="64" y="155"/>
                    <a:pt x="56" y="157"/>
                    <a:pt x="50" y="164"/>
                  </a:cubicBezTo>
                  <a:cubicBezTo>
                    <a:pt x="47" y="167"/>
                    <a:pt x="42" y="166"/>
                    <a:pt x="38" y="162"/>
                  </a:cubicBezTo>
                  <a:cubicBezTo>
                    <a:pt x="35" y="157"/>
                    <a:pt x="27" y="154"/>
                    <a:pt x="28" y="145"/>
                  </a:cubicBezTo>
                  <a:cubicBezTo>
                    <a:pt x="30" y="138"/>
                    <a:pt x="22" y="134"/>
                    <a:pt x="24" y="127"/>
                  </a:cubicBezTo>
                  <a:cubicBezTo>
                    <a:pt x="26" y="119"/>
                    <a:pt x="28" y="110"/>
                    <a:pt x="31" y="102"/>
                  </a:cubicBezTo>
                  <a:cubicBezTo>
                    <a:pt x="29" y="97"/>
                    <a:pt x="29" y="91"/>
                    <a:pt x="24" y="91"/>
                  </a:cubicBezTo>
                  <a:cubicBezTo>
                    <a:pt x="18" y="92"/>
                    <a:pt x="25" y="83"/>
                    <a:pt x="25" y="79"/>
                  </a:cubicBezTo>
                  <a:cubicBezTo>
                    <a:pt x="23" y="75"/>
                    <a:pt x="17" y="74"/>
                    <a:pt x="14" y="77"/>
                  </a:cubicBezTo>
                  <a:cubicBezTo>
                    <a:pt x="14" y="78"/>
                    <a:pt x="13" y="78"/>
                    <a:pt x="13" y="7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0" name="Freeform 2829"/>
            <p:cNvSpPr>
              <a:spLocks/>
            </p:cNvSpPr>
            <p:nvPr/>
          </p:nvSpPr>
          <p:spPr bwMode="auto">
            <a:xfrm>
              <a:off x="1862489" y="4153565"/>
              <a:ext cx="51304" cy="78787"/>
            </a:xfrm>
            <a:custGeom>
              <a:avLst/>
              <a:gdLst/>
              <a:ahLst/>
              <a:cxnLst>
                <a:cxn ang="0">
                  <a:pos x="15" y="110"/>
                </a:cxn>
                <a:cxn ang="0">
                  <a:pos x="24" y="93"/>
                </a:cxn>
                <a:cxn ang="0">
                  <a:pos x="22" y="83"/>
                </a:cxn>
                <a:cxn ang="0">
                  <a:pos x="12" y="93"/>
                </a:cxn>
                <a:cxn ang="0">
                  <a:pos x="3" y="84"/>
                </a:cxn>
                <a:cxn ang="0">
                  <a:pos x="5" y="67"/>
                </a:cxn>
                <a:cxn ang="0">
                  <a:pos x="3" y="54"/>
                </a:cxn>
                <a:cxn ang="0">
                  <a:pos x="12" y="45"/>
                </a:cxn>
                <a:cxn ang="0">
                  <a:pos x="17" y="30"/>
                </a:cxn>
                <a:cxn ang="0">
                  <a:pos x="17" y="15"/>
                </a:cxn>
                <a:cxn ang="0">
                  <a:pos x="29" y="9"/>
                </a:cxn>
                <a:cxn ang="0">
                  <a:pos x="39" y="0"/>
                </a:cxn>
                <a:cxn ang="0">
                  <a:pos x="63" y="15"/>
                </a:cxn>
                <a:cxn ang="0">
                  <a:pos x="71" y="26"/>
                </a:cxn>
                <a:cxn ang="0">
                  <a:pos x="89" y="23"/>
                </a:cxn>
                <a:cxn ang="0">
                  <a:pos x="100" y="34"/>
                </a:cxn>
                <a:cxn ang="0">
                  <a:pos x="106" y="51"/>
                </a:cxn>
                <a:cxn ang="0">
                  <a:pos x="99" y="65"/>
                </a:cxn>
                <a:cxn ang="0">
                  <a:pos x="78" y="92"/>
                </a:cxn>
                <a:cxn ang="0">
                  <a:pos x="47" y="118"/>
                </a:cxn>
                <a:cxn ang="0">
                  <a:pos x="38" y="144"/>
                </a:cxn>
                <a:cxn ang="0">
                  <a:pos x="28" y="138"/>
                </a:cxn>
                <a:cxn ang="0">
                  <a:pos x="15" y="132"/>
                </a:cxn>
                <a:cxn ang="0">
                  <a:pos x="15" y="117"/>
                </a:cxn>
                <a:cxn ang="0">
                  <a:pos x="15" y="110"/>
                </a:cxn>
              </a:cxnLst>
              <a:rect l="0" t="0" r="r" b="b"/>
              <a:pathLst>
                <a:path w="106" h="149">
                  <a:moveTo>
                    <a:pt x="15" y="110"/>
                  </a:moveTo>
                  <a:cubicBezTo>
                    <a:pt x="20" y="106"/>
                    <a:pt x="22" y="99"/>
                    <a:pt x="24" y="93"/>
                  </a:cubicBezTo>
                  <a:cubicBezTo>
                    <a:pt x="23" y="90"/>
                    <a:pt x="23" y="78"/>
                    <a:pt x="22" y="83"/>
                  </a:cubicBezTo>
                  <a:cubicBezTo>
                    <a:pt x="19" y="87"/>
                    <a:pt x="16" y="93"/>
                    <a:pt x="12" y="93"/>
                  </a:cubicBezTo>
                  <a:cubicBezTo>
                    <a:pt x="9" y="91"/>
                    <a:pt x="1" y="87"/>
                    <a:pt x="3" y="84"/>
                  </a:cubicBezTo>
                  <a:cubicBezTo>
                    <a:pt x="9" y="80"/>
                    <a:pt x="3" y="73"/>
                    <a:pt x="5" y="67"/>
                  </a:cubicBezTo>
                  <a:cubicBezTo>
                    <a:pt x="8" y="62"/>
                    <a:pt x="0" y="57"/>
                    <a:pt x="3" y="54"/>
                  </a:cubicBezTo>
                  <a:cubicBezTo>
                    <a:pt x="6" y="51"/>
                    <a:pt x="14" y="49"/>
                    <a:pt x="12" y="45"/>
                  </a:cubicBezTo>
                  <a:cubicBezTo>
                    <a:pt x="8" y="40"/>
                    <a:pt x="14" y="34"/>
                    <a:pt x="17" y="30"/>
                  </a:cubicBezTo>
                  <a:cubicBezTo>
                    <a:pt x="18" y="25"/>
                    <a:pt x="19" y="20"/>
                    <a:pt x="17" y="15"/>
                  </a:cubicBezTo>
                  <a:cubicBezTo>
                    <a:pt x="19" y="10"/>
                    <a:pt x="25" y="13"/>
                    <a:pt x="29" y="9"/>
                  </a:cubicBezTo>
                  <a:cubicBezTo>
                    <a:pt x="33" y="7"/>
                    <a:pt x="37" y="4"/>
                    <a:pt x="39" y="0"/>
                  </a:cubicBezTo>
                  <a:cubicBezTo>
                    <a:pt x="46" y="6"/>
                    <a:pt x="55" y="10"/>
                    <a:pt x="63" y="15"/>
                  </a:cubicBezTo>
                  <a:cubicBezTo>
                    <a:pt x="65" y="19"/>
                    <a:pt x="66" y="26"/>
                    <a:pt x="71" y="26"/>
                  </a:cubicBezTo>
                  <a:cubicBezTo>
                    <a:pt x="77" y="30"/>
                    <a:pt x="84" y="27"/>
                    <a:pt x="89" y="23"/>
                  </a:cubicBezTo>
                  <a:cubicBezTo>
                    <a:pt x="93" y="27"/>
                    <a:pt x="96" y="31"/>
                    <a:pt x="100" y="34"/>
                  </a:cubicBezTo>
                  <a:cubicBezTo>
                    <a:pt x="102" y="39"/>
                    <a:pt x="105" y="45"/>
                    <a:pt x="106" y="51"/>
                  </a:cubicBezTo>
                  <a:cubicBezTo>
                    <a:pt x="104" y="56"/>
                    <a:pt x="101" y="60"/>
                    <a:pt x="99" y="65"/>
                  </a:cubicBezTo>
                  <a:cubicBezTo>
                    <a:pt x="95" y="77"/>
                    <a:pt x="87" y="86"/>
                    <a:pt x="78" y="92"/>
                  </a:cubicBezTo>
                  <a:cubicBezTo>
                    <a:pt x="66" y="96"/>
                    <a:pt x="52" y="102"/>
                    <a:pt x="47" y="118"/>
                  </a:cubicBezTo>
                  <a:cubicBezTo>
                    <a:pt x="44" y="127"/>
                    <a:pt x="42" y="136"/>
                    <a:pt x="38" y="144"/>
                  </a:cubicBezTo>
                  <a:cubicBezTo>
                    <a:pt x="34" y="149"/>
                    <a:pt x="29" y="143"/>
                    <a:pt x="28" y="138"/>
                  </a:cubicBezTo>
                  <a:cubicBezTo>
                    <a:pt x="27" y="130"/>
                    <a:pt x="19" y="135"/>
                    <a:pt x="15" y="132"/>
                  </a:cubicBezTo>
                  <a:cubicBezTo>
                    <a:pt x="11" y="126"/>
                    <a:pt x="16" y="122"/>
                    <a:pt x="15" y="117"/>
                  </a:cubicBezTo>
                  <a:cubicBezTo>
                    <a:pt x="15" y="114"/>
                    <a:pt x="15" y="112"/>
                    <a:pt x="15" y="11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1" name="Freeform 2830"/>
            <p:cNvSpPr>
              <a:spLocks/>
            </p:cNvSpPr>
            <p:nvPr/>
          </p:nvSpPr>
          <p:spPr bwMode="auto">
            <a:xfrm>
              <a:off x="1858823" y="4170056"/>
              <a:ext cx="113601" cy="218040"/>
            </a:xfrm>
            <a:custGeom>
              <a:avLst/>
              <a:gdLst/>
              <a:ahLst/>
              <a:cxnLst>
                <a:cxn ang="0">
                  <a:pos x="213" y="247"/>
                </a:cxn>
                <a:cxn ang="0">
                  <a:pos x="231" y="285"/>
                </a:cxn>
                <a:cxn ang="0">
                  <a:pos x="227" y="320"/>
                </a:cxn>
                <a:cxn ang="0">
                  <a:pos x="219" y="340"/>
                </a:cxn>
                <a:cxn ang="0">
                  <a:pos x="219" y="355"/>
                </a:cxn>
                <a:cxn ang="0">
                  <a:pos x="223" y="380"/>
                </a:cxn>
                <a:cxn ang="0">
                  <a:pos x="215" y="395"/>
                </a:cxn>
                <a:cxn ang="0">
                  <a:pos x="210" y="406"/>
                </a:cxn>
                <a:cxn ang="0">
                  <a:pos x="202" y="418"/>
                </a:cxn>
                <a:cxn ang="0">
                  <a:pos x="194" y="410"/>
                </a:cxn>
                <a:cxn ang="0">
                  <a:pos x="180" y="397"/>
                </a:cxn>
                <a:cxn ang="0">
                  <a:pos x="166" y="385"/>
                </a:cxn>
                <a:cxn ang="0">
                  <a:pos x="132" y="364"/>
                </a:cxn>
                <a:cxn ang="0">
                  <a:pos x="93" y="320"/>
                </a:cxn>
                <a:cxn ang="0">
                  <a:pos x="89" y="297"/>
                </a:cxn>
                <a:cxn ang="0">
                  <a:pos x="73" y="260"/>
                </a:cxn>
                <a:cxn ang="0">
                  <a:pos x="67" y="249"/>
                </a:cxn>
                <a:cxn ang="0">
                  <a:pos x="58" y="223"/>
                </a:cxn>
                <a:cxn ang="0">
                  <a:pos x="34" y="171"/>
                </a:cxn>
                <a:cxn ang="0">
                  <a:pos x="17" y="146"/>
                </a:cxn>
                <a:cxn ang="0">
                  <a:pos x="2" y="137"/>
                </a:cxn>
                <a:cxn ang="0">
                  <a:pos x="10" y="128"/>
                </a:cxn>
                <a:cxn ang="0">
                  <a:pos x="0" y="103"/>
                </a:cxn>
                <a:cxn ang="0">
                  <a:pos x="16" y="82"/>
                </a:cxn>
                <a:cxn ang="0">
                  <a:pos x="21" y="86"/>
                </a:cxn>
                <a:cxn ang="0">
                  <a:pos x="21" y="100"/>
                </a:cxn>
                <a:cxn ang="0">
                  <a:pos x="34" y="105"/>
                </a:cxn>
                <a:cxn ang="0">
                  <a:pos x="44" y="112"/>
                </a:cxn>
                <a:cxn ang="0">
                  <a:pos x="57" y="78"/>
                </a:cxn>
                <a:cxn ang="0">
                  <a:pos x="86" y="59"/>
                </a:cxn>
                <a:cxn ang="0">
                  <a:pos x="108" y="26"/>
                </a:cxn>
                <a:cxn ang="0">
                  <a:pos x="110" y="12"/>
                </a:cxn>
                <a:cxn ang="0">
                  <a:pos x="111" y="3"/>
                </a:cxn>
                <a:cxn ang="0">
                  <a:pos x="129" y="22"/>
                </a:cxn>
                <a:cxn ang="0">
                  <a:pos x="141" y="33"/>
                </a:cxn>
                <a:cxn ang="0">
                  <a:pos x="147" y="45"/>
                </a:cxn>
                <a:cxn ang="0">
                  <a:pos x="153" y="55"/>
                </a:cxn>
                <a:cxn ang="0">
                  <a:pos x="171" y="56"/>
                </a:cxn>
                <a:cxn ang="0">
                  <a:pos x="181" y="55"/>
                </a:cxn>
                <a:cxn ang="0">
                  <a:pos x="193" y="54"/>
                </a:cxn>
                <a:cxn ang="0">
                  <a:pos x="205" y="63"/>
                </a:cxn>
                <a:cxn ang="0">
                  <a:pos x="195" y="85"/>
                </a:cxn>
                <a:cxn ang="0">
                  <a:pos x="205" y="91"/>
                </a:cxn>
                <a:cxn ang="0">
                  <a:pos x="204" y="99"/>
                </a:cxn>
                <a:cxn ang="0">
                  <a:pos x="190" y="100"/>
                </a:cxn>
                <a:cxn ang="0">
                  <a:pos x="176" y="104"/>
                </a:cxn>
                <a:cxn ang="0">
                  <a:pos x="157" y="116"/>
                </a:cxn>
                <a:cxn ang="0">
                  <a:pos x="149" y="135"/>
                </a:cxn>
                <a:cxn ang="0">
                  <a:pos x="148" y="150"/>
                </a:cxn>
                <a:cxn ang="0">
                  <a:pos x="136" y="165"/>
                </a:cxn>
                <a:cxn ang="0">
                  <a:pos x="144" y="187"/>
                </a:cxn>
                <a:cxn ang="0">
                  <a:pos x="153" y="205"/>
                </a:cxn>
                <a:cxn ang="0">
                  <a:pos x="155" y="214"/>
                </a:cxn>
                <a:cxn ang="0">
                  <a:pos x="167" y="223"/>
                </a:cxn>
                <a:cxn ang="0">
                  <a:pos x="177" y="227"/>
                </a:cxn>
                <a:cxn ang="0">
                  <a:pos x="196" y="216"/>
                </a:cxn>
                <a:cxn ang="0">
                  <a:pos x="195" y="244"/>
                </a:cxn>
                <a:cxn ang="0">
                  <a:pos x="205" y="250"/>
                </a:cxn>
                <a:cxn ang="0">
                  <a:pos x="213" y="247"/>
                </a:cxn>
              </a:cxnLst>
              <a:rect l="0" t="0" r="r" b="b"/>
              <a:pathLst>
                <a:path w="231" h="422">
                  <a:moveTo>
                    <a:pt x="213" y="247"/>
                  </a:moveTo>
                  <a:cubicBezTo>
                    <a:pt x="219" y="260"/>
                    <a:pt x="226" y="272"/>
                    <a:pt x="231" y="285"/>
                  </a:cubicBezTo>
                  <a:cubicBezTo>
                    <a:pt x="225" y="295"/>
                    <a:pt x="223" y="309"/>
                    <a:pt x="227" y="320"/>
                  </a:cubicBezTo>
                  <a:cubicBezTo>
                    <a:pt x="227" y="328"/>
                    <a:pt x="218" y="332"/>
                    <a:pt x="219" y="340"/>
                  </a:cubicBezTo>
                  <a:cubicBezTo>
                    <a:pt x="222" y="345"/>
                    <a:pt x="222" y="350"/>
                    <a:pt x="219" y="355"/>
                  </a:cubicBezTo>
                  <a:cubicBezTo>
                    <a:pt x="217" y="364"/>
                    <a:pt x="227" y="371"/>
                    <a:pt x="223" y="380"/>
                  </a:cubicBezTo>
                  <a:cubicBezTo>
                    <a:pt x="220" y="385"/>
                    <a:pt x="213" y="387"/>
                    <a:pt x="215" y="395"/>
                  </a:cubicBezTo>
                  <a:cubicBezTo>
                    <a:pt x="220" y="402"/>
                    <a:pt x="209" y="399"/>
                    <a:pt x="210" y="406"/>
                  </a:cubicBezTo>
                  <a:cubicBezTo>
                    <a:pt x="209" y="412"/>
                    <a:pt x="207" y="417"/>
                    <a:pt x="202" y="418"/>
                  </a:cubicBezTo>
                  <a:cubicBezTo>
                    <a:pt x="197" y="422"/>
                    <a:pt x="199" y="410"/>
                    <a:pt x="194" y="410"/>
                  </a:cubicBezTo>
                  <a:cubicBezTo>
                    <a:pt x="189" y="406"/>
                    <a:pt x="181" y="406"/>
                    <a:pt x="180" y="397"/>
                  </a:cubicBezTo>
                  <a:cubicBezTo>
                    <a:pt x="178" y="389"/>
                    <a:pt x="171" y="389"/>
                    <a:pt x="166" y="385"/>
                  </a:cubicBezTo>
                  <a:cubicBezTo>
                    <a:pt x="155" y="377"/>
                    <a:pt x="144" y="369"/>
                    <a:pt x="132" y="364"/>
                  </a:cubicBezTo>
                  <a:cubicBezTo>
                    <a:pt x="118" y="351"/>
                    <a:pt x="102" y="340"/>
                    <a:pt x="93" y="320"/>
                  </a:cubicBezTo>
                  <a:cubicBezTo>
                    <a:pt x="94" y="312"/>
                    <a:pt x="94" y="303"/>
                    <a:pt x="89" y="297"/>
                  </a:cubicBezTo>
                  <a:cubicBezTo>
                    <a:pt x="82" y="286"/>
                    <a:pt x="79" y="272"/>
                    <a:pt x="73" y="260"/>
                  </a:cubicBezTo>
                  <a:cubicBezTo>
                    <a:pt x="69" y="257"/>
                    <a:pt x="65" y="255"/>
                    <a:pt x="67" y="249"/>
                  </a:cubicBezTo>
                  <a:cubicBezTo>
                    <a:pt x="67" y="239"/>
                    <a:pt x="61" y="231"/>
                    <a:pt x="58" y="223"/>
                  </a:cubicBezTo>
                  <a:cubicBezTo>
                    <a:pt x="50" y="205"/>
                    <a:pt x="44" y="186"/>
                    <a:pt x="34" y="171"/>
                  </a:cubicBezTo>
                  <a:cubicBezTo>
                    <a:pt x="28" y="162"/>
                    <a:pt x="25" y="150"/>
                    <a:pt x="17" y="146"/>
                  </a:cubicBezTo>
                  <a:cubicBezTo>
                    <a:pt x="12" y="142"/>
                    <a:pt x="6" y="141"/>
                    <a:pt x="2" y="137"/>
                  </a:cubicBezTo>
                  <a:cubicBezTo>
                    <a:pt x="4" y="131"/>
                    <a:pt x="12" y="136"/>
                    <a:pt x="10" y="128"/>
                  </a:cubicBezTo>
                  <a:cubicBezTo>
                    <a:pt x="7" y="120"/>
                    <a:pt x="0" y="113"/>
                    <a:pt x="0" y="103"/>
                  </a:cubicBezTo>
                  <a:cubicBezTo>
                    <a:pt x="3" y="94"/>
                    <a:pt x="10" y="88"/>
                    <a:pt x="16" y="82"/>
                  </a:cubicBezTo>
                  <a:cubicBezTo>
                    <a:pt x="20" y="78"/>
                    <a:pt x="22" y="78"/>
                    <a:pt x="21" y="86"/>
                  </a:cubicBezTo>
                  <a:cubicBezTo>
                    <a:pt x="21" y="90"/>
                    <a:pt x="17" y="96"/>
                    <a:pt x="21" y="100"/>
                  </a:cubicBezTo>
                  <a:cubicBezTo>
                    <a:pt x="26" y="102"/>
                    <a:pt x="32" y="98"/>
                    <a:pt x="34" y="105"/>
                  </a:cubicBezTo>
                  <a:cubicBezTo>
                    <a:pt x="35" y="110"/>
                    <a:pt x="40" y="117"/>
                    <a:pt x="44" y="112"/>
                  </a:cubicBezTo>
                  <a:cubicBezTo>
                    <a:pt x="50" y="102"/>
                    <a:pt x="51" y="89"/>
                    <a:pt x="57" y="78"/>
                  </a:cubicBezTo>
                  <a:cubicBezTo>
                    <a:pt x="64" y="66"/>
                    <a:pt x="76" y="64"/>
                    <a:pt x="86" y="59"/>
                  </a:cubicBezTo>
                  <a:cubicBezTo>
                    <a:pt x="96" y="51"/>
                    <a:pt x="104" y="40"/>
                    <a:pt x="108" y="26"/>
                  </a:cubicBezTo>
                  <a:cubicBezTo>
                    <a:pt x="111" y="22"/>
                    <a:pt x="113" y="17"/>
                    <a:pt x="110" y="12"/>
                  </a:cubicBezTo>
                  <a:cubicBezTo>
                    <a:pt x="109" y="8"/>
                    <a:pt x="103" y="0"/>
                    <a:pt x="111" y="3"/>
                  </a:cubicBezTo>
                  <a:cubicBezTo>
                    <a:pt x="119" y="4"/>
                    <a:pt x="127" y="11"/>
                    <a:pt x="129" y="22"/>
                  </a:cubicBezTo>
                  <a:cubicBezTo>
                    <a:pt x="132" y="26"/>
                    <a:pt x="138" y="29"/>
                    <a:pt x="141" y="33"/>
                  </a:cubicBezTo>
                  <a:cubicBezTo>
                    <a:pt x="143" y="38"/>
                    <a:pt x="142" y="45"/>
                    <a:pt x="147" y="45"/>
                  </a:cubicBezTo>
                  <a:cubicBezTo>
                    <a:pt x="153" y="43"/>
                    <a:pt x="151" y="53"/>
                    <a:pt x="153" y="55"/>
                  </a:cubicBezTo>
                  <a:cubicBezTo>
                    <a:pt x="159" y="57"/>
                    <a:pt x="165" y="57"/>
                    <a:pt x="171" y="56"/>
                  </a:cubicBezTo>
                  <a:cubicBezTo>
                    <a:pt x="175" y="51"/>
                    <a:pt x="177" y="49"/>
                    <a:pt x="181" y="55"/>
                  </a:cubicBezTo>
                  <a:cubicBezTo>
                    <a:pt x="185" y="59"/>
                    <a:pt x="188" y="48"/>
                    <a:pt x="193" y="54"/>
                  </a:cubicBezTo>
                  <a:cubicBezTo>
                    <a:pt x="197" y="57"/>
                    <a:pt x="201" y="60"/>
                    <a:pt x="205" y="63"/>
                  </a:cubicBezTo>
                  <a:cubicBezTo>
                    <a:pt x="203" y="71"/>
                    <a:pt x="198" y="78"/>
                    <a:pt x="195" y="85"/>
                  </a:cubicBezTo>
                  <a:cubicBezTo>
                    <a:pt x="200" y="84"/>
                    <a:pt x="203" y="85"/>
                    <a:pt x="205" y="91"/>
                  </a:cubicBezTo>
                  <a:cubicBezTo>
                    <a:pt x="209" y="94"/>
                    <a:pt x="210" y="102"/>
                    <a:pt x="204" y="99"/>
                  </a:cubicBezTo>
                  <a:cubicBezTo>
                    <a:pt x="200" y="97"/>
                    <a:pt x="194" y="94"/>
                    <a:pt x="190" y="100"/>
                  </a:cubicBezTo>
                  <a:cubicBezTo>
                    <a:pt x="186" y="105"/>
                    <a:pt x="180" y="100"/>
                    <a:pt x="176" y="104"/>
                  </a:cubicBezTo>
                  <a:cubicBezTo>
                    <a:pt x="169" y="107"/>
                    <a:pt x="163" y="111"/>
                    <a:pt x="157" y="116"/>
                  </a:cubicBezTo>
                  <a:cubicBezTo>
                    <a:pt x="153" y="120"/>
                    <a:pt x="153" y="129"/>
                    <a:pt x="149" y="135"/>
                  </a:cubicBezTo>
                  <a:cubicBezTo>
                    <a:pt x="146" y="139"/>
                    <a:pt x="154" y="147"/>
                    <a:pt x="148" y="150"/>
                  </a:cubicBezTo>
                  <a:cubicBezTo>
                    <a:pt x="144" y="155"/>
                    <a:pt x="137" y="156"/>
                    <a:pt x="136" y="165"/>
                  </a:cubicBezTo>
                  <a:cubicBezTo>
                    <a:pt x="135" y="173"/>
                    <a:pt x="142" y="179"/>
                    <a:pt x="144" y="187"/>
                  </a:cubicBezTo>
                  <a:cubicBezTo>
                    <a:pt x="147" y="193"/>
                    <a:pt x="150" y="199"/>
                    <a:pt x="153" y="205"/>
                  </a:cubicBezTo>
                  <a:cubicBezTo>
                    <a:pt x="151" y="210"/>
                    <a:pt x="147" y="215"/>
                    <a:pt x="155" y="214"/>
                  </a:cubicBezTo>
                  <a:cubicBezTo>
                    <a:pt x="159" y="214"/>
                    <a:pt x="166" y="215"/>
                    <a:pt x="167" y="223"/>
                  </a:cubicBezTo>
                  <a:cubicBezTo>
                    <a:pt x="166" y="230"/>
                    <a:pt x="174" y="226"/>
                    <a:pt x="177" y="227"/>
                  </a:cubicBezTo>
                  <a:cubicBezTo>
                    <a:pt x="185" y="229"/>
                    <a:pt x="189" y="218"/>
                    <a:pt x="196" y="216"/>
                  </a:cubicBezTo>
                  <a:cubicBezTo>
                    <a:pt x="196" y="225"/>
                    <a:pt x="195" y="235"/>
                    <a:pt x="195" y="244"/>
                  </a:cubicBezTo>
                  <a:cubicBezTo>
                    <a:pt x="196" y="250"/>
                    <a:pt x="201" y="253"/>
                    <a:pt x="205" y="250"/>
                  </a:cubicBezTo>
                  <a:cubicBezTo>
                    <a:pt x="208" y="249"/>
                    <a:pt x="211" y="247"/>
                    <a:pt x="213" y="24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2" name="Freeform 2831"/>
            <p:cNvSpPr>
              <a:spLocks/>
            </p:cNvSpPr>
            <p:nvPr/>
          </p:nvSpPr>
          <p:spPr bwMode="auto">
            <a:xfrm>
              <a:off x="1963263" y="4283656"/>
              <a:ext cx="109935" cy="159408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9" y="33"/>
                </a:cxn>
                <a:cxn ang="0">
                  <a:pos x="31" y="24"/>
                </a:cxn>
                <a:cxn ang="0">
                  <a:pos x="47" y="13"/>
                </a:cxn>
                <a:cxn ang="0">
                  <a:pos x="67" y="3"/>
                </a:cxn>
                <a:cxn ang="0">
                  <a:pos x="78" y="7"/>
                </a:cxn>
                <a:cxn ang="0">
                  <a:pos x="81" y="44"/>
                </a:cxn>
                <a:cxn ang="0">
                  <a:pos x="98" y="65"/>
                </a:cxn>
                <a:cxn ang="0">
                  <a:pos x="114" y="67"/>
                </a:cxn>
                <a:cxn ang="0">
                  <a:pos x="128" y="78"/>
                </a:cxn>
                <a:cxn ang="0">
                  <a:pos x="138" y="84"/>
                </a:cxn>
                <a:cxn ang="0">
                  <a:pos x="151" y="90"/>
                </a:cxn>
                <a:cxn ang="0">
                  <a:pos x="167" y="96"/>
                </a:cxn>
                <a:cxn ang="0">
                  <a:pos x="168" y="113"/>
                </a:cxn>
                <a:cxn ang="0">
                  <a:pos x="172" y="151"/>
                </a:cxn>
                <a:cxn ang="0">
                  <a:pos x="186" y="152"/>
                </a:cxn>
                <a:cxn ang="0">
                  <a:pos x="204" y="153"/>
                </a:cxn>
                <a:cxn ang="0">
                  <a:pos x="204" y="171"/>
                </a:cxn>
                <a:cxn ang="0">
                  <a:pos x="215" y="184"/>
                </a:cxn>
                <a:cxn ang="0">
                  <a:pos x="214" y="216"/>
                </a:cxn>
                <a:cxn ang="0">
                  <a:pos x="207" y="231"/>
                </a:cxn>
                <a:cxn ang="0">
                  <a:pos x="189" y="220"/>
                </a:cxn>
                <a:cxn ang="0">
                  <a:pos x="173" y="219"/>
                </a:cxn>
                <a:cxn ang="0">
                  <a:pos x="159" y="224"/>
                </a:cxn>
                <a:cxn ang="0">
                  <a:pos x="145" y="228"/>
                </a:cxn>
                <a:cxn ang="0">
                  <a:pos x="135" y="248"/>
                </a:cxn>
                <a:cxn ang="0">
                  <a:pos x="132" y="264"/>
                </a:cxn>
                <a:cxn ang="0">
                  <a:pos x="126" y="284"/>
                </a:cxn>
                <a:cxn ang="0">
                  <a:pos x="105" y="282"/>
                </a:cxn>
                <a:cxn ang="0">
                  <a:pos x="97" y="301"/>
                </a:cxn>
                <a:cxn ang="0">
                  <a:pos x="87" y="284"/>
                </a:cxn>
                <a:cxn ang="0">
                  <a:pos x="65" y="280"/>
                </a:cxn>
                <a:cxn ang="0">
                  <a:pos x="55" y="288"/>
                </a:cxn>
                <a:cxn ang="0">
                  <a:pos x="43" y="303"/>
                </a:cxn>
                <a:cxn ang="0">
                  <a:pos x="33" y="298"/>
                </a:cxn>
                <a:cxn ang="0">
                  <a:pos x="21" y="254"/>
                </a:cxn>
                <a:cxn ang="0">
                  <a:pos x="19" y="236"/>
                </a:cxn>
                <a:cxn ang="0">
                  <a:pos x="19" y="220"/>
                </a:cxn>
                <a:cxn ang="0">
                  <a:pos x="11" y="197"/>
                </a:cxn>
                <a:cxn ang="0">
                  <a:pos x="2" y="171"/>
                </a:cxn>
                <a:cxn ang="0">
                  <a:pos x="11" y="154"/>
                </a:cxn>
                <a:cxn ang="0">
                  <a:pos x="7" y="132"/>
                </a:cxn>
                <a:cxn ang="0">
                  <a:pos x="7" y="116"/>
                </a:cxn>
                <a:cxn ang="0">
                  <a:pos x="13" y="97"/>
                </a:cxn>
                <a:cxn ang="0">
                  <a:pos x="18" y="66"/>
                </a:cxn>
                <a:cxn ang="0">
                  <a:pos x="0" y="28"/>
                </a:cxn>
              </a:cxnLst>
              <a:rect l="0" t="0" r="r" b="b"/>
              <a:pathLst>
                <a:path w="219" h="305">
                  <a:moveTo>
                    <a:pt x="0" y="28"/>
                  </a:moveTo>
                  <a:cubicBezTo>
                    <a:pt x="7" y="28"/>
                    <a:pt x="13" y="33"/>
                    <a:pt x="19" y="33"/>
                  </a:cubicBezTo>
                  <a:cubicBezTo>
                    <a:pt x="24" y="31"/>
                    <a:pt x="26" y="22"/>
                    <a:pt x="31" y="24"/>
                  </a:cubicBezTo>
                  <a:cubicBezTo>
                    <a:pt x="38" y="25"/>
                    <a:pt x="42" y="17"/>
                    <a:pt x="47" y="13"/>
                  </a:cubicBezTo>
                  <a:cubicBezTo>
                    <a:pt x="53" y="8"/>
                    <a:pt x="60" y="3"/>
                    <a:pt x="67" y="3"/>
                  </a:cubicBezTo>
                  <a:cubicBezTo>
                    <a:pt x="71" y="5"/>
                    <a:pt x="79" y="0"/>
                    <a:pt x="78" y="7"/>
                  </a:cubicBezTo>
                  <a:cubicBezTo>
                    <a:pt x="78" y="19"/>
                    <a:pt x="75" y="33"/>
                    <a:pt x="81" y="44"/>
                  </a:cubicBezTo>
                  <a:cubicBezTo>
                    <a:pt x="85" y="52"/>
                    <a:pt x="91" y="59"/>
                    <a:pt x="98" y="65"/>
                  </a:cubicBezTo>
                  <a:cubicBezTo>
                    <a:pt x="103" y="66"/>
                    <a:pt x="109" y="64"/>
                    <a:pt x="114" y="67"/>
                  </a:cubicBezTo>
                  <a:cubicBezTo>
                    <a:pt x="120" y="69"/>
                    <a:pt x="123" y="76"/>
                    <a:pt x="128" y="78"/>
                  </a:cubicBezTo>
                  <a:cubicBezTo>
                    <a:pt x="133" y="78"/>
                    <a:pt x="138" y="77"/>
                    <a:pt x="138" y="84"/>
                  </a:cubicBezTo>
                  <a:cubicBezTo>
                    <a:pt x="140" y="91"/>
                    <a:pt x="147" y="91"/>
                    <a:pt x="151" y="90"/>
                  </a:cubicBezTo>
                  <a:cubicBezTo>
                    <a:pt x="157" y="90"/>
                    <a:pt x="163" y="91"/>
                    <a:pt x="167" y="96"/>
                  </a:cubicBezTo>
                  <a:cubicBezTo>
                    <a:pt x="167" y="101"/>
                    <a:pt x="167" y="107"/>
                    <a:pt x="168" y="113"/>
                  </a:cubicBezTo>
                  <a:cubicBezTo>
                    <a:pt x="169" y="125"/>
                    <a:pt x="169" y="138"/>
                    <a:pt x="172" y="151"/>
                  </a:cubicBezTo>
                  <a:cubicBezTo>
                    <a:pt x="176" y="153"/>
                    <a:pt x="182" y="151"/>
                    <a:pt x="186" y="152"/>
                  </a:cubicBezTo>
                  <a:cubicBezTo>
                    <a:pt x="192" y="152"/>
                    <a:pt x="198" y="152"/>
                    <a:pt x="204" y="153"/>
                  </a:cubicBezTo>
                  <a:cubicBezTo>
                    <a:pt x="205" y="159"/>
                    <a:pt x="199" y="166"/>
                    <a:pt x="204" y="171"/>
                  </a:cubicBezTo>
                  <a:cubicBezTo>
                    <a:pt x="207" y="176"/>
                    <a:pt x="213" y="176"/>
                    <a:pt x="215" y="184"/>
                  </a:cubicBezTo>
                  <a:cubicBezTo>
                    <a:pt x="219" y="194"/>
                    <a:pt x="216" y="206"/>
                    <a:pt x="214" y="216"/>
                  </a:cubicBezTo>
                  <a:cubicBezTo>
                    <a:pt x="212" y="221"/>
                    <a:pt x="210" y="226"/>
                    <a:pt x="207" y="231"/>
                  </a:cubicBezTo>
                  <a:cubicBezTo>
                    <a:pt x="202" y="227"/>
                    <a:pt x="195" y="222"/>
                    <a:pt x="189" y="220"/>
                  </a:cubicBezTo>
                  <a:cubicBezTo>
                    <a:pt x="184" y="219"/>
                    <a:pt x="179" y="220"/>
                    <a:pt x="173" y="219"/>
                  </a:cubicBezTo>
                  <a:cubicBezTo>
                    <a:pt x="170" y="223"/>
                    <a:pt x="164" y="222"/>
                    <a:pt x="159" y="224"/>
                  </a:cubicBezTo>
                  <a:cubicBezTo>
                    <a:pt x="155" y="224"/>
                    <a:pt x="149" y="226"/>
                    <a:pt x="145" y="228"/>
                  </a:cubicBezTo>
                  <a:cubicBezTo>
                    <a:pt x="141" y="234"/>
                    <a:pt x="138" y="241"/>
                    <a:pt x="135" y="248"/>
                  </a:cubicBezTo>
                  <a:cubicBezTo>
                    <a:pt x="133" y="253"/>
                    <a:pt x="135" y="259"/>
                    <a:pt x="132" y="264"/>
                  </a:cubicBezTo>
                  <a:cubicBezTo>
                    <a:pt x="130" y="271"/>
                    <a:pt x="129" y="278"/>
                    <a:pt x="126" y="284"/>
                  </a:cubicBezTo>
                  <a:cubicBezTo>
                    <a:pt x="120" y="282"/>
                    <a:pt x="112" y="282"/>
                    <a:pt x="105" y="282"/>
                  </a:cubicBezTo>
                  <a:cubicBezTo>
                    <a:pt x="103" y="288"/>
                    <a:pt x="100" y="295"/>
                    <a:pt x="97" y="301"/>
                  </a:cubicBezTo>
                  <a:cubicBezTo>
                    <a:pt x="95" y="294"/>
                    <a:pt x="93" y="286"/>
                    <a:pt x="87" y="284"/>
                  </a:cubicBezTo>
                  <a:cubicBezTo>
                    <a:pt x="80" y="282"/>
                    <a:pt x="71" y="288"/>
                    <a:pt x="65" y="280"/>
                  </a:cubicBezTo>
                  <a:cubicBezTo>
                    <a:pt x="61" y="277"/>
                    <a:pt x="58" y="286"/>
                    <a:pt x="55" y="288"/>
                  </a:cubicBezTo>
                  <a:cubicBezTo>
                    <a:pt x="51" y="293"/>
                    <a:pt x="48" y="299"/>
                    <a:pt x="43" y="303"/>
                  </a:cubicBezTo>
                  <a:cubicBezTo>
                    <a:pt x="39" y="303"/>
                    <a:pt x="32" y="305"/>
                    <a:pt x="33" y="298"/>
                  </a:cubicBezTo>
                  <a:cubicBezTo>
                    <a:pt x="30" y="282"/>
                    <a:pt x="29" y="266"/>
                    <a:pt x="21" y="254"/>
                  </a:cubicBezTo>
                  <a:cubicBezTo>
                    <a:pt x="17" y="248"/>
                    <a:pt x="17" y="242"/>
                    <a:pt x="19" y="236"/>
                  </a:cubicBezTo>
                  <a:cubicBezTo>
                    <a:pt x="20" y="230"/>
                    <a:pt x="24" y="223"/>
                    <a:pt x="19" y="220"/>
                  </a:cubicBezTo>
                  <a:cubicBezTo>
                    <a:pt x="13" y="215"/>
                    <a:pt x="13" y="205"/>
                    <a:pt x="11" y="197"/>
                  </a:cubicBezTo>
                  <a:cubicBezTo>
                    <a:pt x="9" y="188"/>
                    <a:pt x="1" y="182"/>
                    <a:pt x="2" y="171"/>
                  </a:cubicBezTo>
                  <a:cubicBezTo>
                    <a:pt x="4" y="165"/>
                    <a:pt x="12" y="162"/>
                    <a:pt x="11" y="154"/>
                  </a:cubicBezTo>
                  <a:cubicBezTo>
                    <a:pt x="9" y="147"/>
                    <a:pt x="3" y="139"/>
                    <a:pt x="7" y="132"/>
                  </a:cubicBezTo>
                  <a:cubicBezTo>
                    <a:pt x="11" y="127"/>
                    <a:pt x="4" y="121"/>
                    <a:pt x="7" y="116"/>
                  </a:cubicBezTo>
                  <a:cubicBezTo>
                    <a:pt x="10" y="111"/>
                    <a:pt x="16" y="105"/>
                    <a:pt x="13" y="97"/>
                  </a:cubicBezTo>
                  <a:cubicBezTo>
                    <a:pt x="10" y="87"/>
                    <a:pt x="13" y="75"/>
                    <a:pt x="18" y="66"/>
                  </a:cubicBezTo>
                  <a:cubicBezTo>
                    <a:pt x="13" y="53"/>
                    <a:pt x="6" y="41"/>
                    <a:pt x="0" y="2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3" name="Freeform 2832"/>
            <p:cNvSpPr>
              <a:spLocks/>
            </p:cNvSpPr>
            <p:nvPr/>
          </p:nvSpPr>
          <p:spPr bwMode="auto">
            <a:xfrm>
              <a:off x="2025560" y="4395424"/>
              <a:ext cx="76954" cy="98942"/>
            </a:xfrm>
            <a:custGeom>
              <a:avLst/>
              <a:gdLst/>
              <a:ahLst/>
              <a:cxnLst>
                <a:cxn ang="0">
                  <a:pos x="145" y="149"/>
                </a:cxn>
                <a:cxn ang="0">
                  <a:pos x="141" y="168"/>
                </a:cxn>
                <a:cxn ang="0">
                  <a:pos x="125" y="188"/>
                </a:cxn>
                <a:cxn ang="0">
                  <a:pos x="112" y="185"/>
                </a:cxn>
                <a:cxn ang="0">
                  <a:pos x="87" y="182"/>
                </a:cxn>
                <a:cxn ang="0">
                  <a:pos x="71" y="185"/>
                </a:cxn>
                <a:cxn ang="0">
                  <a:pos x="80" y="171"/>
                </a:cxn>
                <a:cxn ang="0">
                  <a:pos x="83" y="157"/>
                </a:cxn>
                <a:cxn ang="0">
                  <a:pos x="89" y="140"/>
                </a:cxn>
                <a:cxn ang="0">
                  <a:pos x="67" y="127"/>
                </a:cxn>
                <a:cxn ang="0">
                  <a:pos x="38" y="109"/>
                </a:cxn>
                <a:cxn ang="0">
                  <a:pos x="10" y="81"/>
                </a:cxn>
                <a:cxn ang="0">
                  <a:pos x="1" y="68"/>
                </a:cxn>
                <a:cxn ang="0">
                  <a:pos x="5" y="54"/>
                </a:cxn>
                <a:cxn ang="0">
                  <a:pos x="8" y="33"/>
                </a:cxn>
                <a:cxn ang="0">
                  <a:pos x="17" y="14"/>
                </a:cxn>
                <a:cxn ang="0">
                  <a:pos x="29" y="7"/>
                </a:cxn>
                <a:cxn ang="0">
                  <a:pos x="48" y="2"/>
                </a:cxn>
                <a:cxn ang="0">
                  <a:pos x="70" y="6"/>
                </a:cxn>
                <a:cxn ang="0">
                  <a:pos x="84" y="22"/>
                </a:cxn>
                <a:cxn ang="0">
                  <a:pos x="89" y="40"/>
                </a:cxn>
                <a:cxn ang="0">
                  <a:pos x="87" y="67"/>
                </a:cxn>
                <a:cxn ang="0">
                  <a:pos x="107" y="71"/>
                </a:cxn>
                <a:cxn ang="0">
                  <a:pos x="119" y="69"/>
                </a:cxn>
                <a:cxn ang="0">
                  <a:pos x="128" y="78"/>
                </a:cxn>
                <a:cxn ang="0">
                  <a:pos x="134" y="110"/>
                </a:cxn>
                <a:cxn ang="0">
                  <a:pos x="150" y="109"/>
                </a:cxn>
                <a:cxn ang="0">
                  <a:pos x="149" y="122"/>
                </a:cxn>
                <a:cxn ang="0">
                  <a:pos x="145" y="149"/>
                </a:cxn>
              </a:cxnLst>
              <a:rect l="0" t="0" r="r" b="b"/>
              <a:pathLst>
                <a:path w="155" h="188">
                  <a:moveTo>
                    <a:pt x="145" y="149"/>
                  </a:moveTo>
                  <a:cubicBezTo>
                    <a:pt x="145" y="155"/>
                    <a:pt x="143" y="162"/>
                    <a:pt x="141" y="168"/>
                  </a:cubicBezTo>
                  <a:cubicBezTo>
                    <a:pt x="137" y="176"/>
                    <a:pt x="128" y="179"/>
                    <a:pt x="125" y="188"/>
                  </a:cubicBezTo>
                  <a:cubicBezTo>
                    <a:pt x="121" y="184"/>
                    <a:pt x="116" y="181"/>
                    <a:pt x="112" y="185"/>
                  </a:cubicBezTo>
                  <a:cubicBezTo>
                    <a:pt x="104" y="188"/>
                    <a:pt x="95" y="186"/>
                    <a:pt x="87" y="182"/>
                  </a:cubicBezTo>
                  <a:cubicBezTo>
                    <a:pt x="82" y="180"/>
                    <a:pt x="77" y="186"/>
                    <a:pt x="71" y="185"/>
                  </a:cubicBezTo>
                  <a:cubicBezTo>
                    <a:pt x="72" y="179"/>
                    <a:pt x="79" y="177"/>
                    <a:pt x="80" y="171"/>
                  </a:cubicBezTo>
                  <a:cubicBezTo>
                    <a:pt x="77" y="166"/>
                    <a:pt x="80" y="161"/>
                    <a:pt x="83" y="157"/>
                  </a:cubicBezTo>
                  <a:cubicBezTo>
                    <a:pt x="85" y="151"/>
                    <a:pt x="88" y="146"/>
                    <a:pt x="89" y="140"/>
                  </a:cubicBezTo>
                  <a:cubicBezTo>
                    <a:pt x="82" y="134"/>
                    <a:pt x="74" y="132"/>
                    <a:pt x="67" y="127"/>
                  </a:cubicBezTo>
                  <a:cubicBezTo>
                    <a:pt x="57" y="121"/>
                    <a:pt x="50" y="110"/>
                    <a:pt x="38" y="109"/>
                  </a:cubicBezTo>
                  <a:cubicBezTo>
                    <a:pt x="26" y="106"/>
                    <a:pt x="19" y="91"/>
                    <a:pt x="10" y="81"/>
                  </a:cubicBezTo>
                  <a:cubicBezTo>
                    <a:pt x="7" y="76"/>
                    <a:pt x="4" y="71"/>
                    <a:pt x="1" y="68"/>
                  </a:cubicBezTo>
                  <a:cubicBezTo>
                    <a:pt x="0" y="65"/>
                    <a:pt x="4" y="58"/>
                    <a:pt x="5" y="54"/>
                  </a:cubicBezTo>
                  <a:cubicBezTo>
                    <a:pt x="6" y="47"/>
                    <a:pt x="9" y="40"/>
                    <a:pt x="8" y="33"/>
                  </a:cubicBezTo>
                  <a:cubicBezTo>
                    <a:pt x="9" y="26"/>
                    <a:pt x="14" y="21"/>
                    <a:pt x="17" y="14"/>
                  </a:cubicBezTo>
                  <a:cubicBezTo>
                    <a:pt x="19" y="8"/>
                    <a:pt x="25" y="9"/>
                    <a:pt x="29" y="7"/>
                  </a:cubicBezTo>
                  <a:cubicBezTo>
                    <a:pt x="36" y="6"/>
                    <a:pt x="43" y="6"/>
                    <a:pt x="48" y="2"/>
                  </a:cubicBezTo>
                  <a:cubicBezTo>
                    <a:pt x="55" y="3"/>
                    <a:pt x="63" y="0"/>
                    <a:pt x="70" y="6"/>
                  </a:cubicBezTo>
                  <a:cubicBezTo>
                    <a:pt x="75" y="10"/>
                    <a:pt x="84" y="12"/>
                    <a:pt x="84" y="22"/>
                  </a:cubicBezTo>
                  <a:cubicBezTo>
                    <a:pt x="84" y="28"/>
                    <a:pt x="90" y="33"/>
                    <a:pt x="89" y="40"/>
                  </a:cubicBezTo>
                  <a:cubicBezTo>
                    <a:pt x="89" y="49"/>
                    <a:pt x="87" y="58"/>
                    <a:pt x="87" y="67"/>
                  </a:cubicBezTo>
                  <a:cubicBezTo>
                    <a:pt x="94" y="67"/>
                    <a:pt x="101" y="72"/>
                    <a:pt x="107" y="71"/>
                  </a:cubicBezTo>
                  <a:cubicBezTo>
                    <a:pt x="111" y="68"/>
                    <a:pt x="115" y="65"/>
                    <a:pt x="119" y="69"/>
                  </a:cubicBezTo>
                  <a:cubicBezTo>
                    <a:pt x="122" y="72"/>
                    <a:pt x="128" y="72"/>
                    <a:pt x="128" y="78"/>
                  </a:cubicBezTo>
                  <a:cubicBezTo>
                    <a:pt x="130" y="89"/>
                    <a:pt x="130" y="100"/>
                    <a:pt x="134" y="110"/>
                  </a:cubicBezTo>
                  <a:cubicBezTo>
                    <a:pt x="139" y="112"/>
                    <a:pt x="145" y="102"/>
                    <a:pt x="150" y="109"/>
                  </a:cubicBezTo>
                  <a:cubicBezTo>
                    <a:pt x="155" y="111"/>
                    <a:pt x="149" y="118"/>
                    <a:pt x="149" y="122"/>
                  </a:cubicBezTo>
                  <a:cubicBezTo>
                    <a:pt x="146" y="131"/>
                    <a:pt x="144" y="140"/>
                    <a:pt x="145" y="14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4" name="Freeform 2833"/>
            <p:cNvSpPr>
              <a:spLocks/>
            </p:cNvSpPr>
            <p:nvPr/>
          </p:nvSpPr>
          <p:spPr bwMode="auto">
            <a:xfrm>
              <a:off x="2064037" y="4525514"/>
              <a:ext cx="45807" cy="56801"/>
            </a:xfrm>
            <a:custGeom>
              <a:avLst/>
              <a:gdLst/>
              <a:ahLst/>
              <a:cxnLst>
                <a:cxn ang="0">
                  <a:pos x="4" y="92"/>
                </a:cxn>
                <a:cxn ang="0">
                  <a:pos x="4" y="74"/>
                </a:cxn>
                <a:cxn ang="0">
                  <a:pos x="9" y="59"/>
                </a:cxn>
                <a:cxn ang="0">
                  <a:pos x="11" y="26"/>
                </a:cxn>
                <a:cxn ang="0">
                  <a:pos x="15" y="9"/>
                </a:cxn>
                <a:cxn ang="0">
                  <a:pos x="26" y="4"/>
                </a:cxn>
                <a:cxn ang="0">
                  <a:pos x="37" y="4"/>
                </a:cxn>
                <a:cxn ang="0">
                  <a:pos x="48" y="22"/>
                </a:cxn>
                <a:cxn ang="0">
                  <a:pos x="58" y="21"/>
                </a:cxn>
                <a:cxn ang="0">
                  <a:pos x="67" y="30"/>
                </a:cxn>
                <a:cxn ang="0">
                  <a:pos x="89" y="51"/>
                </a:cxn>
                <a:cxn ang="0">
                  <a:pos x="96" y="62"/>
                </a:cxn>
                <a:cxn ang="0">
                  <a:pos x="91" y="77"/>
                </a:cxn>
                <a:cxn ang="0">
                  <a:pos x="88" y="92"/>
                </a:cxn>
                <a:cxn ang="0">
                  <a:pos x="63" y="108"/>
                </a:cxn>
                <a:cxn ang="0">
                  <a:pos x="43" y="110"/>
                </a:cxn>
                <a:cxn ang="0">
                  <a:pos x="29" y="100"/>
                </a:cxn>
                <a:cxn ang="0">
                  <a:pos x="15" y="100"/>
                </a:cxn>
                <a:cxn ang="0">
                  <a:pos x="4" y="92"/>
                </a:cxn>
              </a:cxnLst>
              <a:rect l="0" t="0" r="r" b="b"/>
              <a:pathLst>
                <a:path w="97" h="110">
                  <a:moveTo>
                    <a:pt x="4" y="92"/>
                  </a:moveTo>
                  <a:cubicBezTo>
                    <a:pt x="5" y="86"/>
                    <a:pt x="0" y="79"/>
                    <a:pt x="4" y="74"/>
                  </a:cubicBezTo>
                  <a:cubicBezTo>
                    <a:pt x="6" y="69"/>
                    <a:pt x="11" y="65"/>
                    <a:pt x="9" y="59"/>
                  </a:cubicBezTo>
                  <a:cubicBezTo>
                    <a:pt x="6" y="48"/>
                    <a:pt x="9" y="36"/>
                    <a:pt x="11" y="26"/>
                  </a:cubicBezTo>
                  <a:cubicBezTo>
                    <a:pt x="13" y="20"/>
                    <a:pt x="13" y="14"/>
                    <a:pt x="15" y="9"/>
                  </a:cubicBezTo>
                  <a:cubicBezTo>
                    <a:pt x="17" y="3"/>
                    <a:pt x="22" y="6"/>
                    <a:pt x="26" y="4"/>
                  </a:cubicBezTo>
                  <a:cubicBezTo>
                    <a:pt x="30" y="3"/>
                    <a:pt x="34" y="0"/>
                    <a:pt x="37" y="4"/>
                  </a:cubicBezTo>
                  <a:cubicBezTo>
                    <a:pt x="42" y="9"/>
                    <a:pt x="45" y="16"/>
                    <a:pt x="48" y="22"/>
                  </a:cubicBezTo>
                  <a:cubicBezTo>
                    <a:pt x="52" y="23"/>
                    <a:pt x="56" y="14"/>
                    <a:pt x="58" y="21"/>
                  </a:cubicBezTo>
                  <a:cubicBezTo>
                    <a:pt x="61" y="25"/>
                    <a:pt x="63" y="29"/>
                    <a:pt x="67" y="30"/>
                  </a:cubicBezTo>
                  <a:cubicBezTo>
                    <a:pt x="76" y="33"/>
                    <a:pt x="84" y="41"/>
                    <a:pt x="89" y="51"/>
                  </a:cubicBezTo>
                  <a:cubicBezTo>
                    <a:pt x="91" y="56"/>
                    <a:pt x="97" y="56"/>
                    <a:pt x="96" y="62"/>
                  </a:cubicBezTo>
                  <a:cubicBezTo>
                    <a:pt x="93" y="67"/>
                    <a:pt x="88" y="71"/>
                    <a:pt x="91" y="77"/>
                  </a:cubicBezTo>
                  <a:cubicBezTo>
                    <a:pt x="94" y="83"/>
                    <a:pt x="91" y="87"/>
                    <a:pt x="88" y="92"/>
                  </a:cubicBezTo>
                  <a:cubicBezTo>
                    <a:pt x="82" y="102"/>
                    <a:pt x="73" y="109"/>
                    <a:pt x="63" y="108"/>
                  </a:cubicBezTo>
                  <a:cubicBezTo>
                    <a:pt x="57" y="103"/>
                    <a:pt x="49" y="105"/>
                    <a:pt x="43" y="110"/>
                  </a:cubicBezTo>
                  <a:cubicBezTo>
                    <a:pt x="37" y="110"/>
                    <a:pt x="34" y="101"/>
                    <a:pt x="29" y="100"/>
                  </a:cubicBezTo>
                  <a:cubicBezTo>
                    <a:pt x="24" y="98"/>
                    <a:pt x="20" y="99"/>
                    <a:pt x="15" y="100"/>
                  </a:cubicBezTo>
                  <a:cubicBezTo>
                    <a:pt x="10" y="101"/>
                    <a:pt x="8" y="93"/>
                    <a:pt x="4" y="9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5" name="Freeform 2834"/>
            <p:cNvSpPr>
              <a:spLocks noEditPoints="1"/>
            </p:cNvSpPr>
            <p:nvPr/>
          </p:nvSpPr>
          <p:spPr bwMode="auto">
            <a:xfrm>
              <a:off x="1910127" y="4377102"/>
              <a:ext cx="76954" cy="441576"/>
            </a:xfrm>
            <a:custGeom>
              <a:avLst/>
              <a:gdLst/>
              <a:ahLst/>
              <a:cxnLst>
                <a:cxn ang="0">
                  <a:pos x="101" y="799"/>
                </a:cxn>
                <a:cxn ang="0">
                  <a:pos x="72" y="826"/>
                </a:cxn>
                <a:cxn ang="0">
                  <a:pos x="65" y="809"/>
                </a:cxn>
                <a:cxn ang="0">
                  <a:pos x="71" y="800"/>
                </a:cxn>
                <a:cxn ang="0">
                  <a:pos x="43" y="787"/>
                </a:cxn>
                <a:cxn ang="0">
                  <a:pos x="29" y="766"/>
                </a:cxn>
                <a:cxn ang="0">
                  <a:pos x="26" y="747"/>
                </a:cxn>
                <a:cxn ang="0">
                  <a:pos x="24" y="721"/>
                </a:cxn>
                <a:cxn ang="0">
                  <a:pos x="39" y="697"/>
                </a:cxn>
                <a:cxn ang="0">
                  <a:pos x="23" y="678"/>
                </a:cxn>
                <a:cxn ang="0">
                  <a:pos x="3" y="663"/>
                </a:cxn>
                <a:cxn ang="0">
                  <a:pos x="27" y="651"/>
                </a:cxn>
                <a:cxn ang="0">
                  <a:pos x="36" y="656"/>
                </a:cxn>
                <a:cxn ang="0">
                  <a:pos x="52" y="621"/>
                </a:cxn>
                <a:cxn ang="0">
                  <a:pos x="50" y="584"/>
                </a:cxn>
                <a:cxn ang="0">
                  <a:pos x="54" y="552"/>
                </a:cxn>
                <a:cxn ang="0">
                  <a:pos x="32" y="525"/>
                </a:cxn>
                <a:cxn ang="0">
                  <a:pos x="37" y="460"/>
                </a:cxn>
                <a:cxn ang="0">
                  <a:pos x="58" y="407"/>
                </a:cxn>
                <a:cxn ang="0">
                  <a:pos x="76" y="345"/>
                </a:cxn>
                <a:cxn ang="0">
                  <a:pos x="76" y="268"/>
                </a:cxn>
                <a:cxn ang="0">
                  <a:pos x="89" y="188"/>
                </a:cxn>
                <a:cxn ang="0">
                  <a:pos x="94" y="140"/>
                </a:cxn>
                <a:cxn ang="0">
                  <a:pos x="99" y="86"/>
                </a:cxn>
                <a:cxn ang="0">
                  <a:pos x="105" y="11"/>
                </a:cxn>
                <a:cxn ang="0">
                  <a:pos x="129" y="46"/>
                </a:cxn>
                <a:cxn ang="0">
                  <a:pos x="142" y="124"/>
                </a:cxn>
                <a:cxn ang="0">
                  <a:pos x="130" y="163"/>
                </a:cxn>
                <a:cxn ang="0">
                  <a:pos x="128" y="210"/>
                </a:cxn>
                <a:cxn ang="0">
                  <a:pos x="106" y="258"/>
                </a:cxn>
                <a:cxn ang="0">
                  <a:pos x="94" y="311"/>
                </a:cxn>
                <a:cxn ang="0">
                  <a:pos x="95" y="400"/>
                </a:cxn>
                <a:cxn ang="0">
                  <a:pos x="81" y="446"/>
                </a:cxn>
                <a:cxn ang="0">
                  <a:pos x="68" y="526"/>
                </a:cxn>
                <a:cxn ang="0">
                  <a:pos x="64" y="582"/>
                </a:cxn>
                <a:cxn ang="0">
                  <a:pos x="81" y="619"/>
                </a:cxn>
                <a:cxn ang="0">
                  <a:pos x="69" y="648"/>
                </a:cxn>
                <a:cxn ang="0">
                  <a:pos x="58" y="696"/>
                </a:cxn>
                <a:cxn ang="0">
                  <a:pos x="38" y="736"/>
                </a:cxn>
                <a:cxn ang="0">
                  <a:pos x="62" y="775"/>
                </a:cxn>
                <a:cxn ang="0">
                  <a:pos x="129" y="795"/>
                </a:cxn>
                <a:cxn ang="0">
                  <a:pos x="26" y="565"/>
                </a:cxn>
                <a:cxn ang="0">
                  <a:pos x="35" y="581"/>
                </a:cxn>
                <a:cxn ang="0">
                  <a:pos x="40" y="798"/>
                </a:cxn>
                <a:cxn ang="0">
                  <a:pos x="46" y="807"/>
                </a:cxn>
                <a:cxn ang="0">
                  <a:pos x="107" y="848"/>
                </a:cxn>
                <a:cxn ang="0">
                  <a:pos x="109" y="842"/>
                </a:cxn>
                <a:cxn ang="0">
                  <a:pos x="103" y="824"/>
                </a:cxn>
                <a:cxn ang="0">
                  <a:pos x="99" y="808"/>
                </a:cxn>
                <a:cxn ang="0">
                  <a:pos x="124" y="851"/>
                </a:cxn>
              </a:cxnLst>
              <a:rect l="0" t="0" r="r" b="b"/>
              <a:pathLst>
                <a:path w="156" h="852">
                  <a:moveTo>
                    <a:pt x="129" y="795"/>
                  </a:moveTo>
                  <a:cubicBezTo>
                    <a:pt x="124" y="797"/>
                    <a:pt x="119" y="795"/>
                    <a:pt x="115" y="792"/>
                  </a:cubicBezTo>
                  <a:cubicBezTo>
                    <a:pt x="109" y="791"/>
                    <a:pt x="107" y="800"/>
                    <a:pt x="101" y="799"/>
                  </a:cubicBezTo>
                  <a:cubicBezTo>
                    <a:pt x="96" y="800"/>
                    <a:pt x="87" y="799"/>
                    <a:pt x="86" y="808"/>
                  </a:cubicBezTo>
                  <a:cubicBezTo>
                    <a:pt x="83" y="814"/>
                    <a:pt x="86" y="820"/>
                    <a:pt x="83" y="826"/>
                  </a:cubicBezTo>
                  <a:cubicBezTo>
                    <a:pt x="80" y="827"/>
                    <a:pt x="76" y="829"/>
                    <a:pt x="72" y="826"/>
                  </a:cubicBezTo>
                  <a:cubicBezTo>
                    <a:pt x="65" y="825"/>
                    <a:pt x="69" y="821"/>
                    <a:pt x="73" y="817"/>
                  </a:cubicBezTo>
                  <a:cubicBezTo>
                    <a:pt x="73" y="812"/>
                    <a:pt x="82" y="810"/>
                    <a:pt x="79" y="806"/>
                  </a:cubicBezTo>
                  <a:cubicBezTo>
                    <a:pt x="74" y="801"/>
                    <a:pt x="70" y="807"/>
                    <a:pt x="65" y="809"/>
                  </a:cubicBezTo>
                  <a:cubicBezTo>
                    <a:pt x="60" y="810"/>
                    <a:pt x="56" y="808"/>
                    <a:pt x="51" y="811"/>
                  </a:cubicBezTo>
                  <a:cubicBezTo>
                    <a:pt x="47" y="805"/>
                    <a:pt x="55" y="804"/>
                    <a:pt x="58" y="803"/>
                  </a:cubicBezTo>
                  <a:cubicBezTo>
                    <a:pt x="63" y="803"/>
                    <a:pt x="67" y="801"/>
                    <a:pt x="71" y="800"/>
                  </a:cubicBezTo>
                  <a:cubicBezTo>
                    <a:pt x="66" y="797"/>
                    <a:pt x="60" y="798"/>
                    <a:pt x="55" y="798"/>
                  </a:cubicBezTo>
                  <a:cubicBezTo>
                    <a:pt x="53" y="793"/>
                    <a:pt x="60" y="787"/>
                    <a:pt x="53" y="788"/>
                  </a:cubicBezTo>
                  <a:cubicBezTo>
                    <a:pt x="51" y="779"/>
                    <a:pt x="47" y="789"/>
                    <a:pt x="43" y="787"/>
                  </a:cubicBezTo>
                  <a:cubicBezTo>
                    <a:pt x="35" y="788"/>
                    <a:pt x="47" y="776"/>
                    <a:pt x="39" y="779"/>
                  </a:cubicBezTo>
                  <a:cubicBezTo>
                    <a:pt x="37" y="783"/>
                    <a:pt x="29" y="775"/>
                    <a:pt x="33" y="774"/>
                  </a:cubicBezTo>
                  <a:cubicBezTo>
                    <a:pt x="38" y="770"/>
                    <a:pt x="33" y="766"/>
                    <a:pt x="29" y="766"/>
                  </a:cubicBezTo>
                  <a:cubicBezTo>
                    <a:pt x="23" y="763"/>
                    <a:pt x="25" y="761"/>
                    <a:pt x="31" y="760"/>
                  </a:cubicBezTo>
                  <a:cubicBezTo>
                    <a:pt x="33" y="758"/>
                    <a:pt x="38" y="752"/>
                    <a:pt x="37" y="749"/>
                  </a:cubicBezTo>
                  <a:cubicBezTo>
                    <a:pt x="33" y="749"/>
                    <a:pt x="27" y="754"/>
                    <a:pt x="26" y="747"/>
                  </a:cubicBezTo>
                  <a:cubicBezTo>
                    <a:pt x="23" y="741"/>
                    <a:pt x="35" y="740"/>
                    <a:pt x="26" y="736"/>
                  </a:cubicBezTo>
                  <a:cubicBezTo>
                    <a:pt x="20" y="731"/>
                    <a:pt x="31" y="729"/>
                    <a:pt x="30" y="725"/>
                  </a:cubicBezTo>
                  <a:cubicBezTo>
                    <a:pt x="29" y="719"/>
                    <a:pt x="22" y="733"/>
                    <a:pt x="24" y="721"/>
                  </a:cubicBezTo>
                  <a:cubicBezTo>
                    <a:pt x="23" y="716"/>
                    <a:pt x="22" y="710"/>
                    <a:pt x="26" y="706"/>
                  </a:cubicBezTo>
                  <a:cubicBezTo>
                    <a:pt x="27" y="702"/>
                    <a:pt x="22" y="693"/>
                    <a:pt x="28" y="694"/>
                  </a:cubicBezTo>
                  <a:cubicBezTo>
                    <a:pt x="32" y="695"/>
                    <a:pt x="36" y="699"/>
                    <a:pt x="39" y="697"/>
                  </a:cubicBezTo>
                  <a:cubicBezTo>
                    <a:pt x="43" y="692"/>
                    <a:pt x="34" y="689"/>
                    <a:pt x="32" y="689"/>
                  </a:cubicBezTo>
                  <a:cubicBezTo>
                    <a:pt x="27" y="692"/>
                    <a:pt x="24" y="688"/>
                    <a:pt x="19" y="689"/>
                  </a:cubicBezTo>
                  <a:cubicBezTo>
                    <a:pt x="20" y="685"/>
                    <a:pt x="22" y="682"/>
                    <a:pt x="23" y="678"/>
                  </a:cubicBezTo>
                  <a:cubicBezTo>
                    <a:pt x="27" y="681"/>
                    <a:pt x="32" y="672"/>
                    <a:pt x="27" y="670"/>
                  </a:cubicBezTo>
                  <a:cubicBezTo>
                    <a:pt x="23" y="666"/>
                    <a:pt x="17" y="667"/>
                    <a:pt x="13" y="667"/>
                  </a:cubicBezTo>
                  <a:cubicBezTo>
                    <a:pt x="10" y="663"/>
                    <a:pt x="9" y="660"/>
                    <a:pt x="3" y="663"/>
                  </a:cubicBezTo>
                  <a:cubicBezTo>
                    <a:pt x="0" y="660"/>
                    <a:pt x="9" y="657"/>
                    <a:pt x="11" y="655"/>
                  </a:cubicBezTo>
                  <a:cubicBezTo>
                    <a:pt x="15" y="654"/>
                    <a:pt x="16" y="648"/>
                    <a:pt x="19" y="646"/>
                  </a:cubicBezTo>
                  <a:cubicBezTo>
                    <a:pt x="23" y="643"/>
                    <a:pt x="31" y="647"/>
                    <a:pt x="27" y="651"/>
                  </a:cubicBezTo>
                  <a:cubicBezTo>
                    <a:pt x="22" y="651"/>
                    <a:pt x="18" y="657"/>
                    <a:pt x="22" y="661"/>
                  </a:cubicBezTo>
                  <a:cubicBezTo>
                    <a:pt x="24" y="659"/>
                    <a:pt x="30" y="651"/>
                    <a:pt x="29" y="660"/>
                  </a:cubicBezTo>
                  <a:cubicBezTo>
                    <a:pt x="28" y="670"/>
                    <a:pt x="33" y="659"/>
                    <a:pt x="36" y="656"/>
                  </a:cubicBezTo>
                  <a:cubicBezTo>
                    <a:pt x="40" y="650"/>
                    <a:pt x="36" y="639"/>
                    <a:pt x="42" y="636"/>
                  </a:cubicBezTo>
                  <a:cubicBezTo>
                    <a:pt x="51" y="633"/>
                    <a:pt x="38" y="635"/>
                    <a:pt x="41" y="629"/>
                  </a:cubicBezTo>
                  <a:cubicBezTo>
                    <a:pt x="44" y="626"/>
                    <a:pt x="49" y="625"/>
                    <a:pt x="52" y="621"/>
                  </a:cubicBezTo>
                  <a:cubicBezTo>
                    <a:pt x="57" y="617"/>
                    <a:pt x="54" y="611"/>
                    <a:pt x="49" y="610"/>
                  </a:cubicBezTo>
                  <a:cubicBezTo>
                    <a:pt x="44" y="608"/>
                    <a:pt x="46" y="602"/>
                    <a:pt x="47" y="598"/>
                  </a:cubicBezTo>
                  <a:cubicBezTo>
                    <a:pt x="48" y="593"/>
                    <a:pt x="45" y="586"/>
                    <a:pt x="50" y="584"/>
                  </a:cubicBezTo>
                  <a:cubicBezTo>
                    <a:pt x="58" y="583"/>
                    <a:pt x="53" y="579"/>
                    <a:pt x="52" y="574"/>
                  </a:cubicBezTo>
                  <a:cubicBezTo>
                    <a:pt x="49" y="567"/>
                    <a:pt x="55" y="566"/>
                    <a:pt x="57" y="563"/>
                  </a:cubicBezTo>
                  <a:cubicBezTo>
                    <a:pt x="59" y="556"/>
                    <a:pt x="48" y="558"/>
                    <a:pt x="54" y="552"/>
                  </a:cubicBezTo>
                  <a:cubicBezTo>
                    <a:pt x="56" y="547"/>
                    <a:pt x="48" y="545"/>
                    <a:pt x="46" y="550"/>
                  </a:cubicBezTo>
                  <a:cubicBezTo>
                    <a:pt x="43" y="554"/>
                    <a:pt x="36" y="554"/>
                    <a:pt x="35" y="547"/>
                  </a:cubicBezTo>
                  <a:cubicBezTo>
                    <a:pt x="32" y="540"/>
                    <a:pt x="29" y="533"/>
                    <a:pt x="32" y="525"/>
                  </a:cubicBezTo>
                  <a:cubicBezTo>
                    <a:pt x="32" y="516"/>
                    <a:pt x="39" y="512"/>
                    <a:pt x="42" y="504"/>
                  </a:cubicBezTo>
                  <a:cubicBezTo>
                    <a:pt x="45" y="498"/>
                    <a:pt x="41" y="492"/>
                    <a:pt x="40" y="486"/>
                  </a:cubicBezTo>
                  <a:cubicBezTo>
                    <a:pt x="37" y="477"/>
                    <a:pt x="42" y="467"/>
                    <a:pt x="37" y="460"/>
                  </a:cubicBezTo>
                  <a:cubicBezTo>
                    <a:pt x="33" y="456"/>
                    <a:pt x="34" y="448"/>
                    <a:pt x="40" y="451"/>
                  </a:cubicBezTo>
                  <a:cubicBezTo>
                    <a:pt x="46" y="450"/>
                    <a:pt x="45" y="438"/>
                    <a:pt x="48" y="433"/>
                  </a:cubicBezTo>
                  <a:cubicBezTo>
                    <a:pt x="52" y="424"/>
                    <a:pt x="52" y="413"/>
                    <a:pt x="58" y="407"/>
                  </a:cubicBezTo>
                  <a:cubicBezTo>
                    <a:pt x="64" y="397"/>
                    <a:pt x="63" y="383"/>
                    <a:pt x="69" y="374"/>
                  </a:cubicBezTo>
                  <a:cubicBezTo>
                    <a:pt x="73" y="370"/>
                    <a:pt x="72" y="364"/>
                    <a:pt x="70" y="359"/>
                  </a:cubicBezTo>
                  <a:cubicBezTo>
                    <a:pt x="68" y="353"/>
                    <a:pt x="76" y="351"/>
                    <a:pt x="76" y="345"/>
                  </a:cubicBezTo>
                  <a:cubicBezTo>
                    <a:pt x="73" y="331"/>
                    <a:pt x="71" y="317"/>
                    <a:pt x="70" y="302"/>
                  </a:cubicBezTo>
                  <a:cubicBezTo>
                    <a:pt x="70" y="295"/>
                    <a:pt x="77" y="290"/>
                    <a:pt x="78" y="283"/>
                  </a:cubicBezTo>
                  <a:cubicBezTo>
                    <a:pt x="80" y="277"/>
                    <a:pt x="78" y="272"/>
                    <a:pt x="76" y="268"/>
                  </a:cubicBezTo>
                  <a:cubicBezTo>
                    <a:pt x="74" y="261"/>
                    <a:pt x="79" y="254"/>
                    <a:pt x="79" y="247"/>
                  </a:cubicBezTo>
                  <a:cubicBezTo>
                    <a:pt x="79" y="242"/>
                    <a:pt x="81" y="237"/>
                    <a:pt x="84" y="233"/>
                  </a:cubicBezTo>
                  <a:cubicBezTo>
                    <a:pt x="86" y="218"/>
                    <a:pt x="91" y="204"/>
                    <a:pt x="89" y="188"/>
                  </a:cubicBezTo>
                  <a:cubicBezTo>
                    <a:pt x="91" y="183"/>
                    <a:pt x="95" y="177"/>
                    <a:pt x="93" y="170"/>
                  </a:cubicBezTo>
                  <a:cubicBezTo>
                    <a:pt x="92" y="165"/>
                    <a:pt x="91" y="160"/>
                    <a:pt x="93" y="155"/>
                  </a:cubicBezTo>
                  <a:cubicBezTo>
                    <a:pt x="92" y="150"/>
                    <a:pt x="93" y="145"/>
                    <a:pt x="94" y="140"/>
                  </a:cubicBezTo>
                  <a:cubicBezTo>
                    <a:pt x="91" y="137"/>
                    <a:pt x="89" y="133"/>
                    <a:pt x="92" y="128"/>
                  </a:cubicBezTo>
                  <a:cubicBezTo>
                    <a:pt x="96" y="126"/>
                    <a:pt x="98" y="122"/>
                    <a:pt x="97" y="116"/>
                  </a:cubicBezTo>
                  <a:cubicBezTo>
                    <a:pt x="97" y="106"/>
                    <a:pt x="100" y="96"/>
                    <a:pt x="99" y="86"/>
                  </a:cubicBezTo>
                  <a:cubicBezTo>
                    <a:pt x="99" y="69"/>
                    <a:pt x="97" y="52"/>
                    <a:pt x="97" y="35"/>
                  </a:cubicBezTo>
                  <a:cubicBezTo>
                    <a:pt x="98" y="31"/>
                    <a:pt x="93" y="23"/>
                    <a:pt x="97" y="21"/>
                  </a:cubicBezTo>
                  <a:cubicBezTo>
                    <a:pt x="101" y="21"/>
                    <a:pt x="104" y="17"/>
                    <a:pt x="105" y="11"/>
                  </a:cubicBezTo>
                  <a:cubicBezTo>
                    <a:pt x="104" y="6"/>
                    <a:pt x="111" y="0"/>
                    <a:pt x="113" y="5"/>
                  </a:cubicBezTo>
                  <a:cubicBezTo>
                    <a:pt x="117" y="12"/>
                    <a:pt x="121" y="20"/>
                    <a:pt x="121" y="29"/>
                  </a:cubicBezTo>
                  <a:cubicBezTo>
                    <a:pt x="121" y="37"/>
                    <a:pt x="127" y="40"/>
                    <a:pt x="129" y="46"/>
                  </a:cubicBezTo>
                  <a:cubicBezTo>
                    <a:pt x="129" y="55"/>
                    <a:pt x="123" y="64"/>
                    <a:pt x="127" y="73"/>
                  </a:cubicBezTo>
                  <a:cubicBezTo>
                    <a:pt x="131" y="81"/>
                    <a:pt x="136" y="88"/>
                    <a:pt x="137" y="97"/>
                  </a:cubicBezTo>
                  <a:cubicBezTo>
                    <a:pt x="139" y="105"/>
                    <a:pt x="139" y="116"/>
                    <a:pt x="142" y="124"/>
                  </a:cubicBezTo>
                  <a:cubicBezTo>
                    <a:pt x="146" y="127"/>
                    <a:pt x="152" y="122"/>
                    <a:pt x="156" y="129"/>
                  </a:cubicBezTo>
                  <a:cubicBezTo>
                    <a:pt x="155" y="136"/>
                    <a:pt x="153" y="144"/>
                    <a:pt x="150" y="151"/>
                  </a:cubicBezTo>
                  <a:cubicBezTo>
                    <a:pt x="144" y="156"/>
                    <a:pt x="136" y="157"/>
                    <a:pt x="130" y="163"/>
                  </a:cubicBezTo>
                  <a:cubicBezTo>
                    <a:pt x="126" y="167"/>
                    <a:pt x="133" y="173"/>
                    <a:pt x="129" y="177"/>
                  </a:cubicBezTo>
                  <a:cubicBezTo>
                    <a:pt x="125" y="183"/>
                    <a:pt x="127" y="191"/>
                    <a:pt x="131" y="196"/>
                  </a:cubicBezTo>
                  <a:cubicBezTo>
                    <a:pt x="131" y="201"/>
                    <a:pt x="125" y="205"/>
                    <a:pt x="128" y="210"/>
                  </a:cubicBezTo>
                  <a:cubicBezTo>
                    <a:pt x="131" y="213"/>
                    <a:pt x="136" y="220"/>
                    <a:pt x="130" y="222"/>
                  </a:cubicBezTo>
                  <a:cubicBezTo>
                    <a:pt x="125" y="221"/>
                    <a:pt x="121" y="222"/>
                    <a:pt x="120" y="229"/>
                  </a:cubicBezTo>
                  <a:cubicBezTo>
                    <a:pt x="117" y="240"/>
                    <a:pt x="109" y="247"/>
                    <a:pt x="106" y="258"/>
                  </a:cubicBezTo>
                  <a:cubicBezTo>
                    <a:pt x="104" y="264"/>
                    <a:pt x="101" y="270"/>
                    <a:pt x="103" y="277"/>
                  </a:cubicBezTo>
                  <a:cubicBezTo>
                    <a:pt x="103" y="283"/>
                    <a:pt x="105" y="290"/>
                    <a:pt x="103" y="295"/>
                  </a:cubicBezTo>
                  <a:cubicBezTo>
                    <a:pt x="97" y="297"/>
                    <a:pt x="95" y="305"/>
                    <a:pt x="94" y="311"/>
                  </a:cubicBezTo>
                  <a:cubicBezTo>
                    <a:pt x="92" y="318"/>
                    <a:pt x="91" y="324"/>
                    <a:pt x="94" y="330"/>
                  </a:cubicBezTo>
                  <a:cubicBezTo>
                    <a:pt x="98" y="344"/>
                    <a:pt x="102" y="358"/>
                    <a:pt x="104" y="373"/>
                  </a:cubicBezTo>
                  <a:cubicBezTo>
                    <a:pt x="106" y="383"/>
                    <a:pt x="98" y="391"/>
                    <a:pt x="95" y="400"/>
                  </a:cubicBezTo>
                  <a:cubicBezTo>
                    <a:pt x="92" y="404"/>
                    <a:pt x="92" y="409"/>
                    <a:pt x="94" y="414"/>
                  </a:cubicBezTo>
                  <a:cubicBezTo>
                    <a:pt x="95" y="420"/>
                    <a:pt x="95" y="426"/>
                    <a:pt x="91" y="428"/>
                  </a:cubicBezTo>
                  <a:cubicBezTo>
                    <a:pt x="86" y="433"/>
                    <a:pt x="80" y="437"/>
                    <a:pt x="81" y="446"/>
                  </a:cubicBezTo>
                  <a:cubicBezTo>
                    <a:pt x="79" y="459"/>
                    <a:pt x="81" y="472"/>
                    <a:pt x="86" y="483"/>
                  </a:cubicBezTo>
                  <a:cubicBezTo>
                    <a:pt x="82" y="487"/>
                    <a:pt x="75" y="488"/>
                    <a:pt x="75" y="496"/>
                  </a:cubicBezTo>
                  <a:cubicBezTo>
                    <a:pt x="73" y="506"/>
                    <a:pt x="73" y="517"/>
                    <a:pt x="68" y="526"/>
                  </a:cubicBezTo>
                  <a:cubicBezTo>
                    <a:pt x="67" y="534"/>
                    <a:pt x="68" y="542"/>
                    <a:pt x="69" y="550"/>
                  </a:cubicBezTo>
                  <a:cubicBezTo>
                    <a:pt x="70" y="554"/>
                    <a:pt x="73" y="562"/>
                    <a:pt x="67" y="563"/>
                  </a:cubicBezTo>
                  <a:cubicBezTo>
                    <a:pt x="61" y="566"/>
                    <a:pt x="64" y="575"/>
                    <a:pt x="64" y="582"/>
                  </a:cubicBezTo>
                  <a:cubicBezTo>
                    <a:pt x="68" y="584"/>
                    <a:pt x="71" y="585"/>
                    <a:pt x="70" y="592"/>
                  </a:cubicBezTo>
                  <a:cubicBezTo>
                    <a:pt x="70" y="599"/>
                    <a:pt x="67" y="608"/>
                    <a:pt x="73" y="613"/>
                  </a:cubicBezTo>
                  <a:cubicBezTo>
                    <a:pt x="75" y="614"/>
                    <a:pt x="84" y="614"/>
                    <a:pt x="81" y="619"/>
                  </a:cubicBezTo>
                  <a:cubicBezTo>
                    <a:pt x="76" y="624"/>
                    <a:pt x="70" y="621"/>
                    <a:pt x="65" y="623"/>
                  </a:cubicBezTo>
                  <a:cubicBezTo>
                    <a:pt x="68" y="628"/>
                    <a:pt x="75" y="628"/>
                    <a:pt x="76" y="634"/>
                  </a:cubicBezTo>
                  <a:cubicBezTo>
                    <a:pt x="73" y="639"/>
                    <a:pt x="68" y="642"/>
                    <a:pt x="69" y="648"/>
                  </a:cubicBezTo>
                  <a:cubicBezTo>
                    <a:pt x="68" y="656"/>
                    <a:pt x="72" y="664"/>
                    <a:pt x="69" y="672"/>
                  </a:cubicBezTo>
                  <a:cubicBezTo>
                    <a:pt x="68" y="678"/>
                    <a:pt x="65" y="682"/>
                    <a:pt x="60" y="682"/>
                  </a:cubicBezTo>
                  <a:cubicBezTo>
                    <a:pt x="57" y="685"/>
                    <a:pt x="55" y="692"/>
                    <a:pt x="58" y="696"/>
                  </a:cubicBezTo>
                  <a:cubicBezTo>
                    <a:pt x="61" y="700"/>
                    <a:pt x="57" y="706"/>
                    <a:pt x="57" y="712"/>
                  </a:cubicBezTo>
                  <a:cubicBezTo>
                    <a:pt x="55" y="718"/>
                    <a:pt x="49" y="719"/>
                    <a:pt x="45" y="723"/>
                  </a:cubicBezTo>
                  <a:cubicBezTo>
                    <a:pt x="41" y="725"/>
                    <a:pt x="36" y="730"/>
                    <a:pt x="38" y="736"/>
                  </a:cubicBezTo>
                  <a:cubicBezTo>
                    <a:pt x="39" y="744"/>
                    <a:pt x="41" y="752"/>
                    <a:pt x="44" y="759"/>
                  </a:cubicBezTo>
                  <a:cubicBezTo>
                    <a:pt x="49" y="760"/>
                    <a:pt x="54" y="756"/>
                    <a:pt x="59" y="755"/>
                  </a:cubicBezTo>
                  <a:cubicBezTo>
                    <a:pt x="62" y="761"/>
                    <a:pt x="61" y="769"/>
                    <a:pt x="62" y="775"/>
                  </a:cubicBezTo>
                  <a:cubicBezTo>
                    <a:pt x="61" y="781"/>
                    <a:pt x="65" y="785"/>
                    <a:pt x="69" y="787"/>
                  </a:cubicBezTo>
                  <a:cubicBezTo>
                    <a:pt x="80" y="788"/>
                    <a:pt x="91" y="787"/>
                    <a:pt x="102" y="788"/>
                  </a:cubicBezTo>
                  <a:cubicBezTo>
                    <a:pt x="111" y="788"/>
                    <a:pt x="120" y="793"/>
                    <a:pt x="129" y="795"/>
                  </a:cubicBezTo>
                  <a:close/>
                  <a:moveTo>
                    <a:pt x="33" y="592"/>
                  </a:moveTo>
                  <a:cubicBezTo>
                    <a:pt x="30" y="590"/>
                    <a:pt x="22" y="591"/>
                    <a:pt x="24" y="585"/>
                  </a:cubicBezTo>
                  <a:cubicBezTo>
                    <a:pt x="27" y="579"/>
                    <a:pt x="26" y="572"/>
                    <a:pt x="26" y="565"/>
                  </a:cubicBezTo>
                  <a:cubicBezTo>
                    <a:pt x="27" y="559"/>
                    <a:pt x="30" y="556"/>
                    <a:pt x="35" y="557"/>
                  </a:cubicBezTo>
                  <a:cubicBezTo>
                    <a:pt x="40" y="560"/>
                    <a:pt x="39" y="566"/>
                    <a:pt x="34" y="567"/>
                  </a:cubicBezTo>
                  <a:cubicBezTo>
                    <a:pt x="29" y="571"/>
                    <a:pt x="38" y="576"/>
                    <a:pt x="35" y="581"/>
                  </a:cubicBezTo>
                  <a:cubicBezTo>
                    <a:pt x="35" y="585"/>
                    <a:pt x="35" y="589"/>
                    <a:pt x="33" y="592"/>
                  </a:cubicBezTo>
                  <a:close/>
                  <a:moveTo>
                    <a:pt x="45" y="809"/>
                  </a:moveTo>
                  <a:cubicBezTo>
                    <a:pt x="38" y="809"/>
                    <a:pt x="46" y="797"/>
                    <a:pt x="40" y="798"/>
                  </a:cubicBezTo>
                  <a:cubicBezTo>
                    <a:pt x="35" y="802"/>
                    <a:pt x="33" y="792"/>
                    <a:pt x="38" y="792"/>
                  </a:cubicBezTo>
                  <a:cubicBezTo>
                    <a:pt x="42" y="795"/>
                    <a:pt x="47" y="788"/>
                    <a:pt x="49" y="792"/>
                  </a:cubicBezTo>
                  <a:cubicBezTo>
                    <a:pt x="51" y="798"/>
                    <a:pt x="48" y="802"/>
                    <a:pt x="46" y="807"/>
                  </a:cubicBezTo>
                  <a:cubicBezTo>
                    <a:pt x="46" y="806"/>
                    <a:pt x="45" y="809"/>
                    <a:pt x="45" y="809"/>
                  </a:cubicBezTo>
                  <a:close/>
                  <a:moveTo>
                    <a:pt x="124" y="851"/>
                  </a:moveTo>
                  <a:cubicBezTo>
                    <a:pt x="118" y="852"/>
                    <a:pt x="112" y="852"/>
                    <a:pt x="107" y="848"/>
                  </a:cubicBezTo>
                  <a:cubicBezTo>
                    <a:pt x="100" y="848"/>
                    <a:pt x="94" y="852"/>
                    <a:pt x="88" y="852"/>
                  </a:cubicBezTo>
                  <a:cubicBezTo>
                    <a:pt x="91" y="848"/>
                    <a:pt x="88" y="841"/>
                    <a:pt x="93" y="841"/>
                  </a:cubicBezTo>
                  <a:cubicBezTo>
                    <a:pt x="99" y="840"/>
                    <a:pt x="104" y="840"/>
                    <a:pt x="109" y="842"/>
                  </a:cubicBezTo>
                  <a:cubicBezTo>
                    <a:pt x="111" y="846"/>
                    <a:pt x="122" y="846"/>
                    <a:pt x="116" y="841"/>
                  </a:cubicBezTo>
                  <a:cubicBezTo>
                    <a:pt x="113" y="835"/>
                    <a:pt x="107" y="834"/>
                    <a:pt x="103" y="834"/>
                  </a:cubicBezTo>
                  <a:cubicBezTo>
                    <a:pt x="99" y="830"/>
                    <a:pt x="96" y="824"/>
                    <a:pt x="103" y="824"/>
                  </a:cubicBezTo>
                  <a:cubicBezTo>
                    <a:pt x="106" y="822"/>
                    <a:pt x="115" y="821"/>
                    <a:pt x="110" y="816"/>
                  </a:cubicBezTo>
                  <a:cubicBezTo>
                    <a:pt x="105" y="816"/>
                    <a:pt x="99" y="819"/>
                    <a:pt x="94" y="818"/>
                  </a:cubicBezTo>
                  <a:cubicBezTo>
                    <a:pt x="90" y="815"/>
                    <a:pt x="96" y="809"/>
                    <a:pt x="99" y="808"/>
                  </a:cubicBezTo>
                  <a:cubicBezTo>
                    <a:pt x="104" y="806"/>
                    <a:pt x="108" y="802"/>
                    <a:pt x="112" y="798"/>
                  </a:cubicBezTo>
                  <a:cubicBezTo>
                    <a:pt x="115" y="802"/>
                    <a:pt x="120" y="801"/>
                    <a:pt x="124" y="801"/>
                  </a:cubicBezTo>
                  <a:cubicBezTo>
                    <a:pt x="124" y="818"/>
                    <a:pt x="124" y="834"/>
                    <a:pt x="124" y="85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6" name="Freeform 2835"/>
            <p:cNvSpPr>
              <a:spLocks noEditPoints="1"/>
            </p:cNvSpPr>
            <p:nvPr/>
          </p:nvSpPr>
          <p:spPr bwMode="auto">
            <a:xfrm>
              <a:off x="1928449" y="4428406"/>
              <a:ext cx="179561" cy="392105"/>
            </a:xfrm>
            <a:custGeom>
              <a:avLst/>
              <a:gdLst/>
              <a:ahLst/>
              <a:cxnLst>
                <a:cxn ang="0">
                  <a:pos x="92" y="702"/>
                </a:cxn>
                <a:cxn ang="0">
                  <a:pos x="87" y="712"/>
                </a:cxn>
                <a:cxn ang="0">
                  <a:pos x="92" y="694"/>
                </a:cxn>
                <a:cxn ang="0">
                  <a:pos x="32" y="686"/>
                </a:cxn>
                <a:cxn ang="0">
                  <a:pos x="22" y="654"/>
                </a:cxn>
                <a:cxn ang="0">
                  <a:pos x="1" y="628"/>
                </a:cxn>
                <a:cxn ang="0">
                  <a:pos x="22" y="597"/>
                </a:cxn>
                <a:cxn ang="0">
                  <a:pos x="32" y="573"/>
                </a:cxn>
                <a:cxn ang="0">
                  <a:pos x="36" y="538"/>
                </a:cxn>
                <a:cxn ang="0">
                  <a:pos x="34" y="521"/>
                </a:cxn>
                <a:cxn ang="0">
                  <a:pos x="33" y="507"/>
                </a:cxn>
                <a:cxn ang="0">
                  <a:pos x="27" y="474"/>
                </a:cxn>
                <a:cxn ang="0">
                  <a:pos x="31" y="447"/>
                </a:cxn>
                <a:cxn ang="0">
                  <a:pos x="39" y="390"/>
                </a:cxn>
                <a:cxn ang="0">
                  <a:pos x="45" y="338"/>
                </a:cxn>
                <a:cxn ang="0">
                  <a:pos x="57" y="301"/>
                </a:cxn>
                <a:cxn ang="0">
                  <a:pos x="60" y="238"/>
                </a:cxn>
                <a:cxn ang="0">
                  <a:pos x="62" y="196"/>
                </a:cxn>
                <a:cxn ang="0">
                  <a:pos x="67" y="162"/>
                </a:cxn>
                <a:cxn ang="0">
                  <a:pos x="85" y="121"/>
                </a:cxn>
                <a:cxn ang="0">
                  <a:pos x="91" y="102"/>
                </a:cxn>
                <a:cxn ang="0">
                  <a:pos x="93" y="72"/>
                </a:cxn>
                <a:cxn ang="0">
                  <a:pos x="114" y="48"/>
                </a:cxn>
                <a:cxn ang="0">
                  <a:pos x="120" y="17"/>
                </a:cxn>
                <a:cxn ang="0">
                  <a:pos x="149" y="5"/>
                </a:cxn>
                <a:cxn ang="0">
                  <a:pos x="171" y="15"/>
                </a:cxn>
                <a:cxn ang="0">
                  <a:pos x="199" y="6"/>
                </a:cxn>
                <a:cxn ang="0">
                  <a:pos x="242" y="49"/>
                </a:cxn>
                <a:cxn ang="0">
                  <a:pos x="286" y="78"/>
                </a:cxn>
                <a:cxn ang="0">
                  <a:pos x="277" y="110"/>
                </a:cxn>
                <a:cxn ang="0">
                  <a:pos x="285" y="120"/>
                </a:cxn>
                <a:cxn ang="0">
                  <a:pos x="323" y="123"/>
                </a:cxn>
                <a:cxn ang="0">
                  <a:pos x="345" y="86"/>
                </a:cxn>
                <a:cxn ang="0">
                  <a:pos x="360" y="106"/>
                </a:cxn>
                <a:cxn ang="0">
                  <a:pos x="331" y="140"/>
                </a:cxn>
                <a:cxn ang="0">
                  <a:pos x="280" y="246"/>
                </a:cxn>
                <a:cxn ang="0">
                  <a:pos x="273" y="283"/>
                </a:cxn>
                <a:cxn ang="0">
                  <a:pos x="295" y="308"/>
                </a:cxn>
                <a:cxn ang="0">
                  <a:pos x="302" y="332"/>
                </a:cxn>
                <a:cxn ang="0">
                  <a:pos x="289" y="366"/>
                </a:cxn>
                <a:cxn ang="0">
                  <a:pos x="219" y="389"/>
                </a:cxn>
                <a:cxn ang="0">
                  <a:pos x="205" y="399"/>
                </a:cxn>
                <a:cxn ang="0">
                  <a:pos x="203" y="426"/>
                </a:cxn>
                <a:cxn ang="0">
                  <a:pos x="167" y="434"/>
                </a:cxn>
                <a:cxn ang="0">
                  <a:pos x="155" y="446"/>
                </a:cxn>
                <a:cxn ang="0">
                  <a:pos x="168" y="467"/>
                </a:cxn>
                <a:cxn ang="0">
                  <a:pos x="179" y="469"/>
                </a:cxn>
                <a:cxn ang="0">
                  <a:pos x="162" y="471"/>
                </a:cxn>
                <a:cxn ang="0">
                  <a:pos x="166" y="480"/>
                </a:cxn>
                <a:cxn ang="0">
                  <a:pos x="147" y="510"/>
                </a:cxn>
                <a:cxn ang="0">
                  <a:pos x="120" y="531"/>
                </a:cxn>
                <a:cxn ang="0">
                  <a:pos x="126" y="571"/>
                </a:cxn>
                <a:cxn ang="0">
                  <a:pos x="139" y="591"/>
                </a:cxn>
                <a:cxn ang="0">
                  <a:pos x="106" y="622"/>
                </a:cxn>
                <a:cxn ang="0">
                  <a:pos x="86" y="646"/>
                </a:cxn>
                <a:cxn ang="0">
                  <a:pos x="93" y="693"/>
                </a:cxn>
                <a:cxn ang="0">
                  <a:pos x="87" y="712"/>
                </a:cxn>
                <a:cxn ang="0">
                  <a:pos x="119" y="738"/>
                </a:cxn>
                <a:cxn ang="0">
                  <a:pos x="150" y="746"/>
                </a:cxn>
                <a:cxn ang="0">
                  <a:pos x="120" y="752"/>
                </a:cxn>
                <a:cxn ang="0">
                  <a:pos x="87" y="737"/>
                </a:cxn>
              </a:cxnLst>
              <a:rect l="0" t="0" r="r" b="b"/>
              <a:pathLst>
                <a:path w="361" h="756">
                  <a:moveTo>
                    <a:pt x="87" y="712"/>
                  </a:moveTo>
                  <a:cubicBezTo>
                    <a:pt x="88" y="707"/>
                    <a:pt x="85" y="697"/>
                    <a:pt x="92" y="702"/>
                  </a:cubicBezTo>
                  <a:cubicBezTo>
                    <a:pt x="98" y="704"/>
                    <a:pt x="91" y="710"/>
                    <a:pt x="88" y="712"/>
                  </a:cubicBezTo>
                  <a:cubicBezTo>
                    <a:pt x="87" y="712"/>
                    <a:pt x="87" y="712"/>
                    <a:pt x="87" y="712"/>
                  </a:cubicBezTo>
                  <a:cubicBezTo>
                    <a:pt x="87" y="712"/>
                    <a:pt x="87" y="712"/>
                    <a:pt x="87" y="712"/>
                  </a:cubicBezTo>
                  <a:close/>
                  <a:moveTo>
                    <a:pt x="92" y="694"/>
                  </a:moveTo>
                  <a:cubicBezTo>
                    <a:pt x="82" y="691"/>
                    <a:pt x="72" y="686"/>
                    <a:pt x="61" y="687"/>
                  </a:cubicBezTo>
                  <a:cubicBezTo>
                    <a:pt x="51" y="685"/>
                    <a:pt x="42" y="687"/>
                    <a:pt x="32" y="686"/>
                  </a:cubicBezTo>
                  <a:cubicBezTo>
                    <a:pt x="28" y="683"/>
                    <a:pt x="24" y="680"/>
                    <a:pt x="25" y="673"/>
                  </a:cubicBezTo>
                  <a:cubicBezTo>
                    <a:pt x="24" y="667"/>
                    <a:pt x="25" y="659"/>
                    <a:pt x="22" y="654"/>
                  </a:cubicBezTo>
                  <a:cubicBezTo>
                    <a:pt x="17" y="655"/>
                    <a:pt x="12" y="659"/>
                    <a:pt x="7" y="658"/>
                  </a:cubicBezTo>
                  <a:cubicBezTo>
                    <a:pt x="4" y="649"/>
                    <a:pt x="0" y="639"/>
                    <a:pt x="1" y="628"/>
                  </a:cubicBezTo>
                  <a:cubicBezTo>
                    <a:pt x="6" y="621"/>
                    <a:pt x="15" y="619"/>
                    <a:pt x="20" y="612"/>
                  </a:cubicBezTo>
                  <a:cubicBezTo>
                    <a:pt x="20" y="607"/>
                    <a:pt x="23" y="601"/>
                    <a:pt x="22" y="597"/>
                  </a:cubicBezTo>
                  <a:cubicBezTo>
                    <a:pt x="18" y="593"/>
                    <a:pt x="19" y="586"/>
                    <a:pt x="22" y="582"/>
                  </a:cubicBezTo>
                  <a:cubicBezTo>
                    <a:pt x="26" y="580"/>
                    <a:pt x="31" y="579"/>
                    <a:pt x="32" y="573"/>
                  </a:cubicBezTo>
                  <a:cubicBezTo>
                    <a:pt x="34" y="566"/>
                    <a:pt x="33" y="559"/>
                    <a:pt x="32" y="553"/>
                  </a:cubicBezTo>
                  <a:cubicBezTo>
                    <a:pt x="33" y="547"/>
                    <a:pt x="31" y="541"/>
                    <a:pt x="36" y="538"/>
                  </a:cubicBezTo>
                  <a:cubicBezTo>
                    <a:pt x="41" y="534"/>
                    <a:pt x="38" y="529"/>
                    <a:pt x="34" y="527"/>
                  </a:cubicBezTo>
                  <a:cubicBezTo>
                    <a:pt x="28" y="524"/>
                    <a:pt x="28" y="521"/>
                    <a:pt x="34" y="521"/>
                  </a:cubicBezTo>
                  <a:cubicBezTo>
                    <a:pt x="38" y="521"/>
                    <a:pt x="44" y="521"/>
                    <a:pt x="45" y="515"/>
                  </a:cubicBezTo>
                  <a:cubicBezTo>
                    <a:pt x="41" y="511"/>
                    <a:pt x="34" y="515"/>
                    <a:pt x="33" y="507"/>
                  </a:cubicBezTo>
                  <a:cubicBezTo>
                    <a:pt x="30" y="500"/>
                    <a:pt x="35" y="492"/>
                    <a:pt x="33" y="484"/>
                  </a:cubicBezTo>
                  <a:cubicBezTo>
                    <a:pt x="30" y="482"/>
                    <a:pt x="25" y="481"/>
                    <a:pt x="27" y="474"/>
                  </a:cubicBezTo>
                  <a:cubicBezTo>
                    <a:pt x="25" y="469"/>
                    <a:pt x="27" y="463"/>
                    <a:pt x="32" y="461"/>
                  </a:cubicBezTo>
                  <a:cubicBezTo>
                    <a:pt x="36" y="459"/>
                    <a:pt x="32" y="451"/>
                    <a:pt x="31" y="447"/>
                  </a:cubicBezTo>
                  <a:cubicBezTo>
                    <a:pt x="32" y="437"/>
                    <a:pt x="28" y="427"/>
                    <a:pt x="34" y="419"/>
                  </a:cubicBezTo>
                  <a:cubicBezTo>
                    <a:pt x="36" y="409"/>
                    <a:pt x="37" y="399"/>
                    <a:pt x="39" y="390"/>
                  </a:cubicBezTo>
                  <a:cubicBezTo>
                    <a:pt x="41" y="386"/>
                    <a:pt x="47" y="385"/>
                    <a:pt x="49" y="381"/>
                  </a:cubicBezTo>
                  <a:cubicBezTo>
                    <a:pt x="43" y="368"/>
                    <a:pt x="42" y="352"/>
                    <a:pt x="45" y="338"/>
                  </a:cubicBezTo>
                  <a:cubicBezTo>
                    <a:pt x="48" y="331"/>
                    <a:pt x="55" y="329"/>
                    <a:pt x="57" y="322"/>
                  </a:cubicBezTo>
                  <a:cubicBezTo>
                    <a:pt x="58" y="315"/>
                    <a:pt x="53" y="307"/>
                    <a:pt x="57" y="301"/>
                  </a:cubicBezTo>
                  <a:cubicBezTo>
                    <a:pt x="60" y="292"/>
                    <a:pt x="66" y="285"/>
                    <a:pt x="67" y="276"/>
                  </a:cubicBezTo>
                  <a:cubicBezTo>
                    <a:pt x="67" y="263"/>
                    <a:pt x="63" y="251"/>
                    <a:pt x="60" y="238"/>
                  </a:cubicBezTo>
                  <a:cubicBezTo>
                    <a:pt x="59" y="232"/>
                    <a:pt x="55" y="226"/>
                    <a:pt x="55" y="220"/>
                  </a:cubicBezTo>
                  <a:cubicBezTo>
                    <a:pt x="56" y="212"/>
                    <a:pt x="57" y="203"/>
                    <a:pt x="62" y="196"/>
                  </a:cubicBezTo>
                  <a:cubicBezTo>
                    <a:pt x="67" y="195"/>
                    <a:pt x="67" y="189"/>
                    <a:pt x="66" y="184"/>
                  </a:cubicBezTo>
                  <a:cubicBezTo>
                    <a:pt x="66" y="177"/>
                    <a:pt x="63" y="169"/>
                    <a:pt x="67" y="162"/>
                  </a:cubicBezTo>
                  <a:cubicBezTo>
                    <a:pt x="70" y="154"/>
                    <a:pt x="73" y="145"/>
                    <a:pt x="79" y="139"/>
                  </a:cubicBezTo>
                  <a:cubicBezTo>
                    <a:pt x="81" y="133"/>
                    <a:pt x="84" y="127"/>
                    <a:pt x="85" y="121"/>
                  </a:cubicBezTo>
                  <a:cubicBezTo>
                    <a:pt x="89" y="120"/>
                    <a:pt x="96" y="123"/>
                    <a:pt x="96" y="115"/>
                  </a:cubicBezTo>
                  <a:cubicBezTo>
                    <a:pt x="93" y="112"/>
                    <a:pt x="89" y="108"/>
                    <a:pt x="91" y="102"/>
                  </a:cubicBezTo>
                  <a:cubicBezTo>
                    <a:pt x="95" y="98"/>
                    <a:pt x="94" y="94"/>
                    <a:pt x="91" y="89"/>
                  </a:cubicBezTo>
                  <a:cubicBezTo>
                    <a:pt x="89" y="83"/>
                    <a:pt x="90" y="77"/>
                    <a:pt x="93" y="72"/>
                  </a:cubicBezTo>
                  <a:cubicBezTo>
                    <a:pt x="92" y="68"/>
                    <a:pt x="90" y="61"/>
                    <a:pt x="96" y="59"/>
                  </a:cubicBezTo>
                  <a:cubicBezTo>
                    <a:pt x="101" y="55"/>
                    <a:pt x="109" y="54"/>
                    <a:pt x="114" y="48"/>
                  </a:cubicBezTo>
                  <a:cubicBezTo>
                    <a:pt x="116" y="41"/>
                    <a:pt x="118" y="35"/>
                    <a:pt x="119" y="28"/>
                  </a:cubicBezTo>
                  <a:cubicBezTo>
                    <a:pt x="113" y="24"/>
                    <a:pt x="117" y="21"/>
                    <a:pt x="120" y="17"/>
                  </a:cubicBezTo>
                  <a:cubicBezTo>
                    <a:pt x="125" y="11"/>
                    <a:pt x="129" y="5"/>
                    <a:pt x="134" y="0"/>
                  </a:cubicBezTo>
                  <a:cubicBezTo>
                    <a:pt x="138" y="4"/>
                    <a:pt x="143" y="7"/>
                    <a:pt x="149" y="5"/>
                  </a:cubicBezTo>
                  <a:cubicBezTo>
                    <a:pt x="155" y="4"/>
                    <a:pt x="164" y="5"/>
                    <a:pt x="166" y="14"/>
                  </a:cubicBezTo>
                  <a:cubicBezTo>
                    <a:pt x="167" y="22"/>
                    <a:pt x="169" y="22"/>
                    <a:pt x="171" y="15"/>
                  </a:cubicBezTo>
                  <a:cubicBezTo>
                    <a:pt x="174" y="11"/>
                    <a:pt x="174" y="2"/>
                    <a:pt x="179" y="3"/>
                  </a:cubicBezTo>
                  <a:cubicBezTo>
                    <a:pt x="186" y="4"/>
                    <a:pt x="193" y="3"/>
                    <a:pt x="199" y="6"/>
                  </a:cubicBezTo>
                  <a:cubicBezTo>
                    <a:pt x="206" y="18"/>
                    <a:pt x="215" y="29"/>
                    <a:pt x="223" y="39"/>
                  </a:cubicBezTo>
                  <a:cubicBezTo>
                    <a:pt x="229" y="45"/>
                    <a:pt x="235" y="48"/>
                    <a:pt x="242" y="49"/>
                  </a:cubicBezTo>
                  <a:cubicBezTo>
                    <a:pt x="252" y="53"/>
                    <a:pt x="259" y="64"/>
                    <a:pt x="269" y="68"/>
                  </a:cubicBezTo>
                  <a:cubicBezTo>
                    <a:pt x="275" y="72"/>
                    <a:pt x="281" y="73"/>
                    <a:pt x="286" y="78"/>
                  </a:cubicBezTo>
                  <a:cubicBezTo>
                    <a:pt x="285" y="84"/>
                    <a:pt x="282" y="90"/>
                    <a:pt x="279" y="96"/>
                  </a:cubicBezTo>
                  <a:cubicBezTo>
                    <a:pt x="276" y="100"/>
                    <a:pt x="274" y="105"/>
                    <a:pt x="277" y="110"/>
                  </a:cubicBezTo>
                  <a:cubicBezTo>
                    <a:pt x="275" y="115"/>
                    <a:pt x="269" y="117"/>
                    <a:pt x="268" y="123"/>
                  </a:cubicBezTo>
                  <a:cubicBezTo>
                    <a:pt x="274" y="124"/>
                    <a:pt x="279" y="118"/>
                    <a:pt x="285" y="120"/>
                  </a:cubicBezTo>
                  <a:cubicBezTo>
                    <a:pt x="294" y="125"/>
                    <a:pt x="304" y="126"/>
                    <a:pt x="313" y="121"/>
                  </a:cubicBezTo>
                  <a:cubicBezTo>
                    <a:pt x="317" y="119"/>
                    <a:pt x="321" y="129"/>
                    <a:pt x="323" y="123"/>
                  </a:cubicBezTo>
                  <a:cubicBezTo>
                    <a:pt x="328" y="114"/>
                    <a:pt x="339" y="111"/>
                    <a:pt x="340" y="99"/>
                  </a:cubicBezTo>
                  <a:cubicBezTo>
                    <a:pt x="342" y="95"/>
                    <a:pt x="341" y="86"/>
                    <a:pt x="345" y="86"/>
                  </a:cubicBezTo>
                  <a:cubicBezTo>
                    <a:pt x="349" y="86"/>
                    <a:pt x="355" y="83"/>
                    <a:pt x="357" y="89"/>
                  </a:cubicBezTo>
                  <a:cubicBezTo>
                    <a:pt x="359" y="95"/>
                    <a:pt x="361" y="100"/>
                    <a:pt x="360" y="106"/>
                  </a:cubicBezTo>
                  <a:cubicBezTo>
                    <a:pt x="359" y="112"/>
                    <a:pt x="360" y="121"/>
                    <a:pt x="354" y="123"/>
                  </a:cubicBezTo>
                  <a:cubicBezTo>
                    <a:pt x="346" y="128"/>
                    <a:pt x="337" y="131"/>
                    <a:pt x="331" y="140"/>
                  </a:cubicBezTo>
                  <a:cubicBezTo>
                    <a:pt x="315" y="158"/>
                    <a:pt x="299" y="177"/>
                    <a:pt x="285" y="198"/>
                  </a:cubicBezTo>
                  <a:cubicBezTo>
                    <a:pt x="283" y="214"/>
                    <a:pt x="276" y="230"/>
                    <a:pt x="280" y="246"/>
                  </a:cubicBezTo>
                  <a:cubicBezTo>
                    <a:pt x="282" y="254"/>
                    <a:pt x="275" y="258"/>
                    <a:pt x="274" y="264"/>
                  </a:cubicBezTo>
                  <a:cubicBezTo>
                    <a:pt x="272" y="270"/>
                    <a:pt x="278" y="277"/>
                    <a:pt x="273" y="283"/>
                  </a:cubicBezTo>
                  <a:cubicBezTo>
                    <a:pt x="268" y="288"/>
                    <a:pt x="275" y="292"/>
                    <a:pt x="278" y="295"/>
                  </a:cubicBezTo>
                  <a:cubicBezTo>
                    <a:pt x="283" y="300"/>
                    <a:pt x="292" y="300"/>
                    <a:pt x="295" y="308"/>
                  </a:cubicBezTo>
                  <a:cubicBezTo>
                    <a:pt x="294" y="313"/>
                    <a:pt x="289" y="317"/>
                    <a:pt x="292" y="323"/>
                  </a:cubicBezTo>
                  <a:cubicBezTo>
                    <a:pt x="293" y="329"/>
                    <a:pt x="299" y="329"/>
                    <a:pt x="302" y="332"/>
                  </a:cubicBezTo>
                  <a:cubicBezTo>
                    <a:pt x="304" y="338"/>
                    <a:pt x="305" y="343"/>
                    <a:pt x="301" y="347"/>
                  </a:cubicBezTo>
                  <a:cubicBezTo>
                    <a:pt x="298" y="354"/>
                    <a:pt x="292" y="359"/>
                    <a:pt x="289" y="366"/>
                  </a:cubicBezTo>
                  <a:cubicBezTo>
                    <a:pt x="287" y="376"/>
                    <a:pt x="278" y="377"/>
                    <a:pt x="272" y="380"/>
                  </a:cubicBezTo>
                  <a:cubicBezTo>
                    <a:pt x="255" y="386"/>
                    <a:pt x="237" y="388"/>
                    <a:pt x="219" y="389"/>
                  </a:cubicBezTo>
                  <a:cubicBezTo>
                    <a:pt x="214" y="388"/>
                    <a:pt x="208" y="388"/>
                    <a:pt x="203" y="386"/>
                  </a:cubicBezTo>
                  <a:cubicBezTo>
                    <a:pt x="201" y="390"/>
                    <a:pt x="201" y="396"/>
                    <a:pt x="205" y="399"/>
                  </a:cubicBezTo>
                  <a:cubicBezTo>
                    <a:pt x="210" y="401"/>
                    <a:pt x="204" y="407"/>
                    <a:pt x="203" y="411"/>
                  </a:cubicBezTo>
                  <a:cubicBezTo>
                    <a:pt x="199" y="415"/>
                    <a:pt x="200" y="421"/>
                    <a:pt x="203" y="426"/>
                  </a:cubicBezTo>
                  <a:cubicBezTo>
                    <a:pt x="206" y="432"/>
                    <a:pt x="198" y="433"/>
                    <a:pt x="195" y="435"/>
                  </a:cubicBezTo>
                  <a:cubicBezTo>
                    <a:pt x="186" y="439"/>
                    <a:pt x="176" y="439"/>
                    <a:pt x="167" y="434"/>
                  </a:cubicBezTo>
                  <a:cubicBezTo>
                    <a:pt x="163" y="433"/>
                    <a:pt x="158" y="429"/>
                    <a:pt x="153" y="430"/>
                  </a:cubicBezTo>
                  <a:cubicBezTo>
                    <a:pt x="149" y="435"/>
                    <a:pt x="153" y="442"/>
                    <a:pt x="155" y="446"/>
                  </a:cubicBezTo>
                  <a:cubicBezTo>
                    <a:pt x="157" y="452"/>
                    <a:pt x="151" y="458"/>
                    <a:pt x="156" y="462"/>
                  </a:cubicBezTo>
                  <a:cubicBezTo>
                    <a:pt x="159" y="466"/>
                    <a:pt x="163" y="468"/>
                    <a:pt x="168" y="467"/>
                  </a:cubicBezTo>
                  <a:cubicBezTo>
                    <a:pt x="172" y="464"/>
                    <a:pt x="164" y="459"/>
                    <a:pt x="173" y="460"/>
                  </a:cubicBezTo>
                  <a:cubicBezTo>
                    <a:pt x="178" y="456"/>
                    <a:pt x="178" y="464"/>
                    <a:pt x="179" y="469"/>
                  </a:cubicBezTo>
                  <a:cubicBezTo>
                    <a:pt x="181" y="474"/>
                    <a:pt x="176" y="476"/>
                    <a:pt x="172" y="476"/>
                  </a:cubicBezTo>
                  <a:cubicBezTo>
                    <a:pt x="170" y="472"/>
                    <a:pt x="167" y="469"/>
                    <a:pt x="162" y="471"/>
                  </a:cubicBezTo>
                  <a:cubicBezTo>
                    <a:pt x="159" y="471"/>
                    <a:pt x="149" y="474"/>
                    <a:pt x="155" y="477"/>
                  </a:cubicBezTo>
                  <a:cubicBezTo>
                    <a:pt x="159" y="477"/>
                    <a:pt x="166" y="478"/>
                    <a:pt x="166" y="480"/>
                  </a:cubicBezTo>
                  <a:cubicBezTo>
                    <a:pt x="161" y="484"/>
                    <a:pt x="153" y="485"/>
                    <a:pt x="150" y="492"/>
                  </a:cubicBezTo>
                  <a:cubicBezTo>
                    <a:pt x="147" y="498"/>
                    <a:pt x="153" y="506"/>
                    <a:pt x="147" y="510"/>
                  </a:cubicBezTo>
                  <a:cubicBezTo>
                    <a:pt x="144" y="514"/>
                    <a:pt x="141" y="519"/>
                    <a:pt x="146" y="522"/>
                  </a:cubicBezTo>
                  <a:cubicBezTo>
                    <a:pt x="138" y="525"/>
                    <a:pt x="128" y="523"/>
                    <a:pt x="120" y="531"/>
                  </a:cubicBezTo>
                  <a:cubicBezTo>
                    <a:pt x="115" y="535"/>
                    <a:pt x="111" y="541"/>
                    <a:pt x="109" y="548"/>
                  </a:cubicBezTo>
                  <a:cubicBezTo>
                    <a:pt x="109" y="560"/>
                    <a:pt x="118" y="567"/>
                    <a:pt x="126" y="571"/>
                  </a:cubicBezTo>
                  <a:cubicBezTo>
                    <a:pt x="130" y="575"/>
                    <a:pt x="136" y="573"/>
                    <a:pt x="141" y="576"/>
                  </a:cubicBezTo>
                  <a:cubicBezTo>
                    <a:pt x="142" y="581"/>
                    <a:pt x="140" y="586"/>
                    <a:pt x="139" y="591"/>
                  </a:cubicBezTo>
                  <a:cubicBezTo>
                    <a:pt x="135" y="599"/>
                    <a:pt x="126" y="600"/>
                    <a:pt x="120" y="605"/>
                  </a:cubicBezTo>
                  <a:cubicBezTo>
                    <a:pt x="115" y="609"/>
                    <a:pt x="108" y="614"/>
                    <a:pt x="106" y="622"/>
                  </a:cubicBezTo>
                  <a:cubicBezTo>
                    <a:pt x="105" y="626"/>
                    <a:pt x="108" y="632"/>
                    <a:pt x="104" y="636"/>
                  </a:cubicBezTo>
                  <a:cubicBezTo>
                    <a:pt x="100" y="642"/>
                    <a:pt x="92" y="643"/>
                    <a:pt x="86" y="646"/>
                  </a:cubicBezTo>
                  <a:cubicBezTo>
                    <a:pt x="80" y="649"/>
                    <a:pt x="79" y="659"/>
                    <a:pt x="79" y="666"/>
                  </a:cubicBezTo>
                  <a:cubicBezTo>
                    <a:pt x="81" y="677"/>
                    <a:pt x="88" y="685"/>
                    <a:pt x="93" y="693"/>
                  </a:cubicBezTo>
                  <a:cubicBezTo>
                    <a:pt x="93" y="694"/>
                    <a:pt x="92" y="693"/>
                    <a:pt x="92" y="694"/>
                  </a:cubicBezTo>
                  <a:close/>
                  <a:moveTo>
                    <a:pt x="87" y="712"/>
                  </a:moveTo>
                  <a:cubicBezTo>
                    <a:pt x="90" y="718"/>
                    <a:pt x="97" y="711"/>
                    <a:pt x="99" y="717"/>
                  </a:cubicBezTo>
                  <a:cubicBezTo>
                    <a:pt x="105" y="726"/>
                    <a:pt x="112" y="731"/>
                    <a:pt x="119" y="738"/>
                  </a:cubicBezTo>
                  <a:cubicBezTo>
                    <a:pt x="124" y="740"/>
                    <a:pt x="129" y="745"/>
                    <a:pt x="135" y="744"/>
                  </a:cubicBezTo>
                  <a:cubicBezTo>
                    <a:pt x="139" y="747"/>
                    <a:pt x="145" y="746"/>
                    <a:pt x="150" y="746"/>
                  </a:cubicBezTo>
                  <a:cubicBezTo>
                    <a:pt x="150" y="753"/>
                    <a:pt x="143" y="750"/>
                    <a:pt x="139" y="751"/>
                  </a:cubicBezTo>
                  <a:cubicBezTo>
                    <a:pt x="133" y="751"/>
                    <a:pt x="126" y="756"/>
                    <a:pt x="120" y="752"/>
                  </a:cubicBezTo>
                  <a:cubicBezTo>
                    <a:pt x="110" y="748"/>
                    <a:pt x="100" y="749"/>
                    <a:pt x="90" y="749"/>
                  </a:cubicBezTo>
                  <a:cubicBezTo>
                    <a:pt x="84" y="752"/>
                    <a:pt x="88" y="741"/>
                    <a:pt x="87" y="737"/>
                  </a:cubicBezTo>
                  <a:cubicBezTo>
                    <a:pt x="87" y="729"/>
                    <a:pt x="87" y="720"/>
                    <a:pt x="87" y="71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7" name="Freeform 2836"/>
            <p:cNvSpPr>
              <a:spLocks/>
            </p:cNvSpPr>
            <p:nvPr/>
          </p:nvSpPr>
          <p:spPr bwMode="auto">
            <a:xfrm>
              <a:off x="2467134" y="3746802"/>
              <a:ext cx="106272" cy="97110"/>
            </a:xfrm>
            <a:custGeom>
              <a:avLst/>
              <a:gdLst/>
              <a:ahLst/>
              <a:cxnLst>
                <a:cxn ang="0">
                  <a:pos x="197" y="20"/>
                </a:cxn>
                <a:cxn ang="0">
                  <a:pos x="206" y="30"/>
                </a:cxn>
                <a:cxn ang="0">
                  <a:pos x="207" y="63"/>
                </a:cxn>
                <a:cxn ang="0">
                  <a:pos x="217" y="77"/>
                </a:cxn>
                <a:cxn ang="0">
                  <a:pos x="213" y="90"/>
                </a:cxn>
                <a:cxn ang="0">
                  <a:pos x="186" y="90"/>
                </a:cxn>
                <a:cxn ang="0">
                  <a:pos x="176" y="98"/>
                </a:cxn>
                <a:cxn ang="0">
                  <a:pos x="168" y="106"/>
                </a:cxn>
                <a:cxn ang="0">
                  <a:pos x="165" y="117"/>
                </a:cxn>
                <a:cxn ang="0">
                  <a:pos x="148" y="125"/>
                </a:cxn>
                <a:cxn ang="0">
                  <a:pos x="123" y="140"/>
                </a:cxn>
                <a:cxn ang="0">
                  <a:pos x="114" y="147"/>
                </a:cxn>
                <a:cxn ang="0">
                  <a:pos x="102" y="151"/>
                </a:cxn>
                <a:cxn ang="0">
                  <a:pos x="82" y="166"/>
                </a:cxn>
                <a:cxn ang="0">
                  <a:pos x="81" y="190"/>
                </a:cxn>
                <a:cxn ang="0">
                  <a:pos x="0" y="191"/>
                </a:cxn>
                <a:cxn ang="0">
                  <a:pos x="17" y="180"/>
                </a:cxn>
                <a:cxn ang="0">
                  <a:pos x="50" y="154"/>
                </a:cxn>
                <a:cxn ang="0">
                  <a:pos x="63" y="126"/>
                </a:cxn>
                <a:cxn ang="0">
                  <a:pos x="63" y="100"/>
                </a:cxn>
                <a:cxn ang="0">
                  <a:pos x="70" y="80"/>
                </a:cxn>
                <a:cxn ang="0">
                  <a:pos x="80" y="66"/>
                </a:cxn>
                <a:cxn ang="0">
                  <a:pos x="116" y="40"/>
                </a:cxn>
                <a:cxn ang="0">
                  <a:pos x="130" y="5"/>
                </a:cxn>
                <a:cxn ang="0">
                  <a:pos x="140" y="6"/>
                </a:cxn>
                <a:cxn ang="0">
                  <a:pos x="155" y="18"/>
                </a:cxn>
                <a:cxn ang="0">
                  <a:pos x="183" y="12"/>
                </a:cxn>
                <a:cxn ang="0">
                  <a:pos x="193" y="20"/>
                </a:cxn>
                <a:cxn ang="0">
                  <a:pos x="197" y="20"/>
                </a:cxn>
              </a:cxnLst>
              <a:rect l="0" t="0" r="r" b="b"/>
              <a:pathLst>
                <a:path w="217" h="191">
                  <a:moveTo>
                    <a:pt x="197" y="20"/>
                  </a:moveTo>
                  <a:cubicBezTo>
                    <a:pt x="198" y="26"/>
                    <a:pt x="203" y="26"/>
                    <a:pt x="206" y="30"/>
                  </a:cubicBezTo>
                  <a:cubicBezTo>
                    <a:pt x="208" y="41"/>
                    <a:pt x="206" y="52"/>
                    <a:pt x="207" y="63"/>
                  </a:cubicBezTo>
                  <a:cubicBezTo>
                    <a:pt x="209" y="69"/>
                    <a:pt x="212" y="74"/>
                    <a:pt x="217" y="77"/>
                  </a:cubicBezTo>
                  <a:cubicBezTo>
                    <a:pt x="217" y="81"/>
                    <a:pt x="217" y="90"/>
                    <a:pt x="213" y="90"/>
                  </a:cubicBezTo>
                  <a:cubicBezTo>
                    <a:pt x="204" y="89"/>
                    <a:pt x="195" y="90"/>
                    <a:pt x="186" y="90"/>
                  </a:cubicBezTo>
                  <a:cubicBezTo>
                    <a:pt x="185" y="95"/>
                    <a:pt x="181" y="98"/>
                    <a:pt x="176" y="98"/>
                  </a:cubicBezTo>
                  <a:cubicBezTo>
                    <a:pt x="172" y="98"/>
                    <a:pt x="166" y="99"/>
                    <a:pt x="168" y="106"/>
                  </a:cubicBezTo>
                  <a:cubicBezTo>
                    <a:pt x="172" y="111"/>
                    <a:pt x="171" y="116"/>
                    <a:pt x="165" y="117"/>
                  </a:cubicBezTo>
                  <a:cubicBezTo>
                    <a:pt x="160" y="121"/>
                    <a:pt x="154" y="123"/>
                    <a:pt x="148" y="125"/>
                  </a:cubicBezTo>
                  <a:cubicBezTo>
                    <a:pt x="143" y="137"/>
                    <a:pt x="132" y="140"/>
                    <a:pt x="123" y="140"/>
                  </a:cubicBezTo>
                  <a:cubicBezTo>
                    <a:pt x="123" y="147"/>
                    <a:pt x="119" y="149"/>
                    <a:pt x="114" y="147"/>
                  </a:cubicBezTo>
                  <a:cubicBezTo>
                    <a:pt x="110" y="146"/>
                    <a:pt x="106" y="147"/>
                    <a:pt x="102" y="151"/>
                  </a:cubicBezTo>
                  <a:cubicBezTo>
                    <a:pt x="95" y="156"/>
                    <a:pt x="89" y="162"/>
                    <a:pt x="82" y="166"/>
                  </a:cubicBezTo>
                  <a:cubicBezTo>
                    <a:pt x="81" y="174"/>
                    <a:pt x="81" y="182"/>
                    <a:pt x="81" y="190"/>
                  </a:cubicBezTo>
                  <a:cubicBezTo>
                    <a:pt x="54" y="191"/>
                    <a:pt x="27" y="190"/>
                    <a:pt x="0" y="191"/>
                  </a:cubicBezTo>
                  <a:cubicBezTo>
                    <a:pt x="3" y="182"/>
                    <a:pt x="11" y="183"/>
                    <a:pt x="17" y="180"/>
                  </a:cubicBezTo>
                  <a:cubicBezTo>
                    <a:pt x="30" y="177"/>
                    <a:pt x="40" y="164"/>
                    <a:pt x="50" y="154"/>
                  </a:cubicBezTo>
                  <a:cubicBezTo>
                    <a:pt x="56" y="146"/>
                    <a:pt x="65" y="138"/>
                    <a:pt x="63" y="126"/>
                  </a:cubicBezTo>
                  <a:cubicBezTo>
                    <a:pt x="59" y="118"/>
                    <a:pt x="57" y="108"/>
                    <a:pt x="63" y="100"/>
                  </a:cubicBezTo>
                  <a:cubicBezTo>
                    <a:pt x="66" y="94"/>
                    <a:pt x="72" y="88"/>
                    <a:pt x="70" y="80"/>
                  </a:cubicBezTo>
                  <a:cubicBezTo>
                    <a:pt x="71" y="73"/>
                    <a:pt x="77" y="71"/>
                    <a:pt x="80" y="66"/>
                  </a:cubicBezTo>
                  <a:cubicBezTo>
                    <a:pt x="90" y="53"/>
                    <a:pt x="107" y="55"/>
                    <a:pt x="116" y="40"/>
                  </a:cubicBezTo>
                  <a:cubicBezTo>
                    <a:pt x="123" y="29"/>
                    <a:pt x="126" y="17"/>
                    <a:pt x="130" y="5"/>
                  </a:cubicBezTo>
                  <a:cubicBezTo>
                    <a:pt x="134" y="2"/>
                    <a:pt x="138" y="0"/>
                    <a:pt x="140" y="6"/>
                  </a:cubicBezTo>
                  <a:cubicBezTo>
                    <a:pt x="143" y="13"/>
                    <a:pt x="150" y="15"/>
                    <a:pt x="155" y="18"/>
                  </a:cubicBezTo>
                  <a:cubicBezTo>
                    <a:pt x="164" y="18"/>
                    <a:pt x="175" y="20"/>
                    <a:pt x="183" y="12"/>
                  </a:cubicBezTo>
                  <a:cubicBezTo>
                    <a:pt x="185" y="18"/>
                    <a:pt x="189" y="20"/>
                    <a:pt x="193" y="20"/>
                  </a:cubicBezTo>
                  <a:cubicBezTo>
                    <a:pt x="195" y="20"/>
                    <a:pt x="196" y="20"/>
                    <a:pt x="197" y="2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8" name="Freeform 2837"/>
            <p:cNvSpPr>
              <a:spLocks/>
            </p:cNvSpPr>
            <p:nvPr/>
          </p:nvSpPr>
          <p:spPr bwMode="auto">
            <a:xfrm>
              <a:off x="2505611" y="3732144"/>
              <a:ext cx="185057" cy="212543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1" y="194"/>
                </a:cxn>
                <a:cxn ang="0">
                  <a:pos x="27" y="175"/>
                </a:cxn>
                <a:cxn ang="0">
                  <a:pos x="40" y="175"/>
                </a:cxn>
                <a:cxn ang="0">
                  <a:pos x="49" y="168"/>
                </a:cxn>
                <a:cxn ang="0">
                  <a:pos x="67" y="153"/>
                </a:cxn>
                <a:cxn ang="0">
                  <a:pos x="89" y="142"/>
                </a:cxn>
                <a:cxn ang="0">
                  <a:pos x="88" y="127"/>
                </a:cxn>
                <a:cxn ang="0">
                  <a:pos x="104" y="119"/>
                </a:cxn>
                <a:cxn ang="0">
                  <a:pos x="116" y="118"/>
                </a:cxn>
                <a:cxn ang="0">
                  <a:pos x="134" y="118"/>
                </a:cxn>
                <a:cxn ang="0">
                  <a:pos x="134" y="103"/>
                </a:cxn>
                <a:cxn ang="0">
                  <a:pos x="126" y="82"/>
                </a:cxn>
                <a:cxn ang="0">
                  <a:pos x="124" y="57"/>
                </a:cxn>
                <a:cxn ang="0">
                  <a:pos x="118" y="48"/>
                </a:cxn>
                <a:cxn ang="0">
                  <a:pos x="132" y="38"/>
                </a:cxn>
                <a:cxn ang="0">
                  <a:pos x="146" y="31"/>
                </a:cxn>
                <a:cxn ang="0">
                  <a:pos x="157" y="30"/>
                </a:cxn>
                <a:cxn ang="0">
                  <a:pos x="184" y="15"/>
                </a:cxn>
                <a:cxn ang="0">
                  <a:pos x="207" y="10"/>
                </a:cxn>
                <a:cxn ang="0">
                  <a:pos x="222" y="8"/>
                </a:cxn>
                <a:cxn ang="0">
                  <a:pos x="239" y="8"/>
                </a:cxn>
                <a:cxn ang="0">
                  <a:pos x="261" y="9"/>
                </a:cxn>
                <a:cxn ang="0">
                  <a:pos x="272" y="3"/>
                </a:cxn>
                <a:cxn ang="0">
                  <a:pos x="285" y="5"/>
                </a:cxn>
                <a:cxn ang="0">
                  <a:pos x="297" y="8"/>
                </a:cxn>
                <a:cxn ang="0">
                  <a:pos x="311" y="7"/>
                </a:cxn>
                <a:cxn ang="0">
                  <a:pos x="306" y="17"/>
                </a:cxn>
                <a:cxn ang="0">
                  <a:pos x="306" y="54"/>
                </a:cxn>
                <a:cxn ang="0">
                  <a:pos x="293" y="72"/>
                </a:cxn>
                <a:cxn ang="0">
                  <a:pos x="297" y="93"/>
                </a:cxn>
                <a:cxn ang="0">
                  <a:pos x="309" y="109"/>
                </a:cxn>
                <a:cxn ang="0">
                  <a:pos x="319" y="119"/>
                </a:cxn>
                <a:cxn ang="0">
                  <a:pos x="329" y="158"/>
                </a:cxn>
                <a:cxn ang="0">
                  <a:pos x="329" y="172"/>
                </a:cxn>
                <a:cxn ang="0">
                  <a:pos x="333" y="206"/>
                </a:cxn>
                <a:cxn ang="0">
                  <a:pos x="332" y="225"/>
                </a:cxn>
                <a:cxn ang="0">
                  <a:pos x="333" y="245"/>
                </a:cxn>
                <a:cxn ang="0">
                  <a:pos x="326" y="255"/>
                </a:cxn>
                <a:cxn ang="0">
                  <a:pos x="338" y="280"/>
                </a:cxn>
                <a:cxn ang="0">
                  <a:pos x="347" y="289"/>
                </a:cxn>
                <a:cxn ang="0">
                  <a:pos x="363" y="294"/>
                </a:cxn>
                <a:cxn ang="0">
                  <a:pos x="372" y="311"/>
                </a:cxn>
                <a:cxn ang="0">
                  <a:pos x="333" y="339"/>
                </a:cxn>
                <a:cxn ang="0">
                  <a:pos x="287" y="375"/>
                </a:cxn>
                <a:cxn ang="0">
                  <a:pos x="260" y="403"/>
                </a:cxn>
                <a:cxn ang="0">
                  <a:pos x="214" y="414"/>
                </a:cxn>
                <a:cxn ang="0">
                  <a:pos x="213" y="395"/>
                </a:cxn>
                <a:cxn ang="0">
                  <a:pos x="198" y="388"/>
                </a:cxn>
                <a:cxn ang="0">
                  <a:pos x="188" y="385"/>
                </a:cxn>
                <a:cxn ang="0">
                  <a:pos x="177" y="372"/>
                </a:cxn>
                <a:cxn ang="0">
                  <a:pos x="171" y="361"/>
                </a:cxn>
                <a:cxn ang="0">
                  <a:pos x="75" y="282"/>
                </a:cxn>
                <a:cxn ang="0">
                  <a:pos x="16" y="238"/>
                </a:cxn>
                <a:cxn ang="0">
                  <a:pos x="0" y="227"/>
                </a:cxn>
              </a:cxnLst>
              <a:rect l="0" t="0" r="r" b="b"/>
              <a:pathLst>
                <a:path w="372" h="414">
                  <a:moveTo>
                    <a:pt x="0" y="227"/>
                  </a:moveTo>
                  <a:cubicBezTo>
                    <a:pt x="0" y="216"/>
                    <a:pt x="0" y="205"/>
                    <a:pt x="1" y="194"/>
                  </a:cubicBezTo>
                  <a:cubicBezTo>
                    <a:pt x="10" y="189"/>
                    <a:pt x="18" y="179"/>
                    <a:pt x="27" y="175"/>
                  </a:cubicBezTo>
                  <a:cubicBezTo>
                    <a:pt x="32" y="175"/>
                    <a:pt x="36" y="176"/>
                    <a:pt x="40" y="175"/>
                  </a:cubicBezTo>
                  <a:cubicBezTo>
                    <a:pt x="40" y="168"/>
                    <a:pt x="44" y="167"/>
                    <a:pt x="49" y="168"/>
                  </a:cubicBezTo>
                  <a:cubicBezTo>
                    <a:pt x="56" y="166"/>
                    <a:pt x="64" y="162"/>
                    <a:pt x="67" y="153"/>
                  </a:cubicBezTo>
                  <a:cubicBezTo>
                    <a:pt x="75" y="151"/>
                    <a:pt x="83" y="147"/>
                    <a:pt x="89" y="142"/>
                  </a:cubicBezTo>
                  <a:cubicBezTo>
                    <a:pt x="90" y="138"/>
                    <a:pt x="84" y="131"/>
                    <a:pt x="88" y="127"/>
                  </a:cubicBezTo>
                  <a:cubicBezTo>
                    <a:pt x="94" y="124"/>
                    <a:pt x="102" y="128"/>
                    <a:pt x="104" y="119"/>
                  </a:cubicBezTo>
                  <a:cubicBezTo>
                    <a:pt x="107" y="115"/>
                    <a:pt x="113" y="119"/>
                    <a:pt x="116" y="118"/>
                  </a:cubicBezTo>
                  <a:cubicBezTo>
                    <a:pt x="122" y="118"/>
                    <a:pt x="128" y="118"/>
                    <a:pt x="134" y="118"/>
                  </a:cubicBezTo>
                  <a:cubicBezTo>
                    <a:pt x="134" y="113"/>
                    <a:pt x="139" y="106"/>
                    <a:pt x="134" y="103"/>
                  </a:cubicBezTo>
                  <a:cubicBezTo>
                    <a:pt x="129" y="98"/>
                    <a:pt x="125" y="91"/>
                    <a:pt x="126" y="82"/>
                  </a:cubicBezTo>
                  <a:cubicBezTo>
                    <a:pt x="126" y="74"/>
                    <a:pt x="127" y="64"/>
                    <a:pt x="124" y="57"/>
                  </a:cubicBezTo>
                  <a:cubicBezTo>
                    <a:pt x="121" y="56"/>
                    <a:pt x="114" y="50"/>
                    <a:pt x="118" y="48"/>
                  </a:cubicBezTo>
                  <a:cubicBezTo>
                    <a:pt x="124" y="48"/>
                    <a:pt x="130" y="45"/>
                    <a:pt x="132" y="38"/>
                  </a:cubicBezTo>
                  <a:cubicBezTo>
                    <a:pt x="136" y="33"/>
                    <a:pt x="142" y="34"/>
                    <a:pt x="146" y="31"/>
                  </a:cubicBezTo>
                  <a:cubicBezTo>
                    <a:pt x="149" y="28"/>
                    <a:pt x="154" y="36"/>
                    <a:pt x="157" y="30"/>
                  </a:cubicBezTo>
                  <a:cubicBezTo>
                    <a:pt x="163" y="20"/>
                    <a:pt x="174" y="15"/>
                    <a:pt x="184" y="15"/>
                  </a:cubicBezTo>
                  <a:cubicBezTo>
                    <a:pt x="192" y="14"/>
                    <a:pt x="200" y="16"/>
                    <a:pt x="207" y="10"/>
                  </a:cubicBezTo>
                  <a:cubicBezTo>
                    <a:pt x="212" y="14"/>
                    <a:pt x="217" y="12"/>
                    <a:pt x="222" y="8"/>
                  </a:cubicBezTo>
                  <a:cubicBezTo>
                    <a:pt x="227" y="7"/>
                    <a:pt x="233" y="7"/>
                    <a:pt x="239" y="8"/>
                  </a:cubicBezTo>
                  <a:cubicBezTo>
                    <a:pt x="246" y="12"/>
                    <a:pt x="254" y="12"/>
                    <a:pt x="261" y="9"/>
                  </a:cubicBezTo>
                  <a:cubicBezTo>
                    <a:pt x="266" y="10"/>
                    <a:pt x="268" y="1"/>
                    <a:pt x="272" y="3"/>
                  </a:cubicBezTo>
                  <a:cubicBezTo>
                    <a:pt x="276" y="5"/>
                    <a:pt x="281" y="11"/>
                    <a:pt x="285" y="5"/>
                  </a:cubicBezTo>
                  <a:cubicBezTo>
                    <a:pt x="288" y="0"/>
                    <a:pt x="295" y="2"/>
                    <a:pt x="297" y="8"/>
                  </a:cubicBezTo>
                  <a:cubicBezTo>
                    <a:pt x="301" y="10"/>
                    <a:pt x="306" y="6"/>
                    <a:pt x="311" y="7"/>
                  </a:cubicBezTo>
                  <a:cubicBezTo>
                    <a:pt x="314" y="9"/>
                    <a:pt x="305" y="13"/>
                    <a:pt x="306" y="17"/>
                  </a:cubicBezTo>
                  <a:cubicBezTo>
                    <a:pt x="305" y="30"/>
                    <a:pt x="307" y="42"/>
                    <a:pt x="306" y="54"/>
                  </a:cubicBezTo>
                  <a:cubicBezTo>
                    <a:pt x="304" y="63"/>
                    <a:pt x="296" y="65"/>
                    <a:pt x="293" y="72"/>
                  </a:cubicBezTo>
                  <a:cubicBezTo>
                    <a:pt x="291" y="79"/>
                    <a:pt x="295" y="86"/>
                    <a:pt x="297" y="93"/>
                  </a:cubicBezTo>
                  <a:cubicBezTo>
                    <a:pt x="304" y="93"/>
                    <a:pt x="306" y="103"/>
                    <a:pt x="309" y="109"/>
                  </a:cubicBezTo>
                  <a:cubicBezTo>
                    <a:pt x="312" y="113"/>
                    <a:pt x="317" y="114"/>
                    <a:pt x="319" y="119"/>
                  </a:cubicBezTo>
                  <a:cubicBezTo>
                    <a:pt x="322" y="132"/>
                    <a:pt x="325" y="146"/>
                    <a:pt x="329" y="158"/>
                  </a:cubicBezTo>
                  <a:cubicBezTo>
                    <a:pt x="324" y="162"/>
                    <a:pt x="326" y="167"/>
                    <a:pt x="329" y="172"/>
                  </a:cubicBezTo>
                  <a:cubicBezTo>
                    <a:pt x="334" y="182"/>
                    <a:pt x="335" y="194"/>
                    <a:pt x="333" y="206"/>
                  </a:cubicBezTo>
                  <a:cubicBezTo>
                    <a:pt x="335" y="212"/>
                    <a:pt x="332" y="218"/>
                    <a:pt x="332" y="225"/>
                  </a:cubicBezTo>
                  <a:cubicBezTo>
                    <a:pt x="334" y="231"/>
                    <a:pt x="337" y="239"/>
                    <a:pt x="333" y="245"/>
                  </a:cubicBezTo>
                  <a:cubicBezTo>
                    <a:pt x="331" y="248"/>
                    <a:pt x="324" y="249"/>
                    <a:pt x="326" y="255"/>
                  </a:cubicBezTo>
                  <a:cubicBezTo>
                    <a:pt x="331" y="263"/>
                    <a:pt x="337" y="270"/>
                    <a:pt x="338" y="280"/>
                  </a:cubicBezTo>
                  <a:cubicBezTo>
                    <a:pt x="340" y="283"/>
                    <a:pt x="342" y="293"/>
                    <a:pt x="347" y="289"/>
                  </a:cubicBezTo>
                  <a:cubicBezTo>
                    <a:pt x="352" y="288"/>
                    <a:pt x="358" y="292"/>
                    <a:pt x="363" y="294"/>
                  </a:cubicBezTo>
                  <a:cubicBezTo>
                    <a:pt x="367" y="299"/>
                    <a:pt x="368" y="306"/>
                    <a:pt x="372" y="311"/>
                  </a:cubicBezTo>
                  <a:cubicBezTo>
                    <a:pt x="359" y="321"/>
                    <a:pt x="346" y="329"/>
                    <a:pt x="333" y="339"/>
                  </a:cubicBezTo>
                  <a:cubicBezTo>
                    <a:pt x="317" y="350"/>
                    <a:pt x="301" y="361"/>
                    <a:pt x="287" y="375"/>
                  </a:cubicBezTo>
                  <a:cubicBezTo>
                    <a:pt x="278" y="384"/>
                    <a:pt x="269" y="395"/>
                    <a:pt x="260" y="403"/>
                  </a:cubicBezTo>
                  <a:cubicBezTo>
                    <a:pt x="245" y="407"/>
                    <a:pt x="229" y="411"/>
                    <a:pt x="214" y="414"/>
                  </a:cubicBezTo>
                  <a:cubicBezTo>
                    <a:pt x="211" y="408"/>
                    <a:pt x="217" y="401"/>
                    <a:pt x="213" y="395"/>
                  </a:cubicBezTo>
                  <a:cubicBezTo>
                    <a:pt x="210" y="388"/>
                    <a:pt x="202" y="394"/>
                    <a:pt x="198" y="388"/>
                  </a:cubicBezTo>
                  <a:cubicBezTo>
                    <a:pt x="195" y="380"/>
                    <a:pt x="192" y="390"/>
                    <a:pt x="188" y="385"/>
                  </a:cubicBezTo>
                  <a:cubicBezTo>
                    <a:pt x="185" y="381"/>
                    <a:pt x="180" y="377"/>
                    <a:pt x="177" y="372"/>
                  </a:cubicBezTo>
                  <a:cubicBezTo>
                    <a:pt x="178" y="367"/>
                    <a:pt x="175" y="363"/>
                    <a:pt x="171" y="361"/>
                  </a:cubicBezTo>
                  <a:cubicBezTo>
                    <a:pt x="138" y="337"/>
                    <a:pt x="107" y="308"/>
                    <a:pt x="75" y="282"/>
                  </a:cubicBezTo>
                  <a:cubicBezTo>
                    <a:pt x="56" y="267"/>
                    <a:pt x="36" y="252"/>
                    <a:pt x="16" y="238"/>
                  </a:cubicBezTo>
                  <a:cubicBezTo>
                    <a:pt x="11" y="234"/>
                    <a:pt x="5" y="231"/>
                    <a:pt x="0" y="22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9" name="Freeform 2838"/>
            <p:cNvSpPr>
              <a:spLocks/>
            </p:cNvSpPr>
            <p:nvPr/>
          </p:nvSpPr>
          <p:spPr bwMode="auto">
            <a:xfrm>
              <a:off x="2650360" y="3728480"/>
              <a:ext cx="34814" cy="84284"/>
            </a:xfrm>
            <a:custGeom>
              <a:avLst/>
              <a:gdLst/>
              <a:ahLst/>
              <a:cxnLst>
                <a:cxn ang="0">
                  <a:pos x="72" y="95"/>
                </a:cxn>
                <a:cxn ang="0">
                  <a:pos x="72" y="112"/>
                </a:cxn>
                <a:cxn ang="0">
                  <a:pos x="62" y="121"/>
                </a:cxn>
                <a:cxn ang="0">
                  <a:pos x="48" y="134"/>
                </a:cxn>
                <a:cxn ang="0">
                  <a:pos x="48" y="151"/>
                </a:cxn>
                <a:cxn ang="0">
                  <a:pos x="38" y="162"/>
                </a:cxn>
                <a:cxn ang="0">
                  <a:pos x="27" y="123"/>
                </a:cxn>
                <a:cxn ang="0">
                  <a:pos x="18" y="113"/>
                </a:cxn>
                <a:cxn ang="0">
                  <a:pos x="6" y="97"/>
                </a:cxn>
                <a:cxn ang="0">
                  <a:pos x="2" y="75"/>
                </a:cxn>
                <a:cxn ang="0">
                  <a:pos x="15" y="58"/>
                </a:cxn>
                <a:cxn ang="0">
                  <a:pos x="15" y="20"/>
                </a:cxn>
                <a:cxn ang="0">
                  <a:pos x="22" y="10"/>
                </a:cxn>
                <a:cxn ang="0">
                  <a:pos x="39" y="1"/>
                </a:cxn>
                <a:cxn ang="0">
                  <a:pos x="49" y="9"/>
                </a:cxn>
                <a:cxn ang="0">
                  <a:pos x="58" y="10"/>
                </a:cxn>
                <a:cxn ang="0">
                  <a:pos x="63" y="13"/>
                </a:cxn>
                <a:cxn ang="0">
                  <a:pos x="55" y="29"/>
                </a:cxn>
                <a:cxn ang="0">
                  <a:pos x="64" y="39"/>
                </a:cxn>
                <a:cxn ang="0">
                  <a:pos x="63" y="54"/>
                </a:cxn>
                <a:cxn ang="0">
                  <a:pos x="51" y="67"/>
                </a:cxn>
                <a:cxn ang="0">
                  <a:pos x="48" y="79"/>
                </a:cxn>
                <a:cxn ang="0">
                  <a:pos x="60" y="87"/>
                </a:cxn>
                <a:cxn ang="0">
                  <a:pos x="69" y="94"/>
                </a:cxn>
                <a:cxn ang="0">
                  <a:pos x="72" y="95"/>
                </a:cxn>
              </a:cxnLst>
              <a:rect l="0" t="0" r="r" b="b"/>
              <a:pathLst>
                <a:path w="72" h="162">
                  <a:moveTo>
                    <a:pt x="72" y="95"/>
                  </a:moveTo>
                  <a:cubicBezTo>
                    <a:pt x="72" y="101"/>
                    <a:pt x="72" y="107"/>
                    <a:pt x="72" y="112"/>
                  </a:cubicBezTo>
                  <a:cubicBezTo>
                    <a:pt x="70" y="117"/>
                    <a:pt x="65" y="117"/>
                    <a:pt x="62" y="121"/>
                  </a:cubicBezTo>
                  <a:cubicBezTo>
                    <a:pt x="57" y="125"/>
                    <a:pt x="52" y="129"/>
                    <a:pt x="48" y="134"/>
                  </a:cubicBezTo>
                  <a:cubicBezTo>
                    <a:pt x="46" y="140"/>
                    <a:pt x="51" y="146"/>
                    <a:pt x="48" y="151"/>
                  </a:cubicBezTo>
                  <a:cubicBezTo>
                    <a:pt x="47" y="157"/>
                    <a:pt x="41" y="159"/>
                    <a:pt x="38" y="162"/>
                  </a:cubicBezTo>
                  <a:cubicBezTo>
                    <a:pt x="34" y="149"/>
                    <a:pt x="31" y="136"/>
                    <a:pt x="27" y="123"/>
                  </a:cubicBezTo>
                  <a:cubicBezTo>
                    <a:pt x="26" y="117"/>
                    <a:pt x="20" y="117"/>
                    <a:pt x="18" y="113"/>
                  </a:cubicBezTo>
                  <a:cubicBezTo>
                    <a:pt x="15" y="107"/>
                    <a:pt x="13" y="97"/>
                    <a:pt x="6" y="97"/>
                  </a:cubicBezTo>
                  <a:cubicBezTo>
                    <a:pt x="4" y="90"/>
                    <a:pt x="0" y="83"/>
                    <a:pt x="2" y="75"/>
                  </a:cubicBezTo>
                  <a:cubicBezTo>
                    <a:pt x="6" y="69"/>
                    <a:pt x="13" y="66"/>
                    <a:pt x="15" y="58"/>
                  </a:cubicBezTo>
                  <a:cubicBezTo>
                    <a:pt x="16" y="46"/>
                    <a:pt x="13" y="33"/>
                    <a:pt x="15" y="20"/>
                  </a:cubicBezTo>
                  <a:cubicBezTo>
                    <a:pt x="16" y="16"/>
                    <a:pt x="21" y="13"/>
                    <a:pt x="22" y="10"/>
                  </a:cubicBezTo>
                  <a:cubicBezTo>
                    <a:pt x="28" y="7"/>
                    <a:pt x="33" y="0"/>
                    <a:pt x="39" y="1"/>
                  </a:cubicBezTo>
                  <a:cubicBezTo>
                    <a:pt x="44" y="1"/>
                    <a:pt x="49" y="3"/>
                    <a:pt x="49" y="9"/>
                  </a:cubicBezTo>
                  <a:cubicBezTo>
                    <a:pt x="50" y="16"/>
                    <a:pt x="56" y="14"/>
                    <a:pt x="58" y="10"/>
                  </a:cubicBezTo>
                  <a:cubicBezTo>
                    <a:pt x="62" y="5"/>
                    <a:pt x="67" y="6"/>
                    <a:pt x="63" y="13"/>
                  </a:cubicBezTo>
                  <a:cubicBezTo>
                    <a:pt x="61" y="19"/>
                    <a:pt x="54" y="21"/>
                    <a:pt x="55" y="29"/>
                  </a:cubicBezTo>
                  <a:cubicBezTo>
                    <a:pt x="56" y="33"/>
                    <a:pt x="60" y="38"/>
                    <a:pt x="64" y="39"/>
                  </a:cubicBezTo>
                  <a:cubicBezTo>
                    <a:pt x="65" y="44"/>
                    <a:pt x="67" y="50"/>
                    <a:pt x="63" y="54"/>
                  </a:cubicBezTo>
                  <a:cubicBezTo>
                    <a:pt x="61" y="60"/>
                    <a:pt x="55" y="61"/>
                    <a:pt x="51" y="67"/>
                  </a:cubicBezTo>
                  <a:cubicBezTo>
                    <a:pt x="48" y="70"/>
                    <a:pt x="44" y="74"/>
                    <a:pt x="48" y="79"/>
                  </a:cubicBezTo>
                  <a:cubicBezTo>
                    <a:pt x="52" y="82"/>
                    <a:pt x="56" y="88"/>
                    <a:pt x="60" y="87"/>
                  </a:cubicBezTo>
                  <a:cubicBezTo>
                    <a:pt x="65" y="82"/>
                    <a:pt x="66" y="91"/>
                    <a:pt x="69" y="94"/>
                  </a:cubicBezTo>
                  <a:cubicBezTo>
                    <a:pt x="70" y="94"/>
                    <a:pt x="71" y="95"/>
                    <a:pt x="72" y="9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0" name="Freeform 2839"/>
            <p:cNvSpPr>
              <a:spLocks/>
            </p:cNvSpPr>
            <p:nvPr/>
          </p:nvSpPr>
          <p:spPr bwMode="auto">
            <a:xfrm>
              <a:off x="2802436" y="3798106"/>
              <a:ext cx="108102" cy="115432"/>
            </a:xfrm>
            <a:custGeom>
              <a:avLst/>
              <a:gdLst/>
              <a:ahLst/>
              <a:cxnLst>
                <a:cxn ang="0">
                  <a:pos x="172" y="8"/>
                </a:cxn>
                <a:cxn ang="0">
                  <a:pos x="186" y="49"/>
                </a:cxn>
                <a:cxn ang="0">
                  <a:pos x="177" y="77"/>
                </a:cxn>
                <a:cxn ang="0">
                  <a:pos x="170" y="86"/>
                </a:cxn>
                <a:cxn ang="0">
                  <a:pos x="155" y="62"/>
                </a:cxn>
                <a:cxn ang="0">
                  <a:pos x="148" y="48"/>
                </a:cxn>
                <a:cxn ang="0">
                  <a:pos x="141" y="42"/>
                </a:cxn>
                <a:cxn ang="0">
                  <a:pos x="143" y="58"/>
                </a:cxn>
                <a:cxn ang="0">
                  <a:pos x="158" y="85"/>
                </a:cxn>
                <a:cxn ang="0">
                  <a:pos x="168" y="114"/>
                </a:cxn>
                <a:cxn ang="0">
                  <a:pos x="184" y="149"/>
                </a:cxn>
                <a:cxn ang="0">
                  <a:pos x="199" y="173"/>
                </a:cxn>
                <a:cxn ang="0">
                  <a:pos x="196" y="184"/>
                </a:cxn>
                <a:cxn ang="0">
                  <a:pos x="206" y="202"/>
                </a:cxn>
                <a:cxn ang="0">
                  <a:pos x="215" y="212"/>
                </a:cxn>
                <a:cxn ang="0">
                  <a:pos x="215" y="220"/>
                </a:cxn>
                <a:cxn ang="0">
                  <a:pos x="12" y="220"/>
                </a:cxn>
                <a:cxn ang="0">
                  <a:pos x="6" y="212"/>
                </a:cxn>
                <a:cxn ang="0">
                  <a:pos x="6" y="93"/>
                </a:cxn>
                <a:cxn ang="0">
                  <a:pos x="6" y="55"/>
                </a:cxn>
                <a:cxn ang="0">
                  <a:pos x="2" y="32"/>
                </a:cxn>
                <a:cxn ang="0">
                  <a:pos x="5" y="17"/>
                </a:cxn>
                <a:cxn ang="0">
                  <a:pos x="8" y="4"/>
                </a:cxn>
                <a:cxn ang="0">
                  <a:pos x="19" y="2"/>
                </a:cxn>
                <a:cxn ang="0">
                  <a:pos x="52" y="8"/>
                </a:cxn>
                <a:cxn ang="0">
                  <a:pos x="62" y="13"/>
                </a:cxn>
                <a:cxn ang="0">
                  <a:pos x="79" y="18"/>
                </a:cxn>
                <a:cxn ang="0">
                  <a:pos x="95" y="10"/>
                </a:cxn>
                <a:cxn ang="0">
                  <a:pos x="113" y="3"/>
                </a:cxn>
                <a:cxn ang="0">
                  <a:pos x="128" y="4"/>
                </a:cxn>
                <a:cxn ang="0">
                  <a:pos x="138" y="12"/>
                </a:cxn>
                <a:cxn ang="0">
                  <a:pos x="149" y="12"/>
                </a:cxn>
                <a:cxn ang="0">
                  <a:pos x="161" y="14"/>
                </a:cxn>
                <a:cxn ang="0">
                  <a:pos x="172" y="8"/>
                </a:cxn>
              </a:cxnLst>
              <a:rect l="0" t="0" r="r" b="b"/>
              <a:pathLst>
                <a:path w="221" h="222">
                  <a:moveTo>
                    <a:pt x="172" y="8"/>
                  </a:moveTo>
                  <a:cubicBezTo>
                    <a:pt x="176" y="22"/>
                    <a:pt x="181" y="36"/>
                    <a:pt x="186" y="49"/>
                  </a:cubicBezTo>
                  <a:cubicBezTo>
                    <a:pt x="180" y="56"/>
                    <a:pt x="179" y="67"/>
                    <a:pt x="177" y="77"/>
                  </a:cubicBezTo>
                  <a:cubicBezTo>
                    <a:pt x="176" y="82"/>
                    <a:pt x="174" y="90"/>
                    <a:pt x="170" y="86"/>
                  </a:cubicBezTo>
                  <a:cubicBezTo>
                    <a:pt x="165" y="78"/>
                    <a:pt x="156" y="73"/>
                    <a:pt x="155" y="62"/>
                  </a:cubicBezTo>
                  <a:cubicBezTo>
                    <a:pt x="154" y="56"/>
                    <a:pt x="149" y="55"/>
                    <a:pt x="148" y="48"/>
                  </a:cubicBezTo>
                  <a:cubicBezTo>
                    <a:pt x="147" y="44"/>
                    <a:pt x="145" y="36"/>
                    <a:pt x="141" y="42"/>
                  </a:cubicBezTo>
                  <a:cubicBezTo>
                    <a:pt x="137" y="47"/>
                    <a:pt x="142" y="53"/>
                    <a:pt x="143" y="58"/>
                  </a:cubicBezTo>
                  <a:cubicBezTo>
                    <a:pt x="145" y="69"/>
                    <a:pt x="153" y="76"/>
                    <a:pt x="158" y="85"/>
                  </a:cubicBezTo>
                  <a:cubicBezTo>
                    <a:pt x="160" y="95"/>
                    <a:pt x="166" y="104"/>
                    <a:pt x="168" y="114"/>
                  </a:cubicBezTo>
                  <a:cubicBezTo>
                    <a:pt x="175" y="124"/>
                    <a:pt x="178" y="137"/>
                    <a:pt x="184" y="149"/>
                  </a:cubicBezTo>
                  <a:cubicBezTo>
                    <a:pt x="187" y="158"/>
                    <a:pt x="192" y="167"/>
                    <a:pt x="199" y="173"/>
                  </a:cubicBezTo>
                  <a:cubicBezTo>
                    <a:pt x="201" y="177"/>
                    <a:pt x="192" y="177"/>
                    <a:pt x="196" y="184"/>
                  </a:cubicBezTo>
                  <a:cubicBezTo>
                    <a:pt x="197" y="192"/>
                    <a:pt x="200" y="198"/>
                    <a:pt x="206" y="202"/>
                  </a:cubicBezTo>
                  <a:cubicBezTo>
                    <a:pt x="210" y="204"/>
                    <a:pt x="212" y="208"/>
                    <a:pt x="215" y="212"/>
                  </a:cubicBezTo>
                  <a:cubicBezTo>
                    <a:pt x="219" y="216"/>
                    <a:pt x="221" y="222"/>
                    <a:pt x="215" y="220"/>
                  </a:cubicBezTo>
                  <a:cubicBezTo>
                    <a:pt x="147" y="220"/>
                    <a:pt x="80" y="220"/>
                    <a:pt x="12" y="220"/>
                  </a:cubicBezTo>
                  <a:cubicBezTo>
                    <a:pt x="7" y="222"/>
                    <a:pt x="4" y="220"/>
                    <a:pt x="6" y="212"/>
                  </a:cubicBezTo>
                  <a:cubicBezTo>
                    <a:pt x="6" y="173"/>
                    <a:pt x="5" y="133"/>
                    <a:pt x="6" y="93"/>
                  </a:cubicBezTo>
                  <a:cubicBezTo>
                    <a:pt x="5" y="80"/>
                    <a:pt x="6" y="67"/>
                    <a:pt x="6" y="55"/>
                  </a:cubicBezTo>
                  <a:cubicBezTo>
                    <a:pt x="3" y="48"/>
                    <a:pt x="0" y="40"/>
                    <a:pt x="2" y="32"/>
                  </a:cubicBezTo>
                  <a:cubicBezTo>
                    <a:pt x="4" y="27"/>
                    <a:pt x="7" y="23"/>
                    <a:pt x="5" y="17"/>
                  </a:cubicBezTo>
                  <a:cubicBezTo>
                    <a:pt x="3" y="12"/>
                    <a:pt x="2" y="6"/>
                    <a:pt x="8" y="4"/>
                  </a:cubicBezTo>
                  <a:cubicBezTo>
                    <a:pt x="9" y="0"/>
                    <a:pt x="15" y="5"/>
                    <a:pt x="19" y="2"/>
                  </a:cubicBezTo>
                  <a:cubicBezTo>
                    <a:pt x="30" y="0"/>
                    <a:pt x="41" y="6"/>
                    <a:pt x="52" y="8"/>
                  </a:cubicBezTo>
                  <a:cubicBezTo>
                    <a:pt x="57" y="7"/>
                    <a:pt x="58" y="15"/>
                    <a:pt x="62" y="13"/>
                  </a:cubicBezTo>
                  <a:cubicBezTo>
                    <a:pt x="68" y="13"/>
                    <a:pt x="74" y="16"/>
                    <a:pt x="79" y="18"/>
                  </a:cubicBezTo>
                  <a:cubicBezTo>
                    <a:pt x="86" y="21"/>
                    <a:pt x="89" y="11"/>
                    <a:pt x="95" y="10"/>
                  </a:cubicBezTo>
                  <a:cubicBezTo>
                    <a:pt x="101" y="7"/>
                    <a:pt x="107" y="6"/>
                    <a:pt x="113" y="3"/>
                  </a:cubicBezTo>
                  <a:cubicBezTo>
                    <a:pt x="118" y="3"/>
                    <a:pt x="123" y="3"/>
                    <a:pt x="128" y="4"/>
                  </a:cubicBezTo>
                  <a:cubicBezTo>
                    <a:pt x="129" y="10"/>
                    <a:pt x="134" y="15"/>
                    <a:pt x="138" y="12"/>
                  </a:cubicBezTo>
                  <a:cubicBezTo>
                    <a:pt x="141" y="12"/>
                    <a:pt x="146" y="17"/>
                    <a:pt x="149" y="12"/>
                  </a:cubicBezTo>
                  <a:cubicBezTo>
                    <a:pt x="152" y="9"/>
                    <a:pt x="156" y="15"/>
                    <a:pt x="161" y="14"/>
                  </a:cubicBezTo>
                  <a:cubicBezTo>
                    <a:pt x="165" y="14"/>
                    <a:pt x="168" y="11"/>
                    <a:pt x="172" y="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1" name="Freeform 2840"/>
            <p:cNvSpPr>
              <a:spLocks/>
            </p:cNvSpPr>
            <p:nvPr/>
          </p:nvSpPr>
          <p:spPr bwMode="auto">
            <a:xfrm>
              <a:off x="2776785" y="3909874"/>
              <a:ext cx="150245" cy="219872"/>
            </a:xfrm>
            <a:custGeom>
              <a:avLst/>
              <a:gdLst/>
              <a:ahLst/>
              <a:cxnLst>
                <a:cxn ang="0">
                  <a:pos x="223" y="409"/>
                </a:cxn>
                <a:cxn ang="0">
                  <a:pos x="209" y="417"/>
                </a:cxn>
                <a:cxn ang="0">
                  <a:pos x="190" y="419"/>
                </a:cxn>
                <a:cxn ang="0">
                  <a:pos x="167" y="419"/>
                </a:cxn>
                <a:cxn ang="0">
                  <a:pos x="158" y="412"/>
                </a:cxn>
                <a:cxn ang="0">
                  <a:pos x="144" y="397"/>
                </a:cxn>
                <a:cxn ang="0">
                  <a:pos x="135" y="403"/>
                </a:cxn>
                <a:cxn ang="0">
                  <a:pos x="124" y="402"/>
                </a:cxn>
                <a:cxn ang="0">
                  <a:pos x="114" y="401"/>
                </a:cxn>
                <a:cxn ang="0">
                  <a:pos x="102" y="385"/>
                </a:cxn>
                <a:cxn ang="0">
                  <a:pos x="99" y="370"/>
                </a:cxn>
                <a:cxn ang="0">
                  <a:pos x="84" y="360"/>
                </a:cxn>
                <a:cxn ang="0">
                  <a:pos x="79" y="345"/>
                </a:cxn>
                <a:cxn ang="0">
                  <a:pos x="65" y="330"/>
                </a:cxn>
                <a:cxn ang="0">
                  <a:pos x="58" y="319"/>
                </a:cxn>
                <a:cxn ang="0">
                  <a:pos x="44" y="306"/>
                </a:cxn>
                <a:cxn ang="0">
                  <a:pos x="33" y="302"/>
                </a:cxn>
                <a:cxn ang="0">
                  <a:pos x="36" y="279"/>
                </a:cxn>
                <a:cxn ang="0">
                  <a:pos x="21" y="252"/>
                </a:cxn>
                <a:cxn ang="0">
                  <a:pos x="16" y="235"/>
                </a:cxn>
                <a:cxn ang="0">
                  <a:pos x="11" y="212"/>
                </a:cxn>
                <a:cxn ang="0">
                  <a:pos x="4" y="206"/>
                </a:cxn>
                <a:cxn ang="0">
                  <a:pos x="9" y="190"/>
                </a:cxn>
                <a:cxn ang="0">
                  <a:pos x="14" y="179"/>
                </a:cxn>
                <a:cxn ang="0">
                  <a:pos x="16" y="164"/>
                </a:cxn>
                <a:cxn ang="0">
                  <a:pos x="23" y="145"/>
                </a:cxn>
                <a:cxn ang="0">
                  <a:pos x="40" y="143"/>
                </a:cxn>
                <a:cxn ang="0">
                  <a:pos x="42" y="128"/>
                </a:cxn>
                <a:cxn ang="0">
                  <a:pos x="41" y="83"/>
                </a:cxn>
                <a:cxn ang="0">
                  <a:pos x="42" y="46"/>
                </a:cxn>
                <a:cxn ang="0">
                  <a:pos x="59" y="46"/>
                </a:cxn>
                <a:cxn ang="0">
                  <a:pos x="60" y="23"/>
                </a:cxn>
                <a:cxn ang="0">
                  <a:pos x="60" y="3"/>
                </a:cxn>
                <a:cxn ang="0">
                  <a:pos x="107" y="2"/>
                </a:cxn>
                <a:cxn ang="0">
                  <a:pos x="274" y="2"/>
                </a:cxn>
                <a:cxn ang="0">
                  <a:pos x="280" y="28"/>
                </a:cxn>
                <a:cxn ang="0">
                  <a:pos x="285" y="71"/>
                </a:cxn>
                <a:cxn ang="0">
                  <a:pos x="301" y="85"/>
                </a:cxn>
                <a:cxn ang="0">
                  <a:pos x="303" y="95"/>
                </a:cxn>
                <a:cxn ang="0">
                  <a:pos x="290" y="106"/>
                </a:cxn>
                <a:cxn ang="0">
                  <a:pos x="281" y="114"/>
                </a:cxn>
                <a:cxn ang="0">
                  <a:pos x="275" y="126"/>
                </a:cxn>
                <a:cxn ang="0">
                  <a:pos x="267" y="158"/>
                </a:cxn>
                <a:cxn ang="0">
                  <a:pos x="265" y="194"/>
                </a:cxn>
                <a:cxn ang="0">
                  <a:pos x="262" y="210"/>
                </a:cxn>
                <a:cxn ang="0">
                  <a:pos x="247" y="222"/>
                </a:cxn>
                <a:cxn ang="0">
                  <a:pos x="240" y="254"/>
                </a:cxn>
                <a:cxn ang="0">
                  <a:pos x="229" y="258"/>
                </a:cxn>
                <a:cxn ang="0">
                  <a:pos x="225" y="294"/>
                </a:cxn>
                <a:cxn ang="0">
                  <a:pos x="223" y="309"/>
                </a:cxn>
                <a:cxn ang="0">
                  <a:pos x="207" y="310"/>
                </a:cxn>
                <a:cxn ang="0">
                  <a:pos x="207" y="325"/>
                </a:cxn>
                <a:cxn ang="0">
                  <a:pos x="222" y="333"/>
                </a:cxn>
                <a:cxn ang="0">
                  <a:pos x="238" y="358"/>
                </a:cxn>
                <a:cxn ang="0">
                  <a:pos x="252" y="380"/>
                </a:cxn>
                <a:cxn ang="0">
                  <a:pos x="256" y="395"/>
                </a:cxn>
                <a:cxn ang="0">
                  <a:pos x="244" y="397"/>
                </a:cxn>
                <a:cxn ang="0">
                  <a:pos x="230" y="398"/>
                </a:cxn>
                <a:cxn ang="0">
                  <a:pos x="223" y="409"/>
                </a:cxn>
              </a:cxnLst>
              <a:rect l="0" t="0" r="r" b="b"/>
              <a:pathLst>
                <a:path w="307" h="424">
                  <a:moveTo>
                    <a:pt x="223" y="409"/>
                  </a:moveTo>
                  <a:cubicBezTo>
                    <a:pt x="219" y="413"/>
                    <a:pt x="214" y="420"/>
                    <a:pt x="209" y="417"/>
                  </a:cubicBezTo>
                  <a:cubicBezTo>
                    <a:pt x="203" y="412"/>
                    <a:pt x="196" y="418"/>
                    <a:pt x="190" y="419"/>
                  </a:cubicBezTo>
                  <a:cubicBezTo>
                    <a:pt x="183" y="422"/>
                    <a:pt x="175" y="415"/>
                    <a:pt x="167" y="419"/>
                  </a:cubicBezTo>
                  <a:cubicBezTo>
                    <a:pt x="163" y="424"/>
                    <a:pt x="161" y="415"/>
                    <a:pt x="158" y="412"/>
                  </a:cubicBezTo>
                  <a:cubicBezTo>
                    <a:pt x="153" y="407"/>
                    <a:pt x="149" y="400"/>
                    <a:pt x="144" y="397"/>
                  </a:cubicBezTo>
                  <a:cubicBezTo>
                    <a:pt x="140" y="397"/>
                    <a:pt x="139" y="409"/>
                    <a:pt x="135" y="403"/>
                  </a:cubicBezTo>
                  <a:cubicBezTo>
                    <a:pt x="132" y="399"/>
                    <a:pt x="128" y="397"/>
                    <a:pt x="124" y="402"/>
                  </a:cubicBezTo>
                  <a:cubicBezTo>
                    <a:pt x="122" y="407"/>
                    <a:pt x="116" y="405"/>
                    <a:pt x="114" y="401"/>
                  </a:cubicBezTo>
                  <a:cubicBezTo>
                    <a:pt x="110" y="396"/>
                    <a:pt x="107" y="390"/>
                    <a:pt x="102" y="385"/>
                  </a:cubicBezTo>
                  <a:cubicBezTo>
                    <a:pt x="99" y="381"/>
                    <a:pt x="104" y="374"/>
                    <a:pt x="99" y="370"/>
                  </a:cubicBezTo>
                  <a:cubicBezTo>
                    <a:pt x="95" y="364"/>
                    <a:pt x="87" y="368"/>
                    <a:pt x="84" y="360"/>
                  </a:cubicBezTo>
                  <a:cubicBezTo>
                    <a:pt x="83" y="355"/>
                    <a:pt x="84" y="348"/>
                    <a:pt x="79" y="345"/>
                  </a:cubicBezTo>
                  <a:cubicBezTo>
                    <a:pt x="74" y="340"/>
                    <a:pt x="67" y="337"/>
                    <a:pt x="65" y="330"/>
                  </a:cubicBezTo>
                  <a:cubicBezTo>
                    <a:pt x="68" y="324"/>
                    <a:pt x="62" y="320"/>
                    <a:pt x="58" y="319"/>
                  </a:cubicBezTo>
                  <a:cubicBezTo>
                    <a:pt x="53" y="317"/>
                    <a:pt x="46" y="313"/>
                    <a:pt x="44" y="306"/>
                  </a:cubicBezTo>
                  <a:cubicBezTo>
                    <a:pt x="41" y="302"/>
                    <a:pt x="35" y="308"/>
                    <a:pt x="33" y="302"/>
                  </a:cubicBezTo>
                  <a:cubicBezTo>
                    <a:pt x="31" y="294"/>
                    <a:pt x="36" y="287"/>
                    <a:pt x="36" y="279"/>
                  </a:cubicBezTo>
                  <a:cubicBezTo>
                    <a:pt x="33" y="268"/>
                    <a:pt x="26" y="261"/>
                    <a:pt x="21" y="252"/>
                  </a:cubicBezTo>
                  <a:cubicBezTo>
                    <a:pt x="24" y="246"/>
                    <a:pt x="21" y="239"/>
                    <a:pt x="16" y="235"/>
                  </a:cubicBezTo>
                  <a:cubicBezTo>
                    <a:pt x="13" y="228"/>
                    <a:pt x="14" y="219"/>
                    <a:pt x="11" y="212"/>
                  </a:cubicBezTo>
                  <a:cubicBezTo>
                    <a:pt x="7" y="213"/>
                    <a:pt x="0" y="213"/>
                    <a:pt x="4" y="206"/>
                  </a:cubicBezTo>
                  <a:cubicBezTo>
                    <a:pt x="5" y="200"/>
                    <a:pt x="13" y="196"/>
                    <a:pt x="9" y="190"/>
                  </a:cubicBezTo>
                  <a:cubicBezTo>
                    <a:pt x="4" y="184"/>
                    <a:pt x="11" y="182"/>
                    <a:pt x="14" y="179"/>
                  </a:cubicBezTo>
                  <a:cubicBezTo>
                    <a:pt x="15" y="174"/>
                    <a:pt x="12" y="168"/>
                    <a:pt x="16" y="164"/>
                  </a:cubicBezTo>
                  <a:cubicBezTo>
                    <a:pt x="20" y="159"/>
                    <a:pt x="20" y="151"/>
                    <a:pt x="23" y="145"/>
                  </a:cubicBezTo>
                  <a:cubicBezTo>
                    <a:pt x="29" y="142"/>
                    <a:pt x="35" y="144"/>
                    <a:pt x="40" y="143"/>
                  </a:cubicBezTo>
                  <a:cubicBezTo>
                    <a:pt x="43" y="141"/>
                    <a:pt x="41" y="133"/>
                    <a:pt x="42" y="128"/>
                  </a:cubicBezTo>
                  <a:cubicBezTo>
                    <a:pt x="41" y="113"/>
                    <a:pt x="42" y="98"/>
                    <a:pt x="41" y="83"/>
                  </a:cubicBezTo>
                  <a:cubicBezTo>
                    <a:pt x="42" y="71"/>
                    <a:pt x="41" y="58"/>
                    <a:pt x="42" y="46"/>
                  </a:cubicBezTo>
                  <a:cubicBezTo>
                    <a:pt x="48" y="46"/>
                    <a:pt x="53" y="46"/>
                    <a:pt x="59" y="46"/>
                  </a:cubicBezTo>
                  <a:cubicBezTo>
                    <a:pt x="61" y="39"/>
                    <a:pt x="59" y="31"/>
                    <a:pt x="60" y="23"/>
                  </a:cubicBezTo>
                  <a:cubicBezTo>
                    <a:pt x="59" y="16"/>
                    <a:pt x="59" y="9"/>
                    <a:pt x="60" y="3"/>
                  </a:cubicBezTo>
                  <a:cubicBezTo>
                    <a:pt x="75" y="0"/>
                    <a:pt x="91" y="2"/>
                    <a:pt x="107" y="2"/>
                  </a:cubicBezTo>
                  <a:cubicBezTo>
                    <a:pt x="163" y="2"/>
                    <a:pt x="218" y="2"/>
                    <a:pt x="274" y="2"/>
                  </a:cubicBezTo>
                  <a:cubicBezTo>
                    <a:pt x="277" y="10"/>
                    <a:pt x="281" y="19"/>
                    <a:pt x="280" y="28"/>
                  </a:cubicBezTo>
                  <a:cubicBezTo>
                    <a:pt x="281" y="42"/>
                    <a:pt x="281" y="57"/>
                    <a:pt x="285" y="71"/>
                  </a:cubicBezTo>
                  <a:cubicBezTo>
                    <a:pt x="290" y="76"/>
                    <a:pt x="296" y="79"/>
                    <a:pt x="301" y="85"/>
                  </a:cubicBezTo>
                  <a:cubicBezTo>
                    <a:pt x="307" y="87"/>
                    <a:pt x="307" y="91"/>
                    <a:pt x="303" y="95"/>
                  </a:cubicBezTo>
                  <a:cubicBezTo>
                    <a:pt x="301" y="102"/>
                    <a:pt x="295" y="104"/>
                    <a:pt x="290" y="106"/>
                  </a:cubicBezTo>
                  <a:cubicBezTo>
                    <a:pt x="287" y="110"/>
                    <a:pt x="286" y="116"/>
                    <a:pt x="281" y="114"/>
                  </a:cubicBezTo>
                  <a:cubicBezTo>
                    <a:pt x="276" y="113"/>
                    <a:pt x="276" y="122"/>
                    <a:pt x="275" y="126"/>
                  </a:cubicBezTo>
                  <a:cubicBezTo>
                    <a:pt x="274" y="137"/>
                    <a:pt x="269" y="147"/>
                    <a:pt x="267" y="158"/>
                  </a:cubicBezTo>
                  <a:cubicBezTo>
                    <a:pt x="268" y="170"/>
                    <a:pt x="268" y="183"/>
                    <a:pt x="265" y="194"/>
                  </a:cubicBezTo>
                  <a:cubicBezTo>
                    <a:pt x="263" y="199"/>
                    <a:pt x="262" y="204"/>
                    <a:pt x="262" y="210"/>
                  </a:cubicBezTo>
                  <a:cubicBezTo>
                    <a:pt x="256" y="212"/>
                    <a:pt x="250" y="214"/>
                    <a:pt x="247" y="222"/>
                  </a:cubicBezTo>
                  <a:cubicBezTo>
                    <a:pt x="241" y="231"/>
                    <a:pt x="242" y="243"/>
                    <a:pt x="240" y="254"/>
                  </a:cubicBezTo>
                  <a:cubicBezTo>
                    <a:pt x="238" y="260"/>
                    <a:pt x="231" y="252"/>
                    <a:pt x="229" y="258"/>
                  </a:cubicBezTo>
                  <a:cubicBezTo>
                    <a:pt x="228" y="270"/>
                    <a:pt x="226" y="282"/>
                    <a:pt x="225" y="294"/>
                  </a:cubicBezTo>
                  <a:cubicBezTo>
                    <a:pt x="225" y="299"/>
                    <a:pt x="225" y="306"/>
                    <a:pt x="223" y="309"/>
                  </a:cubicBezTo>
                  <a:cubicBezTo>
                    <a:pt x="218" y="314"/>
                    <a:pt x="212" y="309"/>
                    <a:pt x="207" y="310"/>
                  </a:cubicBezTo>
                  <a:cubicBezTo>
                    <a:pt x="207" y="315"/>
                    <a:pt x="204" y="322"/>
                    <a:pt x="207" y="325"/>
                  </a:cubicBezTo>
                  <a:cubicBezTo>
                    <a:pt x="212" y="327"/>
                    <a:pt x="219" y="326"/>
                    <a:pt x="222" y="333"/>
                  </a:cubicBezTo>
                  <a:cubicBezTo>
                    <a:pt x="227" y="342"/>
                    <a:pt x="235" y="348"/>
                    <a:pt x="238" y="358"/>
                  </a:cubicBezTo>
                  <a:cubicBezTo>
                    <a:pt x="241" y="366"/>
                    <a:pt x="243" y="378"/>
                    <a:pt x="252" y="380"/>
                  </a:cubicBezTo>
                  <a:cubicBezTo>
                    <a:pt x="256" y="383"/>
                    <a:pt x="256" y="390"/>
                    <a:pt x="256" y="395"/>
                  </a:cubicBezTo>
                  <a:cubicBezTo>
                    <a:pt x="254" y="397"/>
                    <a:pt x="248" y="396"/>
                    <a:pt x="244" y="397"/>
                  </a:cubicBezTo>
                  <a:cubicBezTo>
                    <a:pt x="240" y="398"/>
                    <a:pt x="234" y="397"/>
                    <a:pt x="230" y="398"/>
                  </a:cubicBezTo>
                  <a:cubicBezTo>
                    <a:pt x="228" y="401"/>
                    <a:pt x="225" y="405"/>
                    <a:pt x="223" y="40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2" name="Freeform 2841"/>
            <p:cNvSpPr>
              <a:spLocks/>
            </p:cNvSpPr>
            <p:nvPr/>
          </p:nvSpPr>
          <p:spPr bwMode="auto">
            <a:xfrm>
              <a:off x="2476296" y="3873228"/>
              <a:ext cx="146581" cy="179562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229" y="80"/>
                </a:cxn>
                <a:cxn ang="0">
                  <a:pos x="241" y="90"/>
                </a:cxn>
                <a:cxn ang="0">
                  <a:pos x="247" y="102"/>
                </a:cxn>
                <a:cxn ang="0">
                  <a:pos x="258" y="108"/>
                </a:cxn>
                <a:cxn ang="0">
                  <a:pos x="268" y="114"/>
                </a:cxn>
                <a:cxn ang="0">
                  <a:pos x="278" y="123"/>
                </a:cxn>
                <a:cxn ang="0">
                  <a:pos x="280" y="137"/>
                </a:cxn>
                <a:cxn ang="0">
                  <a:pos x="296" y="133"/>
                </a:cxn>
                <a:cxn ang="0">
                  <a:pos x="295" y="195"/>
                </a:cxn>
                <a:cxn ang="0">
                  <a:pos x="281" y="219"/>
                </a:cxn>
                <a:cxn ang="0">
                  <a:pos x="245" y="222"/>
                </a:cxn>
                <a:cxn ang="0">
                  <a:pos x="230" y="229"/>
                </a:cxn>
                <a:cxn ang="0">
                  <a:pos x="210" y="224"/>
                </a:cxn>
                <a:cxn ang="0">
                  <a:pos x="190" y="237"/>
                </a:cxn>
                <a:cxn ang="0">
                  <a:pos x="183" y="247"/>
                </a:cxn>
                <a:cxn ang="0">
                  <a:pos x="172" y="247"/>
                </a:cxn>
                <a:cxn ang="0">
                  <a:pos x="160" y="268"/>
                </a:cxn>
                <a:cxn ang="0">
                  <a:pos x="149" y="263"/>
                </a:cxn>
                <a:cxn ang="0">
                  <a:pos x="141" y="281"/>
                </a:cxn>
                <a:cxn ang="0">
                  <a:pos x="132" y="297"/>
                </a:cxn>
                <a:cxn ang="0">
                  <a:pos x="125" y="306"/>
                </a:cxn>
                <a:cxn ang="0">
                  <a:pos x="120" y="333"/>
                </a:cxn>
                <a:cxn ang="0">
                  <a:pos x="110" y="337"/>
                </a:cxn>
                <a:cxn ang="0">
                  <a:pos x="104" y="327"/>
                </a:cxn>
                <a:cxn ang="0">
                  <a:pos x="93" y="340"/>
                </a:cxn>
                <a:cxn ang="0">
                  <a:pos x="81" y="334"/>
                </a:cxn>
                <a:cxn ang="0">
                  <a:pos x="73" y="329"/>
                </a:cxn>
                <a:cxn ang="0">
                  <a:pos x="65" y="305"/>
                </a:cxn>
                <a:cxn ang="0">
                  <a:pos x="60" y="288"/>
                </a:cxn>
                <a:cxn ang="0">
                  <a:pos x="48" y="291"/>
                </a:cxn>
                <a:cxn ang="0">
                  <a:pos x="36" y="292"/>
                </a:cxn>
                <a:cxn ang="0">
                  <a:pos x="26" y="298"/>
                </a:cxn>
                <a:cxn ang="0">
                  <a:pos x="14" y="286"/>
                </a:cxn>
                <a:cxn ang="0">
                  <a:pos x="13" y="270"/>
                </a:cxn>
                <a:cxn ang="0">
                  <a:pos x="4" y="258"/>
                </a:cxn>
                <a:cxn ang="0">
                  <a:pos x="1" y="235"/>
                </a:cxn>
                <a:cxn ang="0">
                  <a:pos x="8" y="223"/>
                </a:cxn>
                <a:cxn ang="0">
                  <a:pos x="17" y="214"/>
                </a:cxn>
                <a:cxn ang="0">
                  <a:pos x="27" y="225"/>
                </a:cxn>
                <a:cxn ang="0">
                  <a:pos x="33" y="219"/>
                </a:cxn>
                <a:cxn ang="0">
                  <a:pos x="52" y="217"/>
                </a:cxn>
                <a:cxn ang="0">
                  <a:pos x="113" y="216"/>
                </a:cxn>
                <a:cxn ang="0">
                  <a:pos x="122" y="209"/>
                </a:cxn>
                <a:cxn ang="0">
                  <a:pos x="120" y="195"/>
                </a:cxn>
                <a:cxn ang="0">
                  <a:pos x="117" y="177"/>
                </a:cxn>
                <a:cxn ang="0">
                  <a:pos x="104" y="26"/>
                </a:cxn>
                <a:cxn ang="0">
                  <a:pos x="102" y="2"/>
                </a:cxn>
                <a:cxn ang="0">
                  <a:pos x="132" y="0"/>
                </a:cxn>
              </a:cxnLst>
              <a:rect l="0" t="0" r="r" b="b"/>
              <a:pathLst>
                <a:path w="298" h="342">
                  <a:moveTo>
                    <a:pt x="132" y="0"/>
                  </a:moveTo>
                  <a:cubicBezTo>
                    <a:pt x="165" y="25"/>
                    <a:pt x="196" y="55"/>
                    <a:pt x="229" y="80"/>
                  </a:cubicBezTo>
                  <a:cubicBezTo>
                    <a:pt x="233" y="83"/>
                    <a:pt x="238" y="85"/>
                    <a:pt x="241" y="90"/>
                  </a:cubicBezTo>
                  <a:cubicBezTo>
                    <a:pt x="238" y="96"/>
                    <a:pt x="244" y="98"/>
                    <a:pt x="247" y="102"/>
                  </a:cubicBezTo>
                  <a:cubicBezTo>
                    <a:pt x="250" y="105"/>
                    <a:pt x="253" y="113"/>
                    <a:pt x="258" y="108"/>
                  </a:cubicBezTo>
                  <a:cubicBezTo>
                    <a:pt x="261" y="105"/>
                    <a:pt x="263" y="115"/>
                    <a:pt x="268" y="114"/>
                  </a:cubicBezTo>
                  <a:cubicBezTo>
                    <a:pt x="272" y="113"/>
                    <a:pt x="278" y="116"/>
                    <a:pt x="278" y="123"/>
                  </a:cubicBezTo>
                  <a:cubicBezTo>
                    <a:pt x="279" y="127"/>
                    <a:pt x="275" y="136"/>
                    <a:pt x="280" y="137"/>
                  </a:cubicBezTo>
                  <a:cubicBezTo>
                    <a:pt x="285" y="136"/>
                    <a:pt x="291" y="134"/>
                    <a:pt x="296" y="133"/>
                  </a:cubicBezTo>
                  <a:cubicBezTo>
                    <a:pt x="297" y="154"/>
                    <a:pt x="298" y="175"/>
                    <a:pt x="295" y="195"/>
                  </a:cubicBezTo>
                  <a:cubicBezTo>
                    <a:pt x="293" y="205"/>
                    <a:pt x="289" y="215"/>
                    <a:pt x="281" y="219"/>
                  </a:cubicBezTo>
                  <a:cubicBezTo>
                    <a:pt x="269" y="220"/>
                    <a:pt x="257" y="220"/>
                    <a:pt x="245" y="222"/>
                  </a:cubicBezTo>
                  <a:cubicBezTo>
                    <a:pt x="240" y="227"/>
                    <a:pt x="235" y="231"/>
                    <a:pt x="230" y="229"/>
                  </a:cubicBezTo>
                  <a:cubicBezTo>
                    <a:pt x="223" y="228"/>
                    <a:pt x="216" y="226"/>
                    <a:pt x="210" y="224"/>
                  </a:cubicBezTo>
                  <a:cubicBezTo>
                    <a:pt x="203" y="227"/>
                    <a:pt x="197" y="234"/>
                    <a:pt x="190" y="237"/>
                  </a:cubicBezTo>
                  <a:cubicBezTo>
                    <a:pt x="186" y="238"/>
                    <a:pt x="188" y="248"/>
                    <a:pt x="183" y="247"/>
                  </a:cubicBezTo>
                  <a:cubicBezTo>
                    <a:pt x="179" y="245"/>
                    <a:pt x="174" y="241"/>
                    <a:pt x="172" y="247"/>
                  </a:cubicBezTo>
                  <a:cubicBezTo>
                    <a:pt x="166" y="252"/>
                    <a:pt x="164" y="261"/>
                    <a:pt x="160" y="268"/>
                  </a:cubicBezTo>
                  <a:cubicBezTo>
                    <a:pt x="156" y="271"/>
                    <a:pt x="152" y="266"/>
                    <a:pt x="149" y="263"/>
                  </a:cubicBezTo>
                  <a:cubicBezTo>
                    <a:pt x="142" y="264"/>
                    <a:pt x="143" y="275"/>
                    <a:pt x="141" y="281"/>
                  </a:cubicBezTo>
                  <a:cubicBezTo>
                    <a:pt x="140" y="288"/>
                    <a:pt x="138" y="295"/>
                    <a:pt x="132" y="297"/>
                  </a:cubicBezTo>
                  <a:cubicBezTo>
                    <a:pt x="128" y="298"/>
                    <a:pt x="123" y="299"/>
                    <a:pt x="125" y="306"/>
                  </a:cubicBezTo>
                  <a:cubicBezTo>
                    <a:pt x="125" y="315"/>
                    <a:pt x="123" y="325"/>
                    <a:pt x="120" y="333"/>
                  </a:cubicBezTo>
                  <a:cubicBezTo>
                    <a:pt x="117" y="334"/>
                    <a:pt x="112" y="341"/>
                    <a:pt x="110" y="337"/>
                  </a:cubicBezTo>
                  <a:cubicBezTo>
                    <a:pt x="108" y="333"/>
                    <a:pt x="109" y="324"/>
                    <a:pt x="104" y="327"/>
                  </a:cubicBezTo>
                  <a:cubicBezTo>
                    <a:pt x="99" y="330"/>
                    <a:pt x="97" y="337"/>
                    <a:pt x="93" y="340"/>
                  </a:cubicBezTo>
                  <a:cubicBezTo>
                    <a:pt x="90" y="336"/>
                    <a:pt x="85" y="329"/>
                    <a:pt x="81" y="334"/>
                  </a:cubicBezTo>
                  <a:cubicBezTo>
                    <a:pt x="77" y="342"/>
                    <a:pt x="75" y="333"/>
                    <a:pt x="73" y="329"/>
                  </a:cubicBezTo>
                  <a:cubicBezTo>
                    <a:pt x="72" y="320"/>
                    <a:pt x="70" y="311"/>
                    <a:pt x="65" y="305"/>
                  </a:cubicBezTo>
                  <a:cubicBezTo>
                    <a:pt x="62" y="300"/>
                    <a:pt x="61" y="293"/>
                    <a:pt x="60" y="288"/>
                  </a:cubicBezTo>
                  <a:cubicBezTo>
                    <a:pt x="56" y="282"/>
                    <a:pt x="51" y="288"/>
                    <a:pt x="48" y="291"/>
                  </a:cubicBezTo>
                  <a:cubicBezTo>
                    <a:pt x="45" y="297"/>
                    <a:pt x="40" y="294"/>
                    <a:pt x="36" y="292"/>
                  </a:cubicBezTo>
                  <a:cubicBezTo>
                    <a:pt x="32" y="289"/>
                    <a:pt x="30" y="300"/>
                    <a:pt x="26" y="298"/>
                  </a:cubicBezTo>
                  <a:cubicBezTo>
                    <a:pt x="22" y="295"/>
                    <a:pt x="18" y="290"/>
                    <a:pt x="14" y="286"/>
                  </a:cubicBezTo>
                  <a:cubicBezTo>
                    <a:pt x="15" y="281"/>
                    <a:pt x="14" y="275"/>
                    <a:pt x="13" y="270"/>
                  </a:cubicBezTo>
                  <a:cubicBezTo>
                    <a:pt x="11" y="265"/>
                    <a:pt x="5" y="264"/>
                    <a:pt x="4" y="258"/>
                  </a:cubicBezTo>
                  <a:cubicBezTo>
                    <a:pt x="3" y="250"/>
                    <a:pt x="0" y="243"/>
                    <a:pt x="1" y="235"/>
                  </a:cubicBezTo>
                  <a:cubicBezTo>
                    <a:pt x="4" y="232"/>
                    <a:pt x="9" y="229"/>
                    <a:pt x="8" y="223"/>
                  </a:cubicBezTo>
                  <a:cubicBezTo>
                    <a:pt x="8" y="217"/>
                    <a:pt x="12" y="211"/>
                    <a:pt x="17" y="214"/>
                  </a:cubicBezTo>
                  <a:cubicBezTo>
                    <a:pt x="20" y="219"/>
                    <a:pt x="22" y="226"/>
                    <a:pt x="27" y="225"/>
                  </a:cubicBezTo>
                  <a:cubicBezTo>
                    <a:pt x="28" y="220"/>
                    <a:pt x="27" y="215"/>
                    <a:pt x="33" y="219"/>
                  </a:cubicBezTo>
                  <a:cubicBezTo>
                    <a:pt x="39" y="221"/>
                    <a:pt x="46" y="221"/>
                    <a:pt x="52" y="217"/>
                  </a:cubicBezTo>
                  <a:cubicBezTo>
                    <a:pt x="72" y="216"/>
                    <a:pt x="93" y="217"/>
                    <a:pt x="113" y="216"/>
                  </a:cubicBezTo>
                  <a:cubicBezTo>
                    <a:pt x="118" y="217"/>
                    <a:pt x="123" y="217"/>
                    <a:pt x="122" y="209"/>
                  </a:cubicBezTo>
                  <a:cubicBezTo>
                    <a:pt x="124" y="204"/>
                    <a:pt x="125" y="198"/>
                    <a:pt x="120" y="195"/>
                  </a:cubicBezTo>
                  <a:cubicBezTo>
                    <a:pt x="116" y="190"/>
                    <a:pt x="118" y="183"/>
                    <a:pt x="117" y="177"/>
                  </a:cubicBezTo>
                  <a:cubicBezTo>
                    <a:pt x="113" y="127"/>
                    <a:pt x="108" y="77"/>
                    <a:pt x="104" y="26"/>
                  </a:cubicBezTo>
                  <a:cubicBezTo>
                    <a:pt x="103" y="18"/>
                    <a:pt x="102" y="10"/>
                    <a:pt x="102" y="2"/>
                  </a:cubicBezTo>
                  <a:cubicBezTo>
                    <a:pt x="112" y="1"/>
                    <a:pt x="122" y="3"/>
                    <a:pt x="132" y="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3" name="Freeform 2842"/>
            <p:cNvSpPr>
              <a:spLocks/>
            </p:cNvSpPr>
            <p:nvPr/>
          </p:nvSpPr>
          <p:spPr bwMode="auto">
            <a:xfrm>
              <a:off x="2666849" y="3777950"/>
              <a:ext cx="141083" cy="163072"/>
            </a:xfrm>
            <a:custGeom>
              <a:avLst/>
              <a:gdLst/>
              <a:ahLst/>
              <a:cxnLst>
                <a:cxn ang="0">
                  <a:pos x="282" y="259"/>
                </a:cxn>
                <a:cxn ang="0">
                  <a:pos x="281" y="301"/>
                </a:cxn>
                <a:cxn ang="0">
                  <a:pos x="269" y="302"/>
                </a:cxn>
                <a:cxn ang="0">
                  <a:pos x="264" y="313"/>
                </a:cxn>
                <a:cxn ang="0">
                  <a:pos x="252" y="306"/>
                </a:cxn>
                <a:cxn ang="0">
                  <a:pos x="151" y="244"/>
                </a:cxn>
                <a:cxn ang="0">
                  <a:pos x="119" y="225"/>
                </a:cxn>
                <a:cxn ang="0">
                  <a:pos x="96" y="237"/>
                </a:cxn>
                <a:cxn ang="0">
                  <a:pos x="85" y="241"/>
                </a:cxn>
                <a:cxn ang="0">
                  <a:pos x="68" y="229"/>
                </a:cxn>
                <a:cxn ang="0">
                  <a:pos x="46" y="222"/>
                </a:cxn>
                <a:cxn ang="0">
                  <a:pos x="37" y="204"/>
                </a:cxn>
                <a:cxn ang="0">
                  <a:pos x="19" y="201"/>
                </a:cxn>
                <a:cxn ang="0">
                  <a:pos x="11" y="182"/>
                </a:cxn>
                <a:cxn ang="0">
                  <a:pos x="0" y="164"/>
                </a:cxn>
                <a:cxn ang="0">
                  <a:pos x="10" y="150"/>
                </a:cxn>
                <a:cxn ang="0">
                  <a:pos x="8" y="130"/>
                </a:cxn>
                <a:cxn ang="0">
                  <a:pos x="9" y="108"/>
                </a:cxn>
                <a:cxn ang="0">
                  <a:pos x="3" y="82"/>
                </a:cxn>
                <a:cxn ang="0">
                  <a:pos x="5" y="69"/>
                </a:cxn>
                <a:cxn ang="0">
                  <a:pos x="15" y="53"/>
                </a:cxn>
                <a:cxn ang="0">
                  <a:pos x="16" y="38"/>
                </a:cxn>
                <a:cxn ang="0">
                  <a:pos x="37" y="21"/>
                </a:cxn>
                <a:cxn ang="0">
                  <a:pos x="38" y="4"/>
                </a:cxn>
                <a:cxn ang="0">
                  <a:pos x="49" y="8"/>
                </a:cxn>
                <a:cxn ang="0">
                  <a:pos x="69" y="10"/>
                </a:cxn>
                <a:cxn ang="0">
                  <a:pos x="87" y="14"/>
                </a:cxn>
                <a:cxn ang="0">
                  <a:pos x="103" y="21"/>
                </a:cxn>
                <a:cxn ang="0">
                  <a:pos x="111" y="38"/>
                </a:cxn>
                <a:cxn ang="0">
                  <a:pos x="127" y="48"/>
                </a:cxn>
                <a:cxn ang="0">
                  <a:pos x="163" y="62"/>
                </a:cxn>
                <a:cxn ang="0">
                  <a:pos x="181" y="68"/>
                </a:cxn>
                <a:cxn ang="0">
                  <a:pos x="194" y="50"/>
                </a:cxn>
                <a:cxn ang="0">
                  <a:pos x="197" y="24"/>
                </a:cxn>
                <a:cxn ang="0">
                  <a:pos x="222" y="10"/>
                </a:cxn>
                <a:cxn ang="0">
                  <a:pos x="247" y="18"/>
                </a:cxn>
                <a:cxn ang="0">
                  <a:pos x="255" y="26"/>
                </a:cxn>
                <a:cxn ang="0">
                  <a:pos x="271" y="30"/>
                </a:cxn>
                <a:cxn ang="0">
                  <a:pos x="282" y="36"/>
                </a:cxn>
                <a:cxn ang="0">
                  <a:pos x="279" y="48"/>
                </a:cxn>
                <a:cxn ang="0">
                  <a:pos x="280" y="66"/>
                </a:cxn>
                <a:cxn ang="0">
                  <a:pos x="281" y="91"/>
                </a:cxn>
                <a:cxn ang="0">
                  <a:pos x="282" y="120"/>
                </a:cxn>
                <a:cxn ang="0">
                  <a:pos x="282" y="226"/>
                </a:cxn>
                <a:cxn ang="0">
                  <a:pos x="282" y="259"/>
                </a:cxn>
              </a:cxnLst>
              <a:rect l="0" t="0" r="r" b="b"/>
              <a:pathLst>
                <a:path w="288" h="313">
                  <a:moveTo>
                    <a:pt x="282" y="259"/>
                  </a:moveTo>
                  <a:cubicBezTo>
                    <a:pt x="281" y="273"/>
                    <a:pt x="282" y="287"/>
                    <a:pt x="281" y="301"/>
                  </a:cubicBezTo>
                  <a:cubicBezTo>
                    <a:pt x="278" y="303"/>
                    <a:pt x="273" y="301"/>
                    <a:pt x="269" y="302"/>
                  </a:cubicBezTo>
                  <a:cubicBezTo>
                    <a:pt x="262" y="299"/>
                    <a:pt x="264" y="307"/>
                    <a:pt x="264" y="313"/>
                  </a:cubicBezTo>
                  <a:cubicBezTo>
                    <a:pt x="261" y="312"/>
                    <a:pt x="256" y="308"/>
                    <a:pt x="252" y="306"/>
                  </a:cubicBezTo>
                  <a:cubicBezTo>
                    <a:pt x="218" y="285"/>
                    <a:pt x="185" y="264"/>
                    <a:pt x="151" y="244"/>
                  </a:cubicBezTo>
                  <a:cubicBezTo>
                    <a:pt x="140" y="237"/>
                    <a:pt x="130" y="231"/>
                    <a:pt x="119" y="225"/>
                  </a:cubicBezTo>
                  <a:cubicBezTo>
                    <a:pt x="111" y="226"/>
                    <a:pt x="104" y="233"/>
                    <a:pt x="96" y="237"/>
                  </a:cubicBezTo>
                  <a:cubicBezTo>
                    <a:pt x="92" y="238"/>
                    <a:pt x="88" y="246"/>
                    <a:pt x="85" y="241"/>
                  </a:cubicBezTo>
                  <a:cubicBezTo>
                    <a:pt x="80" y="235"/>
                    <a:pt x="75" y="230"/>
                    <a:pt x="68" y="229"/>
                  </a:cubicBezTo>
                  <a:cubicBezTo>
                    <a:pt x="61" y="226"/>
                    <a:pt x="53" y="224"/>
                    <a:pt x="46" y="222"/>
                  </a:cubicBezTo>
                  <a:cubicBezTo>
                    <a:pt x="43" y="216"/>
                    <a:pt x="42" y="208"/>
                    <a:pt x="37" y="204"/>
                  </a:cubicBezTo>
                  <a:cubicBezTo>
                    <a:pt x="31" y="202"/>
                    <a:pt x="25" y="197"/>
                    <a:pt x="19" y="201"/>
                  </a:cubicBezTo>
                  <a:cubicBezTo>
                    <a:pt x="14" y="197"/>
                    <a:pt x="12" y="189"/>
                    <a:pt x="11" y="182"/>
                  </a:cubicBezTo>
                  <a:cubicBezTo>
                    <a:pt x="7" y="176"/>
                    <a:pt x="4" y="170"/>
                    <a:pt x="0" y="164"/>
                  </a:cubicBezTo>
                  <a:cubicBezTo>
                    <a:pt x="2" y="158"/>
                    <a:pt x="11" y="158"/>
                    <a:pt x="10" y="150"/>
                  </a:cubicBezTo>
                  <a:cubicBezTo>
                    <a:pt x="11" y="143"/>
                    <a:pt x="4" y="137"/>
                    <a:pt x="8" y="130"/>
                  </a:cubicBezTo>
                  <a:cubicBezTo>
                    <a:pt x="10" y="123"/>
                    <a:pt x="7" y="116"/>
                    <a:pt x="9" y="108"/>
                  </a:cubicBezTo>
                  <a:cubicBezTo>
                    <a:pt x="9" y="99"/>
                    <a:pt x="8" y="89"/>
                    <a:pt x="3" y="82"/>
                  </a:cubicBezTo>
                  <a:cubicBezTo>
                    <a:pt x="0" y="77"/>
                    <a:pt x="0" y="71"/>
                    <a:pt x="5" y="69"/>
                  </a:cubicBezTo>
                  <a:cubicBezTo>
                    <a:pt x="9" y="65"/>
                    <a:pt x="16" y="61"/>
                    <a:pt x="15" y="53"/>
                  </a:cubicBezTo>
                  <a:cubicBezTo>
                    <a:pt x="14" y="48"/>
                    <a:pt x="11" y="41"/>
                    <a:pt x="16" y="38"/>
                  </a:cubicBezTo>
                  <a:cubicBezTo>
                    <a:pt x="23" y="31"/>
                    <a:pt x="30" y="26"/>
                    <a:pt x="37" y="21"/>
                  </a:cubicBezTo>
                  <a:cubicBezTo>
                    <a:pt x="39" y="16"/>
                    <a:pt x="37" y="10"/>
                    <a:pt x="38" y="4"/>
                  </a:cubicBezTo>
                  <a:cubicBezTo>
                    <a:pt x="39" y="0"/>
                    <a:pt x="46" y="8"/>
                    <a:pt x="49" y="8"/>
                  </a:cubicBezTo>
                  <a:cubicBezTo>
                    <a:pt x="55" y="12"/>
                    <a:pt x="62" y="13"/>
                    <a:pt x="69" y="10"/>
                  </a:cubicBezTo>
                  <a:cubicBezTo>
                    <a:pt x="75" y="11"/>
                    <a:pt x="82" y="12"/>
                    <a:pt x="87" y="14"/>
                  </a:cubicBezTo>
                  <a:cubicBezTo>
                    <a:pt x="91" y="19"/>
                    <a:pt x="97" y="20"/>
                    <a:pt x="103" y="21"/>
                  </a:cubicBezTo>
                  <a:cubicBezTo>
                    <a:pt x="108" y="24"/>
                    <a:pt x="107" y="33"/>
                    <a:pt x="111" y="38"/>
                  </a:cubicBezTo>
                  <a:cubicBezTo>
                    <a:pt x="115" y="44"/>
                    <a:pt x="121" y="47"/>
                    <a:pt x="127" y="48"/>
                  </a:cubicBezTo>
                  <a:cubicBezTo>
                    <a:pt x="140" y="48"/>
                    <a:pt x="152" y="53"/>
                    <a:pt x="163" y="62"/>
                  </a:cubicBezTo>
                  <a:cubicBezTo>
                    <a:pt x="168" y="66"/>
                    <a:pt x="174" y="73"/>
                    <a:pt x="181" y="68"/>
                  </a:cubicBezTo>
                  <a:cubicBezTo>
                    <a:pt x="186" y="64"/>
                    <a:pt x="194" y="59"/>
                    <a:pt x="194" y="50"/>
                  </a:cubicBezTo>
                  <a:cubicBezTo>
                    <a:pt x="190" y="42"/>
                    <a:pt x="190" y="30"/>
                    <a:pt x="197" y="24"/>
                  </a:cubicBezTo>
                  <a:cubicBezTo>
                    <a:pt x="204" y="16"/>
                    <a:pt x="214" y="13"/>
                    <a:pt x="222" y="10"/>
                  </a:cubicBezTo>
                  <a:cubicBezTo>
                    <a:pt x="231" y="10"/>
                    <a:pt x="240" y="11"/>
                    <a:pt x="247" y="18"/>
                  </a:cubicBezTo>
                  <a:cubicBezTo>
                    <a:pt x="246" y="24"/>
                    <a:pt x="250" y="26"/>
                    <a:pt x="255" y="26"/>
                  </a:cubicBezTo>
                  <a:cubicBezTo>
                    <a:pt x="260" y="26"/>
                    <a:pt x="265" y="31"/>
                    <a:pt x="271" y="30"/>
                  </a:cubicBezTo>
                  <a:cubicBezTo>
                    <a:pt x="275" y="31"/>
                    <a:pt x="283" y="29"/>
                    <a:pt x="282" y="36"/>
                  </a:cubicBezTo>
                  <a:cubicBezTo>
                    <a:pt x="288" y="41"/>
                    <a:pt x="279" y="43"/>
                    <a:pt x="279" y="48"/>
                  </a:cubicBezTo>
                  <a:cubicBezTo>
                    <a:pt x="280" y="54"/>
                    <a:pt x="284" y="61"/>
                    <a:pt x="280" y="66"/>
                  </a:cubicBezTo>
                  <a:cubicBezTo>
                    <a:pt x="275" y="73"/>
                    <a:pt x="278" y="83"/>
                    <a:pt x="281" y="91"/>
                  </a:cubicBezTo>
                  <a:cubicBezTo>
                    <a:pt x="283" y="100"/>
                    <a:pt x="281" y="111"/>
                    <a:pt x="282" y="120"/>
                  </a:cubicBezTo>
                  <a:cubicBezTo>
                    <a:pt x="281" y="156"/>
                    <a:pt x="281" y="191"/>
                    <a:pt x="282" y="226"/>
                  </a:cubicBezTo>
                  <a:cubicBezTo>
                    <a:pt x="282" y="237"/>
                    <a:pt x="282" y="248"/>
                    <a:pt x="282" y="25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4" name="Freeform 2843"/>
            <p:cNvSpPr>
              <a:spLocks/>
            </p:cNvSpPr>
            <p:nvPr/>
          </p:nvSpPr>
          <p:spPr bwMode="auto">
            <a:xfrm>
              <a:off x="2430489" y="3843912"/>
              <a:ext cx="75122" cy="73291"/>
            </a:xfrm>
            <a:custGeom>
              <a:avLst/>
              <a:gdLst/>
              <a:ahLst/>
              <a:cxnLst>
                <a:cxn ang="0">
                  <a:pos x="0" y="143"/>
                </a:cxn>
                <a:cxn ang="0">
                  <a:pos x="10" y="119"/>
                </a:cxn>
                <a:cxn ang="0">
                  <a:pos x="22" y="88"/>
                </a:cxn>
                <a:cxn ang="0">
                  <a:pos x="40" y="64"/>
                </a:cxn>
                <a:cxn ang="0">
                  <a:pos x="49" y="31"/>
                </a:cxn>
                <a:cxn ang="0">
                  <a:pos x="65" y="14"/>
                </a:cxn>
                <a:cxn ang="0">
                  <a:pos x="72" y="1"/>
                </a:cxn>
                <a:cxn ang="0">
                  <a:pos x="151" y="0"/>
                </a:cxn>
                <a:cxn ang="0">
                  <a:pos x="151" y="36"/>
                </a:cxn>
                <a:cxn ang="0">
                  <a:pos x="139" y="38"/>
                </a:cxn>
                <a:cxn ang="0">
                  <a:pos x="93" y="38"/>
                </a:cxn>
                <a:cxn ang="0">
                  <a:pos x="92" y="54"/>
                </a:cxn>
                <a:cxn ang="0">
                  <a:pos x="91" y="93"/>
                </a:cxn>
                <a:cxn ang="0">
                  <a:pos x="70" y="109"/>
                </a:cxn>
                <a:cxn ang="0">
                  <a:pos x="72" y="143"/>
                </a:cxn>
                <a:cxn ang="0">
                  <a:pos x="0" y="143"/>
                </a:cxn>
              </a:cxnLst>
              <a:rect l="0" t="0" r="r" b="b"/>
              <a:pathLst>
                <a:path w="151" h="143">
                  <a:moveTo>
                    <a:pt x="0" y="143"/>
                  </a:moveTo>
                  <a:cubicBezTo>
                    <a:pt x="0" y="133"/>
                    <a:pt x="5" y="125"/>
                    <a:pt x="10" y="119"/>
                  </a:cubicBezTo>
                  <a:cubicBezTo>
                    <a:pt x="15" y="110"/>
                    <a:pt x="18" y="98"/>
                    <a:pt x="22" y="88"/>
                  </a:cubicBezTo>
                  <a:cubicBezTo>
                    <a:pt x="25" y="78"/>
                    <a:pt x="36" y="74"/>
                    <a:pt x="40" y="64"/>
                  </a:cubicBezTo>
                  <a:cubicBezTo>
                    <a:pt x="39" y="52"/>
                    <a:pt x="43" y="40"/>
                    <a:pt x="49" y="31"/>
                  </a:cubicBezTo>
                  <a:cubicBezTo>
                    <a:pt x="55" y="26"/>
                    <a:pt x="63" y="24"/>
                    <a:pt x="65" y="14"/>
                  </a:cubicBezTo>
                  <a:cubicBezTo>
                    <a:pt x="67" y="10"/>
                    <a:pt x="68" y="2"/>
                    <a:pt x="72" y="1"/>
                  </a:cubicBezTo>
                  <a:cubicBezTo>
                    <a:pt x="98" y="0"/>
                    <a:pt x="125" y="1"/>
                    <a:pt x="151" y="0"/>
                  </a:cubicBezTo>
                  <a:cubicBezTo>
                    <a:pt x="151" y="12"/>
                    <a:pt x="151" y="24"/>
                    <a:pt x="151" y="36"/>
                  </a:cubicBezTo>
                  <a:cubicBezTo>
                    <a:pt x="149" y="40"/>
                    <a:pt x="143" y="36"/>
                    <a:pt x="139" y="38"/>
                  </a:cubicBezTo>
                  <a:cubicBezTo>
                    <a:pt x="124" y="38"/>
                    <a:pt x="109" y="37"/>
                    <a:pt x="93" y="38"/>
                  </a:cubicBezTo>
                  <a:cubicBezTo>
                    <a:pt x="91" y="41"/>
                    <a:pt x="92" y="49"/>
                    <a:pt x="92" y="54"/>
                  </a:cubicBezTo>
                  <a:cubicBezTo>
                    <a:pt x="91" y="67"/>
                    <a:pt x="91" y="80"/>
                    <a:pt x="91" y="93"/>
                  </a:cubicBezTo>
                  <a:cubicBezTo>
                    <a:pt x="84" y="98"/>
                    <a:pt x="74" y="99"/>
                    <a:pt x="70" y="109"/>
                  </a:cubicBezTo>
                  <a:cubicBezTo>
                    <a:pt x="70" y="121"/>
                    <a:pt x="72" y="132"/>
                    <a:pt x="72" y="143"/>
                  </a:cubicBezTo>
                  <a:cubicBezTo>
                    <a:pt x="48" y="143"/>
                    <a:pt x="24" y="143"/>
                    <a:pt x="0" y="14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5" name="Freeform 2844"/>
            <p:cNvSpPr>
              <a:spLocks/>
            </p:cNvSpPr>
            <p:nvPr/>
          </p:nvSpPr>
          <p:spPr bwMode="auto">
            <a:xfrm>
              <a:off x="2430489" y="3849409"/>
              <a:ext cx="109935" cy="144749"/>
            </a:xfrm>
            <a:custGeom>
              <a:avLst/>
              <a:gdLst/>
              <a:ahLst/>
              <a:cxnLst>
                <a:cxn ang="0">
                  <a:pos x="94" y="281"/>
                </a:cxn>
                <a:cxn ang="0">
                  <a:pos x="71" y="253"/>
                </a:cxn>
                <a:cxn ang="0">
                  <a:pos x="58" y="244"/>
                </a:cxn>
                <a:cxn ang="0">
                  <a:pos x="43" y="236"/>
                </a:cxn>
                <a:cxn ang="0">
                  <a:pos x="17" y="240"/>
                </a:cxn>
                <a:cxn ang="0">
                  <a:pos x="15" y="233"/>
                </a:cxn>
                <a:cxn ang="0">
                  <a:pos x="16" y="185"/>
                </a:cxn>
                <a:cxn ang="0">
                  <a:pos x="15" y="172"/>
                </a:cxn>
                <a:cxn ang="0">
                  <a:pos x="11" y="148"/>
                </a:cxn>
                <a:cxn ang="0">
                  <a:pos x="2" y="146"/>
                </a:cxn>
                <a:cxn ang="0">
                  <a:pos x="5" y="134"/>
                </a:cxn>
                <a:cxn ang="0">
                  <a:pos x="74" y="134"/>
                </a:cxn>
                <a:cxn ang="0">
                  <a:pos x="73" y="99"/>
                </a:cxn>
                <a:cxn ang="0">
                  <a:pos x="93" y="84"/>
                </a:cxn>
                <a:cxn ang="0">
                  <a:pos x="94" y="29"/>
                </a:cxn>
                <a:cxn ang="0">
                  <a:pos x="139" y="29"/>
                </a:cxn>
                <a:cxn ang="0">
                  <a:pos x="152" y="29"/>
                </a:cxn>
                <a:cxn ang="0">
                  <a:pos x="153" y="0"/>
                </a:cxn>
                <a:cxn ang="0">
                  <a:pos x="221" y="50"/>
                </a:cxn>
                <a:cxn ang="0">
                  <a:pos x="191" y="52"/>
                </a:cxn>
                <a:cxn ang="0">
                  <a:pos x="202" y="184"/>
                </a:cxn>
                <a:cxn ang="0">
                  <a:pos x="207" y="242"/>
                </a:cxn>
                <a:cxn ang="0">
                  <a:pos x="212" y="255"/>
                </a:cxn>
                <a:cxn ang="0">
                  <a:pos x="206" y="266"/>
                </a:cxn>
                <a:cxn ang="0">
                  <a:pos x="141" y="267"/>
                </a:cxn>
                <a:cxn ang="0">
                  <a:pos x="123" y="269"/>
                </a:cxn>
                <a:cxn ang="0">
                  <a:pos x="116" y="274"/>
                </a:cxn>
                <a:cxn ang="0">
                  <a:pos x="108" y="268"/>
                </a:cxn>
                <a:cxn ang="0">
                  <a:pos x="98" y="270"/>
                </a:cxn>
                <a:cxn ang="0">
                  <a:pos x="94" y="281"/>
                </a:cxn>
              </a:cxnLst>
              <a:rect l="0" t="0" r="r" b="b"/>
              <a:pathLst>
                <a:path w="221" h="281">
                  <a:moveTo>
                    <a:pt x="94" y="281"/>
                  </a:moveTo>
                  <a:cubicBezTo>
                    <a:pt x="85" y="274"/>
                    <a:pt x="75" y="266"/>
                    <a:pt x="71" y="253"/>
                  </a:cubicBezTo>
                  <a:cubicBezTo>
                    <a:pt x="69" y="245"/>
                    <a:pt x="62" y="249"/>
                    <a:pt x="58" y="244"/>
                  </a:cubicBezTo>
                  <a:cubicBezTo>
                    <a:pt x="53" y="240"/>
                    <a:pt x="49" y="235"/>
                    <a:pt x="43" y="236"/>
                  </a:cubicBezTo>
                  <a:cubicBezTo>
                    <a:pt x="34" y="237"/>
                    <a:pt x="25" y="237"/>
                    <a:pt x="17" y="240"/>
                  </a:cubicBezTo>
                  <a:cubicBezTo>
                    <a:pt x="11" y="247"/>
                    <a:pt x="13" y="238"/>
                    <a:pt x="15" y="233"/>
                  </a:cubicBezTo>
                  <a:cubicBezTo>
                    <a:pt x="21" y="218"/>
                    <a:pt x="23" y="200"/>
                    <a:pt x="16" y="185"/>
                  </a:cubicBezTo>
                  <a:cubicBezTo>
                    <a:pt x="12" y="180"/>
                    <a:pt x="12" y="177"/>
                    <a:pt x="15" y="172"/>
                  </a:cubicBezTo>
                  <a:cubicBezTo>
                    <a:pt x="16" y="163"/>
                    <a:pt x="17" y="153"/>
                    <a:pt x="11" y="148"/>
                  </a:cubicBezTo>
                  <a:cubicBezTo>
                    <a:pt x="8" y="141"/>
                    <a:pt x="3" y="143"/>
                    <a:pt x="2" y="146"/>
                  </a:cubicBezTo>
                  <a:cubicBezTo>
                    <a:pt x="1" y="142"/>
                    <a:pt x="0" y="132"/>
                    <a:pt x="5" y="134"/>
                  </a:cubicBezTo>
                  <a:cubicBezTo>
                    <a:pt x="28" y="134"/>
                    <a:pt x="51" y="134"/>
                    <a:pt x="74" y="134"/>
                  </a:cubicBezTo>
                  <a:cubicBezTo>
                    <a:pt x="74" y="123"/>
                    <a:pt x="71" y="111"/>
                    <a:pt x="73" y="99"/>
                  </a:cubicBezTo>
                  <a:cubicBezTo>
                    <a:pt x="77" y="90"/>
                    <a:pt x="86" y="89"/>
                    <a:pt x="93" y="84"/>
                  </a:cubicBezTo>
                  <a:cubicBezTo>
                    <a:pt x="93" y="66"/>
                    <a:pt x="93" y="48"/>
                    <a:pt x="94" y="29"/>
                  </a:cubicBezTo>
                  <a:cubicBezTo>
                    <a:pt x="109" y="28"/>
                    <a:pt x="124" y="29"/>
                    <a:pt x="139" y="29"/>
                  </a:cubicBezTo>
                  <a:cubicBezTo>
                    <a:pt x="143" y="29"/>
                    <a:pt x="148" y="29"/>
                    <a:pt x="152" y="29"/>
                  </a:cubicBezTo>
                  <a:cubicBezTo>
                    <a:pt x="154" y="20"/>
                    <a:pt x="153" y="10"/>
                    <a:pt x="153" y="0"/>
                  </a:cubicBezTo>
                  <a:cubicBezTo>
                    <a:pt x="176" y="15"/>
                    <a:pt x="199" y="32"/>
                    <a:pt x="221" y="50"/>
                  </a:cubicBezTo>
                  <a:cubicBezTo>
                    <a:pt x="211" y="53"/>
                    <a:pt x="201" y="51"/>
                    <a:pt x="191" y="52"/>
                  </a:cubicBezTo>
                  <a:cubicBezTo>
                    <a:pt x="194" y="96"/>
                    <a:pt x="199" y="140"/>
                    <a:pt x="202" y="184"/>
                  </a:cubicBezTo>
                  <a:cubicBezTo>
                    <a:pt x="205" y="203"/>
                    <a:pt x="205" y="223"/>
                    <a:pt x="207" y="242"/>
                  </a:cubicBezTo>
                  <a:cubicBezTo>
                    <a:pt x="210" y="246"/>
                    <a:pt x="215" y="249"/>
                    <a:pt x="212" y="255"/>
                  </a:cubicBezTo>
                  <a:cubicBezTo>
                    <a:pt x="211" y="260"/>
                    <a:pt x="212" y="269"/>
                    <a:pt x="206" y="266"/>
                  </a:cubicBezTo>
                  <a:cubicBezTo>
                    <a:pt x="184" y="267"/>
                    <a:pt x="163" y="266"/>
                    <a:pt x="141" y="267"/>
                  </a:cubicBezTo>
                  <a:cubicBezTo>
                    <a:pt x="135" y="271"/>
                    <a:pt x="129" y="271"/>
                    <a:pt x="123" y="269"/>
                  </a:cubicBezTo>
                  <a:cubicBezTo>
                    <a:pt x="118" y="267"/>
                    <a:pt x="116" y="268"/>
                    <a:pt x="116" y="274"/>
                  </a:cubicBezTo>
                  <a:cubicBezTo>
                    <a:pt x="113" y="277"/>
                    <a:pt x="109" y="271"/>
                    <a:pt x="108" y="268"/>
                  </a:cubicBezTo>
                  <a:cubicBezTo>
                    <a:pt x="106" y="260"/>
                    <a:pt x="98" y="263"/>
                    <a:pt x="98" y="270"/>
                  </a:cubicBezTo>
                  <a:cubicBezTo>
                    <a:pt x="96" y="274"/>
                    <a:pt x="98" y="279"/>
                    <a:pt x="94" y="28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6" name="Freeform 2845"/>
            <p:cNvSpPr>
              <a:spLocks/>
            </p:cNvSpPr>
            <p:nvPr/>
          </p:nvSpPr>
          <p:spPr bwMode="auto">
            <a:xfrm>
              <a:off x="2533096" y="3992326"/>
              <a:ext cx="73291" cy="65962"/>
            </a:xfrm>
            <a:custGeom>
              <a:avLst/>
              <a:gdLst/>
              <a:ahLst/>
              <a:cxnLst>
                <a:cxn ang="0">
                  <a:pos x="102" y="93"/>
                </a:cxn>
                <a:cxn ang="0">
                  <a:pos x="90" y="95"/>
                </a:cxn>
                <a:cxn ang="0">
                  <a:pos x="66" y="95"/>
                </a:cxn>
                <a:cxn ang="0">
                  <a:pos x="50" y="97"/>
                </a:cxn>
                <a:cxn ang="0">
                  <a:pos x="51" y="119"/>
                </a:cxn>
                <a:cxn ang="0">
                  <a:pos x="45" y="122"/>
                </a:cxn>
                <a:cxn ang="0">
                  <a:pos x="23" y="126"/>
                </a:cxn>
                <a:cxn ang="0">
                  <a:pos x="10" y="113"/>
                </a:cxn>
                <a:cxn ang="0">
                  <a:pos x="1" y="107"/>
                </a:cxn>
                <a:cxn ang="0">
                  <a:pos x="6" y="77"/>
                </a:cxn>
                <a:cxn ang="0">
                  <a:pos x="17" y="70"/>
                </a:cxn>
                <a:cxn ang="0">
                  <a:pos x="24" y="48"/>
                </a:cxn>
                <a:cxn ang="0">
                  <a:pos x="31" y="40"/>
                </a:cxn>
                <a:cxn ang="0">
                  <a:pos x="42" y="43"/>
                </a:cxn>
                <a:cxn ang="0">
                  <a:pos x="56" y="20"/>
                </a:cxn>
                <a:cxn ang="0">
                  <a:pos x="66" y="23"/>
                </a:cxn>
                <a:cxn ang="0">
                  <a:pos x="74" y="11"/>
                </a:cxn>
                <a:cxn ang="0">
                  <a:pos x="92" y="0"/>
                </a:cxn>
                <a:cxn ang="0">
                  <a:pos x="106" y="4"/>
                </a:cxn>
                <a:cxn ang="0">
                  <a:pos x="107" y="22"/>
                </a:cxn>
                <a:cxn ang="0">
                  <a:pos x="120" y="41"/>
                </a:cxn>
                <a:cxn ang="0">
                  <a:pos x="123" y="53"/>
                </a:cxn>
                <a:cxn ang="0">
                  <a:pos x="136" y="57"/>
                </a:cxn>
                <a:cxn ang="0">
                  <a:pos x="143" y="69"/>
                </a:cxn>
                <a:cxn ang="0">
                  <a:pos x="138" y="84"/>
                </a:cxn>
                <a:cxn ang="0">
                  <a:pos x="124" y="87"/>
                </a:cxn>
                <a:cxn ang="0">
                  <a:pos x="116" y="96"/>
                </a:cxn>
                <a:cxn ang="0">
                  <a:pos x="102" y="93"/>
                </a:cxn>
              </a:cxnLst>
              <a:rect l="0" t="0" r="r" b="b"/>
              <a:pathLst>
                <a:path w="145" h="128">
                  <a:moveTo>
                    <a:pt x="102" y="93"/>
                  </a:moveTo>
                  <a:cubicBezTo>
                    <a:pt x="98" y="90"/>
                    <a:pt x="94" y="92"/>
                    <a:pt x="90" y="95"/>
                  </a:cubicBezTo>
                  <a:cubicBezTo>
                    <a:pt x="82" y="97"/>
                    <a:pt x="74" y="95"/>
                    <a:pt x="66" y="95"/>
                  </a:cubicBezTo>
                  <a:cubicBezTo>
                    <a:pt x="61" y="96"/>
                    <a:pt x="55" y="94"/>
                    <a:pt x="50" y="97"/>
                  </a:cubicBezTo>
                  <a:cubicBezTo>
                    <a:pt x="48" y="104"/>
                    <a:pt x="51" y="112"/>
                    <a:pt x="51" y="119"/>
                  </a:cubicBezTo>
                  <a:cubicBezTo>
                    <a:pt x="53" y="127"/>
                    <a:pt x="48" y="127"/>
                    <a:pt x="45" y="122"/>
                  </a:cubicBezTo>
                  <a:cubicBezTo>
                    <a:pt x="38" y="119"/>
                    <a:pt x="30" y="122"/>
                    <a:pt x="23" y="126"/>
                  </a:cubicBezTo>
                  <a:cubicBezTo>
                    <a:pt x="17" y="128"/>
                    <a:pt x="11" y="120"/>
                    <a:pt x="10" y="113"/>
                  </a:cubicBezTo>
                  <a:cubicBezTo>
                    <a:pt x="8" y="108"/>
                    <a:pt x="0" y="113"/>
                    <a:pt x="1" y="107"/>
                  </a:cubicBezTo>
                  <a:cubicBezTo>
                    <a:pt x="5" y="98"/>
                    <a:pt x="7" y="88"/>
                    <a:pt x="6" y="77"/>
                  </a:cubicBezTo>
                  <a:cubicBezTo>
                    <a:pt x="8" y="73"/>
                    <a:pt x="13" y="74"/>
                    <a:pt x="17" y="70"/>
                  </a:cubicBezTo>
                  <a:cubicBezTo>
                    <a:pt x="22" y="65"/>
                    <a:pt x="21" y="55"/>
                    <a:pt x="24" y="48"/>
                  </a:cubicBezTo>
                  <a:cubicBezTo>
                    <a:pt x="24" y="44"/>
                    <a:pt x="28" y="36"/>
                    <a:pt x="31" y="40"/>
                  </a:cubicBezTo>
                  <a:cubicBezTo>
                    <a:pt x="34" y="43"/>
                    <a:pt x="39" y="48"/>
                    <a:pt x="42" y="43"/>
                  </a:cubicBezTo>
                  <a:cubicBezTo>
                    <a:pt x="45" y="34"/>
                    <a:pt x="49" y="25"/>
                    <a:pt x="56" y="20"/>
                  </a:cubicBezTo>
                  <a:cubicBezTo>
                    <a:pt x="59" y="18"/>
                    <a:pt x="63" y="26"/>
                    <a:pt x="66" y="23"/>
                  </a:cubicBezTo>
                  <a:cubicBezTo>
                    <a:pt x="67" y="17"/>
                    <a:pt x="70" y="13"/>
                    <a:pt x="74" y="11"/>
                  </a:cubicBezTo>
                  <a:cubicBezTo>
                    <a:pt x="80" y="8"/>
                    <a:pt x="85" y="2"/>
                    <a:pt x="92" y="0"/>
                  </a:cubicBezTo>
                  <a:cubicBezTo>
                    <a:pt x="96" y="3"/>
                    <a:pt x="101" y="3"/>
                    <a:pt x="106" y="4"/>
                  </a:cubicBezTo>
                  <a:cubicBezTo>
                    <a:pt x="104" y="10"/>
                    <a:pt x="105" y="17"/>
                    <a:pt x="107" y="22"/>
                  </a:cubicBezTo>
                  <a:cubicBezTo>
                    <a:pt x="110" y="31"/>
                    <a:pt x="119" y="32"/>
                    <a:pt x="120" y="41"/>
                  </a:cubicBezTo>
                  <a:cubicBezTo>
                    <a:pt x="116" y="45"/>
                    <a:pt x="119" y="50"/>
                    <a:pt x="123" y="53"/>
                  </a:cubicBezTo>
                  <a:cubicBezTo>
                    <a:pt x="127" y="57"/>
                    <a:pt x="131" y="58"/>
                    <a:pt x="136" y="57"/>
                  </a:cubicBezTo>
                  <a:cubicBezTo>
                    <a:pt x="140" y="57"/>
                    <a:pt x="141" y="65"/>
                    <a:pt x="143" y="69"/>
                  </a:cubicBezTo>
                  <a:cubicBezTo>
                    <a:pt x="145" y="75"/>
                    <a:pt x="142" y="81"/>
                    <a:pt x="138" y="84"/>
                  </a:cubicBezTo>
                  <a:cubicBezTo>
                    <a:pt x="134" y="87"/>
                    <a:pt x="128" y="82"/>
                    <a:pt x="124" y="87"/>
                  </a:cubicBezTo>
                  <a:cubicBezTo>
                    <a:pt x="121" y="90"/>
                    <a:pt x="120" y="97"/>
                    <a:pt x="116" y="96"/>
                  </a:cubicBezTo>
                  <a:cubicBezTo>
                    <a:pt x="111" y="94"/>
                    <a:pt x="107" y="94"/>
                    <a:pt x="102" y="9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7" name="Freeform 2846"/>
            <p:cNvSpPr>
              <a:spLocks/>
            </p:cNvSpPr>
            <p:nvPr/>
          </p:nvSpPr>
          <p:spPr bwMode="auto">
            <a:xfrm>
              <a:off x="2584398" y="3893384"/>
              <a:ext cx="141084" cy="139252"/>
            </a:xfrm>
            <a:custGeom>
              <a:avLst/>
              <a:gdLst/>
              <a:ahLst/>
              <a:cxnLst>
                <a:cxn ang="0">
                  <a:pos x="39" y="256"/>
                </a:cxn>
                <a:cxn ang="0">
                  <a:pos x="30" y="246"/>
                </a:cxn>
                <a:cxn ang="0">
                  <a:pos x="14" y="236"/>
                </a:cxn>
                <a:cxn ang="0">
                  <a:pos x="13" y="224"/>
                </a:cxn>
                <a:cxn ang="0">
                  <a:pos x="2" y="206"/>
                </a:cxn>
                <a:cxn ang="0">
                  <a:pos x="4" y="193"/>
                </a:cxn>
                <a:cxn ang="0">
                  <a:pos x="19" y="189"/>
                </a:cxn>
                <a:cxn ang="0">
                  <a:pos x="38" y="185"/>
                </a:cxn>
                <a:cxn ang="0">
                  <a:pos x="60" y="184"/>
                </a:cxn>
                <a:cxn ang="0">
                  <a:pos x="73" y="153"/>
                </a:cxn>
                <a:cxn ang="0">
                  <a:pos x="73" y="98"/>
                </a:cxn>
                <a:cxn ang="0">
                  <a:pos x="102" y="90"/>
                </a:cxn>
                <a:cxn ang="0">
                  <a:pos x="147" y="47"/>
                </a:cxn>
                <a:cxn ang="0">
                  <a:pos x="213" y="0"/>
                </a:cxn>
                <a:cxn ang="0">
                  <a:pos x="241" y="9"/>
                </a:cxn>
                <a:cxn ang="0">
                  <a:pos x="253" y="20"/>
                </a:cxn>
                <a:cxn ang="0">
                  <a:pos x="267" y="11"/>
                </a:cxn>
                <a:cxn ang="0">
                  <a:pos x="272" y="48"/>
                </a:cxn>
                <a:cxn ang="0">
                  <a:pos x="285" y="71"/>
                </a:cxn>
                <a:cxn ang="0">
                  <a:pos x="278" y="118"/>
                </a:cxn>
                <a:cxn ang="0">
                  <a:pos x="276" y="150"/>
                </a:cxn>
                <a:cxn ang="0">
                  <a:pos x="246" y="196"/>
                </a:cxn>
                <a:cxn ang="0">
                  <a:pos x="240" y="212"/>
                </a:cxn>
                <a:cxn ang="0">
                  <a:pos x="238" y="223"/>
                </a:cxn>
                <a:cxn ang="0">
                  <a:pos x="220" y="235"/>
                </a:cxn>
                <a:cxn ang="0">
                  <a:pos x="203" y="230"/>
                </a:cxn>
                <a:cxn ang="0">
                  <a:pos x="177" y="235"/>
                </a:cxn>
                <a:cxn ang="0">
                  <a:pos x="162" y="242"/>
                </a:cxn>
                <a:cxn ang="0">
                  <a:pos x="143" y="231"/>
                </a:cxn>
                <a:cxn ang="0">
                  <a:pos x="122" y="237"/>
                </a:cxn>
                <a:cxn ang="0">
                  <a:pos x="107" y="222"/>
                </a:cxn>
                <a:cxn ang="0">
                  <a:pos x="78" y="223"/>
                </a:cxn>
                <a:cxn ang="0">
                  <a:pos x="70" y="236"/>
                </a:cxn>
                <a:cxn ang="0">
                  <a:pos x="63" y="254"/>
                </a:cxn>
                <a:cxn ang="0">
                  <a:pos x="59" y="264"/>
                </a:cxn>
                <a:cxn ang="0">
                  <a:pos x="46" y="253"/>
                </a:cxn>
                <a:cxn ang="0">
                  <a:pos x="39" y="256"/>
                </a:cxn>
              </a:cxnLst>
              <a:rect l="0" t="0" r="r" b="b"/>
              <a:pathLst>
                <a:path w="285" h="270">
                  <a:moveTo>
                    <a:pt x="39" y="256"/>
                  </a:moveTo>
                  <a:cubicBezTo>
                    <a:pt x="36" y="252"/>
                    <a:pt x="36" y="244"/>
                    <a:pt x="30" y="246"/>
                  </a:cubicBezTo>
                  <a:cubicBezTo>
                    <a:pt x="24" y="248"/>
                    <a:pt x="19" y="241"/>
                    <a:pt x="14" y="236"/>
                  </a:cubicBezTo>
                  <a:cubicBezTo>
                    <a:pt x="15" y="232"/>
                    <a:pt x="19" y="227"/>
                    <a:pt x="13" y="224"/>
                  </a:cubicBezTo>
                  <a:cubicBezTo>
                    <a:pt x="8" y="219"/>
                    <a:pt x="3" y="214"/>
                    <a:pt x="2" y="206"/>
                  </a:cubicBezTo>
                  <a:cubicBezTo>
                    <a:pt x="0" y="202"/>
                    <a:pt x="0" y="192"/>
                    <a:pt x="4" y="193"/>
                  </a:cubicBezTo>
                  <a:cubicBezTo>
                    <a:pt x="10" y="195"/>
                    <a:pt x="15" y="194"/>
                    <a:pt x="19" y="189"/>
                  </a:cubicBezTo>
                  <a:cubicBezTo>
                    <a:pt x="24" y="184"/>
                    <a:pt x="32" y="187"/>
                    <a:pt x="38" y="185"/>
                  </a:cubicBezTo>
                  <a:cubicBezTo>
                    <a:pt x="45" y="184"/>
                    <a:pt x="53" y="185"/>
                    <a:pt x="60" y="184"/>
                  </a:cubicBezTo>
                  <a:cubicBezTo>
                    <a:pt x="68" y="177"/>
                    <a:pt x="71" y="164"/>
                    <a:pt x="73" y="153"/>
                  </a:cubicBezTo>
                  <a:cubicBezTo>
                    <a:pt x="75" y="135"/>
                    <a:pt x="74" y="116"/>
                    <a:pt x="73" y="98"/>
                  </a:cubicBezTo>
                  <a:cubicBezTo>
                    <a:pt x="83" y="95"/>
                    <a:pt x="93" y="94"/>
                    <a:pt x="102" y="90"/>
                  </a:cubicBezTo>
                  <a:cubicBezTo>
                    <a:pt x="116" y="75"/>
                    <a:pt x="130" y="58"/>
                    <a:pt x="147" y="47"/>
                  </a:cubicBezTo>
                  <a:cubicBezTo>
                    <a:pt x="168" y="30"/>
                    <a:pt x="191" y="15"/>
                    <a:pt x="213" y="0"/>
                  </a:cubicBezTo>
                  <a:cubicBezTo>
                    <a:pt x="222" y="0"/>
                    <a:pt x="232" y="5"/>
                    <a:pt x="241" y="9"/>
                  </a:cubicBezTo>
                  <a:cubicBezTo>
                    <a:pt x="245" y="12"/>
                    <a:pt x="249" y="16"/>
                    <a:pt x="253" y="20"/>
                  </a:cubicBezTo>
                  <a:cubicBezTo>
                    <a:pt x="258" y="16"/>
                    <a:pt x="263" y="14"/>
                    <a:pt x="267" y="11"/>
                  </a:cubicBezTo>
                  <a:cubicBezTo>
                    <a:pt x="269" y="23"/>
                    <a:pt x="270" y="36"/>
                    <a:pt x="272" y="48"/>
                  </a:cubicBezTo>
                  <a:cubicBezTo>
                    <a:pt x="275" y="57"/>
                    <a:pt x="279" y="65"/>
                    <a:pt x="285" y="71"/>
                  </a:cubicBezTo>
                  <a:cubicBezTo>
                    <a:pt x="279" y="85"/>
                    <a:pt x="278" y="102"/>
                    <a:pt x="278" y="118"/>
                  </a:cubicBezTo>
                  <a:cubicBezTo>
                    <a:pt x="277" y="128"/>
                    <a:pt x="278" y="140"/>
                    <a:pt x="276" y="150"/>
                  </a:cubicBezTo>
                  <a:cubicBezTo>
                    <a:pt x="266" y="165"/>
                    <a:pt x="254" y="178"/>
                    <a:pt x="246" y="196"/>
                  </a:cubicBezTo>
                  <a:cubicBezTo>
                    <a:pt x="243" y="201"/>
                    <a:pt x="239" y="205"/>
                    <a:pt x="240" y="212"/>
                  </a:cubicBezTo>
                  <a:cubicBezTo>
                    <a:pt x="240" y="216"/>
                    <a:pt x="244" y="225"/>
                    <a:pt x="238" y="223"/>
                  </a:cubicBezTo>
                  <a:cubicBezTo>
                    <a:pt x="230" y="222"/>
                    <a:pt x="225" y="231"/>
                    <a:pt x="220" y="235"/>
                  </a:cubicBezTo>
                  <a:cubicBezTo>
                    <a:pt x="214" y="235"/>
                    <a:pt x="209" y="232"/>
                    <a:pt x="203" y="230"/>
                  </a:cubicBezTo>
                  <a:cubicBezTo>
                    <a:pt x="195" y="228"/>
                    <a:pt x="185" y="229"/>
                    <a:pt x="177" y="235"/>
                  </a:cubicBezTo>
                  <a:cubicBezTo>
                    <a:pt x="173" y="240"/>
                    <a:pt x="168" y="243"/>
                    <a:pt x="162" y="242"/>
                  </a:cubicBezTo>
                  <a:cubicBezTo>
                    <a:pt x="155" y="242"/>
                    <a:pt x="149" y="235"/>
                    <a:pt x="143" y="231"/>
                  </a:cubicBezTo>
                  <a:cubicBezTo>
                    <a:pt x="135" y="229"/>
                    <a:pt x="129" y="239"/>
                    <a:pt x="122" y="237"/>
                  </a:cubicBezTo>
                  <a:cubicBezTo>
                    <a:pt x="117" y="232"/>
                    <a:pt x="114" y="223"/>
                    <a:pt x="107" y="222"/>
                  </a:cubicBezTo>
                  <a:cubicBezTo>
                    <a:pt x="98" y="218"/>
                    <a:pt x="87" y="220"/>
                    <a:pt x="78" y="223"/>
                  </a:cubicBezTo>
                  <a:cubicBezTo>
                    <a:pt x="73" y="225"/>
                    <a:pt x="71" y="230"/>
                    <a:pt x="70" y="236"/>
                  </a:cubicBezTo>
                  <a:cubicBezTo>
                    <a:pt x="68" y="243"/>
                    <a:pt x="63" y="247"/>
                    <a:pt x="63" y="254"/>
                  </a:cubicBezTo>
                  <a:cubicBezTo>
                    <a:pt x="62" y="258"/>
                    <a:pt x="64" y="270"/>
                    <a:pt x="59" y="264"/>
                  </a:cubicBezTo>
                  <a:cubicBezTo>
                    <a:pt x="54" y="262"/>
                    <a:pt x="50" y="255"/>
                    <a:pt x="46" y="253"/>
                  </a:cubicBezTo>
                  <a:cubicBezTo>
                    <a:pt x="43" y="253"/>
                    <a:pt x="41" y="255"/>
                    <a:pt x="39" y="25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8" name="Freeform 2847"/>
            <p:cNvSpPr>
              <a:spLocks/>
            </p:cNvSpPr>
            <p:nvPr/>
          </p:nvSpPr>
          <p:spPr bwMode="auto">
            <a:xfrm>
              <a:off x="2701663" y="3893384"/>
              <a:ext cx="95277" cy="188723"/>
            </a:xfrm>
            <a:custGeom>
              <a:avLst/>
              <a:gdLst/>
              <a:ahLst/>
              <a:cxnLst>
                <a:cxn ang="0">
                  <a:pos x="11" y="234"/>
                </a:cxn>
                <a:cxn ang="0">
                  <a:pos x="2" y="217"/>
                </a:cxn>
                <a:cxn ang="0">
                  <a:pos x="4" y="198"/>
                </a:cxn>
                <a:cxn ang="0">
                  <a:pos x="27" y="162"/>
                </a:cxn>
                <a:cxn ang="0">
                  <a:pos x="38" y="146"/>
                </a:cxn>
                <a:cxn ang="0">
                  <a:pos x="44" y="76"/>
                </a:cxn>
                <a:cxn ang="0">
                  <a:pos x="41" y="63"/>
                </a:cxn>
                <a:cxn ang="0">
                  <a:pos x="31" y="31"/>
                </a:cxn>
                <a:cxn ang="0">
                  <a:pos x="28" y="9"/>
                </a:cxn>
                <a:cxn ang="0">
                  <a:pos x="46" y="0"/>
                </a:cxn>
                <a:cxn ang="0">
                  <a:pos x="176" y="80"/>
                </a:cxn>
                <a:cxn ang="0">
                  <a:pos x="191" y="88"/>
                </a:cxn>
                <a:cxn ang="0">
                  <a:pos x="191" y="142"/>
                </a:cxn>
                <a:cxn ang="0">
                  <a:pos x="191" y="174"/>
                </a:cxn>
                <a:cxn ang="0">
                  <a:pos x="173" y="175"/>
                </a:cxn>
                <a:cxn ang="0">
                  <a:pos x="166" y="193"/>
                </a:cxn>
                <a:cxn ang="0">
                  <a:pos x="164" y="209"/>
                </a:cxn>
                <a:cxn ang="0">
                  <a:pos x="157" y="220"/>
                </a:cxn>
                <a:cxn ang="0">
                  <a:pos x="154" y="234"/>
                </a:cxn>
                <a:cxn ang="0">
                  <a:pos x="157" y="243"/>
                </a:cxn>
                <a:cxn ang="0">
                  <a:pos x="163" y="255"/>
                </a:cxn>
                <a:cxn ang="0">
                  <a:pos x="169" y="270"/>
                </a:cxn>
                <a:cxn ang="0">
                  <a:pos x="169" y="283"/>
                </a:cxn>
                <a:cxn ang="0">
                  <a:pos x="154" y="287"/>
                </a:cxn>
                <a:cxn ang="0">
                  <a:pos x="148" y="299"/>
                </a:cxn>
                <a:cxn ang="0">
                  <a:pos x="125" y="325"/>
                </a:cxn>
                <a:cxn ang="0">
                  <a:pos x="100" y="327"/>
                </a:cxn>
                <a:cxn ang="0">
                  <a:pos x="96" y="342"/>
                </a:cxn>
                <a:cxn ang="0">
                  <a:pos x="88" y="351"/>
                </a:cxn>
                <a:cxn ang="0">
                  <a:pos x="64" y="360"/>
                </a:cxn>
                <a:cxn ang="0">
                  <a:pos x="55" y="354"/>
                </a:cxn>
                <a:cxn ang="0">
                  <a:pos x="40" y="362"/>
                </a:cxn>
                <a:cxn ang="0">
                  <a:pos x="32" y="343"/>
                </a:cxn>
                <a:cxn ang="0">
                  <a:pos x="13" y="319"/>
                </a:cxn>
                <a:cxn ang="0">
                  <a:pos x="13" y="307"/>
                </a:cxn>
                <a:cxn ang="0">
                  <a:pos x="27" y="307"/>
                </a:cxn>
                <a:cxn ang="0">
                  <a:pos x="36" y="303"/>
                </a:cxn>
                <a:cxn ang="0">
                  <a:pos x="29" y="273"/>
                </a:cxn>
                <a:cxn ang="0">
                  <a:pos x="22" y="242"/>
                </a:cxn>
                <a:cxn ang="0">
                  <a:pos x="12" y="234"/>
                </a:cxn>
                <a:cxn ang="0">
                  <a:pos x="11" y="234"/>
                </a:cxn>
              </a:cxnLst>
              <a:rect l="0" t="0" r="r" b="b"/>
              <a:pathLst>
                <a:path w="191" h="364">
                  <a:moveTo>
                    <a:pt x="11" y="234"/>
                  </a:moveTo>
                  <a:cubicBezTo>
                    <a:pt x="8" y="228"/>
                    <a:pt x="2" y="225"/>
                    <a:pt x="2" y="217"/>
                  </a:cubicBezTo>
                  <a:cubicBezTo>
                    <a:pt x="1" y="211"/>
                    <a:pt x="0" y="203"/>
                    <a:pt x="4" y="198"/>
                  </a:cubicBezTo>
                  <a:cubicBezTo>
                    <a:pt x="11" y="186"/>
                    <a:pt x="18" y="173"/>
                    <a:pt x="27" y="162"/>
                  </a:cubicBezTo>
                  <a:cubicBezTo>
                    <a:pt x="30" y="157"/>
                    <a:pt x="35" y="152"/>
                    <a:pt x="38" y="146"/>
                  </a:cubicBezTo>
                  <a:cubicBezTo>
                    <a:pt x="40" y="123"/>
                    <a:pt x="37" y="98"/>
                    <a:pt x="44" y="76"/>
                  </a:cubicBezTo>
                  <a:cubicBezTo>
                    <a:pt x="48" y="70"/>
                    <a:pt x="45" y="66"/>
                    <a:pt x="41" y="63"/>
                  </a:cubicBezTo>
                  <a:cubicBezTo>
                    <a:pt x="35" y="54"/>
                    <a:pt x="32" y="43"/>
                    <a:pt x="31" y="31"/>
                  </a:cubicBezTo>
                  <a:cubicBezTo>
                    <a:pt x="30" y="24"/>
                    <a:pt x="29" y="16"/>
                    <a:pt x="28" y="9"/>
                  </a:cubicBezTo>
                  <a:cubicBezTo>
                    <a:pt x="34" y="6"/>
                    <a:pt x="40" y="1"/>
                    <a:pt x="46" y="0"/>
                  </a:cubicBezTo>
                  <a:cubicBezTo>
                    <a:pt x="90" y="26"/>
                    <a:pt x="133" y="52"/>
                    <a:pt x="176" y="80"/>
                  </a:cubicBezTo>
                  <a:cubicBezTo>
                    <a:pt x="181" y="83"/>
                    <a:pt x="186" y="85"/>
                    <a:pt x="191" y="88"/>
                  </a:cubicBezTo>
                  <a:cubicBezTo>
                    <a:pt x="190" y="106"/>
                    <a:pt x="190" y="124"/>
                    <a:pt x="191" y="142"/>
                  </a:cubicBezTo>
                  <a:cubicBezTo>
                    <a:pt x="190" y="153"/>
                    <a:pt x="191" y="163"/>
                    <a:pt x="191" y="174"/>
                  </a:cubicBezTo>
                  <a:cubicBezTo>
                    <a:pt x="185" y="174"/>
                    <a:pt x="179" y="174"/>
                    <a:pt x="173" y="175"/>
                  </a:cubicBezTo>
                  <a:cubicBezTo>
                    <a:pt x="169" y="179"/>
                    <a:pt x="170" y="188"/>
                    <a:pt x="166" y="193"/>
                  </a:cubicBezTo>
                  <a:cubicBezTo>
                    <a:pt x="163" y="197"/>
                    <a:pt x="162" y="203"/>
                    <a:pt x="164" y="209"/>
                  </a:cubicBezTo>
                  <a:cubicBezTo>
                    <a:pt x="162" y="213"/>
                    <a:pt x="154" y="214"/>
                    <a:pt x="157" y="220"/>
                  </a:cubicBezTo>
                  <a:cubicBezTo>
                    <a:pt x="161" y="225"/>
                    <a:pt x="157" y="230"/>
                    <a:pt x="154" y="234"/>
                  </a:cubicBezTo>
                  <a:cubicBezTo>
                    <a:pt x="151" y="238"/>
                    <a:pt x="151" y="246"/>
                    <a:pt x="157" y="243"/>
                  </a:cubicBezTo>
                  <a:cubicBezTo>
                    <a:pt x="163" y="241"/>
                    <a:pt x="162" y="251"/>
                    <a:pt x="163" y="255"/>
                  </a:cubicBezTo>
                  <a:cubicBezTo>
                    <a:pt x="163" y="261"/>
                    <a:pt x="165" y="267"/>
                    <a:pt x="169" y="270"/>
                  </a:cubicBezTo>
                  <a:cubicBezTo>
                    <a:pt x="171" y="273"/>
                    <a:pt x="173" y="281"/>
                    <a:pt x="169" y="283"/>
                  </a:cubicBezTo>
                  <a:cubicBezTo>
                    <a:pt x="164" y="279"/>
                    <a:pt x="159" y="283"/>
                    <a:pt x="154" y="287"/>
                  </a:cubicBezTo>
                  <a:cubicBezTo>
                    <a:pt x="150" y="289"/>
                    <a:pt x="148" y="294"/>
                    <a:pt x="148" y="299"/>
                  </a:cubicBezTo>
                  <a:cubicBezTo>
                    <a:pt x="141" y="309"/>
                    <a:pt x="133" y="316"/>
                    <a:pt x="125" y="325"/>
                  </a:cubicBezTo>
                  <a:cubicBezTo>
                    <a:pt x="117" y="327"/>
                    <a:pt x="108" y="324"/>
                    <a:pt x="100" y="327"/>
                  </a:cubicBezTo>
                  <a:cubicBezTo>
                    <a:pt x="97" y="331"/>
                    <a:pt x="99" y="338"/>
                    <a:pt x="96" y="342"/>
                  </a:cubicBezTo>
                  <a:cubicBezTo>
                    <a:pt x="94" y="346"/>
                    <a:pt x="93" y="352"/>
                    <a:pt x="88" y="351"/>
                  </a:cubicBezTo>
                  <a:cubicBezTo>
                    <a:pt x="79" y="349"/>
                    <a:pt x="71" y="355"/>
                    <a:pt x="64" y="360"/>
                  </a:cubicBezTo>
                  <a:cubicBezTo>
                    <a:pt x="59" y="364"/>
                    <a:pt x="59" y="351"/>
                    <a:pt x="55" y="354"/>
                  </a:cubicBezTo>
                  <a:cubicBezTo>
                    <a:pt x="50" y="357"/>
                    <a:pt x="45" y="362"/>
                    <a:pt x="40" y="362"/>
                  </a:cubicBezTo>
                  <a:cubicBezTo>
                    <a:pt x="35" y="357"/>
                    <a:pt x="36" y="348"/>
                    <a:pt x="32" y="343"/>
                  </a:cubicBezTo>
                  <a:cubicBezTo>
                    <a:pt x="28" y="333"/>
                    <a:pt x="19" y="328"/>
                    <a:pt x="13" y="319"/>
                  </a:cubicBezTo>
                  <a:cubicBezTo>
                    <a:pt x="9" y="316"/>
                    <a:pt x="9" y="311"/>
                    <a:pt x="13" y="307"/>
                  </a:cubicBezTo>
                  <a:cubicBezTo>
                    <a:pt x="16" y="302"/>
                    <a:pt x="23" y="307"/>
                    <a:pt x="27" y="307"/>
                  </a:cubicBezTo>
                  <a:cubicBezTo>
                    <a:pt x="30" y="307"/>
                    <a:pt x="38" y="308"/>
                    <a:pt x="36" y="303"/>
                  </a:cubicBezTo>
                  <a:cubicBezTo>
                    <a:pt x="30" y="295"/>
                    <a:pt x="28" y="284"/>
                    <a:pt x="29" y="273"/>
                  </a:cubicBezTo>
                  <a:cubicBezTo>
                    <a:pt x="31" y="262"/>
                    <a:pt x="28" y="251"/>
                    <a:pt x="22" y="242"/>
                  </a:cubicBezTo>
                  <a:cubicBezTo>
                    <a:pt x="20" y="237"/>
                    <a:pt x="16" y="234"/>
                    <a:pt x="12" y="234"/>
                  </a:cubicBezTo>
                  <a:cubicBezTo>
                    <a:pt x="11" y="234"/>
                    <a:pt x="11" y="234"/>
                    <a:pt x="11" y="23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9" name="Freeform 2848"/>
            <p:cNvSpPr>
              <a:spLocks/>
            </p:cNvSpPr>
            <p:nvPr/>
          </p:nvSpPr>
          <p:spPr bwMode="auto">
            <a:xfrm>
              <a:off x="2906875" y="3955681"/>
              <a:ext cx="60465" cy="69626"/>
            </a:xfrm>
            <a:custGeom>
              <a:avLst/>
              <a:gdLst/>
              <a:ahLst/>
              <a:cxnLst>
                <a:cxn ang="0">
                  <a:pos x="107" y="133"/>
                </a:cxn>
                <a:cxn ang="0">
                  <a:pos x="98" y="123"/>
                </a:cxn>
                <a:cxn ang="0">
                  <a:pos x="90" y="111"/>
                </a:cxn>
                <a:cxn ang="0">
                  <a:pos x="81" y="99"/>
                </a:cxn>
                <a:cxn ang="0">
                  <a:pos x="70" y="91"/>
                </a:cxn>
                <a:cxn ang="0">
                  <a:pos x="59" y="86"/>
                </a:cxn>
                <a:cxn ang="0">
                  <a:pos x="47" y="86"/>
                </a:cxn>
                <a:cxn ang="0">
                  <a:pos x="38" y="86"/>
                </a:cxn>
                <a:cxn ang="0">
                  <a:pos x="27" y="81"/>
                </a:cxn>
                <a:cxn ang="0">
                  <a:pos x="20" y="88"/>
                </a:cxn>
                <a:cxn ang="0">
                  <a:pos x="14" y="86"/>
                </a:cxn>
                <a:cxn ang="0">
                  <a:pos x="3" y="90"/>
                </a:cxn>
                <a:cxn ang="0">
                  <a:pos x="1" y="75"/>
                </a:cxn>
                <a:cxn ang="0">
                  <a:pos x="9" y="43"/>
                </a:cxn>
                <a:cxn ang="0">
                  <a:pos x="12" y="29"/>
                </a:cxn>
                <a:cxn ang="0">
                  <a:pos x="22" y="22"/>
                </a:cxn>
                <a:cxn ang="0">
                  <a:pos x="36" y="11"/>
                </a:cxn>
                <a:cxn ang="0">
                  <a:pos x="43" y="9"/>
                </a:cxn>
                <a:cxn ang="0">
                  <a:pos x="58" y="64"/>
                </a:cxn>
                <a:cxn ang="0">
                  <a:pos x="63" y="64"/>
                </a:cxn>
                <a:cxn ang="0">
                  <a:pos x="70" y="72"/>
                </a:cxn>
                <a:cxn ang="0">
                  <a:pos x="80" y="77"/>
                </a:cxn>
                <a:cxn ang="0">
                  <a:pos x="97" y="98"/>
                </a:cxn>
                <a:cxn ang="0">
                  <a:pos x="107" y="107"/>
                </a:cxn>
                <a:cxn ang="0">
                  <a:pos x="113" y="117"/>
                </a:cxn>
                <a:cxn ang="0">
                  <a:pos x="119" y="129"/>
                </a:cxn>
                <a:cxn ang="0">
                  <a:pos x="109" y="132"/>
                </a:cxn>
                <a:cxn ang="0">
                  <a:pos x="107" y="133"/>
                </a:cxn>
              </a:cxnLst>
              <a:rect l="0" t="0" r="r" b="b"/>
              <a:pathLst>
                <a:path w="123" h="137">
                  <a:moveTo>
                    <a:pt x="107" y="133"/>
                  </a:moveTo>
                  <a:cubicBezTo>
                    <a:pt x="103" y="131"/>
                    <a:pt x="103" y="124"/>
                    <a:pt x="98" y="123"/>
                  </a:cubicBezTo>
                  <a:cubicBezTo>
                    <a:pt x="96" y="118"/>
                    <a:pt x="94" y="113"/>
                    <a:pt x="90" y="111"/>
                  </a:cubicBezTo>
                  <a:cubicBezTo>
                    <a:pt x="85" y="108"/>
                    <a:pt x="83" y="105"/>
                    <a:pt x="81" y="99"/>
                  </a:cubicBezTo>
                  <a:cubicBezTo>
                    <a:pt x="78" y="94"/>
                    <a:pt x="74" y="92"/>
                    <a:pt x="70" y="91"/>
                  </a:cubicBezTo>
                  <a:cubicBezTo>
                    <a:pt x="67" y="86"/>
                    <a:pt x="62" y="87"/>
                    <a:pt x="59" y="86"/>
                  </a:cubicBezTo>
                  <a:cubicBezTo>
                    <a:pt x="55" y="84"/>
                    <a:pt x="52" y="85"/>
                    <a:pt x="47" y="86"/>
                  </a:cubicBezTo>
                  <a:cubicBezTo>
                    <a:pt x="45" y="78"/>
                    <a:pt x="43" y="88"/>
                    <a:pt x="38" y="86"/>
                  </a:cubicBezTo>
                  <a:cubicBezTo>
                    <a:pt x="33" y="90"/>
                    <a:pt x="32" y="81"/>
                    <a:pt x="27" y="81"/>
                  </a:cubicBezTo>
                  <a:cubicBezTo>
                    <a:pt x="23" y="74"/>
                    <a:pt x="22" y="84"/>
                    <a:pt x="20" y="88"/>
                  </a:cubicBezTo>
                  <a:cubicBezTo>
                    <a:pt x="18" y="98"/>
                    <a:pt x="16" y="92"/>
                    <a:pt x="14" y="86"/>
                  </a:cubicBezTo>
                  <a:cubicBezTo>
                    <a:pt x="9" y="85"/>
                    <a:pt x="8" y="92"/>
                    <a:pt x="3" y="90"/>
                  </a:cubicBezTo>
                  <a:cubicBezTo>
                    <a:pt x="0" y="88"/>
                    <a:pt x="3" y="79"/>
                    <a:pt x="1" y="75"/>
                  </a:cubicBezTo>
                  <a:cubicBezTo>
                    <a:pt x="1" y="64"/>
                    <a:pt x="8" y="54"/>
                    <a:pt x="9" y="43"/>
                  </a:cubicBezTo>
                  <a:cubicBezTo>
                    <a:pt x="10" y="39"/>
                    <a:pt x="9" y="32"/>
                    <a:pt x="12" y="29"/>
                  </a:cubicBezTo>
                  <a:cubicBezTo>
                    <a:pt x="17" y="29"/>
                    <a:pt x="21" y="28"/>
                    <a:pt x="22" y="22"/>
                  </a:cubicBezTo>
                  <a:cubicBezTo>
                    <a:pt x="26" y="17"/>
                    <a:pt x="34" y="19"/>
                    <a:pt x="36" y="11"/>
                  </a:cubicBezTo>
                  <a:cubicBezTo>
                    <a:pt x="38" y="6"/>
                    <a:pt x="42" y="0"/>
                    <a:pt x="43" y="9"/>
                  </a:cubicBezTo>
                  <a:cubicBezTo>
                    <a:pt x="48" y="27"/>
                    <a:pt x="51" y="47"/>
                    <a:pt x="58" y="64"/>
                  </a:cubicBezTo>
                  <a:cubicBezTo>
                    <a:pt x="59" y="70"/>
                    <a:pt x="65" y="73"/>
                    <a:pt x="63" y="64"/>
                  </a:cubicBezTo>
                  <a:cubicBezTo>
                    <a:pt x="64" y="58"/>
                    <a:pt x="68" y="69"/>
                    <a:pt x="70" y="72"/>
                  </a:cubicBezTo>
                  <a:cubicBezTo>
                    <a:pt x="72" y="78"/>
                    <a:pt x="78" y="72"/>
                    <a:pt x="80" y="77"/>
                  </a:cubicBezTo>
                  <a:cubicBezTo>
                    <a:pt x="86" y="84"/>
                    <a:pt x="92" y="91"/>
                    <a:pt x="97" y="98"/>
                  </a:cubicBezTo>
                  <a:cubicBezTo>
                    <a:pt x="103" y="97"/>
                    <a:pt x="105" y="102"/>
                    <a:pt x="107" y="107"/>
                  </a:cubicBezTo>
                  <a:cubicBezTo>
                    <a:pt x="107" y="112"/>
                    <a:pt x="109" y="116"/>
                    <a:pt x="113" y="117"/>
                  </a:cubicBezTo>
                  <a:cubicBezTo>
                    <a:pt x="115" y="121"/>
                    <a:pt x="123" y="124"/>
                    <a:pt x="119" y="129"/>
                  </a:cubicBezTo>
                  <a:cubicBezTo>
                    <a:pt x="117" y="137"/>
                    <a:pt x="113" y="132"/>
                    <a:pt x="109" y="132"/>
                  </a:cubicBezTo>
                  <a:cubicBezTo>
                    <a:pt x="108" y="132"/>
                    <a:pt x="107" y="132"/>
                    <a:pt x="107" y="13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0" name="Freeform 2849"/>
            <p:cNvSpPr>
              <a:spLocks/>
            </p:cNvSpPr>
            <p:nvPr/>
          </p:nvSpPr>
          <p:spPr bwMode="auto">
            <a:xfrm>
              <a:off x="2954513" y="4017978"/>
              <a:ext cx="16490" cy="25652"/>
            </a:xfrm>
            <a:custGeom>
              <a:avLst/>
              <a:gdLst/>
              <a:ahLst/>
              <a:cxnLst>
                <a:cxn ang="0">
                  <a:pos x="21" y="45"/>
                </a:cxn>
                <a:cxn ang="0">
                  <a:pos x="6" y="45"/>
                </a:cxn>
                <a:cxn ang="0">
                  <a:pos x="1" y="34"/>
                </a:cxn>
                <a:cxn ang="0">
                  <a:pos x="9" y="13"/>
                </a:cxn>
                <a:cxn ang="0">
                  <a:pos x="19" y="12"/>
                </a:cxn>
                <a:cxn ang="0">
                  <a:pos x="27" y="8"/>
                </a:cxn>
                <a:cxn ang="0">
                  <a:pos x="28" y="20"/>
                </a:cxn>
                <a:cxn ang="0">
                  <a:pos x="15" y="29"/>
                </a:cxn>
                <a:cxn ang="0">
                  <a:pos x="28" y="31"/>
                </a:cxn>
                <a:cxn ang="0">
                  <a:pos x="21" y="45"/>
                </a:cxn>
              </a:cxnLst>
              <a:rect l="0" t="0" r="r" b="b"/>
              <a:pathLst>
                <a:path w="34" h="48">
                  <a:moveTo>
                    <a:pt x="21" y="45"/>
                  </a:moveTo>
                  <a:cubicBezTo>
                    <a:pt x="16" y="41"/>
                    <a:pt x="11" y="43"/>
                    <a:pt x="6" y="45"/>
                  </a:cubicBezTo>
                  <a:cubicBezTo>
                    <a:pt x="0" y="48"/>
                    <a:pt x="2" y="38"/>
                    <a:pt x="1" y="34"/>
                  </a:cubicBezTo>
                  <a:cubicBezTo>
                    <a:pt x="0" y="25"/>
                    <a:pt x="7" y="20"/>
                    <a:pt x="9" y="13"/>
                  </a:cubicBezTo>
                  <a:cubicBezTo>
                    <a:pt x="11" y="6"/>
                    <a:pt x="16" y="12"/>
                    <a:pt x="19" y="12"/>
                  </a:cubicBezTo>
                  <a:cubicBezTo>
                    <a:pt x="21" y="7"/>
                    <a:pt x="24" y="0"/>
                    <a:pt x="27" y="8"/>
                  </a:cubicBezTo>
                  <a:cubicBezTo>
                    <a:pt x="30" y="11"/>
                    <a:pt x="34" y="18"/>
                    <a:pt x="28" y="20"/>
                  </a:cubicBezTo>
                  <a:cubicBezTo>
                    <a:pt x="23" y="21"/>
                    <a:pt x="18" y="25"/>
                    <a:pt x="15" y="29"/>
                  </a:cubicBezTo>
                  <a:cubicBezTo>
                    <a:pt x="19" y="32"/>
                    <a:pt x="24" y="28"/>
                    <a:pt x="28" y="31"/>
                  </a:cubicBezTo>
                  <a:cubicBezTo>
                    <a:pt x="26" y="36"/>
                    <a:pt x="23" y="40"/>
                    <a:pt x="21" y="4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1" name="Freeform 2850"/>
            <p:cNvSpPr>
              <a:spLocks/>
            </p:cNvSpPr>
            <p:nvPr/>
          </p:nvSpPr>
          <p:spPr bwMode="auto">
            <a:xfrm>
              <a:off x="2875727" y="3994158"/>
              <a:ext cx="135587" cy="137421"/>
            </a:xfrm>
            <a:custGeom>
              <a:avLst/>
              <a:gdLst/>
              <a:ahLst/>
              <a:cxnLst>
                <a:cxn ang="0">
                  <a:pos x="179" y="92"/>
                </a:cxn>
                <a:cxn ang="0">
                  <a:pos x="178" y="107"/>
                </a:cxn>
                <a:cxn ang="0">
                  <a:pos x="199" y="136"/>
                </a:cxn>
                <a:cxn ang="0">
                  <a:pos x="245" y="156"/>
                </a:cxn>
                <a:cxn ang="0">
                  <a:pos x="267" y="159"/>
                </a:cxn>
                <a:cxn ang="0">
                  <a:pos x="262" y="170"/>
                </a:cxn>
                <a:cxn ang="0">
                  <a:pos x="217" y="230"/>
                </a:cxn>
                <a:cxn ang="0">
                  <a:pos x="182" y="236"/>
                </a:cxn>
                <a:cxn ang="0">
                  <a:pos x="172" y="245"/>
                </a:cxn>
                <a:cxn ang="0">
                  <a:pos x="159" y="251"/>
                </a:cxn>
                <a:cxn ang="0">
                  <a:pos x="147" y="250"/>
                </a:cxn>
                <a:cxn ang="0">
                  <a:pos x="136" y="247"/>
                </a:cxn>
                <a:cxn ang="0">
                  <a:pos x="119" y="262"/>
                </a:cxn>
                <a:cxn ang="0">
                  <a:pos x="107" y="261"/>
                </a:cxn>
                <a:cxn ang="0">
                  <a:pos x="86" y="254"/>
                </a:cxn>
                <a:cxn ang="0">
                  <a:pos x="57" y="237"/>
                </a:cxn>
                <a:cxn ang="0">
                  <a:pos x="50" y="227"/>
                </a:cxn>
                <a:cxn ang="0">
                  <a:pos x="43" y="217"/>
                </a:cxn>
                <a:cxn ang="0">
                  <a:pos x="31" y="193"/>
                </a:cxn>
                <a:cxn ang="0">
                  <a:pos x="15" y="170"/>
                </a:cxn>
                <a:cxn ang="0">
                  <a:pos x="0" y="163"/>
                </a:cxn>
                <a:cxn ang="0">
                  <a:pos x="5" y="149"/>
                </a:cxn>
                <a:cxn ang="0">
                  <a:pos x="19" y="148"/>
                </a:cxn>
                <a:cxn ang="0">
                  <a:pos x="21" y="128"/>
                </a:cxn>
                <a:cxn ang="0">
                  <a:pos x="24" y="96"/>
                </a:cxn>
                <a:cxn ang="0">
                  <a:pos x="35" y="92"/>
                </a:cxn>
                <a:cxn ang="0">
                  <a:pos x="42" y="61"/>
                </a:cxn>
                <a:cxn ang="0">
                  <a:pos x="57" y="49"/>
                </a:cxn>
                <a:cxn ang="0">
                  <a:pos x="63" y="15"/>
                </a:cxn>
                <a:cxn ang="0">
                  <a:pos x="74" y="11"/>
                </a:cxn>
                <a:cxn ang="0">
                  <a:pos x="80" y="15"/>
                </a:cxn>
                <a:cxn ang="0">
                  <a:pos x="87" y="5"/>
                </a:cxn>
                <a:cxn ang="0">
                  <a:pos x="98" y="12"/>
                </a:cxn>
                <a:cxn ang="0">
                  <a:pos x="108" y="10"/>
                </a:cxn>
                <a:cxn ang="0">
                  <a:pos x="119" y="10"/>
                </a:cxn>
                <a:cxn ang="0">
                  <a:pos x="130" y="15"/>
                </a:cxn>
                <a:cxn ang="0">
                  <a:pos x="141" y="23"/>
                </a:cxn>
                <a:cxn ang="0">
                  <a:pos x="150" y="35"/>
                </a:cxn>
                <a:cxn ang="0">
                  <a:pos x="158" y="47"/>
                </a:cxn>
                <a:cxn ang="0">
                  <a:pos x="168" y="58"/>
                </a:cxn>
                <a:cxn ang="0">
                  <a:pos x="162" y="71"/>
                </a:cxn>
                <a:cxn ang="0">
                  <a:pos x="160" y="92"/>
                </a:cxn>
                <a:cxn ang="0">
                  <a:pos x="179" y="91"/>
                </a:cxn>
                <a:cxn ang="0">
                  <a:pos x="179" y="92"/>
                </a:cxn>
              </a:cxnLst>
              <a:rect l="0" t="0" r="r" b="b"/>
              <a:pathLst>
                <a:path w="271" h="264">
                  <a:moveTo>
                    <a:pt x="179" y="92"/>
                  </a:moveTo>
                  <a:cubicBezTo>
                    <a:pt x="177" y="96"/>
                    <a:pt x="175" y="102"/>
                    <a:pt x="178" y="107"/>
                  </a:cubicBezTo>
                  <a:cubicBezTo>
                    <a:pt x="184" y="118"/>
                    <a:pt x="190" y="129"/>
                    <a:pt x="199" y="136"/>
                  </a:cubicBezTo>
                  <a:cubicBezTo>
                    <a:pt x="214" y="144"/>
                    <a:pt x="230" y="149"/>
                    <a:pt x="245" y="156"/>
                  </a:cubicBezTo>
                  <a:cubicBezTo>
                    <a:pt x="252" y="160"/>
                    <a:pt x="260" y="158"/>
                    <a:pt x="267" y="159"/>
                  </a:cubicBezTo>
                  <a:cubicBezTo>
                    <a:pt x="271" y="161"/>
                    <a:pt x="263" y="166"/>
                    <a:pt x="262" y="170"/>
                  </a:cubicBezTo>
                  <a:cubicBezTo>
                    <a:pt x="246" y="190"/>
                    <a:pt x="231" y="209"/>
                    <a:pt x="217" y="230"/>
                  </a:cubicBezTo>
                  <a:cubicBezTo>
                    <a:pt x="205" y="231"/>
                    <a:pt x="192" y="226"/>
                    <a:pt x="182" y="236"/>
                  </a:cubicBezTo>
                  <a:cubicBezTo>
                    <a:pt x="179" y="239"/>
                    <a:pt x="177" y="246"/>
                    <a:pt x="172" y="245"/>
                  </a:cubicBezTo>
                  <a:cubicBezTo>
                    <a:pt x="167" y="246"/>
                    <a:pt x="162" y="245"/>
                    <a:pt x="159" y="251"/>
                  </a:cubicBezTo>
                  <a:cubicBezTo>
                    <a:pt x="156" y="253"/>
                    <a:pt x="150" y="251"/>
                    <a:pt x="147" y="250"/>
                  </a:cubicBezTo>
                  <a:cubicBezTo>
                    <a:pt x="143" y="247"/>
                    <a:pt x="140" y="243"/>
                    <a:pt x="136" y="247"/>
                  </a:cubicBezTo>
                  <a:cubicBezTo>
                    <a:pt x="129" y="250"/>
                    <a:pt x="124" y="255"/>
                    <a:pt x="119" y="262"/>
                  </a:cubicBezTo>
                  <a:cubicBezTo>
                    <a:pt x="116" y="264"/>
                    <a:pt x="111" y="262"/>
                    <a:pt x="107" y="261"/>
                  </a:cubicBezTo>
                  <a:cubicBezTo>
                    <a:pt x="100" y="258"/>
                    <a:pt x="92" y="261"/>
                    <a:pt x="86" y="254"/>
                  </a:cubicBezTo>
                  <a:cubicBezTo>
                    <a:pt x="77" y="246"/>
                    <a:pt x="68" y="237"/>
                    <a:pt x="57" y="237"/>
                  </a:cubicBezTo>
                  <a:cubicBezTo>
                    <a:pt x="51" y="238"/>
                    <a:pt x="50" y="233"/>
                    <a:pt x="50" y="227"/>
                  </a:cubicBezTo>
                  <a:cubicBezTo>
                    <a:pt x="51" y="220"/>
                    <a:pt x="46" y="219"/>
                    <a:pt x="43" y="217"/>
                  </a:cubicBezTo>
                  <a:cubicBezTo>
                    <a:pt x="36" y="211"/>
                    <a:pt x="35" y="201"/>
                    <a:pt x="31" y="193"/>
                  </a:cubicBezTo>
                  <a:cubicBezTo>
                    <a:pt x="27" y="184"/>
                    <a:pt x="20" y="178"/>
                    <a:pt x="15" y="170"/>
                  </a:cubicBezTo>
                  <a:cubicBezTo>
                    <a:pt x="12" y="164"/>
                    <a:pt x="4" y="167"/>
                    <a:pt x="0" y="163"/>
                  </a:cubicBezTo>
                  <a:cubicBezTo>
                    <a:pt x="2" y="158"/>
                    <a:pt x="0" y="149"/>
                    <a:pt x="5" y="149"/>
                  </a:cubicBezTo>
                  <a:cubicBezTo>
                    <a:pt x="9" y="149"/>
                    <a:pt x="15" y="153"/>
                    <a:pt x="19" y="148"/>
                  </a:cubicBezTo>
                  <a:cubicBezTo>
                    <a:pt x="20" y="141"/>
                    <a:pt x="21" y="134"/>
                    <a:pt x="21" y="128"/>
                  </a:cubicBezTo>
                  <a:cubicBezTo>
                    <a:pt x="22" y="117"/>
                    <a:pt x="23" y="107"/>
                    <a:pt x="24" y="96"/>
                  </a:cubicBezTo>
                  <a:cubicBezTo>
                    <a:pt x="27" y="92"/>
                    <a:pt x="34" y="99"/>
                    <a:pt x="35" y="92"/>
                  </a:cubicBezTo>
                  <a:cubicBezTo>
                    <a:pt x="37" y="81"/>
                    <a:pt x="37" y="70"/>
                    <a:pt x="42" y="61"/>
                  </a:cubicBezTo>
                  <a:cubicBezTo>
                    <a:pt x="45" y="53"/>
                    <a:pt x="51" y="51"/>
                    <a:pt x="57" y="49"/>
                  </a:cubicBezTo>
                  <a:cubicBezTo>
                    <a:pt x="58" y="37"/>
                    <a:pt x="62" y="27"/>
                    <a:pt x="63" y="15"/>
                  </a:cubicBezTo>
                  <a:cubicBezTo>
                    <a:pt x="68" y="16"/>
                    <a:pt x="70" y="12"/>
                    <a:pt x="74" y="11"/>
                  </a:cubicBezTo>
                  <a:cubicBezTo>
                    <a:pt x="77" y="12"/>
                    <a:pt x="78" y="25"/>
                    <a:pt x="80" y="15"/>
                  </a:cubicBezTo>
                  <a:cubicBezTo>
                    <a:pt x="83" y="12"/>
                    <a:pt x="84" y="0"/>
                    <a:pt x="87" y="5"/>
                  </a:cubicBezTo>
                  <a:cubicBezTo>
                    <a:pt x="92" y="5"/>
                    <a:pt x="93" y="14"/>
                    <a:pt x="98" y="12"/>
                  </a:cubicBezTo>
                  <a:cubicBezTo>
                    <a:pt x="102" y="14"/>
                    <a:pt x="106" y="3"/>
                    <a:pt x="108" y="10"/>
                  </a:cubicBezTo>
                  <a:cubicBezTo>
                    <a:pt x="111" y="13"/>
                    <a:pt x="115" y="7"/>
                    <a:pt x="119" y="10"/>
                  </a:cubicBezTo>
                  <a:cubicBezTo>
                    <a:pt x="122" y="13"/>
                    <a:pt x="127" y="10"/>
                    <a:pt x="130" y="15"/>
                  </a:cubicBezTo>
                  <a:cubicBezTo>
                    <a:pt x="134" y="18"/>
                    <a:pt x="139" y="18"/>
                    <a:pt x="141" y="23"/>
                  </a:cubicBezTo>
                  <a:cubicBezTo>
                    <a:pt x="144" y="27"/>
                    <a:pt x="145" y="33"/>
                    <a:pt x="150" y="35"/>
                  </a:cubicBezTo>
                  <a:cubicBezTo>
                    <a:pt x="154" y="37"/>
                    <a:pt x="157" y="42"/>
                    <a:pt x="158" y="47"/>
                  </a:cubicBezTo>
                  <a:cubicBezTo>
                    <a:pt x="162" y="49"/>
                    <a:pt x="165" y="54"/>
                    <a:pt x="168" y="58"/>
                  </a:cubicBezTo>
                  <a:cubicBezTo>
                    <a:pt x="169" y="61"/>
                    <a:pt x="164" y="67"/>
                    <a:pt x="162" y="71"/>
                  </a:cubicBezTo>
                  <a:cubicBezTo>
                    <a:pt x="156" y="76"/>
                    <a:pt x="159" y="85"/>
                    <a:pt x="160" y="92"/>
                  </a:cubicBezTo>
                  <a:cubicBezTo>
                    <a:pt x="166" y="92"/>
                    <a:pt x="173" y="87"/>
                    <a:pt x="179" y="91"/>
                  </a:cubicBezTo>
                  <a:cubicBezTo>
                    <a:pt x="179" y="92"/>
                    <a:pt x="179" y="92"/>
                    <a:pt x="179" y="9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2" name="Freeform 2851"/>
            <p:cNvSpPr>
              <a:spLocks/>
            </p:cNvSpPr>
            <p:nvPr/>
          </p:nvSpPr>
          <p:spPr bwMode="auto">
            <a:xfrm>
              <a:off x="2949017" y="4028972"/>
              <a:ext cx="89779" cy="163071"/>
            </a:xfrm>
            <a:custGeom>
              <a:avLst/>
              <a:gdLst/>
              <a:ahLst/>
              <a:cxnLst>
                <a:cxn ang="0">
                  <a:pos x="10" y="314"/>
                </a:cxn>
                <a:cxn ang="0">
                  <a:pos x="0" y="295"/>
                </a:cxn>
                <a:cxn ang="0">
                  <a:pos x="0" y="210"/>
                </a:cxn>
                <a:cxn ang="0">
                  <a:pos x="17" y="179"/>
                </a:cxn>
                <a:cxn ang="0">
                  <a:pos x="34" y="172"/>
                </a:cxn>
                <a:cxn ang="0">
                  <a:pos x="61" y="162"/>
                </a:cxn>
                <a:cxn ang="0">
                  <a:pos x="73" y="160"/>
                </a:cxn>
                <a:cxn ang="0">
                  <a:pos x="124" y="92"/>
                </a:cxn>
                <a:cxn ang="0">
                  <a:pos x="109" y="91"/>
                </a:cxn>
                <a:cxn ang="0">
                  <a:pos x="87" y="83"/>
                </a:cxn>
                <a:cxn ang="0">
                  <a:pos x="50" y="65"/>
                </a:cxn>
                <a:cxn ang="0">
                  <a:pos x="32" y="34"/>
                </a:cxn>
                <a:cxn ang="0">
                  <a:pos x="37" y="17"/>
                </a:cxn>
                <a:cxn ang="0">
                  <a:pos x="45" y="16"/>
                </a:cxn>
                <a:cxn ang="0">
                  <a:pos x="58" y="34"/>
                </a:cxn>
                <a:cxn ang="0">
                  <a:pos x="70" y="34"/>
                </a:cxn>
                <a:cxn ang="0">
                  <a:pos x="93" y="27"/>
                </a:cxn>
                <a:cxn ang="0">
                  <a:pos x="113" y="18"/>
                </a:cxn>
                <a:cxn ang="0">
                  <a:pos x="128" y="17"/>
                </a:cxn>
                <a:cxn ang="0">
                  <a:pos x="142" y="15"/>
                </a:cxn>
                <a:cxn ang="0">
                  <a:pos x="165" y="9"/>
                </a:cxn>
                <a:cxn ang="0">
                  <a:pos x="175" y="0"/>
                </a:cxn>
                <a:cxn ang="0">
                  <a:pos x="184" y="7"/>
                </a:cxn>
                <a:cxn ang="0">
                  <a:pos x="182" y="26"/>
                </a:cxn>
                <a:cxn ang="0">
                  <a:pos x="178" y="43"/>
                </a:cxn>
                <a:cxn ang="0">
                  <a:pos x="172" y="67"/>
                </a:cxn>
                <a:cxn ang="0">
                  <a:pos x="160" y="88"/>
                </a:cxn>
                <a:cxn ang="0">
                  <a:pos x="156" y="102"/>
                </a:cxn>
                <a:cxn ang="0">
                  <a:pos x="144" y="127"/>
                </a:cxn>
                <a:cxn ang="0">
                  <a:pos x="129" y="162"/>
                </a:cxn>
                <a:cxn ang="0">
                  <a:pos x="95" y="212"/>
                </a:cxn>
                <a:cxn ang="0">
                  <a:pos x="72" y="232"/>
                </a:cxn>
                <a:cxn ang="0">
                  <a:pos x="28" y="280"/>
                </a:cxn>
                <a:cxn ang="0">
                  <a:pos x="10" y="308"/>
                </a:cxn>
                <a:cxn ang="0">
                  <a:pos x="10" y="314"/>
                </a:cxn>
              </a:cxnLst>
              <a:rect l="0" t="0" r="r" b="b"/>
              <a:pathLst>
                <a:path w="184" h="314">
                  <a:moveTo>
                    <a:pt x="10" y="314"/>
                  </a:moveTo>
                  <a:cubicBezTo>
                    <a:pt x="7" y="308"/>
                    <a:pt x="3" y="302"/>
                    <a:pt x="0" y="295"/>
                  </a:cubicBezTo>
                  <a:cubicBezTo>
                    <a:pt x="0" y="266"/>
                    <a:pt x="0" y="238"/>
                    <a:pt x="0" y="210"/>
                  </a:cubicBezTo>
                  <a:cubicBezTo>
                    <a:pt x="6" y="199"/>
                    <a:pt x="10" y="188"/>
                    <a:pt x="17" y="179"/>
                  </a:cubicBezTo>
                  <a:cubicBezTo>
                    <a:pt x="23" y="176"/>
                    <a:pt x="32" y="181"/>
                    <a:pt x="34" y="172"/>
                  </a:cubicBezTo>
                  <a:cubicBezTo>
                    <a:pt x="41" y="162"/>
                    <a:pt x="51" y="160"/>
                    <a:pt x="61" y="162"/>
                  </a:cubicBezTo>
                  <a:cubicBezTo>
                    <a:pt x="64" y="161"/>
                    <a:pt x="70" y="164"/>
                    <a:pt x="73" y="160"/>
                  </a:cubicBezTo>
                  <a:cubicBezTo>
                    <a:pt x="89" y="137"/>
                    <a:pt x="107" y="115"/>
                    <a:pt x="124" y="92"/>
                  </a:cubicBezTo>
                  <a:cubicBezTo>
                    <a:pt x="120" y="89"/>
                    <a:pt x="114" y="92"/>
                    <a:pt x="109" y="91"/>
                  </a:cubicBezTo>
                  <a:cubicBezTo>
                    <a:pt x="102" y="90"/>
                    <a:pt x="94" y="85"/>
                    <a:pt x="87" y="83"/>
                  </a:cubicBezTo>
                  <a:cubicBezTo>
                    <a:pt x="75" y="77"/>
                    <a:pt x="62" y="73"/>
                    <a:pt x="50" y="65"/>
                  </a:cubicBezTo>
                  <a:cubicBezTo>
                    <a:pt x="43" y="57"/>
                    <a:pt x="36" y="46"/>
                    <a:pt x="32" y="34"/>
                  </a:cubicBezTo>
                  <a:cubicBezTo>
                    <a:pt x="31" y="28"/>
                    <a:pt x="35" y="22"/>
                    <a:pt x="37" y="17"/>
                  </a:cubicBezTo>
                  <a:cubicBezTo>
                    <a:pt x="40" y="11"/>
                    <a:pt x="42" y="8"/>
                    <a:pt x="45" y="16"/>
                  </a:cubicBezTo>
                  <a:cubicBezTo>
                    <a:pt x="49" y="22"/>
                    <a:pt x="54" y="28"/>
                    <a:pt x="58" y="34"/>
                  </a:cubicBezTo>
                  <a:cubicBezTo>
                    <a:pt x="61" y="35"/>
                    <a:pt x="66" y="34"/>
                    <a:pt x="70" y="34"/>
                  </a:cubicBezTo>
                  <a:cubicBezTo>
                    <a:pt x="78" y="33"/>
                    <a:pt x="85" y="21"/>
                    <a:pt x="93" y="27"/>
                  </a:cubicBezTo>
                  <a:cubicBezTo>
                    <a:pt x="101" y="32"/>
                    <a:pt x="108" y="23"/>
                    <a:pt x="113" y="18"/>
                  </a:cubicBezTo>
                  <a:cubicBezTo>
                    <a:pt x="118" y="16"/>
                    <a:pt x="124" y="21"/>
                    <a:pt x="128" y="17"/>
                  </a:cubicBezTo>
                  <a:cubicBezTo>
                    <a:pt x="133" y="14"/>
                    <a:pt x="137" y="12"/>
                    <a:pt x="142" y="15"/>
                  </a:cubicBezTo>
                  <a:cubicBezTo>
                    <a:pt x="150" y="17"/>
                    <a:pt x="158" y="13"/>
                    <a:pt x="165" y="9"/>
                  </a:cubicBezTo>
                  <a:cubicBezTo>
                    <a:pt x="168" y="6"/>
                    <a:pt x="172" y="2"/>
                    <a:pt x="175" y="0"/>
                  </a:cubicBezTo>
                  <a:cubicBezTo>
                    <a:pt x="178" y="1"/>
                    <a:pt x="184" y="2"/>
                    <a:pt x="184" y="7"/>
                  </a:cubicBezTo>
                  <a:cubicBezTo>
                    <a:pt x="181" y="13"/>
                    <a:pt x="180" y="19"/>
                    <a:pt x="182" y="26"/>
                  </a:cubicBezTo>
                  <a:cubicBezTo>
                    <a:pt x="183" y="32"/>
                    <a:pt x="176" y="36"/>
                    <a:pt x="178" y="43"/>
                  </a:cubicBezTo>
                  <a:cubicBezTo>
                    <a:pt x="178" y="52"/>
                    <a:pt x="176" y="60"/>
                    <a:pt x="172" y="67"/>
                  </a:cubicBezTo>
                  <a:cubicBezTo>
                    <a:pt x="169" y="75"/>
                    <a:pt x="166" y="83"/>
                    <a:pt x="160" y="88"/>
                  </a:cubicBezTo>
                  <a:cubicBezTo>
                    <a:pt x="156" y="92"/>
                    <a:pt x="160" y="98"/>
                    <a:pt x="156" y="102"/>
                  </a:cubicBezTo>
                  <a:cubicBezTo>
                    <a:pt x="153" y="111"/>
                    <a:pt x="148" y="118"/>
                    <a:pt x="144" y="127"/>
                  </a:cubicBezTo>
                  <a:cubicBezTo>
                    <a:pt x="143" y="140"/>
                    <a:pt x="135" y="151"/>
                    <a:pt x="129" y="162"/>
                  </a:cubicBezTo>
                  <a:cubicBezTo>
                    <a:pt x="119" y="180"/>
                    <a:pt x="107" y="196"/>
                    <a:pt x="95" y="212"/>
                  </a:cubicBezTo>
                  <a:cubicBezTo>
                    <a:pt x="88" y="220"/>
                    <a:pt x="81" y="228"/>
                    <a:pt x="72" y="232"/>
                  </a:cubicBezTo>
                  <a:cubicBezTo>
                    <a:pt x="54" y="242"/>
                    <a:pt x="42" y="262"/>
                    <a:pt x="28" y="280"/>
                  </a:cubicBezTo>
                  <a:cubicBezTo>
                    <a:pt x="22" y="288"/>
                    <a:pt x="16" y="298"/>
                    <a:pt x="10" y="308"/>
                  </a:cubicBezTo>
                  <a:cubicBezTo>
                    <a:pt x="11" y="310"/>
                    <a:pt x="12" y="312"/>
                    <a:pt x="10" y="31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3" name="Freeform 2852"/>
            <p:cNvSpPr>
              <a:spLocks/>
            </p:cNvSpPr>
            <p:nvPr/>
          </p:nvSpPr>
          <p:spPr bwMode="auto">
            <a:xfrm>
              <a:off x="2434153" y="4006984"/>
              <a:ext cx="25652" cy="9161"/>
            </a:xfrm>
            <a:custGeom>
              <a:avLst/>
              <a:gdLst/>
              <a:ahLst/>
              <a:cxnLst>
                <a:cxn ang="0">
                  <a:pos x="7" y="6"/>
                </a:cxn>
                <a:cxn ang="0">
                  <a:pos x="20" y="6"/>
                </a:cxn>
                <a:cxn ang="0">
                  <a:pos x="30" y="1"/>
                </a:cxn>
                <a:cxn ang="0">
                  <a:pos x="39" y="5"/>
                </a:cxn>
                <a:cxn ang="0">
                  <a:pos x="48" y="6"/>
                </a:cxn>
                <a:cxn ang="0">
                  <a:pos x="46" y="13"/>
                </a:cxn>
                <a:cxn ang="0">
                  <a:pos x="35" y="11"/>
                </a:cxn>
                <a:cxn ang="0">
                  <a:pos x="26" y="7"/>
                </a:cxn>
                <a:cxn ang="0">
                  <a:pos x="15" y="11"/>
                </a:cxn>
                <a:cxn ang="0">
                  <a:pos x="6" y="15"/>
                </a:cxn>
                <a:cxn ang="0">
                  <a:pos x="5" y="8"/>
                </a:cxn>
                <a:cxn ang="0">
                  <a:pos x="7" y="6"/>
                </a:cxn>
              </a:cxnLst>
              <a:rect l="0" t="0" r="r" b="b"/>
              <a:pathLst>
                <a:path w="54" h="19">
                  <a:moveTo>
                    <a:pt x="7" y="6"/>
                  </a:moveTo>
                  <a:cubicBezTo>
                    <a:pt x="11" y="6"/>
                    <a:pt x="16" y="6"/>
                    <a:pt x="20" y="6"/>
                  </a:cubicBezTo>
                  <a:cubicBezTo>
                    <a:pt x="21" y="0"/>
                    <a:pt x="26" y="2"/>
                    <a:pt x="30" y="1"/>
                  </a:cubicBezTo>
                  <a:cubicBezTo>
                    <a:pt x="33" y="2"/>
                    <a:pt x="34" y="5"/>
                    <a:pt x="39" y="5"/>
                  </a:cubicBezTo>
                  <a:cubicBezTo>
                    <a:pt x="40" y="12"/>
                    <a:pt x="45" y="6"/>
                    <a:pt x="48" y="6"/>
                  </a:cubicBezTo>
                  <a:cubicBezTo>
                    <a:pt x="54" y="8"/>
                    <a:pt x="49" y="12"/>
                    <a:pt x="46" y="13"/>
                  </a:cubicBezTo>
                  <a:cubicBezTo>
                    <a:pt x="42" y="17"/>
                    <a:pt x="39" y="10"/>
                    <a:pt x="35" y="11"/>
                  </a:cubicBezTo>
                  <a:cubicBezTo>
                    <a:pt x="32" y="10"/>
                    <a:pt x="27" y="3"/>
                    <a:pt x="26" y="7"/>
                  </a:cubicBezTo>
                  <a:cubicBezTo>
                    <a:pt x="25" y="13"/>
                    <a:pt x="19" y="9"/>
                    <a:pt x="15" y="11"/>
                  </a:cubicBezTo>
                  <a:cubicBezTo>
                    <a:pt x="16" y="17"/>
                    <a:pt x="10" y="15"/>
                    <a:pt x="6" y="15"/>
                  </a:cubicBezTo>
                  <a:cubicBezTo>
                    <a:pt x="0" y="19"/>
                    <a:pt x="0" y="8"/>
                    <a:pt x="5" y="8"/>
                  </a:cubicBezTo>
                  <a:cubicBezTo>
                    <a:pt x="6" y="8"/>
                    <a:pt x="7" y="7"/>
                    <a:pt x="7" y="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4" name="Freeform 2853"/>
            <p:cNvSpPr>
              <a:spLocks/>
            </p:cNvSpPr>
            <p:nvPr/>
          </p:nvSpPr>
          <p:spPr bwMode="auto">
            <a:xfrm>
              <a:off x="2428657" y="3972171"/>
              <a:ext cx="53135" cy="53136"/>
            </a:xfrm>
            <a:custGeom>
              <a:avLst/>
              <a:gdLst/>
              <a:ahLst/>
              <a:cxnLst>
                <a:cxn ang="0">
                  <a:pos x="68" y="96"/>
                </a:cxn>
                <a:cxn ang="0">
                  <a:pos x="40" y="96"/>
                </a:cxn>
                <a:cxn ang="0">
                  <a:pos x="25" y="101"/>
                </a:cxn>
                <a:cxn ang="0">
                  <a:pos x="14" y="101"/>
                </a:cxn>
                <a:cxn ang="0">
                  <a:pos x="12" y="86"/>
                </a:cxn>
                <a:cxn ang="0">
                  <a:pos x="24" y="84"/>
                </a:cxn>
                <a:cxn ang="0">
                  <a:pos x="32" y="79"/>
                </a:cxn>
                <a:cxn ang="0">
                  <a:pos x="41" y="77"/>
                </a:cxn>
                <a:cxn ang="0">
                  <a:pos x="51" y="82"/>
                </a:cxn>
                <a:cxn ang="0">
                  <a:pos x="62" y="80"/>
                </a:cxn>
                <a:cxn ang="0">
                  <a:pos x="54" y="77"/>
                </a:cxn>
                <a:cxn ang="0">
                  <a:pos x="45" y="73"/>
                </a:cxn>
                <a:cxn ang="0">
                  <a:pos x="36" y="70"/>
                </a:cxn>
                <a:cxn ang="0">
                  <a:pos x="25" y="75"/>
                </a:cxn>
                <a:cxn ang="0">
                  <a:pos x="15" y="69"/>
                </a:cxn>
                <a:cxn ang="0">
                  <a:pos x="10" y="56"/>
                </a:cxn>
                <a:cxn ang="0">
                  <a:pos x="0" y="46"/>
                </a:cxn>
                <a:cxn ang="0">
                  <a:pos x="18" y="14"/>
                </a:cxn>
                <a:cxn ang="0">
                  <a:pos x="26" y="4"/>
                </a:cxn>
                <a:cxn ang="0">
                  <a:pos x="54" y="2"/>
                </a:cxn>
                <a:cxn ang="0">
                  <a:pos x="71" y="12"/>
                </a:cxn>
                <a:cxn ang="0">
                  <a:pos x="82" y="28"/>
                </a:cxn>
                <a:cxn ang="0">
                  <a:pos x="100" y="46"/>
                </a:cxn>
                <a:cxn ang="0">
                  <a:pos x="97" y="60"/>
                </a:cxn>
                <a:cxn ang="0">
                  <a:pos x="106" y="82"/>
                </a:cxn>
                <a:cxn ang="0">
                  <a:pos x="109" y="100"/>
                </a:cxn>
                <a:cxn ang="0">
                  <a:pos x="97" y="102"/>
                </a:cxn>
                <a:cxn ang="0">
                  <a:pos x="77" y="96"/>
                </a:cxn>
                <a:cxn ang="0">
                  <a:pos x="68" y="96"/>
                </a:cxn>
              </a:cxnLst>
              <a:rect l="0" t="0" r="r" b="b"/>
              <a:pathLst>
                <a:path w="110" h="106">
                  <a:moveTo>
                    <a:pt x="68" y="96"/>
                  </a:moveTo>
                  <a:cubicBezTo>
                    <a:pt x="59" y="96"/>
                    <a:pt x="49" y="95"/>
                    <a:pt x="40" y="96"/>
                  </a:cubicBezTo>
                  <a:cubicBezTo>
                    <a:pt x="36" y="102"/>
                    <a:pt x="30" y="102"/>
                    <a:pt x="25" y="101"/>
                  </a:cubicBezTo>
                  <a:cubicBezTo>
                    <a:pt x="21" y="100"/>
                    <a:pt x="16" y="106"/>
                    <a:pt x="14" y="101"/>
                  </a:cubicBezTo>
                  <a:cubicBezTo>
                    <a:pt x="11" y="96"/>
                    <a:pt x="14" y="91"/>
                    <a:pt x="12" y="86"/>
                  </a:cubicBezTo>
                  <a:cubicBezTo>
                    <a:pt x="13" y="82"/>
                    <a:pt x="20" y="85"/>
                    <a:pt x="24" y="84"/>
                  </a:cubicBezTo>
                  <a:cubicBezTo>
                    <a:pt x="27" y="84"/>
                    <a:pt x="26" y="78"/>
                    <a:pt x="32" y="79"/>
                  </a:cubicBezTo>
                  <a:cubicBezTo>
                    <a:pt x="37" y="83"/>
                    <a:pt x="36" y="70"/>
                    <a:pt x="41" y="77"/>
                  </a:cubicBezTo>
                  <a:cubicBezTo>
                    <a:pt x="44" y="79"/>
                    <a:pt x="47" y="79"/>
                    <a:pt x="51" y="82"/>
                  </a:cubicBezTo>
                  <a:cubicBezTo>
                    <a:pt x="54" y="85"/>
                    <a:pt x="58" y="80"/>
                    <a:pt x="62" y="80"/>
                  </a:cubicBezTo>
                  <a:cubicBezTo>
                    <a:pt x="64" y="74"/>
                    <a:pt x="56" y="74"/>
                    <a:pt x="54" y="77"/>
                  </a:cubicBezTo>
                  <a:cubicBezTo>
                    <a:pt x="50" y="79"/>
                    <a:pt x="49" y="70"/>
                    <a:pt x="45" y="73"/>
                  </a:cubicBezTo>
                  <a:cubicBezTo>
                    <a:pt x="43" y="68"/>
                    <a:pt x="38" y="70"/>
                    <a:pt x="36" y="70"/>
                  </a:cubicBezTo>
                  <a:cubicBezTo>
                    <a:pt x="32" y="71"/>
                    <a:pt x="30" y="77"/>
                    <a:pt x="25" y="75"/>
                  </a:cubicBezTo>
                  <a:cubicBezTo>
                    <a:pt x="19" y="76"/>
                    <a:pt x="18" y="73"/>
                    <a:pt x="15" y="69"/>
                  </a:cubicBezTo>
                  <a:cubicBezTo>
                    <a:pt x="13" y="65"/>
                    <a:pt x="13" y="60"/>
                    <a:pt x="10" y="56"/>
                  </a:cubicBezTo>
                  <a:cubicBezTo>
                    <a:pt x="8" y="52"/>
                    <a:pt x="4" y="48"/>
                    <a:pt x="0" y="46"/>
                  </a:cubicBezTo>
                  <a:cubicBezTo>
                    <a:pt x="10" y="40"/>
                    <a:pt x="16" y="27"/>
                    <a:pt x="18" y="14"/>
                  </a:cubicBezTo>
                  <a:cubicBezTo>
                    <a:pt x="18" y="8"/>
                    <a:pt x="22" y="3"/>
                    <a:pt x="26" y="4"/>
                  </a:cubicBezTo>
                  <a:cubicBezTo>
                    <a:pt x="35" y="3"/>
                    <a:pt x="45" y="0"/>
                    <a:pt x="54" y="2"/>
                  </a:cubicBezTo>
                  <a:cubicBezTo>
                    <a:pt x="60" y="3"/>
                    <a:pt x="64" y="13"/>
                    <a:pt x="71" y="12"/>
                  </a:cubicBezTo>
                  <a:cubicBezTo>
                    <a:pt x="78" y="12"/>
                    <a:pt x="78" y="23"/>
                    <a:pt x="82" y="28"/>
                  </a:cubicBezTo>
                  <a:cubicBezTo>
                    <a:pt x="86" y="36"/>
                    <a:pt x="94" y="41"/>
                    <a:pt x="100" y="46"/>
                  </a:cubicBezTo>
                  <a:cubicBezTo>
                    <a:pt x="95" y="49"/>
                    <a:pt x="95" y="55"/>
                    <a:pt x="97" y="60"/>
                  </a:cubicBezTo>
                  <a:cubicBezTo>
                    <a:pt x="98" y="68"/>
                    <a:pt x="99" y="79"/>
                    <a:pt x="106" y="82"/>
                  </a:cubicBezTo>
                  <a:cubicBezTo>
                    <a:pt x="110" y="86"/>
                    <a:pt x="109" y="94"/>
                    <a:pt x="109" y="100"/>
                  </a:cubicBezTo>
                  <a:cubicBezTo>
                    <a:pt x="107" y="102"/>
                    <a:pt x="101" y="101"/>
                    <a:pt x="97" y="102"/>
                  </a:cubicBezTo>
                  <a:cubicBezTo>
                    <a:pt x="90" y="104"/>
                    <a:pt x="83" y="98"/>
                    <a:pt x="77" y="96"/>
                  </a:cubicBezTo>
                  <a:cubicBezTo>
                    <a:pt x="74" y="96"/>
                    <a:pt x="71" y="96"/>
                    <a:pt x="68" y="9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5" name="Freeform 2854"/>
            <p:cNvSpPr>
              <a:spLocks/>
            </p:cNvSpPr>
            <p:nvPr/>
          </p:nvSpPr>
          <p:spPr bwMode="auto">
            <a:xfrm>
              <a:off x="2435986" y="4017978"/>
              <a:ext cx="25652" cy="2015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3" y="3"/>
                </a:cxn>
                <a:cxn ang="0">
                  <a:pos x="37" y="2"/>
                </a:cxn>
                <a:cxn ang="0">
                  <a:pos x="52" y="2"/>
                </a:cxn>
                <a:cxn ang="0">
                  <a:pos x="52" y="19"/>
                </a:cxn>
                <a:cxn ang="0">
                  <a:pos x="36" y="28"/>
                </a:cxn>
                <a:cxn ang="0">
                  <a:pos x="27" y="36"/>
                </a:cxn>
                <a:cxn ang="0">
                  <a:pos x="23" y="26"/>
                </a:cxn>
                <a:cxn ang="0">
                  <a:pos x="21" y="18"/>
                </a:cxn>
                <a:cxn ang="0">
                  <a:pos x="9" y="17"/>
                </a:cxn>
                <a:cxn ang="0">
                  <a:pos x="0" y="9"/>
                </a:cxn>
              </a:cxnLst>
              <a:rect l="0" t="0" r="r" b="b"/>
              <a:pathLst>
                <a:path w="52" h="38">
                  <a:moveTo>
                    <a:pt x="0" y="9"/>
                  </a:moveTo>
                  <a:cubicBezTo>
                    <a:pt x="7" y="5"/>
                    <a:pt x="17" y="11"/>
                    <a:pt x="23" y="3"/>
                  </a:cubicBezTo>
                  <a:cubicBezTo>
                    <a:pt x="27" y="0"/>
                    <a:pt x="33" y="2"/>
                    <a:pt x="37" y="2"/>
                  </a:cubicBezTo>
                  <a:cubicBezTo>
                    <a:pt x="42" y="2"/>
                    <a:pt x="47" y="2"/>
                    <a:pt x="52" y="2"/>
                  </a:cubicBezTo>
                  <a:cubicBezTo>
                    <a:pt x="51" y="8"/>
                    <a:pt x="51" y="13"/>
                    <a:pt x="52" y="19"/>
                  </a:cubicBezTo>
                  <a:cubicBezTo>
                    <a:pt x="49" y="28"/>
                    <a:pt x="40" y="21"/>
                    <a:pt x="36" y="28"/>
                  </a:cubicBezTo>
                  <a:cubicBezTo>
                    <a:pt x="33" y="29"/>
                    <a:pt x="29" y="38"/>
                    <a:pt x="27" y="36"/>
                  </a:cubicBezTo>
                  <a:cubicBezTo>
                    <a:pt x="22" y="36"/>
                    <a:pt x="19" y="31"/>
                    <a:pt x="23" y="26"/>
                  </a:cubicBezTo>
                  <a:cubicBezTo>
                    <a:pt x="27" y="22"/>
                    <a:pt x="27" y="18"/>
                    <a:pt x="21" y="18"/>
                  </a:cubicBezTo>
                  <a:cubicBezTo>
                    <a:pt x="17" y="19"/>
                    <a:pt x="13" y="22"/>
                    <a:pt x="9" y="17"/>
                  </a:cubicBezTo>
                  <a:cubicBezTo>
                    <a:pt x="5" y="14"/>
                    <a:pt x="5" y="10"/>
                    <a:pt x="0" y="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6" name="Freeform 2855"/>
            <p:cNvSpPr>
              <a:spLocks/>
            </p:cNvSpPr>
            <p:nvPr/>
          </p:nvSpPr>
          <p:spPr bwMode="auto">
            <a:xfrm>
              <a:off x="2450643" y="4021642"/>
              <a:ext cx="65962" cy="65962"/>
            </a:xfrm>
            <a:custGeom>
              <a:avLst/>
              <a:gdLst/>
              <a:ahLst/>
              <a:cxnLst>
                <a:cxn ang="0">
                  <a:pos x="128" y="57"/>
                </a:cxn>
                <a:cxn ang="0">
                  <a:pos x="125" y="72"/>
                </a:cxn>
                <a:cxn ang="0">
                  <a:pos x="131" y="83"/>
                </a:cxn>
                <a:cxn ang="0">
                  <a:pos x="135" y="94"/>
                </a:cxn>
                <a:cxn ang="0">
                  <a:pos x="128" y="96"/>
                </a:cxn>
                <a:cxn ang="0">
                  <a:pos x="127" y="107"/>
                </a:cxn>
                <a:cxn ang="0">
                  <a:pos x="121" y="118"/>
                </a:cxn>
                <a:cxn ang="0">
                  <a:pos x="111" y="121"/>
                </a:cxn>
                <a:cxn ang="0">
                  <a:pos x="101" y="120"/>
                </a:cxn>
                <a:cxn ang="0">
                  <a:pos x="100" y="104"/>
                </a:cxn>
                <a:cxn ang="0">
                  <a:pos x="91" y="96"/>
                </a:cxn>
                <a:cxn ang="0">
                  <a:pos x="83" y="100"/>
                </a:cxn>
                <a:cxn ang="0">
                  <a:pos x="75" y="70"/>
                </a:cxn>
                <a:cxn ang="0">
                  <a:pos x="59" y="62"/>
                </a:cxn>
                <a:cxn ang="0">
                  <a:pos x="46" y="67"/>
                </a:cxn>
                <a:cxn ang="0">
                  <a:pos x="33" y="86"/>
                </a:cxn>
                <a:cxn ang="0">
                  <a:pos x="25" y="68"/>
                </a:cxn>
                <a:cxn ang="0">
                  <a:pos x="17" y="58"/>
                </a:cxn>
                <a:cxn ang="0">
                  <a:pos x="8" y="45"/>
                </a:cxn>
                <a:cxn ang="0">
                  <a:pos x="0" y="38"/>
                </a:cxn>
                <a:cxn ang="0">
                  <a:pos x="9" y="24"/>
                </a:cxn>
                <a:cxn ang="0">
                  <a:pos x="24" y="17"/>
                </a:cxn>
                <a:cxn ang="0">
                  <a:pos x="24" y="0"/>
                </a:cxn>
                <a:cxn ang="0">
                  <a:pos x="40" y="4"/>
                </a:cxn>
                <a:cxn ang="0">
                  <a:pos x="66" y="6"/>
                </a:cxn>
                <a:cxn ang="0">
                  <a:pos x="79" y="18"/>
                </a:cxn>
                <a:cxn ang="0">
                  <a:pos x="89" y="12"/>
                </a:cxn>
                <a:cxn ang="0">
                  <a:pos x="100" y="9"/>
                </a:cxn>
                <a:cxn ang="0">
                  <a:pos x="111" y="7"/>
                </a:cxn>
                <a:cxn ang="0">
                  <a:pos x="120" y="30"/>
                </a:cxn>
                <a:cxn ang="0">
                  <a:pos x="126" y="53"/>
                </a:cxn>
                <a:cxn ang="0">
                  <a:pos x="128" y="57"/>
                </a:cxn>
              </a:cxnLst>
              <a:rect l="0" t="0" r="r" b="b"/>
              <a:pathLst>
                <a:path w="139" h="128">
                  <a:moveTo>
                    <a:pt x="128" y="57"/>
                  </a:moveTo>
                  <a:cubicBezTo>
                    <a:pt x="125" y="61"/>
                    <a:pt x="121" y="68"/>
                    <a:pt x="125" y="72"/>
                  </a:cubicBezTo>
                  <a:cubicBezTo>
                    <a:pt x="128" y="74"/>
                    <a:pt x="134" y="78"/>
                    <a:pt x="131" y="83"/>
                  </a:cubicBezTo>
                  <a:cubicBezTo>
                    <a:pt x="126" y="87"/>
                    <a:pt x="133" y="91"/>
                    <a:pt x="135" y="94"/>
                  </a:cubicBezTo>
                  <a:cubicBezTo>
                    <a:pt x="139" y="100"/>
                    <a:pt x="130" y="99"/>
                    <a:pt x="128" y="96"/>
                  </a:cubicBezTo>
                  <a:cubicBezTo>
                    <a:pt x="122" y="96"/>
                    <a:pt x="125" y="104"/>
                    <a:pt x="127" y="107"/>
                  </a:cubicBezTo>
                  <a:cubicBezTo>
                    <a:pt x="128" y="112"/>
                    <a:pt x="123" y="114"/>
                    <a:pt x="121" y="118"/>
                  </a:cubicBezTo>
                  <a:cubicBezTo>
                    <a:pt x="117" y="113"/>
                    <a:pt x="113" y="116"/>
                    <a:pt x="111" y="121"/>
                  </a:cubicBezTo>
                  <a:cubicBezTo>
                    <a:pt x="109" y="128"/>
                    <a:pt x="103" y="124"/>
                    <a:pt x="101" y="120"/>
                  </a:cubicBezTo>
                  <a:cubicBezTo>
                    <a:pt x="99" y="115"/>
                    <a:pt x="102" y="109"/>
                    <a:pt x="100" y="104"/>
                  </a:cubicBezTo>
                  <a:cubicBezTo>
                    <a:pt x="99" y="98"/>
                    <a:pt x="96" y="93"/>
                    <a:pt x="91" y="96"/>
                  </a:cubicBezTo>
                  <a:cubicBezTo>
                    <a:pt x="86" y="94"/>
                    <a:pt x="84" y="108"/>
                    <a:pt x="83" y="100"/>
                  </a:cubicBezTo>
                  <a:cubicBezTo>
                    <a:pt x="80" y="90"/>
                    <a:pt x="82" y="78"/>
                    <a:pt x="75" y="70"/>
                  </a:cubicBezTo>
                  <a:cubicBezTo>
                    <a:pt x="72" y="64"/>
                    <a:pt x="65" y="60"/>
                    <a:pt x="59" y="62"/>
                  </a:cubicBezTo>
                  <a:cubicBezTo>
                    <a:pt x="55" y="65"/>
                    <a:pt x="49" y="60"/>
                    <a:pt x="46" y="67"/>
                  </a:cubicBezTo>
                  <a:cubicBezTo>
                    <a:pt x="42" y="74"/>
                    <a:pt x="38" y="80"/>
                    <a:pt x="33" y="86"/>
                  </a:cubicBezTo>
                  <a:cubicBezTo>
                    <a:pt x="35" y="78"/>
                    <a:pt x="28" y="73"/>
                    <a:pt x="25" y="68"/>
                  </a:cubicBezTo>
                  <a:cubicBezTo>
                    <a:pt x="26" y="61"/>
                    <a:pt x="20" y="60"/>
                    <a:pt x="17" y="58"/>
                  </a:cubicBezTo>
                  <a:cubicBezTo>
                    <a:pt x="13" y="54"/>
                    <a:pt x="6" y="52"/>
                    <a:pt x="8" y="45"/>
                  </a:cubicBezTo>
                  <a:cubicBezTo>
                    <a:pt x="9" y="39"/>
                    <a:pt x="0" y="44"/>
                    <a:pt x="0" y="38"/>
                  </a:cubicBezTo>
                  <a:cubicBezTo>
                    <a:pt x="0" y="32"/>
                    <a:pt x="6" y="29"/>
                    <a:pt x="9" y="24"/>
                  </a:cubicBezTo>
                  <a:cubicBezTo>
                    <a:pt x="14" y="20"/>
                    <a:pt x="22" y="25"/>
                    <a:pt x="24" y="17"/>
                  </a:cubicBezTo>
                  <a:cubicBezTo>
                    <a:pt x="23" y="11"/>
                    <a:pt x="23" y="6"/>
                    <a:pt x="24" y="0"/>
                  </a:cubicBezTo>
                  <a:cubicBezTo>
                    <a:pt x="30" y="0"/>
                    <a:pt x="35" y="0"/>
                    <a:pt x="40" y="4"/>
                  </a:cubicBezTo>
                  <a:cubicBezTo>
                    <a:pt x="48" y="10"/>
                    <a:pt x="57" y="4"/>
                    <a:pt x="66" y="6"/>
                  </a:cubicBezTo>
                  <a:cubicBezTo>
                    <a:pt x="70" y="10"/>
                    <a:pt x="74" y="15"/>
                    <a:pt x="79" y="18"/>
                  </a:cubicBezTo>
                  <a:cubicBezTo>
                    <a:pt x="82" y="14"/>
                    <a:pt x="85" y="8"/>
                    <a:pt x="89" y="12"/>
                  </a:cubicBezTo>
                  <a:cubicBezTo>
                    <a:pt x="93" y="15"/>
                    <a:pt x="98" y="14"/>
                    <a:pt x="100" y="9"/>
                  </a:cubicBezTo>
                  <a:cubicBezTo>
                    <a:pt x="103" y="6"/>
                    <a:pt x="108" y="1"/>
                    <a:pt x="111" y="7"/>
                  </a:cubicBezTo>
                  <a:cubicBezTo>
                    <a:pt x="111" y="16"/>
                    <a:pt x="115" y="24"/>
                    <a:pt x="120" y="30"/>
                  </a:cubicBezTo>
                  <a:cubicBezTo>
                    <a:pt x="124" y="37"/>
                    <a:pt x="122" y="47"/>
                    <a:pt x="126" y="53"/>
                  </a:cubicBezTo>
                  <a:cubicBezTo>
                    <a:pt x="127" y="55"/>
                    <a:pt x="128" y="56"/>
                    <a:pt x="128" y="5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7" name="Freeform 2856"/>
            <p:cNvSpPr>
              <a:spLocks/>
            </p:cNvSpPr>
            <p:nvPr/>
          </p:nvSpPr>
          <p:spPr bwMode="auto">
            <a:xfrm>
              <a:off x="2467134" y="4050959"/>
              <a:ext cx="25652" cy="38477"/>
            </a:xfrm>
            <a:custGeom>
              <a:avLst/>
              <a:gdLst/>
              <a:ahLst/>
              <a:cxnLst>
                <a:cxn ang="0">
                  <a:pos x="1" y="27"/>
                </a:cxn>
                <a:cxn ang="0">
                  <a:pos x="16" y="5"/>
                </a:cxn>
                <a:cxn ang="0">
                  <a:pos x="29" y="3"/>
                </a:cxn>
                <a:cxn ang="0">
                  <a:pos x="47" y="19"/>
                </a:cxn>
                <a:cxn ang="0">
                  <a:pos x="52" y="45"/>
                </a:cxn>
                <a:cxn ang="0">
                  <a:pos x="35" y="68"/>
                </a:cxn>
                <a:cxn ang="0">
                  <a:pos x="26" y="67"/>
                </a:cxn>
                <a:cxn ang="0">
                  <a:pos x="18" y="57"/>
                </a:cxn>
                <a:cxn ang="0">
                  <a:pos x="8" y="48"/>
                </a:cxn>
                <a:cxn ang="0">
                  <a:pos x="2" y="38"/>
                </a:cxn>
                <a:cxn ang="0">
                  <a:pos x="1" y="29"/>
                </a:cxn>
                <a:cxn ang="0">
                  <a:pos x="1" y="27"/>
                </a:cxn>
              </a:cxnLst>
              <a:rect l="0" t="0" r="r" b="b"/>
              <a:pathLst>
                <a:path w="52" h="75">
                  <a:moveTo>
                    <a:pt x="1" y="27"/>
                  </a:moveTo>
                  <a:cubicBezTo>
                    <a:pt x="7" y="20"/>
                    <a:pt x="11" y="12"/>
                    <a:pt x="16" y="5"/>
                  </a:cubicBezTo>
                  <a:cubicBezTo>
                    <a:pt x="20" y="3"/>
                    <a:pt x="25" y="5"/>
                    <a:pt x="29" y="3"/>
                  </a:cubicBezTo>
                  <a:cubicBezTo>
                    <a:pt x="37" y="0"/>
                    <a:pt x="44" y="10"/>
                    <a:pt x="47" y="19"/>
                  </a:cubicBezTo>
                  <a:cubicBezTo>
                    <a:pt x="50" y="27"/>
                    <a:pt x="48" y="37"/>
                    <a:pt x="52" y="45"/>
                  </a:cubicBezTo>
                  <a:cubicBezTo>
                    <a:pt x="48" y="54"/>
                    <a:pt x="40" y="60"/>
                    <a:pt x="35" y="68"/>
                  </a:cubicBezTo>
                  <a:cubicBezTo>
                    <a:pt x="32" y="75"/>
                    <a:pt x="30" y="70"/>
                    <a:pt x="26" y="67"/>
                  </a:cubicBezTo>
                  <a:cubicBezTo>
                    <a:pt x="24" y="63"/>
                    <a:pt x="16" y="63"/>
                    <a:pt x="18" y="57"/>
                  </a:cubicBezTo>
                  <a:cubicBezTo>
                    <a:pt x="17" y="52"/>
                    <a:pt x="11" y="53"/>
                    <a:pt x="8" y="48"/>
                  </a:cubicBezTo>
                  <a:cubicBezTo>
                    <a:pt x="6" y="46"/>
                    <a:pt x="0" y="40"/>
                    <a:pt x="2" y="38"/>
                  </a:cubicBezTo>
                  <a:cubicBezTo>
                    <a:pt x="8" y="36"/>
                    <a:pt x="5" y="31"/>
                    <a:pt x="1" y="29"/>
                  </a:cubicBezTo>
                  <a:cubicBezTo>
                    <a:pt x="2" y="29"/>
                    <a:pt x="1" y="27"/>
                    <a:pt x="1" y="2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8" name="Freeform 2857"/>
            <p:cNvSpPr>
              <a:spLocks/>
            </p:cNvSpPr>
            <p:nvPr/>
          </p:nvSpPr>
          <p:spPr bwMode="auto">
            <a:xfrm>
              <a:off x="2479960" y="4069281"/>
              <a:ext cx="36644" cy="49471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34" y="4"/>
                </a:cxn>
                <a:cxn ang="0">
                  <a:pos x="36" y="25"/>
                </a:cxn>
                <a:cxn ang="0">
                  <a:pos x="46" y="29"/>
                </a:cxn>
                <a:cxn ang="0">
                  <a:pos x="56" y="24"/>
                </a:cxn>
                <a:cxn ang="0">
                  <a:pos x="56" y="39"/>
                </a:cxn>
                <a:cxn ang="0">
                  <a:pos x="56" y="50"/>
                </a:cxn>
                <a:cxn ang="0">
                  <a:pos x="67" y="56"/>
                </a:cxn>
                <a:cxn ang="0">
                  <a:pos x="73" y="72"/>
                </a:cxn>
                <a:cxn ang="0">
                  <a:pos x="70" y="95"/>
                </a:cxn>
                <a:cxn ang="0">
                  <a:pos x="39" y="75"/>
                </a:cxn>
                <a:cxn ang="0">
                  <a:pos x="12" y="49"/>
                </a:cxn>
                <a:cxn ang="0">
                  <a:pos x="0" y="39"/>
                </a:cxn>
                <a:cxn ang="0">
                  <a:pos x="18" y="15"/>
                </a:cxn>
                <a:cxn ang="0">
                  <a:pos x="20" y="11"/>
                </a:cxn>
              </a:cxnLst>
              <a:rect l="0" t="0" r="r" b="b"/>
              <a:pathLst>
                <a:path w="76" h="95">
                  <a:moveTo>
                    <a:pt x="20" y="11"/>
                  </a:moveTo>
                  <a:cubicBezTo>
                    <a:pt x="21" y="3"/>
                    <a:pt x="29" y="0"/>
                    <a:pt x="34" y="4"/>
                  </a:cubicBezTo>
                  <a:cubicBezTo>
                    <a:pt x="36" y="11"/>
                    <a:pt x="37" y="18"/>
                    <a:pt x="36" y="25"/>
                  </a:cubicBezTo>
                  <a:cubicBezTo>
                    <a:pt x="38" y="29"/>
                    <a:pt x="43" y="36"/>
                    <a:pt x="46" y="29"/>
                  </a:cubicBezTo>
                  <a:cubicBezTo>
                    <a:pt x="49" y="25"/>
                    <a:pt x="52" y="19"/>
                    <a:pt x="56" y="24"/>
                  </a:cubicBezTo>
                  <a:cubicBezTo>
                    <a:pt x="57" y="28"/>
                    <a:pt x="58" y="34"/>
                    <a:pt x="56" y="39"/>
                  </a:cubicBezTo>
                  <a:cubicBezTo>
                    <a:pt x="54" y="42"/>
                    <a:pt x="51" y="49"/>
                    <a:pt x="56" y="50"/>
                  </a:cubicBezTo>
                  <a:cubicBezTo>
                    <a:pt x="61" y="50"/>
                    <a:pt x="65" y="51"/>
                    <a:pt x="67" y="56"/>
                  </a:cubicBezTo>
                  <a:cubicBezTo>
                    <a:pt x="71" y="61"/>
                    <a:pt x="76" y="65"/>
                    <a:pt x="73" y="72"/>
                  </a:cubicBezTo>
                  <a:cubicBezTo>
                    <a:pt x="71" y="80"/>
                    <a:pt x="70" y="87"/>
                    <a:pt x="70" y="95"/>
                  </a:cubicBezTo>
                  <a:cubicBezTo>
                    <a:pt x="60" y="90"/>
                    <a:pt x="49" y="84"/>
                    <a:pt x="39" y="75"/>
                  </a:cubicBezTo>
                  <a:cubicBezTo>
                    <a:pt x="31" y="65"/>
                    <a:pt x="23" y="55"/>
                    <a:pt x="12" y="49"/>
                  </a:cubicBezTo>
                  <a:cubicBezTo>
                    <a:pt x="8" y="46"/>
                    <a:pt x="4" y="43"/>
                    <a:pt x="0" y="39"/>
                  </a:cubicBezTo>
                  <a:cubicBezTo>
                    <a:pt x="6" y="30"/>
                    <a:pt x="12" y="23"/>
                    <a:pt x="18" y="15"/>
                  </a:cubicBezTo>
                  <a:cubicBezTo>
                    <a:pt x="18" y="14"/>
                    <a:pt x="19" y="12"/>
                    <a:pt x="20" y="1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9" name="Freeform 2858"/>
            <p:cNvSpPr>
              <a:spLocks/>
            </p:cNvSpPr>
            <p:nvPr/>
          </p:nvSpPr>
          <p:spPr bwMode="auto">
            <a:xfrm>
              <a:off x="2507444" y="4043630"/>
              <a:ext cx="54968" cy="75122"/>
            </a:xfrm>
            <a:custGeom>
              <a:avLst/>
              <a:gdLst/>
              <a:ahLst/>
              <a:cxnLst>
                <a:cxn ang="0">
                  <a:pos x="18" y="143"/>
                </a:cxn>
                <a:cxn ang="0">
                  <a:pos x="21" y="115"/>
                </a:cxn>
                <a:cxn ang="0">
                  <a:pos x="10" y="98"/>
                </a:cxn>
                <a:cxn ang="0">
                  <a:pos x="0" y="94"/>
                </a:cxn>
                <a:cxn ang="0">
                  <a:pos x="4" y="75"/>
                </a:cxn>
                <a:cxn ang="0">
                  <a:pos x="10" y="62"/>
                </a:cxn>
                <a:cxn ang="0">
                  <a:pos x="11" y="51"/>
                </a:cxn>
                <a:cxn ang="0">
                  <a:pos x="19" y="49"/>
                </a:cxn>
                <a:cxn ang="0">
                  <a:pos x="13" y="38"/>
                </a:cxn>
                <a:cxn ang="0">
                  <a:pos x="8" y="27"/>
                </a:cxn>
                <a:cxn ang="0">
                  <a:pos x="11" y="13"/>
                </a:cxn>
                <a:cxn ang="0">
                  <a:pos x="21" y="8"/>
                </a:cxn>
                <a:cxn ang="0">
                  <a:pos x="30" y="10"/>
                </a:cxn>
                <a:cxn ang="0">
                  <a:pos x="41" y="1"/>
                </a:cxn>
                <a:cxn ang="0">
                  <a:pos x="47" y="12"/>
                </a:cxn>
                <a:cxn ang="0">
                  <a:pos x="56" y="8"/>
                </a:cxn>
                <a:cxn ang="0">
                  <a:pos x="65" y="17"/>
                </a:cxn>
                <a:cxn ang="0">
                  <a:pos x="80" y="22"/>
                </a:cxn>
                <a:cxn ang="0">
                  <a:pos x="103" y="25"/>
                </a:cxn>
                <a:cxn ang="0">
                  <a:pos x="106" y="42"/>
                </a:cxn>
                <a:cxn ang="0">
                  <a:pos x="106" y="62"/>
                </a:cxn>
                <a:cxn ang="0">
                  <a:pos x="96" y="92"/>
                </a:cxn>
                <a:cxn ang="0">
                  <a:pos x="104" y="121"/>
                </a:cxn>
                <a:cxn ang="0">
                  <a:pos x="99" y="124"/>
                </a:cxn>
                <a:cxn ang="0">
                  <a:pos x="87" y="123"/>
                </a:cxn>
                <a:cxn ang="0">
                  <a:pos x="61" y="124"/>
                </a:cxn>
                <a:cxn ang="0">
                  <a:pos x="22" y="142"/>
                </a:cxn>
                <a:cxn ang="0">
                  <a:pos x="18" y="143"/>
                </a:cxn>
              </a:cxnLst>
              <a:rect l="0" t="0" r="r" b="b"/>
              <a:pathLst>
                <a:path w="110" h="144">
                  <a:moveTo>
                    <a:pt x="18" y="143"/>
                  </a:moveTo>
                  <a:cubicBezTo>
                    <a:pt x="17" y="133"/>
                    <a:pt x="20" y="124"/>
                    <a:pt x="21" y="115"/>
                  </a:cubicBezTo>
                  <a:cubicBezTo>
                    <a:pt x="19" y="108"/>
                    <a:pt x="13" y="104"/>
                    <a:pt x="10" y="98"/>
                  </a:cubicBezTo>
                  <a:cubicBezTo>
                    <a:pt x="6" y="99"/>
                    <a:pt x="1" y="99"/>
                    <a:pt x="0" y="94"/>
                  </a:cubicBezTo>
                  <a:cubicBezTo>
                    <a:pt x="3" y="88"/>
                    <a:pt x="6" y="82"/>
                    <a:pt x="4" y="75"/>
                  </a:cubicBezTo>
                  <a:cubicBezTo>
                    <a:pt x="4" y="70"/>
                    <a:pt x="11" y="68"/>
                    <a:pt x="10" y="62"/>
                  </a:cubicBezTo>
                  <a:cubicBezTo>
                    <a:pt x="8" y="59"/>
                    <a:pt x="5" y="51"/>
                    <a:pt x="11" y="51"/>
                  </a:cubicBezTo>
                  <a:cubicBezTo>
                    <a:pt x="13" y="53"/>
                    <a:pt x="22" y="56"/>
                    <a:pt x="19" y="49"/>
                  </a:cubicBezTo>
                  <a:cubicBezTo>
                    <a:pt x="17" y="46"/>
                    <a:pt x="9" y="42"/>
                    <a:pt x="13" y="38"/>
                  </a:cubicBezTo>
                  <a:cubicBezTo>
                    <a:pt x="18" y="33"/>
                    <a:pt x="12" y="29"/>
                    <a:pt x="8" y="27"/>
                  </a:cubicBezTo>
                  <a:cubicBezTo>
                    <a:pt x="4" y="23"/>
                    <a:pt x="8" y="16"/>
                    <a:pt x="11" y="13"/>
                  </a:cubicBezTo>
                  <a:cubicBezTo>
                    <a:pt x="13" y="9"/>
                    <a:pt x="17" y="3"/>
                    <a:pt x="21" y="8"/>
                  </a:cubicBezTo>
                  <a:cubicBezTo>
                    <a:pt x="24" y="10"/>
                    <a:pt x="27" y="17"/>
                    <a:pt x="30" y="10"/>
                  </a:cubicBezTo>
                  <a:cubicBezTo>
                    <a:pt x="33" y="6"/>
                    <a:pt x="37" y="0"/>
                    <a:pt x="41" y="1"/>
                  </a:cubicBezTo>
                  <a:cubicBezTo>
                    <a:pt x="44" y="4"/>
                    <a:pt x="42" y="14"/>
                    <a:pt x="47" y="12"/>
                  </a:cubicBezTo>
                  <a:cubicBezTo>
                    <a:pt x="50" y="11"/>
                    <a:pt x="53" y="5"/>
                    <a:pt x="56" y="8"/>
                  </a:cubicBezTo>
                  <a:cubicBezTo>
                    <a:pt x="62" y="6"/>
                    <a:pt x="63" y="13"/>
                    <a:pt x="65" y="17"/>
                  </a:cubicBezTo>
                  <a:cubicBezTo>
                    <a:pt x="68" y="23"/>
                    <a:pt x="75" y="27"/>
                    <a:pt x="80" y="22"/>
                  </a:cubicBezTo>
                  <a:cubicBezTo>
                    <a:pt x="87" y="17"/>
                    <a:pt x="97" y="17"/>
                    <a:pt x="103" y="25"/>
                  </a:cubicBezTo>
                  <a:cubicBezTo>
                    <a:pt x="106" y="29"/>
                    <a:pt x="105" y="36"/>
                    <a:pt x="106" y="42"/>
                  </a:cubicBezTo>
                  <a:cubicBezTo>
                    <a:pt x="108" y="49"/>
                    <a:pt x="110" y="56"/>
                    <a:pt x="106" y="62"/>
                  </a:cubicBezTo>
                  <a:cubicBezTo>
                    <a:pt x="101" y="71"/>
                    <a:pt x="99" y="82"/>
                    <a:pt x="96" y="92"/>
                  </a:cubicBezTo>
                  <a:cubicBezTo>
                    <a:pt x="97" y="103"/>
                    <a:pt x="102" y="111"/>
                    <a:pt x="104" y="121"/>
                  </a:cubicBezTo>
                  <a:cubicBezTo>
                    <a:pt x="106" y="132"/>
                    <a:pt x="102" y="119"/>
                    <a:pt x="99" y="124"/>
                  </a:cubicBezTo>
                  <a:cubicBezTo>
                    <a:pt x="96" y="127"/>
                    <a:pt x="91" y="124"/>
                    <a:pt x="87" y="123"/>
                  </a:cubicBezTo>
                  <a:cubicBezTo>
                    <a:pt x="78" y="122"/>
                    <a:pt x="70" y="123"/>
                    <a:pt x="61" y="124"/>
                  </a:cubicBezTo>
                  <a:cubicBezTo>
                    <a:pt x="47" y="127"/>
                    <a:pt x="34" y="134"/>
                    <a:pt x="22" y="142"/>
                  </a:cubicBezTo>
                  <a:cubicBezTo>
                    <a:pt x="21" y="144"/>
                    <a:pt x="19" y="144"/>
                    <a:pt x="18" y="14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0" name="Freeform 2859"/>
            <p:cNvSpPr>
              <a:spLocks/>
            </p:cNvSpPr>
            <p:nvPr/>
          </p:nvSpPr>
          <p:spPr bwMode="auto">
            <a:xfrm>
              <a:off x="2555082" y="4038132"/>
              <a:ext cx="38478" cy="76955"/>
            </a:xfrm>
            <a:custGeom>
              <a:avLst/>
              <a:gdLst/>
              <a:ahLst/>
              <a:cxnLst>
                <a:cxn ang="0">
                  <a:pos x="6" y="38"/>
                </a:cxn>
                <a:cxn ang="0">
                  <a:pos x="6" y="22"/>
                </a:cxn>
                <a:cxn ang="0">
                  <a:pos x="9" y="7"/>
                </a:cxn>
                <a:cxn ang="0">
                  <a:pos x="44" y="7"/>
                </a:cxn>
                <a:cxn ang="0">
                  <a:pos x="57" y="3"/>
                </a:cxn>
                <a:cxn ang="0">
                  <a:pos x="58" y="18"/>
                </a:cxn>
                <a:cxn ang="0">
                  <a:pos x="63" y="34"/>
                </a:cxn>
                <a:cxn ang="0">
                  <a:pos x="66" y="59"/>
                </a:cxn>
                <a:cxn ang="0">
                  <a:pos x="67" y="72"/>
                </a:cxn>
                <a:cxn ang="0">
                  <a:pos x="67" y="96"/>
                </a:cxn>
                <a:cxn ang="0">
                  <a:pos x="78" y="117"/>
                </a:cxn>
                <a:cxn ang="0">
                  <a:pos x="68" y="125"/>
                </a:cxn>
                <a:cxn ang="0">
                  <a:pos x="46" y="134"/>
                </a:cxn>
                <a:cxn ang="0">
                  <a:pos x="20" y="148"/>
                </a:cxn>
                <a:cxn ang="0">
                  <a:pos x="7" y="139"/>
                </a:cxn>
                <a:cxn ang="0">
                  <a:pos x="0" y="107"/>
                </a:cxn>
                <a:cxn ang="0">
                  <a:pos x="6" y="82"/>
                </a:cxn>
                <a:cxn ang="0">
                  <a:pos x="10" y="61"/>
                </a:cxn>
                <a:cxn ang="0">
                  <a:pos x="7" y="39"/>
                </a:cxn>
                <a:cxn ang="0">
                  <a:pos x="6" y="38"/>
                </a:cxn>
              </a:cxnLst>
              <a:rect l="0" t="0" r="r" b="b"/>
              <a:pathLst>
                <a:path w="78" h="148">
                  <a:moveTo>
                    <a:pt x="6" y="38"/>
                  </a:moveTo>
                  <a:cubicBezTo>
                    <a:pt x="9" y="34"/>
                    <a:pt x="6" y="27"/>
                    <a:pt x="6" y="22"/>
                  </a:cubicBezTo>
                  <a:cubicBezTo>
                    <a:pt x="6" y="17"/>
                    <a:pt x="3" y="8"/>
                    <a:pt x="9" y="7"/>
                  </a:cubicBezTo>
                  <a:cubicBezTo>
                    <a:pt x="21" y="6"/>
                    <a:pt x="32" y="7"/>
                    <a:pt x="44" y="7"/>
                  </a:cubicBezTo>
                  <a:cubicBezTo>
                    <a:pt x="48" y="4"/>
                    <a:pt x="52" y="0"/>
                    <a:pt x="57" y="3"/>
                  </a:cubicBezTo>
                  <a:cubicBezTo>
                    <a:pt x="60" y="6"/>
                    <a:pt x="53" y="14"/>
                    <a:pt x="58" y="18"/>
                  </a:cubicBezTo>
                  <a:cubicBezTo>
                    <a:pt x="61" y="23"/>
                    <a:pt x="65" y="28"/>
                    <a:pt x="63" y="34"/>
                  </a:cubicBezTo>
                  <a:cubicBezTo>
                    <a:pt x="62" y="42"/>
                    <a:pt x="64" y="51"/>
                    <a:pt x="66" y="59"/>
                  </a:cubicBezTo>
                  <a:cubicBezTo>
                    <a:pt x="69" y="63"/>
                    <a:pt x="72" y="68"/>
                    <a:pt x="67" y="72"/>
                  </a:cubicBezTo>
                  <a:cubicBezTo>
                    <a:pt x="66" y="79"/>
                    <a:pt x="67" y="88"/>
                    <a:pt x="67" y="96"/>
                  </a:cubicBezTo>
                  <a:cubicBezTo>
                    <a:pt x="66" y="105"/>
                    <a:pt x="73" y="112"/>
                    <a:pt x="78" y="117"/>
                  </a:cubicBezTo>
                  <a:cubicBezTo>
                    <a:pt x="76" y="122"/>
                    <a:pt x="73" y="127"/>
                    <a:pt x="68" y="125"/>
                  </a:cubicBezTo>
                  <a:cubicBezTo>
                    <a:pt x="60" y="125"/>
                    <a:pt x="53" y="129"/>
                    <a:pt x="46" y="134"/>
                  </a:cubicBezTo>
                  <a:cubicBezTo>
                    <a:pt x="37" y="138"/>
                    <a:pt x="28" y="142"/>
                    <a:pt x="20" y="148"/>
                  </a:cubicBezTo>
                  <a:cubicBezTo>
                    <a:pt x="16" y="145"/>
                    <a:pt x="11" y="144"/>
                    <a:pt x="7" y="139"/>
                  </a:cubicBezTo>
                  <a:cubicBezTo>
                    <a:pt x="8" y="128"/>
                    <a:pt x="0" y="119"/>
                    <a:pt x="0" y="107"/>
                  </a:cubicBezTo>
                  <a:cubicBezTo>
                    <a:pt x="0" y="98"/>
                    <a:pt x="4" y="90"/>
                    <a:pt x="6" y="82"/>
                  </a:cubicBezTo>
                  <a:cubicBezTo>
                    <a:pt x="9" y="76"/>
                    <a:pt x="13" y="69"/>
                    <a:pt x="10" y="61"/>
                  </a:cubicBezTo>
                  <a:cubicBezTo>
                    <a:pt x="8" y="54"/>
                    <a:pt x="9" y="45"/>
                    <a:pt x="7" y="39"/>
                  </a:cubicBezTo>
                  <a:cubicBezTo>
                    <a:pt x="6" y="39"/>
                    <a:pt x="6" y="37"/>
                    <a:pt x="6" y="3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1" name="Freeform 2860"/>
            <p:cNvSpPr>
              <a:spLocks/>
            </p:cNvSpPr>
            <p:nvPr/>
          </p:nvSpPr>
          <p:spPr bwMode="auto">
            <a:xfrm>
              <a:off x="2582566" y="4038132"/>
              <a:ext cx="16490" cy="6229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8" y="3"/>
                </a:cxn>
                <a:cxn ang="0">
                  <a:pos x="20" y="19"/>
                </a:cxn>
                <a:cxn ang="0">
                  <a:pos x="26" y="32"/>
                </a:cxn>
                <a:cxn ang="0">
                  <a:pos x="30" y="53"/>
                </a:cxn>
                <a:cxn ang="0">
                  <a:pos x="30" y="96"/>
                </a:cxn>
                <a:cxn ang="0">
                  <a:pos x="31" y="109"/>
                </a:cxn>
                <a:cxn ang="0">
                  <a:pos x="20" y="111"/>
                </a:cxn>
                <a:cxn ang="0">
                  <a:pos x="11" y="89"/>
                </a:cxn>
                <a:cxn ang="0">
                  <a:pos x="12" y="66"/>
                </a:cxn>
                <a:cxn ang="0">
                  <a:pos x="10" y="53"/>
                </a:cxn>
                <a:cxn ang="0">
                  <a:pos x="8" y="25"/>
                </a:cxn>
                <a:cxn ang="0">
                  <a:pos x="0" y="7"/>
                </a:cxn>
                <a:cxn ang="0">
                  <a:pos x="2" y="0"/>
                </a:cxn>
              </a:cxnLst>
              <a:rect l="0" t="0" r="r" b="b"/>
              <a:pathLst>
                <a:path w="35" h="116">
                  <a:moveTo>
                    <a:pt x="2" y="0"/>
                  </a:moveTo>
                  <a:cubicBezTo>
                    <a:pt x="8" y="0"/>
                    <a:pt x="13" y="2"/>
                    <a:pt x="18" y="3"/>
                  </a:cubicBezTo>
                  <a:cubicBezTo>
                    <a:pt x="18" y="9"/>
                    <a:pt x="14" y="16"/>
                    <a:pt x="20" y="19"/>
                  </a:cubicBezTo>
                  <a:cubicBezTo>
                    <a:pt x="24" y="22"/>
                    <a:pt x="26" y="26"/>
                    <a:pt x="26" y="32"/>
                  </a:cubicBezTo>
                  <a:cubicBezTo>
                    <a:pt x="28" y="39"/>
                    <a:pt x="30" y="46"/>
                    <a:pt x="30" y="53"/>
                  </a:cubicBezTo>
                  <a:cubicBezTo>
                    <a:pt x="29" y="68"/>
                    <a:pt x="34" y="82"/>
                    <a:pt x="30" y="96"/>
                  </a:cubicBezTo>
                  <a:cubicBezTo>
                    <a:pt x="29" y="100"/>
                    <a:pt x="35" y="109"/>
                    <a:pt x="31" y="109"/>
                  </a:cubicBezTo>
                  <a:cubicBezTo>
                    <a:pt x="27" y="108"/>
                    <a:pt x="23" y="116"/>
                    <a:pt x="20" y="111"/>
                  </a:cubicBezTo>
                  <a:cubicBezTo>
                    <a:pt x="14" y="106"/>
                    <a:pt x="9" y="98"/>
                    <a:pt x="11" y="89"/>
                  </a:cubicBezTo>
                  <a:cubicBezTo>
                    <a:pt x="11" y="81"/>
                    <a:pt x="9" y="73"/>
                    <a:pt x="12" y="66"/>
                  </a:cubicBezTo>
                  <a:cubicBezTo>
                    <a:pt x="17" y="63"/>
                    <a:pt x="11" y="57"/>
                    <a:pt x="10" y="53"/>
                  </a:cubicBezTo>
                  <a:cubicBezTo>
                    <a:pt x="8" y="44"/>
                    <a:pt x="4" y="34"/>
                    <a:pt x="8" y="25"/>
                  </a:cubicBezTo>
                  <a:cubicBezTo>
                    <a:pt x="6" y="19"/>
                    <a:pt x="0" y="14"/>
                    <a:pt x="0" y="7"/>
                  </a:cubicBezTo>
                  <a:cubicBezTo>
                    <a:pt x="1" y="5"/>
                    <a:pt x="2" y="2"/>
                    <a:pt x="2" y="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2" name="Freeform 2861"/>
            <p:cNvSpPr>
              <a:spLocks/>
            </p:cNvSpPr>
            <p:nvPr/>
          </p:nvSpPr>
          <p:spPr bwMode="auto">
            <a:xfrm>
              <a:off x="2589895" y="4023474"/>
              <a:ext cx="27483" cy="73291"/>
            </a:xfrm>
            <a:custGeom>
              <a:avLst/>
              <a:gdLst/>
              <a:ahLst/>
              <a:cxnLst>
                <a:cxn ang="0">
                  <a:pos x="52" y="16"/>
                </a:cxn>
                <a:cxn ang="0">
                  <a:pos x="56" y="39"/>
                </a:cxn>
                <a:cxn ang="0">
                  <a:pos x="46" y="61"/>
                </a:cxn>
                <a:cxn ang="0">
                  <a:pos x="42" y="76"/>
                </a:cxn>
                <a:cxn ang="0">
                  <a:pos x="37" y="86"/>
                </a:cxn>
                <a:cxn ang="0">
                  <a:pos x="37" y="119"/>
                </a:cxn>
                <a:cxn ang="0">
                  <a:pos x="37" y="138"/>
                </a:cxn>
                <a:cxn ang="0">
                  <a:pos x="19" y="140"/>
                </a:cxn>
                <a:cxn ang="0">
                  <a:pos x="17" y="120"/>
                </a:cxn>
                <a:cxn ang="0">
                  <a:pos x="16" y="83"/>
                </a:cxn>
                <a:cxn ang="0">
                  <a:pos x="11" y="55"/>
                </a:cxn>
                <a:cxn ang="0">
                  <a:pos x="3" y="41"/>
                </a:cxn>
                <a:cxn ang="0">
                  <a:pos x="8" y="28"/>
                </a:cxn>
                <a:cxn ang="0">
                  <a:pos x="22" y="23"/>
                </a:cxn>
                <a:cxn ang="0">
                  <a:pos x="30" y="8"/>
                </a:cxn>
                <a:cxn ang="0">
                  <a:pos x="38" y="3"/>
                </a:cxn>
                <a:cxn ang="0">
                  <a:pos x="52" y="16"/>
                </a:cxn>
              </a:cxnLst>
              <a:rect l="0" t="0" r="r" b="b"/>
              <a:pathLst>
                <a:path w="56" h="140">
                  <a:moveTo>
                    <a:pt x="52" y="16"/>
                  </a:moveTo>
                  <a:cubicBezTo>
                    <a:pt x="51" y="24"/>
                    <a:pt x="53" y="32"/>
                    <a:pt x="56" y="39"/>
                  </a:cubicBezTo>
                  <a:cubicBezTo>
                    <a:pt x="54" y="47"/>
                    <a:pt x="53" y="57"/>
                    <a:pt x="46" y="61"/>
                  </a:cubicBezTo>
                  <a:cubicBezTo>
                    <a:pt x="41" y="64"/>
                    <a:pt x="49" y="74"/>
                    <a:pt x="42" y="76"/>
                  </a:cubicBezTo>
                  <a:cubicBezTo>
                    <a:pt x="38" y="76"/>
                    <a:pt x="36" y="81"/>
                    <a:pt x="37" y="86"/>
                  </a:cubicBezTo>
                  <a:cubicBezTo>
                    <a:pt x="38" y="98"/>
                    <a:pt x="35" y="109"/>
                    <a:pt x="37" y="119"/>
                  </a:cubicBezTo>
                  <a:cubicBezTo>
                    <a:pt x="39" y="126"/>
                    <a:pt x="37" y="132"/>
                    <a:pt x="37" y="138"/>
                  </a:cubicBezTo>
                  <a:cubicBezTo>
                    <a:pt x="31" y="138"/>
                    <a:pt x="25" y="140"/>
                    <a:pt x="19" y="140"/>
                  </a:cubicBezTo>
                  <a:cubicBezTo>
                    <a:pt x="17" y="134"/>
                    <a:pt x="15" y="127"/>
                    <a:pt x="17" y="120"/>
                  </a:cubicBezTo>
                  <a:cubicBezTo>
                    <a:pt x="18" y="108"/>
                    <a:pt x="15" y="96"/>
                    <a:pt x="16" y="83"/>
                  </a:cubicBezTo>
                  <a:cubicBezTo>
                    <a:pt x="17" y="73"/>
                    <a:pt x="12" y="65"/>
                    <a:pt x="11" y="55"/>
                  </a:cubicBezTo>
                  <a:cubicBezTo>
                    <a:pt x="8" y="51"/>
                    <a:pt x="0" y="49"/>
                    <a:pt x="3" y="41"/>
                  </a:cubicBezTo>
                  <a:cubicBezTo>
                    <a:pt x="3" y="35"/>
                    <a:pt x="6" y="32"/>
                    <a:pt x="8" y="28"/>
                  </a:cubicBezTo>
                  <a:cubicBezTo>
                    <a:pt x="11" y="21"/>
                    <a:pt x="17" y="22"/>
                    <a:pt x="22" y="23"/>
                  </a:cubicBezTo>
                  <a:cubicBezTo>
                    <a:pt x="27" y="21"/>
                    <a:pt x="30" y="14"/>
                    <a:pt x="30" y="8"/>
                  </a:cubicBezTo>
                  <a:cubicBezTo>
                    <a:pt x="27" y="4"/>
                    <a:pt x="36" y="0"/>
                    <a:pt x="38" y="3"/>
                  </a:cubicBezTo>
                  <a:cubicBezTo>
                    <a:pt x="42" y="8"/>
                    <a:pt x="47" y="12"/>
                    <a:pt x="52" y="1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3" name="Freeform 2862"/>
            <p:cNvSpPr>
              <a:spLocks/>
            </p:cNvSpPr>
            <p:nvPr/>
          </p:nvSpPr>
          <p:spPr bwMode="auto">
            <a:xfrm>
              <a:off x="2608218" y="4006984"/>
              <a:ext cx="104438" cy="111768"/>
            </a:xfrm>
            <a:custGeom>
              <a:avLst/>
              <a:gdLst/>
              <a:ahLst/>
              <a:cxnLst>
                <a:cxn ang="0">
                  <a:pos x="204" y="16"/>
                </a:cxn>
                <a:cxn ang="0">
                  <a:pos x="206" y="33"/>
                </a:cxn>
                <a:cxn ang="0">
                  <a:pos x="214" y="42"/>
                </a:cxn>
                <a:cxn ang="0">
                  <a:pos x="208" y="57"/>
                </a:cxn>
                <a:cxn ang="0">
                  <a:pos x="198" y="66"/>
                </a:cxn>
                <a:cxn ang="0">
                  <a:pos x="189" y="97"/>
                </a:cxn>
                <a:cxn ang="0">
                  <a:pos x="181" y="106"/>
                </a:cxn>
                <a:cxn ang="0">
                  <a:pos x="176" y="118"/>
                </a:cxn>
                <a:cxn ang="0">
                  <a:pos x="162" y="155"/>
                </a:cxn>
                <a:cxn ang="0">
                  <a:pos x="152" y="168"/>
                </a:cxn>
                <a:cxn ang="0">
                  <a:pos x="141" y="157"/>
                </a:cxn>
                <a:cxn ang="0">
                  <a:pos x="129" y="161"/>
                </a:cxn>
                <a:cxn ang="0">
                  <a:pos x="111" y="183"/>
                </a:cxn>
                <a:cxn ang="0">
                  <a:pos x="106" y="206"/>
                </a:cxn>
                <a:cxn ang="0">
                  <a:pos x="100" y="210"/>
                </a:cxn>
                <a:cxn ang="0">
                  <a:pos x="86" y="213"/>
                </a:cxn>
                <a:cxn ang="0">
                  <a:pos x="76" y="215"/>
                </a:cxn>
                <a:cxn ang="0">
                  <a:pos x="63" y="215"/>
                </a:cxn>
                <a:cxn ang="0">
                  <a:pos x="48" y="193"/>
                </a:cxn>
                <a:cxn ang="0">
                  <a:pos x="43" y="183"/>
                </a:cxn>
                <a:cxn ang="0">
                  <a:pos x="25" y="167"/>
                </a:cxn>
                <a:cxn ang="0">
                  <a:pos x="15" y="168"/>
                </a:cxn>
                <a:cxn ang="0">
                  <a:pos x="1" y="169"/>
                </a:cxn>
                <a:cxn ang="0">
                  <a:pos x="1" y="144"/>
                </a:cxn>
                <a:cxn ang="0">
                  <a:pos x="1" y="115"/>
                </a:cxn>
                <a:cxn ang="0">
                  <a:pos x="9" y="106"/>
                </a:cxn>
                <a:cxn ang="0">
                  <a:pos x="11" y="91"/>
                </a:cxn>
                <a:cxn ang="0">
                  <a:pos x="20" y="70"/>
                </a:cxn>
                <a:cxn ang="0">
                  <a:pos x="17" y="42"/>
                </a:cxn>
                <a:cxn ang="0">
                  <a:pos x="21" y="22"/>
                </a:cxn>
                <a:cxn ang="0">
                  <a:pos x="30" y="4"/>
                </a:cxn>
                <a:cxn ang="0">
                  <a:pos x="52" y="0"/>
                </a:cxn>
                <a:cxn ang="0">
                  <a:pos x="70" y="9"/>
                </a:cxn>
                <a:cxn ang="0">
                  <a:pos x="81" y="16"/>
                </a:cxn>
                <a:cxn ang="0">
                  <a:pos x="100" y="14"/>
                </a:cxn>
                <a:cxn ang="0">
                  <a:pos x="125" y="21"/>
                </a:cxn>
                <a:cxn ang="0">
                  <a:pos x="143" y="10"/>
                </a:cxn>
                <a:cxn ang="0">
                  <a:pos x="173" y="16"/>
                </a:cxn>
                <a:cxn ang="0">
                  <a:pos x="191" y="3"/>
                </a:cxn>
                <a:cxn ang="0">
                  <a:pos x="201" y="11"/>
                </a:cxn>
                <a:cxn ang="0">
                  <a:pos x="204" y="16"/>
                </a:cxn>
              </a:cxnLst>
              <a:rect l="0" t="0" r="r" b="b"/>
              <a:pathLst>
                <a:path w="215" h="216">
                  <a:moveTo>
                    <a:pt x="204" y="16"/>
                  </a:moveTo>
                  <a:cubicBezTo>
                    <a:pt x="204" y="22"/>
                    <a:pt x="204" y="28"/>
                    <a:pt x="206" y="33"/>
                  </a:cubicBezTo>
                  <a:cubicBezTo>
                    <a:pt x="209" y="35"/>
                    <a:pt x="215" y="35"/>
                    <a:pt x="214" y="42"/>
                  </a:cubicBezTo>
                  <a:cubicBezTo>
                    <a:pt x="213" y="47"/>
                    <a:pt x="214" y="56"/>
                    <a:pt x="208" y="57"/>
                  </a:cubicBezTo>
                  <a:cubicBezTo>
                    <a:pt x="204" y="57"/>
                    <a:pt x="199" y="60"/>
                    <a:pt x="198" y="66"/>
                  </a:cubicBezTo>
                  <a:cubicBezTo>
                    <a:pt x="194" y="76"/>
                    <a:pt x="190" y="86"/>
                    <a:pt x="189" y="97"/>
                  </a:cubicBezTo>
                  <a:cubicBezTo>
                    <a:pt x="184" y="98"/>
                    <a:pt x="181" y="99"/>
                    <a:pt x="181" y="106"/>
                  </a:cubicBezTo>
                  <a:cubicBezTo>
                    <a:pt x="181" y="110"/>
                    <a:pt x="181" y="119"/>
                    <a:pt x="176" y="118"/>
                  </a:cubicBezTo>
                  <a:cubicBezTo>
                    <a:pt x="169" y="129"/>
                    <a:pt x="167" y="143"/>
                    <a:pt x="162" y="155"/>
                  </a:cubicBezTo>
                  <a:cubicBezTo>
                    <a:pt x="160" y="160"/>
                    <a:pt x="157" y="168"/>
                    <a:pt x="152" y="168"/>
                  </a:cubicBezTo>
                  <a:cubicBezTo>
                    <a:pt x="148" y="165"/>
                    <a:pt x="147" y="155"/>
                    <a:pt x="141" y="157"/>
                  </a:cubicBezTo>
                  <a:cubicBezTo>
                    <a:pt x="136" y="156"/>
                    <a:pt x="132" y="156"/>
                    <a:pt x="129" y="161"/>
                  </a:cubicBezTo>
                  <a:cubicBezTo>
                    <a:pt x="123" y="169"/>
                    <a:pt x="116" y="175"/>
                    <a:pt x="111" y="183"/>
                  </a:cubicBezTo>
                  <a:cubicBezTo>
                    <a:pt x="112" y="192"/>
                    <a:pt x="110" y="199"/>
                    <a:pt x="106" y="206"/>
                  </a:cubicBezTo>
                  <a:cubicBezTo>
                    <a:pt x="101" y="201"/>
                    <a:pt x="101" y="205"/>
                    <a:pt x="100" y="210"/>
                  </a:cubicBezTo>
                  <a:cubicBezTo>
                    <a:pt x="96" y="213"/>
                    <a:pt x="90" y="212"/>
                    <a:pt x="86" y="213"/>
                  </a:cubicBezTo>
                  <a:cubicBezTo>
                    <a:pt x="82" y="210"/>
                    <a:pt x="78" y="209"/>
                    <a:pt x="76" y="215"/>
                  </a:cubicBezTo>
                  <a:cubicBezTo>
                    <a:pt x="72" y="216"/>
                    <a:pt x="67" y="214"/>
                    <a:pt x="63" y="215"/>
                  </a:cubicBezTo>
                  <a:cubicBezTo>
                    <a:pt x="54" y="214"/>
                    <a:pt x="48" y="203"/>
                    <a:pt x="48" y="193"/>
                  </a:cubicBezTo>
                  <a:cubicBezTo>
                    <a:pt x="52" y="186"/>
                    <a:pt x="46" y="186"/>
                    <a:pt x="43" y="183"/>
                  </a:cubicBezTo>
                  <a:cubicBezTo>
                    <a:pt x="39" y="174"/>
                    <a:pt x="32" y="170"/>
                    <a:pt x="25" y="167"/>
                  </a:cubicBezTo>
                  <a:cubicBezTo>
                    <a:pt x="22" y="161"/>
                    <a:pt x="18" y="165"/>
                    <a:pt x="15" y="168"/>
                  </a:cubicBezTo>
                  <a:cubicBezTo>
                    <a:pt x="10" y="169"/>
                    <a:pt x="6" y="168"/>
                    <a:pt x="1" y="169"/>
                  </a:cubicBezTo>
                  <a:cubicBezTo>
                    <a:pt x="1" y="160"/>
                    <a:pt x="3" y="152"/>
                    <a:pt x="1" y="144"/>
                  </a:cubicBezTo>
                  <a:cubicBezTo>
                    <a:pt x="0" y="134"/>
                    <a:pt x="2" y="124"/>
                    <a:pt x="1" y="115"/>
                  </a:cubicBezTo>
                  <a:cubicBezTo>
                    <a:pt x="0" y="109"/>
                    <a:pt x="5" y="107"/>
                    <a:pt x="9" y="106"/>
                  </a:cubicBezTo>
                  <a:cubicBezTo>
                    <a:pt x="10" y="101"/>
                    <a:pt x="6" y="93"/>
                    <a:pt x="11" y="91"/>
                  </a:cubicBezTo>
                  <a:cubicBezTo>
                    <a:pt x="18" y="87"/>
                    <a:pt x="18" y="77"/>
                    <a:pt x="20" y="70"/>
                  </a:cubicBezTo>
                  <a:cubicBezTo>
                    <a:pt x="16" y="62"/>
                    <a:pt x="15" y="52"/>
                    <a:pt x="17" y="42"/>
                  </a:cubicBezTo>
                  <a:cubicBezTo>
                    <a:pt x="17" y="35"/>
                    <a:pt x="18" y="28"/>
                    <a:pt x="21" y="22"/>
                  </a:cubicBezTo>
                  <a:cubicBezTo>
                    <a:pt x="24" y="16"/>
                    <a:pt x="24" y="7"/>
                    <a:pt x="30" y="4"/>
                  </a:cubicBezTo>
                  <a:cubicBezTo>
                    <a:pt x="37" y="0"/>
                    <a:pt x="45" y="0"/>
                    <a:pt x="52" y="0"/>
                  </a:cubicBezTo>
                  <a:cubicBezTo>
                    <a:pt x="58" y="0"/>
                    <a:pt x="66" y="1"/>
                    <a:pt x="70" y="9"/>
                  </a:cubicBezTo>
                  <a:cubicBezTo>
                    <a:pt x="73" y="13"/>
                    <a:pt x="76" y="20"/>
                    <a:pt x="81" y="16"/>
                  </a:cubicBezTo>
                  <a:cubicBezTo>
                    <a:pt x="87" y="14"/>
                    <a:pt x="94" y="7"/>
                    <a:pt x="100" y="14"/>
                  </a:cubicBezTo>
                  <a:cubicBezTo>
                    <a:pt x="107" y="20"/>
                    <a:pt x="117" y="24"/>
                    <a:pt x="125" y="21"/>
                  </a:cubicBezTo>
                  <a:cubicBezTo>
                    <a:pt x="131" y="16"/>
                    <a:pt x="136" y="10"/>
                    <a:pt x="143" y="10"/>
                  </a:cubicBezTo>
                  <a:cubicBezTo>
                    <a:pt x="154" y="7"/>
                    <a:pt x="163" y="13"/>
                    <a:pt x="173" y="16"/>
                  </a:cubicBezTo>
                  <a:cubicBezTo>
                    <a:pt x="179" y="12"/>
                    <a:pt x="183" y="2"/>
                    <a:pt x="191" y="3"/>
                  </a:cubicBezTo>
                  <a:cubicBezTo>
                    <a:pt x="196" y="0"/>
                    <a:pt x="197" y="8"/>
                    <a:pt x="201" y="11"/>
                  </a:cubicBezTo>
                  <a:cubicBezTo>
                    <a:pt x="202" y="13"/>
                    <a:pt x="203" y="14"/>
                    <a:pt x="204" y="1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4" name="Freeform 2863"/>
            <p:cNvSpPr>
              <a:spLocks/>
            </p:cNvSpPr>
            <p:nvPr/>
          </p:nvSpPr>
          <p:spPr bwMode="auto">
            <a:xfrm>
              <a:off x="2657689" y="4014313"/>
              <a:ext cx="69625" cy="137419"/>
            </a:xfrm>
            <a:custGeom>
              <a:avLst/>
              <a:gdLst/>
              <a:ahLst/>
              <a:cxnLst>
                <a:cxn ang="0">
                  <a:pos x="51" y="254"/>
                </a:cxn>
                <a:cxn ang="0">
                  <a:pos x="27" y="253"/>
                </a:cxn>
                <a:cxn ang="0">
                  <a:pos x="27" y="238"/>
                </a:cxn>
                <a:cxn ang="0">
                  <a:pos x="21" y="217"/>
                </a:cxn>
                <a:cxn ang="0">
                  <a:pos x="18" y="209"/>
                </a:cxn>
                <a:cxn ang="0">
                  <a:pos x="9" y="198"/>
                </a:cxn>
                <a:cxn ang="0">
                  <a:pos x="5" y="189"/>
                </a:cxn>
                <a:cxn ang="0">
                  <a:pos x="8" y="170"/>
                </a:cxn>
                <a:cxn ang="0">
                  <a:pos x="30" y="144"/>
                </a:cxn>
                <a:cxn ang="0">
                  <a:pos x="42" y="145"/>
                </a:cxn>
                <a:cxn ang="0">
                  <a:pos x="51" y="155"/>
                </a:cxn>
                <a:cxn ang="0">
                  <a:pos x="67" y="118"/>
                </a:cxn>
                <a:cxn ang="0">
                  <a:pos x="76" y="105"/>
                </a:cxn>
                <a:cxn ang="0">
                  <a:pos x="80" y="85"/>
                </a:cxn>
                <a:cxn ang="0">
                  <a:pos x="87" y="76"/>
                </a:cxn>
                <a:cxn ang="0">
                  <a:pos x="98" y="47"/>
                </a:cxn>
                <a:cxn ang="0">
                  <a:pos x="110" y="37"/>
                </a:cxn>
                <a:cxn ang="0">
                  <a:pos x="106" y="22"/>
                </a:cxn>
                <a:cxn ang="0">
                  <a:pos x="101" y="7"/>
                </a:cxn>
                <a:cxn ang="0">
                  <a:pos x="110" y="7"/>
                </a:cxn>
                <a:cxn ang="0">
                  <a:pos x="120" y="36"/>
                </a:cxn>
                <a:cxn ang="0">
                  <a:pos x="120" y="53"/>
                </a:cxn>
                <a:cxn ang="0">
                  <a:pos x="127" y="74"/>
                </a:cxn>
                <a:cxn ang="0">
                  <a:pos x="107" y="74"/>
                </a:cxn>
                <a:cxn ang="0">
                  <a:pos x="100" y="84"/>
                </a:cxn>
                <a:cxn ang="0">
                  <a:pos x="120" y="108"/>
                </a:cxn>
                <a:cxn ang="0">
                  <a:pos x="127" y="128"/>
                </a:cxn>
                <a:cxn ang="0">
                  <a:pos x="123" y="139"/>
                </a:cxn>
                <a:cxn ang="0">
                  <a:pos x="110" y="161"/>
                </a:cxn>
                <a:cxn ang="0">
                  <a:pos x="111" y="186"/>
                </a:cxn>
                <a:cxn ang="0">
                  <a:pos x="120" y="208"/>
                </a:cxn>
                <a:cxn ang="0">
                  <a:pos x="125" y="223"/>
                </a:cxn>
                <a:cxn ang="0">
                  <a:pos x="137" y="247"/>
                </a:cxn>
                <a:cxn ang="0">
                  <a:pos x="138" y="263"/>
                </a:cxn>
                <a:cxn ang="0">
                  <a:pos x="124" y="258"/>
                </a:cxn>
                <a:cxn ang="0">
                  <a:pos x="97" y="254"/>
                </a:cxn>
                <a:cxn ang="0">
                  <a:pos x="69" y="250"/>
                </a:cxn>
                <a:cxn ang="0">
                  <a:pos x="51" y="249"/>
                </a:cxn>
                <a:cxn ang="0">
                  <a:pos x="51" y="254"/>
                </a:cxn>
              </a:cxnLst>
              <a:rect l="0" t="0" r="r" b="b"/>
              <a:pathLst>
                <a:path w="139" h="264">
                  <a:moveTo>
                    <a:pt x="51" y="254"/>
                  </a:moveTo>
                  <a:cubicBezTo>
                    <a:pt x="43" y="253"/>
                    <a:pt x="35" y="253"/>
                    <a:pt x="27" y="253"/>
                  </a:cubicBezTo>
                  <a:cubicBezTo>
                    <a:pt x="26" y="248"/>
                    <a:pt x="24" y="244"/>
                    <a:pt x="27" y="238"/>
                  </a:cubicBezTo>
                  <a:cubicBezTo>
                    <a:pt x="28" y="231"/>
                    <a:pt x="24" y="223"/>
                    <a:pt x="21" y="217"/>
                  </a:cubicBezTo>
                  <a:cubicBezTo>
                    <a:pt x="27" y="214"/>
                    <a:pt x="23" y="207"/>
                    <a:pt x="18" y="209"/>
                  </a:cubicBezTo>
                  <a:cubicBezTo>
                    <a:pt x="13" y="210"/>
                    <a:pt x="9" y="205"/>
                    <a:pt x="9" y="198"/>
                  </a:cubicBezTo>
                  <a:cubicBezTo>
                    <a:pt x="9" y="193"/>
                    <a:pt x="0" y="196"/>
                    <a:pt x="5" y="189"/>
                  </a:cubicBezTo>
                  <a:cubicBezTo>
                    <a:pt x="8" y="184"/>
                    <a:pt x="8" y="177"/>
                    <a:pt x="8" y="170"/>
                  </a:cubicBezTo>
                  <a:cubicBezTo>
                    <a:pt x="15" y="161"/>
                    <a:pt x="23" y="153"/>
                    <a:pt x="30" y="144"/>
                  </a:cubicBezTo>
                  <a:cubicBezTo>
                    <a:pt x="34" y="144"/>
                    <a:pt x="39" y="142"/>
                    <a:pt x="42" y="145"/>
                  </a:cubicBezTo>
                  <a:cubicBezTo>
                    <a:pt x="45" y="148"/>
                    <a:pt x="46" y="157"/>
                    <a:pt x="51" y="155"/>
                  </a:cubicBezTo>
                  <a:cubicBezTo>
                    <a:pt x="60" y="146"/>
                    <a:pt x="62" y="130"/>
                    <a:pt x="67" y="118"/>
                  </a:cubicBezTo>
                  <a:cubicBezTo>
                    <a:pt x="69" y="113"/>
                    <a:pt x="70" y="104"/>
                    <a:pt x="76" y="105"/>
                  </a:cubicBezTo>
                  <a:cubicBezTo>
                    <a:pt x="79" y="99"/>
                    <a:pt x="77" y="91"/>
                    <a:pt x="80" y="85"/>
                  </a:cubicBezTo>
                  <a:cubicBezTo>
                    <a:pt x="85" y="86"/>
                    <a:pt x="87" y="81"/>
                    <a:pt x="87" y="76"/>
                  </a:cubicBezTo>
                  <a:cubicBezTo>
                    <a:pt x="90" y="66"/>
                    <a:pt x="93" y="55"/>
                    <a:pt x="98" y="47"/>
                  </a:cubicBezTo>
                  <a:cubicBezTo>
                    <a:pt x="102" y="43"/>
                    <a:pt x="110" y="45"/>
                    <a:pt x="110" y="37"/>
                  </a:cubicBezTo>
                  <a:cubicBezTo>
                    <a:pt x="110" y="32"/>
                    <a:pt x="113" y="22"/>
                    <a:pt x="106" y="22"/>
                  </a:cubicBezTo>
                  <a:cubicBezTo>
                    <a:pt x="100" y="21"/>
                    <a:pt x="102" y="12"/>
                    <a:pt x="101" y="7"/>
                  </a:cubicBezTo>
                  <a:cubicBezTo>
                    <a:pt x="100" y="0"/>
                    <a:pt x="108" y="4"/>
                    <a:pt x="110" y="7"/>
                  </a:cubicBezTo>
                  <a:cubicBezTo>
                    <a:pt x="115" y="16"/>
                    <a:pt x="120" y="25"/>
                    <a:pt x="120" y="36"/>
                  </a:cubicBezTo>
                  <a:cubicBezTo>
                    <a:pt x="120" y="42"/>
                    <a:pt x="118" y="47"/>
                    <a:pt x="120" y="53"/>
                  </a:cubicBezTo>
                  <a:cubicBezTo>
                    <a:pt x="120" y="61"/>
                    <a:pt x="123" y="68"/>
                    <a:pt x="127" y="74"/>
                  </a:cubicBezTo>
                  <a:cubicBezTo>
                    <a:pt x="121" y="78"/>
                    <a:pt x="114" y="74"/>
                    <a:pt x="107" y="74"/>
                  </a:cubicBezTo>
                  <a:cubicBezTo>
                    <a:pt x="103" y="73"/>
                    <a:pt x="100" y="80"/>
                    <a:pt x="100" y="84"/>
                  </a:cubicBezTo>
                  <a:cubicBezTo>
                    <a:pt x="106" y="92"/>
                    <a:pt x="114" y="99"/>
                    <a:pt x="120" y="108"/>
                  </a:cubicBezTo>
                  <a:cubicBezTo>
                    <a:pt x="123" y="114"/>
                    <a:pt x="126" y="121"/>
                    <a:pt x="127" y="128"/>
                  </a:cubicBezTo>
                  <a:cubicBezTo>
                    <a:pt x="131" y="131"/>
                    <a:pt x="122" y="134"/>
                    <a:pt x="123" y="139"/>
                  </a:cubicBezTo>
                  <a:cubicBezTo>
                    <a:pt x="119" y="147"/>
                    <a:pt x="117" y="157"/>
                    <a:pt x="110" y="161"/>
                  </a:cubicBezTo>
                  <a:cubicBezTo>
                    <a:pt x="106" y="169"/>
                    <a:pt x="110" y="178"/>
                    <a:pt x="111" y="186"/>
                  </a:cubicBezTo>
                  <a:cubicBezTo>
                    <a:pt x="112" y="194"/>
                    <a:pt x="117" y="201"/>
                    <a:pt x="120" y="208"/>
                  </a:cubicBezTo>
                  <a:cubicBezTo>
                    <a:pt x="120" y="214"/>
                    <a:pt x="121" y="220"/>
                    <a:pt x="125" y="223"/>
                  </a:cubicBezTo>
                  <a:cubicBezTo>
                    <a:pt x="131" y="230"/>
                    <a:pt x="136" y="238"/>
                    <a:pt x="137" y="247"/>
                  </a:cubicBezTo>
                  <a:cubicBezTo>
                    <a:pt x="139" y="252"/>
                    <a:pt x="136" y="257"/>
                    <a:pt x="138" y="263"/>
                  </a:cubicBezTo>
                  <a:cubicBezTo>
                    <a:pt x="133" y="264"/>
                    <a:pt x="129" y="260"/>
                    <a:pt x="124" y="258"/>
                  </a:cubicBezTo>
                  <a:cubicBezTo>
                    <a:pt x="115" y="253"/>
                    <a:pt x="106" y="252"/>
                    <a:pt x="97" y="254"/>
                  </a:cubicBezTo>
                  <a:cubicBezTo>
                    <a:pt x="88" y="253"/>
                    <a:pt x="78" y="250"/>
                    <a:pt x="69" y="250"/>
                  </a:cubicBezTo>
                  <a:cubicBezTo>
                    <a:pt x="63" y="250"/>
                    <a:pt x="57" y="249"/>
                    <a:pt x="51" y="249"/>
                  </a:cubicBezTo>
                  <a:cubicBezTo>
                    <a:pt x="51" y="250"/>
                    <a:pt x="51" y="252"/>
                    <a:pt x="51" y="25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5" name="Freeform 2864"/>
            <p:cNvSpPr>
              <a:spLocks noEditPoints="1"/>
            </p:cNvSpPr>
            <p:nvPr/>
          </p:nvSpPr>
          <p:spPr bwMode="auto">
            <a:xfrm>
              <a:off x="2657689" y="4126081"/>
              <a:ext cx="25652" cy="32981"/>
            </a:xfrm>
            <a:custGeom>
              <a:avLst/>
              <a:gdLst/>
              <a:ahLst/>
              <a:cxnLst>
                <a:cxn ang="0">
                  <a:pos x="31" y="37"/>
                </a:cxn>
                <a:cxn ang="0">
                  <a:pos x="55" y="38"/>
                </a:cxn>
                <a:cxn ang="0">
                  <a:pos x="55" y="64"/>
                </a:cxn>
                <a:cxn ang="0">
                  <a:pos x="26" y="64"/>
                </a:cxn>
                <a:cxn ang="0">
                  <a:pos x="24" y="53"/>
                </a:cxn>
                <a:cxn ang="0">
                  <a:pos x="31" y="37"/>
                </a:cxn>
                <a:cxn ang="0">
                  <a:pos x="7" y="15"/>
                </a:cxn>
                <a:cxn ang="0">
                  <a:pos x="5" y="5"/>
                </a:cxn>
                <a:cxn ang="0">
                  <a:pos x="12" y="5"/>
                </a:cxn>
                <a:cxn ang="0">
                  <a:pos x="7" y="15"/>
                </a:cxn>
              </a:cxnLst>
              <a:rect l="0" t="0" r="r" b="b"/>
              <a:pathLst>
                <a:path w="55" h="64">
                  <a:moveTo>
                    <a:pt x="31" y="37"/>
                  </a:moveTo>
                  <a:cubicBezTo>
                    <a:pt x="39" y="37"/>
                    <a:pt x="47" y="38"/>
                    <a:pt x="55" y="38"/>
                  </a:cubicBezTo>
                  <a:cubicBezTo>
                    <a:pt x="55" y="46"/>
                    <a:pt x="55" y="55"/>
                    <a:pt x="55" y="64"/>
                  </a:cubicBezTo>
                  <a:cubicBezTo>
                    <a:pt x="45" y="64"/>
                    <a:pt x="36" y="63"/>
                    <a:pt x="26" y="64"/>
                  </a:cubicBezTo>
                  <a:cubicBezTo>
                    <a:pt x="28" y="57"/>
                    <a:pt x="18" y="60"/>
                    <a:pt x="24" y="53"/>
                  </a:cubicBezTo>
                  <a:cubicBezTo>
                    <a:pt x="27" y="48"/>
                    <a:pt x="30" y="44"/>
                    <a:pt x="31" y="37"/>
                  </a:cubicBezTo>
                  <a:close/>
                  <a:moveTo>
                    <a:pt x="7" y="15"/>
                  </a:moveTo>
                  <a:cubicBezTo>
                    <a:pt x="0" y="16"/>
                    <a:pt x="3" y="8"/>
                    <a:pt x="5" y="5"/>
                  </a:cubicBezTo>
                  <a:cubicBezTo>
                    <a:pt x="4" y="0"/>
                    <a:pt x="13" y="0"/>
                    <a:pt x="12" y="5"/>
                  </a:cubicBezTo>
                  <a:cubicBezTo>
                    <a:pt x="9" y="7"/>
                    <a:pt x="9" y="11"/>
                    <a:pt x="7" y="1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6" name="Freeform 2865"/>
            <p:cNvSpPr>
              <a:spLocks/>
            </p:cNvSpPr>
            <p:nvPr/>
          </p:nvSpPr>
          <p:spPr bwMode="auto">
            <a:xfrm>
              <a:off x="2710825" y="4038132"/>
              <a:ext cx="113601" cy="106272"/>
            </a:xfrm>
            <a:custGeom>
              <a:avLst/>
              <a:gdLst/>
              <a:ahLst/>
              <a:cxnLst>
                <a:cxn ang="0">
                  <a:pos x="30" y="204"/>
                </a:cxn>
                <a:cxn ang="0">
                  <a:pos x="24" y="184"/>
                </a:cxn>
                <a:cxn ang="0">
                  <a:pos x="12" y="162"/>
                </a:cxn>
                <a:cxn ang="0">
                  <a:pos x="4" y="142"/>
                </a:cxn>
                <a:cxn ang="0">
                  <a:pos x="1" y="115"/>
                </a:cxn>
                <a:cxn ang="0">
                  <a:pos x="11" y="99"/>
                </a:cxn>
                <a:cxn ang="0">
                  <a:pos x="21" y="82"/>
                </a:cxn>
                <a:cxn ang="0">
                  <a:pos x="34" y="77"/>
                </a:cxn>
                <a:cxn ang="0">
                  <a:pos x="44" y="81"/>
                </a:cxn>
                <a:cxn ang="0">
                  <a:pos x="59" y="73"/>
                </a:cxn>
                <a:cxn ang="0">
                  <a:pos x="76" y="67"/>
                </a:cxn>
                <a:cxn ang="0">
                  <a:pos x="81" y="50"/>
                </a:cxn>
                <a:cxn ang="0">
                  <a:pos x="96" y="47"/>
                </a:cxn>
                <a:cxn ang="0">
                  <a:pos x="111" y="42"/>
                </a:cxn>
                <a:cxn ang="0">
                  <a:pos x="130" y="20"/>
                </a:cxn>
                <a:cxn ang="0">
                  <a:pos x="137" y="7"/>
                </a:cxn>
                <a:cxn ang="0">
                  <a:pos x="152" y="4"/>
                </a:cxn>
                <a:cxn ang="0">
                  <a:pos x="166" y="28"/>
                </a:cxn>
                <a:cxn ang="0">
                  <a:pos x="164" y="55"/>
                </a:cxn>
                <a:cxn ang="0">
                  <a:pos x="176" y="60"/>
                </a:cxn>
                <a:cxn ang="0">
                  <a:pos x="194" y="73"/>
                </a:cxn>
                <a:cxn ang="0">
                  <a:pos x="198" y="87"/>
                </a:cxn>
                <a:cxn ang="0">
                  <a:pos x="213" y="101"/>
                </a:cxn>
                <a:cxn ang="0">
                  <a:pos x="218" y="116"/>
                </a:cxn>
                <a:cxn ang="0">
                  <a:pos x="230" y="122"/>
                </a:cxn>
                <a:cxn ang="0">
                  <a:pos x="231" y="135"/>
                </a:cxn>
                <a:cxn ang="0">
                  <a:pos x="215" y="138"/>
                </a:cxn>
                <a:cxn ang="0">
                  <a:pos x="200" y="132"/>
                </a:cxn>
                <a:cxn ang="0">
                  <a:pos x="193" y="142"/>
                </a:cxn>
                <a:cxn ang="0">
                  <a:pos x="176" y="142"/>
                </a:cxn>
                <a:cxn ang="0">
                  <a:pos x="161" y="149"/>
                </a:cxn>
                <a:cxn ang="0">
                  <a:pos x="150" y="148"/>
                </a:cxn>
                <a:cxn ang="0">
                  <a:pos x="143" y="161"/>
                </a:cxn>
                <a:cxn ang="0">
                  <a:pos x="112" y="154"/>
                </a:cxn>
                <a:cxn ang="0">
                  <a:pos x="98" y="140"/>
                </a:cxn>
                <a:cxn ang="0">
                  <a:pos x="80" y="148"/>
                </a:cxn>
                <a:cxn ang="0">
                  <a:pos x="76" y="162"/>
                </a:cxn>
                <a:cxn ang="0">
                  <a:pos x="70" y="174"/>
                </a:cxn>
                <a:cxn ang="0">
                  <a:pos x="48" y="173"/>
                </a:cxn>
                <a:cxn ang="0">
                  <a:pos x="38" y="182"/>
                </a:cxn>
                <a:cxn ang="0">
                  <a:pos x="30" y="204"/>
                </a:cxn>
              </a:cxnLst>
              <a:rect l="0" t="0" r="r" b="b"/>
              <a:pathLst>
                <a:path w="233" h="204">
                  <a:moveTo>
                    <a:pt x="30" y="204"/>
                  </a:moveTo>
                  <a:cubicBezTo>
                    <a:pt x="28" y="197"/>
                    <a:pt x="28" y="190"/>
                    <a:pt x="24" y="184"/>
                  </a:cubicBezTo>
                  <a:cubicBezTo>
                    <a:pt x="20" y="177"/>
                    <a:pt x="11" y="172"/>
                    <a:pt x="12" y="162"/>
                  </a:cubicBezTo>
                  <a:cubicBezTo>
                    <a:pt x="12" y="155"/>
                    <a:pt x="5" y="150"/>
                    <a:pt x="4" y="142"/>
                  </a:cubicBezTo>
                  <a:cubicBezTo>
                    <a:pt x="2" y="134"/>
                    <a:pt x="0" y="124"/>
                    <a:pt x="1" y="115"/>
                  </a:cubicBezTo>
                  <a:cubicBezTo>
                    <a:pt x="5" y="110"/>
                    <a:pt x="10" y="106"/>
                    <a:pt x="11" y="99"/>
                  </a:cubicBezTo>
                  <a:cubicBezTo>
                    <a:pt x="14" y="93"/>
                    <a:pt x="15" y="85"/>
                    <a:pt x="21" y="82"/>
                  </a:cubicBezTo>
                  <a:cubicBezTo>
                    <a:pt x="25" y="85"/>
                    <a:pt x="30" y="78"/>
                    <a:pt x="34" y="77"/>
                  </a:cubicBezTo>
                  <a:cubicBezTo>
                    <a:pt x="39" y="70"/>
                    <a:pt x="40" y="80"/>
                    <a:pt x="44" y="81"/>
                  </a:cubicBezTo>
                  <a:cubicBezTo>
                    <a:pt x="49" y="81"/>
                    <a:pt x="54" y="74"/>
                    <a:pt x="59" y="73"/>
                  </a:cubicBezTo>
                  <a:cubicBezTo>
                    <a:pt x="65" y="69"/>
                    <a:pt x="74" y="76"/>
                    <a:pt x="76" y="67"/>
                  </a:cubicBezTo>
                  <a:cubicBezTo>
                    <a:pt x="79" y="62"/>
                    <a:pt x="81" y="56"/>
                    <a:pt x="81" y="50"/>
                  </a:cubicBezTo>
                  <a:cubicBezTo>
                    <a:pt x="85" y="45"/>
                    <a:pt x="91" y="48"/>
                    <a:pt x="96" y="47"/>
                  </a:cubicBezTo>
                  <a:cubicBezTo>
                    <a:pt x="102" y="47"/>
                    <a:pt x="108" y="48"/>
                    <a:pt x="111" y="42"/>
                  </a:cubicBezTo>
                  <a:cubicBezTo>
                    <a:pt x="117" y="34"/>
                    <a:pt x="125" y="28"/>
                    <a:pt x="130" y="20"/>
                  </a:cubicBezTo>
                  <a:cubicBezTo>
                    <a:pt x="129" y="13"/>
                    <a:pt x="133" y="10"/>
                    <a:pt x="137" y="7"/>
                  </a:cubicBezTo>
                  <a:cubicBezTo>
                    <a:pt x="141" y="3"/>
                    <a:pt x="147" y="0"/>
                    <a:pt x="152" y="4"/>
                  </a:cubicBezTo>
                  <a:cubicBezTo>
                    <a:pt x="157" y="11"/>
                    <a:pt x="162" y="19"/>
                    <a:pt x="166" y="28"/>
                  </a:cubicBezTo>
                  <a:cubicBezTo>
                    <a:pt x="169" y="37"/>
                    <a:pt x="161" y="46"/>
                    <a:pt x="164" y="55"/>
                  </a:cubicBezTo>
                  <a:cubicBezTo>
                    <a:pt x="167" y="59"/>
                    <a:pt x="175" y="52"/>
                    <a:pt x="176" y="60"/>
                  </a:cubicBezTo>
                  <a:cubicBezTo>
                    <a:pt x="179" y="69"/>
                    <a:pt x="188" y="69"/>
                    <a:pt x="194" y="73"/>
                  </a:cubicBezTo>
                  <a:cubicBezTo>
                    <a:pt x="199" y="76"/>
                    <a:pt x="193" y="83"/>
                    <a:pt x="198" y="87"/>
                  </a:cubicBezTo>
                  <a:cubicBezTo>
                    <a:pt x="203" y="92"/>
                    <a:pt x="209" y="95"/>
                    <a:pt x="213" y="101"/>
                  </a:cubicBezTo>
                  <a:cubicBezTo>
                    <a:pt x="215" y="106"/>
                    <a:pt x="214" y="113"/>
                    <a:pt x="218" y="116"/>
                  </a:cubicBezTo>
                  <a:cubicBezTo>
                    <a:pt x="222" y="119"/>
                    <a:pt x="227" y="117"/>
                    <a:pt x="230" y="122"/>
                  </a:cubicBezTo>
                  <a:cubicBezTo>
                    <a:pt x="233" y="125"/>
                    <a:pt x="233" y="134"/>
                    <a:pt x="231" y="135"/>
                  </a:cubicBezTo>
                  <a:cubicBezTo>
                    <a:pt x="225" y="137"/>
                    <a:pt x="220" y="143"/>
                    <a:pt x="215" y="138"/>
                  </a:cubicBezTo>
                  <a:cubicBezTo>
                    <a:pt x="210" y="135"/>
                    <a:pt x="205" y="133"/>
                    <a:pt x="200" y="132"/>
                  </a:cubicBezTo>
                  <a:cubicBezTo>
                    <a:pt x="195" y="132"/>
                    <a:pt x="199" y="143"/>
                    <a:pt x="193" y="142"/>
                  </a:cubicBezTo>
                  <a:cubicBezTo>
                    <a:pt x="187" y="141"/>
                    <a:pt x="181" y="137"/>
                    <a:pt x="176" y="142"/>
                  </a:cubicBezTo>
                  <a:cubicBezTo>
                    <a:pt x="170" y="143"/>
                    <a:pt x="166" y="149"/>
                    <a:pt x="161" y="149"/>
                  </a:cubicBezTo>
                  <a:cubicBezTo>
                    <a:pt x="158" y="147"/>
                    <a:pt x="152" y="141"/>
                    <a:pt x="150" y="148"/>
                  </a:cubicBezTo>
                  <a:cubicBezTo>
                    <a:pt x="148" y="152"/>
                    <a:pt x="147" y="158"/>
                    <a:pt x="143" y="161"/>
                  </a:cubicBezTo>
                  <a:cubicBezTo>
                    <a:pt x="133" y="160"/>
                    <a:pt x="123" y="154"/>
                    <a:pt x="112" y="154"/>
                  </a:cubicBezTo>
                  <a:cubicBezTo>
                    <a:pt x="106" y="152"/>
                    <a:pt x="104" y="143"/>
                    <a:pt x="98" y="140"/>
                  </a:cubicBezTo>
                  <a:cubicBezTo>
                    <a:pt x="92" y="133"/>
                    <a:pt x="84" y="140"/>
                    <a:pt x="80" y="148"/>
                  </a:cubicBezTo>
                  <a:cubicBezTo>
                    <a:pt x="78" y="152"/>
                    <a:pt x="74" y="156"/>
                    <a:pt x="76" y="162"/>
                  </a:cubicBezTo>
                  <a:cubicBezTo>
                    <a:pt x="76" y="168"/>
                    <a:pt x="76" y="173"/>
                    <a:pt x="70" y="174"/>
                  </a:cubicBezTo>
                  <a:cubicBezTo>
                    <a:pt x="63" y="177"/>
                    <a:pt x="55" y="170"/>
                    <a:pt x="48" y="173"/>
                  </a:cubicBezTo>
                  <a:cubicBezTo>
                    <a:pt x="44" y="174"/>
                    <a:pt x="38" y="175"/>
                    <a:pt x="38" y="182"/>
                  </a:cubicBezTo>
                  <a:cubicBezTo>
                    <a:pt x="38" y="190"/>
                    <a:pt x="36" y="198"/>
                    <a:pt x="30" y="20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7" name="Freeform 2866"/>
            <p:cNvSpPr>
              <a:spLocks/>
            </p:cNvSpPr>
            <p:nvPr/>
          </p:nvSpPr>
          <p:spPr bwMode="auto">
            <a:xfrm>
              <a:off x="2659520" y="4140739"/>
              <a:ext cx="53135" cy="76955"/>
            </a:xfrm>
            <a:custGeom>
              <a:avLst/>
              <a:gdLst/>
              <a:ahLst/>
              <a:cxnLst>
                <a:cxn ang="0">
                  <a:pos x="47" y="9"/>
                </a:cxn>
                <a:cxn ang="0">
                  <a:pos x="56" y="5"/>
                </a:cxn>
                <a:cxn ang="0">
                  <a:pos x="84" y="7"/>
                </a:cxn>
                <a:cxn ang="0">
                  <a:pos x="81" y="27"/>
                </a:cxn>
                <a:cxn ang="0">
                  <a:pos x="92" y="25"/>
                </a:cxn>
                <a:cxn ang="0">
                  <a:pos x="103" y="34"/>
                </a:cxn>
                <a:cxn ang="0">
                  <a:pos x="97" y="47"/>
                </a:cxn>
                <a:cxn ang="0">
                  <a:pos x="99" y="66"/>
                </a:cxn>
                <a:cxn ang="0">
                  <a:pos x="105" y="76"/>
                </a:cxn>
                <a:cxn ang="0">
                  <a:pos x="99" y="114"/>
                </a:cxn>
                <a:cxn ang="0">
                  <a:pos x="92" y="106"/>
                </a:cxn>
                <a:cxn ang="0">
                  <a:pos x="83" y="112"/>
                </a:cxn>
                <a:cxn ang="0">
                  <a:pos x="72" y="98"/>
                </a:cxn>
                <a:cxn ang="0">
                  <a:pos x="64" y="112"/>
                </a:cxn>
                <a:cxn ang="0">
                  <a:pos x="53" y="118"/>
                </a:cxn>
                <a:cxn ang="0">
                  <a:pos x="59" y="133"/>
                </a:cxn>
                <a:cxn ang="0">
                  <a:pos x="52" y="140"/>
                </a:cxn>
                <a:cxn ang="0">
                  <a:pos x="42" y="141"/>
                </a:cxn>
                <a:cxn ang="0">
                  <a:pos x="33" y="128"/>
                </a:cxn>
                <a:cxn ang="0">
                  <a:pos x="24" y="116"/>
                </a:cxn>
                <a:cxn ang="0">
                  <a:pos x="17" y="108"/>
                </a:cxn>
                <a:cxn ang="0">
                  <a:pos x="12" y="94"/>
                </a:cxn>
                <a:cxn ang="0">
                  <a:pos x="8" y="85"/>
                </a:cxn>
                <a:cxn ang="0">
                  <a:pos x="6" y="74"/>
                </a:cxn>
                <a:cxn ang="0">
                  <a:pos x="15" y="53"/>
                </a:cxn>
                <a:cxn ang="0">
                  <a:pos x="19" y="49"/>
                </a:cxn>
                <a:cxn ang="0">
                  <a:pos x="17" y="41"/>
                </a:cxn>
                <a:cxn ang="0">
                  <a:pos x="25" y="35"/>
                </a:cxn>
                <a:cxn ang="0">
                  <a:pos x="47" y="35"/>
                </a:cxn>
                <a:cxn ang="0">
                  <a:pos x="47" y="9"/>
                </a:cxn>
              </a:cxnLst>
              <a:rect l="0" t="0" r="r" b="b"/>
              <a:pathLst>
                <a:path w="107" h="149">
                  <a:moveTo>
                    <a:pt x="47" y="9"/>
                  </a:moveTo>
                  <a:cubicBezTo>
                    <a:pt x="45" y="0"/>
                    <a:pt x="52" y="5"/>
                    <a:pt x="56" y="5"/>
                  </a:cubicBezTo>
                  <a:cubicBezTo>
                    <a:pt x="65" y="5"/>
                    <a:pt x="75" y="5"/>
                    <a:pt x="84" y="7"/>
                  </a:cubicBezTo>
                  <a:cubicBezTo>
                    <a:pt x="79" y="12"/>
                    <a:pt x="79" y="21"/>
                    <a:pt x="81" y="27"/>
                  </a:cubicBezTo>
                  <a:cubicBezTo>
                    <a:pt x="83" y="32"/>
                    <a:pt x="88" y="27"/>
                    <a:pt x="92" y="25"/>
                  </a:cubicBezTo>
                  <a:cubicBezTo>
                    <a:pt x="97" y="22"/>
                    <a:pt x="102" y="28"/>
                    <a:pt x="103" y="34"/>
                  </a:cubicBezTo>
                  <a:cubicBezTo>
                    <a:pt x="106" y="40"/>
                    <a:pt x="101" y="44"/>
                    <a:pt x="97" y="47"/>
                  </a:cubicBezTo>
                  <a:cubicBezTo>
                    <a:pt x="91" y="51"/>
                    <a:pt x="92" y="65"/>
                    <a:pt x="99" y="66"/>
                  </a:cubicBezTo>
                  <a:cubicBezTo>
                    <a:pt x="104" y="66"/>
                    <a:pt x="107" y="70"/>
                    <a:pt x="105" y="76"/>
                  </a:cubicBezTo>
                  <a:cubicBezTo>
                    <a:pt x="103" y="88"/>
                    <a:pt x="103" y="101"/>
                    <a:pt x="99" y="114"/>
                  </a:cubicBezTo>
                  <a:cubicBezTo>
                    <a:pt x="95" y="117"/>
                    <a:pt x="93" y="111"/>
                    <a:pt x="92" y="106"/>
                  </a:cubicBezTo>
                  <a:cubicBezTo>
                    <a:pt x="88" y="101"/>
                    <a:pt x="88" y="114"/>
                    <a:pt x="83" y="112"/>
                  </a:cubicBezTo>
                  <a:cubicBezTo>
                    <a:pt x="78" y="110"/>
                    <a:pt x="77" y="100"/>
                    <a:pt x="72" y="98"/>
                  </a:cubicBezTo>
                  <a:cubicBezTo>
                    <a:pt x="66" y="99"/>
                    <a:pt x="70" y="111"/>
                    <a:pt x="64" y="112"/>
                  </a:cubicBezTo>
                  <a:cubicBezTo>
                    <a:pt x="61" y="115"/>
                    <a:pt x="54" y="112"/>
                    <a:pt x="53" y="118"/>
                  </a:cubicBezTo>
                  <a:cubicBezTo>
                    <a:pt x="52" y="124"/>
                    <a:pt x="57" y="129"/>
                    <a:pt x="59" y="133"/>
                  </a:cubicBezTo>
                  <a:cubicBezTo>
                    <a:pt x="60" y="139"/>
                    <a:pt x="56" y="145"/>
                    <a:pt x="52" y="140"/>
                  </a:cubicBezTo>
                  <a:cubicBezTo>
                    <a:pt x="47" y="137"/>
                    <a:pt x="46" y="149"/>
                    <a:pt x="42" y="141"/>
                  </a:cubicBezTo>
                  <a:cubicBezTo>
                    <a:pt x="38" y="138"/>
                    <a:pt x="36" y="132"/>
                    <a:pt x="33" y="128"/>
                  </a:cubicBezTo>
                  <a:cubicBezTo>
                    <a:pt x="30" y="124"/>
                    <a:pt x="25" y="120"/>
                    <a:pt x="24" y="116"/>
                  </a:cubicBezTo>
                  <a:cubicBezTo>
                    <a:pt x="29" y="110"/>
                    <a:pt x="18" y="112"/>
                    <a:pt x="17" y="108"/>
                  </a:cubicBezTo>
                  <a:cubicBezTo>
                    <a:pt x="16" y="104"/>
                    <a:pt x="10" y="98"/>
                    <a:pt x="12" y="94"/>
                  </a:cubicBezTo>
                  <a:cubicBezTo>
                    <a:pt x="18" y="91"/>
                    <a:pt x="11" y="87"/>
                    <a:pt x="8" y="85"/>
                  </a:cubicBezTo>
                  <a:cubicBezTo>
                    <a:pt x="8" y="81"/>
                    <a:pt x="0" y="76"/>
                    <a:pt x="6" y="74"/>
                  </a:cubicBezTo>
                  <a:cubicBezTo>
                    <a:pt x="12" y="70"/>
                    <a:pt x="13" y="60"/>
                    <a:pt x="15" y="53"/>
                  </a:cubicBezTo>
                  <a:cubicBezTo>
                    <a:pt x="19" y="55"/>
                    <a:pt x="26" y="53"/>
                    <a:pt x="19" y="49"/>
                  </a:cubicBezTo>
                  <a:cubicBezTo>
                    <a:pt x="16" y="46"/>
                    <a:pt x="10" y="43"/>
                    <a:pt x="17" y="41"/>
                  </a:cubicBezTo>
                  <a:cubicBezTo>
                    <a:pt x="16" y="34"/>
                    <a:pt x="21" y="34"/>
                    <a:pt x="25" y="35"/>
                  </a:cubicBezTo>
                  <a:cubicBezTo>
                    <a:pt x="33" y="34"/>
                    <a:pt x="40" y="35"/>
                    <a:pt x="47" y="35"/>
                  </a:cubicBezTo>
                  <a:cubicBezTo>
                    <a:pt x="47" y="26"/>
                    <a:pt x="47" y="17"/>
                    <a:pt x="47" y="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8" name="Freeform 2867"/>
            <p:cNvSpPr>
              <a:spLocks/>
            </p:cNvSpPr>
            <p:nvPr/>
          </p:nvSpPr>
          <p:spPr bwMode="auto">
            <a:xfrm>
              <a:off x="2683340" y="4129746"/>
              <a:ext cx="64130" cy="102607"/>
            </a:xfrm>
            <a:custGeom>
              <a:avLst/>
              <a:gdLst/>
              <a:ahLst/>
              <a:cxnLst>
                <a:cxn ang="0">
                  <a:pos x="34" y="189"/>
                </a:cxn>
                <a:cxn ang="0">
                  <a:pos x="23" y="187"/>
                </a:cxn>
                <a:cxn ang="0">
                  <a:pos x="14" y="191"/>
                </a:cxn>
                <a:cxn ang="0">
                  <a:pos x="0" y="170"/>
                </a:cxn>
                <a:cxn ang="0">
                  <a:pos x="11" y="167"/>
                </a:cxn>
                <a:cxn ang="0">
                  <a:pos x="12" y="155"/>
                </a:cxn>
                <a:cxn ang="0">
                  <a:pos x="9" y="140"/>
                </a:cxn>
                <a:cxn ang="0">
                  <a:pos x="23" y="130"/>
                </a:cxn>
                <a:cxn ang="0">
                  <a:pos x="31" y="128"/>
                </a:cxn>
                <a:cxn ang="0">
                  <a:pos x="41" y="136"/>
                </a:cxn>
                <a:cxn ang="0">
                  <a:pos x="48" y="135"/>
                </a:cxn>
                <a:cxn ang="0">
                  <a:pos x="55" y="134"/>
                </a:cxn>
                <a:cxn ang="0">
                  <a:pos x="61" y="97"/>
                </a:cxn>
                <a:cxn ang="0">
                  <a:pos x="49" y="87"/>
                </a:cxn>
                <a:cxn ang="0">
                  <a:pos x="54" y="71"/>
                </a:cxn>
                <a:cxn ang="0">
                  <a:pos x="57" y="57"/>
                </a:cxn>
                <a:cxn ang="0">
                  <a:pos x="44" y="52"/>
                </a:cxn>
                <a:cxn ang="0">
                  <a:pos x="35" y="49"/>
                </a:cxn>
                <a:cxn ang="0">
                  <a:pos x="39" y="32"/>
                </a:cxn>
                <a:cxn ang="0">
                  <a:pos x="68" y="35"/>
                </a:cxn>
                <a:cxn ang="0">
                  <a:pos x="87" y="43"/>
                </a:cxn>
                <a:cxn ang="0">
                  <a:pos x="91" y="30"/>
                </a:cxn>
                <a:cxn ang="0">
                  <a:pos x="98" y="5"/>
                </a:cxn>
                <a:cxn ang="0">
                  <a:pos x="112" y="0"/>
                </a:cxn>
                <a:cxn ang="0">
                  <a:pos x="132" y="0"/>
                </a:cxn>
                <a:cxn ang="0">
                  <a:pos x="131" y="14"/>
                </a:cxn>
                <a:cxn ang="0">
                  <a:pos x="123" y="38"/>
                </a:cxn>
                <a:cxn ang="0">
                  <a:pos x="117" y="84"/>
                </a:cxn>
                <a:cxn ang="0">
                  <a:pos x="110" y="104"/>
                </a:cxn>
                <a:cxn ang="0">
                  <a:pos x="91" y="131"/>
                </a:cxn>
                <a:cxn ang="0">
                  <a:pos x="88" y="151"/>
                </a:cxn>
                <a:cxn ang="0">
                  <a:pos x="85" y="167"/>
                </a:cxn>
                <a:cxn ang="0">
                  <a:pos x="66" y="187"/>
                </a:cxn>
                <a:cxn ang="0">
                  <a:pos x="58" y="185"/>
                </a:cxn>
                <a:cxn ang="0">
                  <a:pos x="50" y="182"/>
                </a:cxn>
                <a:cxn ang="0">
                  <a:pos x="41" y="191"/>
                </a:cxn>
                <a:cxn ang="0">
                  <a:pos x="34" y="189"/>
                </a:cxn>
              </a:cxnLst>
              <a:rect l="0" t="0" r="r" b="b"/>
              <a:pathLst>
                <a:path w="136" h="198">
                  <a:moveTo>
                    <a:pt x="34" y="189"/>
                  </a:moveTo>
                  <a:cubicBezTo>
                    <a:pt x="31" y="185"/>
                    <a:pt x="27" y="181"/>
                    <a:pt x="23" y="187"/>
                  </a:cubicBezTo>
                  <a:cubicBezTo>
                    <a:pt x="20" y="188"/>
                    <a:pt x="16" y="198"/>
                    <a:pt x="14" y="191"/>
                  </a:cubicBezTo>
                  <a:cubicBezTo>
                    <a:pt x="12" y="181"/>
                    <a:pt x="5" y="176"/>
                    <a:pt x="0" y="170"/>
                  </a:cubicBezTo>
                  <a:cubicBezTo>
                    <a:pt x="2" y="163"/>
                    <a:pt x="8" y="164"/>
                    <a:pt x="11" y="167"/>
                  </a:cubicBezTo>
                  <a:cubicBezTo>
                    <a:pt x="14" y="165"/>
                    <a:pt x="16" y="158"/>
                    <a:pt x="12" y="155"/>
                  </a:cubicBezTo>
                  <a:cubicBezTo>
                    <a:pt x="9" y="151"/>
                    <a:pt x="6" y="144"/>
                    <a:pt x="9" y="140"/>
                  </a:cubicBezTo>
                  <a:cubicBezTo>
                    <a:pt x="14" y="138"/>
                    <a:pt x="23" y="139"/>
                    <a:pt x="23" y="130"/>
                  </a:cubicBezTo>
                  <a:cubicBezTo>
                    <a:pt x="23" y="123"/>
                    <a:pt x="29" y="121"/>
                    <a:pt x="31" y="128"/>
                  </a:cubicBezTo>
                  <a:cubicBezTo>
                    <a:pt x="33" y="132"/>
                    <a:pt x="36" y="139"/>
                    <a:pt x="41" y="136"/>
                  </a:cubicBezTo>
                  <a:cubicBezTo>
                    <a:pt x="43" y="130"/>
                    <a:pt x="47" y="127"/>
                    <a:pt x="48" y="135"/>
                  </a:cubicBezTo>
                  <a:cubicBezTo>
                    <a:pt x="48" y="142"/>
                    <a:pt x="56" y="140"/>
                    <a:pt x="55" y="134"/>
                  </a:cubicBezTo>
                  <a:cubicBezTo>
                    <a:pt x="58" y="122"/>
                    <a:pt x="58" y="109"/>
                    <a:pt x="61" y="97"/>
                  </a:cubicBezTo>
                  <a:cubicBezTo>
                    <a:pt x="60" y="89"/>
                    <a:pt x="51" y="93"/>
                    <a:pt x="49" y="87"/>
                  </a:cubicBezTo>
                  <a:cubicBezTo>
                    <a:pt x="46" y="81"/>
                    <a:pt x="49" y="74"/>
                    <a:pt x="54" y="71"/>
                  </a:cubicBezTo>
                  <a:cubicBezTo>
                    <a:pt x="58" y="68"/>
                    <a:pt x="61" y="63"/>
                    <a:pt x="57" y="57"/>
                  </a:cubicBezTo>
                  <a:cubicBezTo>
                    <a:pt x="56" y="50"/>
                    <a:pt x="49" y="47"/>
                    <a:pt x="44" y="52"/>
                  </a:cubicBezTo>
                  <a:cubicBezTo>
                    <a:pt x="41" y="55"/>
                    <a:pt x="34" y="56"/>
                    <a:pt x="35" y="49"/>
                  </a:cubicBezTo>
                  <a:cubicBezTo>
                    <a:pt x="34" y="43"/>
                    <a:pt x="35" y="35"/>
                    <a:pt x="39" y="32"/>
                  </a:cubicBezTo>
                  <a:cubicBezTo>
                    <a:pt x="49" y="35"/>
                    <a:pt x="58" y="31"/>
                    <a:pt x="68" y="35"/>
                  </a:cubicBezTo>
                  <a:cubicBezTo>
                    <a:pt x="74" y="37"/>
                    <a:pt x="81" y="42"/>
                    <a:pt x="87" y="43"/>
                  </a:cubicBezTo>
                  <a:cubicBezTo>
                    <a:pt x="91" y="41"/>
                    <a:pt x="85" y="32"/>
                    <a:pt x="91" y="30"/>
                  </a:cubicBezTo>
                  <a:cubicBezTo>
                    <a:pt x="97" y="24"/>
                    <a:pt x="96" y="13"/>
                    <a:pt x="98" y="5"/>
                  </a:cubicBezTo>
                  <a:cubicBezTo>
                    <a:pt x="102" y="1"/>
                    <a:pt x="108" y="1"/>
                    <a:pt x="112" y="0"/>
                  </a:cubicBezTo>
                  <a:cubicBezTo>
                    <a:pt x="119" y="1"/>
                    <a:pt x="126" y="5"/>
                    <a:pt x="132" y="0"/>
                  </a:cubicBezTo>
                  <a:cubicBezTo>
                    <a:pt x="136" y="2"/>
                    <a:pt x="132" y="10"/>
                    <a:pt x="131" y="14"/>
                  </a:cubicBezTo>
                  <a:cubicBezTo>
                    <a:pt x="128" y="22"/>
                    <a:pt x="123" y="29"/>
                    <a:pt x="123" y="38"/>
                  </a:cubicBezTo>
                  <a:cubicBezTo>
                    <a:pt x="120" y="54"/>
                    <a:pt x="120" y="69"/>
                    <a:pt x="117" y="84"/>
                  </a:cubicBezTo>
                  <a:cubicBezTo>
                    <a:pt x="116" y="91"/>
                    <a:pt x="116" y="101"/>
                    <a:pt x="110" y="104"/>
                  </a:cubicBezTo>
                  <a:cubicBezTo>
                    <a:pt x="101" y="109"/>
                    <a:pt x="94" y="119"/>
                    <a:pt x="91" y="131"/>
                  </a:cubicBezTo>
                  <a:cubicBezTo>
                    <a:pt x="89" y="137"/>
                    <a:pt x="88" y="144"/>
                    <a:pt x="88" y="151"/>
                  </a:cubicBezTo>
                  <a:cubicBezTo>
                    <a:pt x="89" y="157"/>
                    <a:pt x="89" y="164"/>
                    <a:pt x="85" y="167"/>
                  </a:cubicBezTo>
                  <a:cubicBezTo>
                    <a:pt x="79" y="174"/>
                    <a:pt x="72" y="180"/>
                    <a:pt x="66" y="187"/>
                  </a:cubicBezTo>
                  <a:cubicBezTo>
                    <a:pt x="63" y="191"/>
                    <a:pt x="57" y="193"/>
                    <a:pt x="58" y="185"/>
                  </a:cubicBezTo>
                  <a:cubicBezTo>
                    <a:pt x="60" y="176"/>
                    <a:pt x="55" y="179"/>
                    <a:pt x="50" y="182"/>
                  </a:cubicBezTo>
                  <a:cubicBezTo>
                    <a:pt x="45" y="182"/>
                    <a:pt x="45" y="189"/>
                    <a:pt x="41" y="191"/>
                  </a:cubicBezTo>
                  <a:cubicBezTo>
                    <a:pt x="38" y="194"/>
                    <a:pt x="36" y="190"/>
                    <a:pt x="34" y="189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9" name="Freeform 2868"/>
            <p:cNvSpPr>
              <a:spLocks/>
            </p:cNvSpPr>
            <p:nvPr/>
          </p:nvSpPr>
          <p:spPr bwMode="auto">
            <a:xfrm>
              <a:off x="2692500" y="4107758"/>
              <a:ext cx="170399" cy="221705"/>
            </a:xfrm>
            <a:custGeom>
              <a:avLst/>
              <a:gdLst/>
              <a:ahLst/>
              <a:cxnLst>
                <a:cxn ang="0">
                  <a:pos x="27" y="228"/>
                </a:cxn>
                <a:cxn ang="0">
                  <a:pos x="43" y="233"/>
                </a:cxn>
                <a:cxn ang="0">
                  <a:pos x="71" y="199"/>
                </a:cxn>
                <a:cxn ang="0">
                  <a:pos x="87" y="149"/>
                </a:cxn>
                <a:cxn ang="0">
                  <a:pos x="104" y="86"/>
                </a:cxn>
                <a:cxn ang="0">
                  <a:pos x="115" y="42"/>
                </a:cxn>
                <a:cxn ang="0">
                  <a:pos x="126" y="10"/>
                </a:cxn>
                <a:cxn ang="0">
                  <a:pos x="155" y="24"/>
                </a:cxn>
                <a:cxn ang="0">
                  <a:pos x="194" y="14"/>
                </a:cxn>
                <a:cxn ang="0">
                  <a:pos x="230" y="11"/>
                </a:cxn>
                <a:cxn ang="0">
                  <a:pos x="253" y="6"/>
                </a:cxn>
                <a:cxn ang="0">
                  <a:pos x="275" y="9"/>
                </a:cxn>
                <a:cxn ang="0">
                  <a:pos x="304" y="21"/>
                </a:cxn>
                <a:cxn ang="0">
                  <a:pos x="322" y="25"/>
                </a:cxn>
                <a:cxn ang="0">
                  <a:pos x="336" y="69"/>
                </a:cxn>
                <a:cxn ang="0">
                  <a:pos x="333" y="93"/>
                </a:cxn>
                <a:cxn ang="0">
                  <a:pos x="316" y="150"/>
                </a:cxn>
                <a:cxn ang="0">
                  <a:pos x="302" y="182"/>
                </a:cxn>
                <a:cxn ang="0">
                  <a:pos x="311" y="224"/>
                </a:cxn>
                <a:cxn ang="0">
                  <a:pos x="314" y="268"/>
                </a:cxn>
                <a:cxn ang="0">
                  <a:pos x="335" y="311"/>
                </a:cxn>
                <a:cxn ang="0">
                  <a:pos x="295" y="334"/>
                </a:cxn>
                <a:cxn ang="0">
                  <a:pos x="293" y="387"/>
                </a:cxn>
                <a:cxn ang="0">
                  <a:pos x="318" y="399"/>
                </a:cxn>
                <a:cxn ang="0">
                  <a:pos x="311" y="428"/>
                </a:cxn>
                <a:cxn ang="0">
                  <a:pos x="282" y="403"/>
                </a:cxn>
                <a:cxn ang="0">
                  <a:pos x="260" y="396"/>
                </a:cxn>
                <a:cxn ang="0">
                  <a:pos x="232" y="380"/>
                </a:cxn>
                <a:cxn ang="0">
                  <a:pos x="205" y="372"/>
                </a:cxn>
                <a:cxn ang="0">
                  <a:pos x="183" y="359"/>
                </a:cxn>
                <a:cxn ang="0">
                  <a:pos x="172" y="303"/>
                </a:cxn>
                <a:cxn ang="0">
                  <a:pos x="154" y="290"/>
                </a:cxn>
                <a:cxn ang="0">
                  <a:pos x="134" y="282"/>
                </a:cxn>
                <a:cxn ang="0">
                  <a:pos x="123" y="305"/>
                </a:cxn>
                <a:cxn ang="0">
                  <a:pos x="94" y="302"/>
                </a:cxn>
                <a:cxn ang="0">
                  <a:pos x="76" y="258"/>
                </a:cxn>
                <a:cxn ang="0">
                  <a:pos x="14" y="260"/>
                </a:cxn>
                <a:cxn ang="0">
                  <a:pos x="7" y="250"/>
                </a:cxn>
                <a:cxn ang="0">
                  <a:pos x="16" y="231"/>
                </a:cxn>
              </a:cxnLst>
              <a:rect l="0" t="0" r="r" b="b"/>
              <a:pathLst>
                <a:path w="345" h="431">
                  <a:moveTo>
                    <a:pt x="16" y="231"/>
                  </a:moveTo>
                  <a:cubicBezTo>
                    <a:pt x="19" y="236"/>
                    <a:pt x="25" y="234"/>
                    <a:pt x="27" y="228"/>
                  </a:cubicBezTo>
                  <a:cubicBezTo>
                    <a:pt x="29" y="223"/>
                    <a:pt x="35" y="223"/>
                    <a:pt x="39" y="221"/>
                  </a:cubicBezTo>
                  <a:cubicBezTo>
                    <a:pt x="42" y="220"/>
                    <a:pt x="38" y="233"/>
                    <a:pt x="43" y="233"/>
                  </a:cubicBezTo>
                  <a:cubicBezTo>
                    <a:pt x="51" y="228"/>
                    <a:pt x="57" y="219"/>
                    <a:pt x="64" y="212"/>
                  </a:cubicBezTo>
                  <a:cubicBezTo>
                    <a:pt x="68" y="209"/>
                    <a:pt x="71" y="205"/>
                    <a:pt x="71" y="199"/>
                  </a:cubicBezTo>
                  <a:cubicBezTo>
                    <a:pt x="69" y="191"/>
                    <a:pt x="71" y="182"/>
                    <a:pt x="72" y="174"/>
                  </a:cubicBezTo>
                  <a:cubicBezTo>
                    <a:pt x="75" y="164"/>
                    <a:pt x="80" y="154"/>
                    <a:pt x="87" y="149"/>
                  </a:cubicBezTo>
                  <a:cubicBezTo>
                    <a:pt x="92" y="146"/>
                    <a:pt x="97" y="143"/>
                    <a:pt x="97" y="136"/>
                  </a:cubicBezTo>
                  <a:cubicBezTo>
                    <a:pt x="101" y="120"/>
                    <a:pt x="102" y="103"/>
                    <a:pt x="104" y="86"/>
                  </a:cubicBezTo>
                  <a:cubicBezTo>
                    <a:pt x="105" y="76"/>
                    <a:pt x="107" y="66"/>
                    <a:pt x="113" y="58"/>
                  </a:cubicBezTo>
                  <a:cubicBezTo>
                    <a:pt x="113" y="53"/>
                    <a:pt x="117" y="47"/>
                    <a:pt x="115" y="42"/>
                  </a:cubicBezTo>
                  <a:cubicBezTo>
                    <a:pt x="117" y="39"/>
                    <a:pt x="117" y="32"/>
                    <a:pt x="116" y="27"/>
                  </a:cubicBezTo>
                  <a:cubicBezTo>
                    <a:pt x="118" y="21"/>
                    <a:pt x="123" y="15"/>
                    <a:pt x="126" y="10"/>
                  </a:cubicBezTo>
                  <a:cubicBezTo>
                    <a:pt x="131" y="6"/>
                    <a:pt x="137" y="6"/>
                    <a:pt x="141" y="11"/>
                  </a:cubicBezTo>
                  <a:cubicBezTo>
                    <a:pt x="146" y="14"/>
                    <a:pt x="148" y="24"/>
                    <a:pt x="155" y="24"/>
                  </a:cubicBezTo>
                  <a:cubicBezTo>
                    <a:pt x="165" y="25"/>
                    <a:pt x="175" y="30"/>
                    <a:pt x="184" y="31"/>
                  </a:cubicBezTo>
                  <a:cubicBezTo>
                    <a:pt x="189" y="27"/>
                    <a:pt x="188" y="17"/>
                    <a:pt x="194" y="14"/>
                  </a:cubicBezTo>
                  <a:cubicBezTo>
                    <a:pt x="199" y="15"/>
                    <a:pt x="202" y="22"/>
                    <a:pt x="207" y="17"/>
                  </a:cubicBezTo>
                  <a:cubicBezTo>
                    <a:pt x="214" y="13"/>
                    <a:pt x="222" y="7"/>
                    <a:pt x="230" y="11"/>
                  </a:cubicBezTo>
                  <a:cubicBezTo>
                    <a:pt x="235" y="13"/>
                    <a:pt x="239" y="9"/>
                    <a:pt x="238" y="3"/>
                  </a:cubicBezTo>
                  <a:cubicBezTo>
                    <a:pt x="243" y="0"/>
                    <a:pt x="248" y="5"/>
                    <a:pt x="253" y="6"/>
                  </a:cubicBezTo>
                  <a:cubicBezTo>
                    <a:pt x="257" y="8"/>
                    <a:pt x="260" y="12"/>
                    <a:pt x="265" y="8"/>
                  </a:cubicBezTo>
                  <a:cubicBezTo>
                    <a:pt x="268" y="7"/>
                    <a:pt x="273" y="2"/>
                    <a:pt x="275" y="9"/>
                  </a:cubicBezTo>
                  <a:cubicBezTo>
                    <a:pt x="281" y="14"/>
                    <a:pt x="284" y="25"/>
                    <a:pt x="291" y="27"/>
                  </a:cubicBezTo>
                  <a:cubicBezTo>
                    <a:pt x="296" y="27"/>
                    <a:pt x="299" y="18"/>
                    <a:pt x="304" y="21"/>
                  </a:cubicBezTo>
                  <a:cubicBezTo>
                    <a:pt x="307" y="26"/>
                    <a:pt x="310" y="29"/>
                    <a:pt x="313" y="22"/>
                  </a:cubicBezTo>
                  <a:cubicBezTo>
                    <a:pt x="315" y="15"/>
                    <a:pt x="320" y="22"/>
                    <a:pt x="322" y="25"/>
                  </a:cubicBezTo>
                  <a:cubicBezTo>
                    <a:pt x="328" y="31"/>
                    <a:pt x="333" y="38"/>
                    <a:pt x="338" y="45"/>
                  </a:cubicBezTo>
                  <a:cubicBezTo>
                    <a:pt x="338" y="53"/>
                    <a:pt x="336" y="61"/>
                    <a:pt x="336" y="69"/>
                  </a:cubicBezTo>
                  <a:cubicBezTo>
                    <a:pt x="338" y="74"/>
                    <a:pt x="345" y="69"/>
                    <a:pt x="345" y="76"/>
                  </a:cubicBezTo>
                  <a:cubicBezTo>
                    <a:pt x="344" y="84"/>
                    <a:pt x="337" y="87"/>
                    <a:pt x="333" y="93"/>
                  </a:cubicBezTo>
                  <a:cubicBezTo>
                    <a:pt x="327" y="99"/>
                    <a:pt x="318" y="106"/>
                    <a:pt x="318" y="118"/>
                  </a:cubicBezTo>
                  <a:cubicBezTo>
                    <a:pt x="315" y="129"/>
                    <a:pt x="316" y="139"/>
                    <a:pt x="316" y="150"/>
                  </a:cubicBezTo>
                  <a:cubicBezTo>
                    <a:pt x="315" y="157"/>
                    <a:pt x="309" y="159"/>
                    <a:pt x="306" y="164"/>
                  </a:cubicBezTo>
                  <a:cubicBezTo>
                    <a:pt x="305" y="170"/>
                    <a:pt x="302" y="177"/>
                    <a:pt x="302" y="182"/>
                  </a:cubicBezTo>
                  <a:cubicBezTo>
                    <a:pt x="305" y="190"/>
                    <a:pt x="311" y="196"/>
                    <a:pt x="309" y="205"/>
                  </a:cubicBezTo>
                  <a:cubicBezTo>
                    <a:pt x="308" y="211"/>
                    <a:pt x="312" y="217"/>
                    <a:pt x="311" y="224"/>
                  </a:cubicBezTo>
                  <a:cubicBezTo>
                    <a:pt x="311" y="231"/>
                    <a:pt x="310" y="239"/>
                    <a:pt x="312" y="246"/>
                  </a:cubicBezTo>
                  <a:cubicBezTo>
                    <a:pt x="315" y="253"/>
                    <a:pt x="312" y="261"/>
                    <a:pt x="314" y="268"/>
                  </a:cubicBezTo>
                  <a:cubicBezTo>
                    <a:pt x="318" y="277"/>
                    <a:pt x="327" y="282"/>
                    <a:pt x="329" y="293"/>
                  </a:cubicBezTo>
                  <a:cubicBezTo>
                    <a:pt x="331" y="299"/>
                    <a:pt x="333" y="305"/>
                    <a:pt x="335" y="311"/>
                  </a:cubicBezTo>
                  <a:cubicBezTo>
                    <a:pt x="325" y="313"/>
                    <a:pt x="315" y="314"/>
                    <a:pt x="305" y="317"/>
                  </a:cubicBezTo>
                  <a:cubicBezTo>
                    <a:pt x="300" y="321"/>
                    <a:pt x="298" y="328"/>
                    <a:pt x="295" y="334"/>
                  </a:cubicBezTo>
                  <a:cubicBezTo>
                    <a:pt x="294" y="344"/>
                    <a:pt x="298" y="354"/>
                    <a:pt x="297" y="363"/>
                  </a:cubicBezTo>
                  <a:cubicBezTo>
                    <a:pt x="296" y="371"/>
                    <a:pt x="292" y="379"/>
                    <a:pt x="293" y="387"/>
                  </a:cubicBezTo>
                  <a:cubicBezTo>
                    <a:pt x="297" y="394"/>
                    <a:pt x="301" y="402"/>
                    <a:pt x="308" y="405"/>
                  </a:cubicBezTo>
                  <a:cubicBezTo>
                    <a:pt x="312" y="407"/>
                    <a:pt x="314" y="397"/>
                    <a:pt x="318" y="399"/>
                  </a:cubicBezTo>
                  <a:cubicBezTo>
                    <a:pt x="320" y="406"/>
                    <a:pt x="319" y="415"/>
                    <a:pt x="319" y="423"/>
                  </a:cubicBezTo>
                  <a:cubicBezTo>
                    <a:pt x="321" y="431"/>
                    <a:pt x="315" y="428"/>
                    <a:pt x="311" y="428"/>
                  </a:cubicBezTo>
                  <a:cubicBezTo>
                    <a:pt x="306" y="428"/>
                    <a:pt x="301" y="427"/>
                    <a:pt x="300" y="421"/>
                  </a:cubicBezTo>
                  <a:cubicBezTo>
                    <a:pt x="296" y="412"/>
                    <a:pt x="290" y="405"/>
                    <a:pt x="282" y="403"/>
                  </a:cubicBezTo>
                  <a:cubicBezTo>
                    <a:pt x="275" y="401"/>
                    <a:pt x="274" y="391"/>
                    <a:pt x="271" y="385"/>
                  </a:cubicBezTo>
                  <a:cubicBezTo>
                    <a:pt x="268" y="390"/>
                    <a:pt x="265" y="399"/>
                    <a:pt x="260" y="396"/>
                  </a:cubicBezTo>
                  <a:cubicBezTo>
                    <a:pt x="253" y="394"/>
                    <a:pt x="246" y="393"/>
                    <a:pt x="240" y="388"/>
                  </a:cubicBezTo>
                  <a:cubicBezTo>
                    <a:pt x="238" y="385"/>
                    <a:pt x="237" y="376"/>
                    <a:pt x="232" y="380"/>
                  </a:cubicBezTo>
                  <a:cubicBezTo>
                    <a:pt x="229" y="381"/>
                    <a:pt x="223" y="385"/>
                    <a:pt x="222" y="378"/>
                  </a:cubicBezTo>
                  <a:cubicBezTo>
                    <a:pt x="218" y="372"/>
                    <a:pt x="211" y="374"/>
                    <a:pt x="205" y="372"/>
                  </a:cubicBezTo>
                  <a:cubicBezTo>
                    <a:pt x="198" y="371"/>
                    <a:pt x="191" y="377"/>
                    <a:pt x="183" y="376"/>
                  </a:cubicBezTo>
                  <a:cubicBezTo>
                    <a:pt x="179" y="372"/>
                    <a:pt x="184" y="364"/>
                    <a:pt x="183" y="359"/>
                  </a:cubicBezTo>
                  <a:cubicBezTo>
                    <a:pt x="182" y="350"/>
                    <a:pt x="174" y="345"/>
                    <a:pt x="173" y="336"/>
                  </a:cubicBezTo>
                  <a:cubicBezTo>
                    <a:pt x="176" y="326"/>
                    <a:pt x="178" y="313"/>
                    <a:pt x="172" y="303"/>
                  </a:cubicBezTo>
                  <a:cubicBezTo>
                    <a:pt x="172" y="298"/>
                    <a:pt x="177" y="292"/>
                    <a:pt x="173" y="290"/>
                  </a:cubicBezTo>
                  <a:cubicBezTo>
                    <a:pt x="166" y="288"/>
                    <a:pt x="160" y="291"/>
                    <a:pt x="154" y="290"/>
                  </a:cubicBezTo>
                  <a:cubicBezTo>
                    <a:pt x="152" y="286"/>
                    <a:pt x="153" y="279"/>
                    <a:pt x="147" y="282"/>
                  </a:cubicBezTo>
                  <a:cubicBezTo>
                    <a:pt x="143" y="282"/>
                    <a:pt x="138" y="282"/>
                    <a:pt x="134" y="282"/>
                  </a:cubicBezTo>
                  <a:cubicBezTo>
                    <a:pt x="133" y="288"/>
                    <a:pt x="134" y="293"/>
                    <a:pt x="132" y="299"/>
                  </a:cubicBezTo>
                  <a:cubicBezTo>
                    <a:pt x="132" y="306"/>
                    <a:pt x="127" y="306"/>
                    <a:pt x="123" y="305"/>
                  </a:cubicBezTo>
                  <a:cubicBezTo>
                    <a:pt x="117" y="304"/>
                    <a:pt x="112" y="304"/>
                    <a:pt x="107" y="306"/>
                  </a:cubicBezTo>
                  <a:cubicBezTo>
                    <a:pt x="103" y="307"/>
                    <a:pt x="97" y="308"/>
                    <a:pt x="94" y="302"/>
                  </a:cubicBezTo>
                  <a:cubicBezTo>
                    <a:pt x="88" y="292"/>
                    <a:pt x="84" y="281"/>
                    <a:pt x="82" y="269"/>
                  </a:cubicBezTo>
                  <a:cubicBezTo>
                    <a:pt x="82" y="264"/>
                    <a:pt x="81" y="257"/>
                    <a:pt x="76" y="258"/>
                  </a:cubicBezTo>
                  <a:cubicBezTo>
                    <a:pt x="62" y="258"/>
                    <a:pt x="48" y="259"/>
                    <a:pt x="34" y="257"/>
                  </a:cubicBezTo>
                  <a:cubicBezTo>
                    <a:pt x="27" y="257"/>
                    <a:pt x="21" y="259"/>
                    <a:pt x="14" y="260"/>
                  </a:cubicBezTo>
                  <a:cubicBezTo>
                    <a:pt x="11" y="261"/>
                    <a:pt x="5" y="266"/>
                    <a:pt x="3" y="261"/>
                  </a:cubicBezTo>
                  <a:cubicBezTo>
                    <a:pt x="0" y="255"/>
                    <a:pt x="2" y="251"/>
                    <a:pt x="7" y="250"/>
                  </a:cubicBezTo>
                  <a:cubicBezTo>
                    <a:pt x="8" y="245"/>
                    <a:pt x="7" y="238"/>
                    <a:pt x="11" y="236"/>
                  </a:cubicBezTo>
                  <a:cubicBezTo>
                    <a:pt x="13" y="235"/>
                    <a:pt x="15" y="232"/>
                    <a:pt x="16" y="231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0" name="Freeform 2869"/>
            <p:cNvSpPr>
              <a:spLocks/>
            </p:cNvSpPr>
            <p:nvPr/>
          </p:nvSpPr>
          <p:spPr bwMode="auto">
            <a:xfrm>
              <a:off x="2778617" y="4268998"/>
              <a:ext cx="104440" cy="115433"/>
            </a:xfrm>
            <a:custGeom>
              <a:avLst/>
              <a:gdLst/>
              <a:ahLst/>
              <a:cxnLst>
                <a:cxn ang="0">
                  <a:pos x="25" y="213"/>
                </a:cxn>
                <a:cxn ang="0">
                  <a:pos x="2" y="184"/>
                </a:cxn>
                <a:cxn ang="0">
                  <a:pos x="1" y="135"/>
                </a:cxn>
                <a:cxn ang="0">
                  <a:pos x="2" y="109"/>
                </a:cxn>
                <a:cxn ang="0">
                  <a:pos x="34" y="108"/>
                </a:cxn>
                <a:cxn ang="0">
                  <a:pos x="40" y="93"/>
                </a:cxn>
                <a:cxn ang="0">
                  <a:pos x="36" y="79"/>
                </a:cxn>
                <a:cxn ang="0">
                  <a:pos x="37" y="62"/>
                </a:cxn>
                <a:cxn ang="0">
                  <a:pos x="47" y="71"/>
                </a:cxn>
                <a:cxn ang="0">
                  <a:pos x="60" y="68"/>
                </a:cxn>
                <a:cxn ang="0">
                  <a:pos x="69" y="80"/>
                </a:cxn>
                <a:cxn ang="0">
                  <a:pos x="87" y="85"/>
                </a:cxn>
                <a:cxn ang="0">
                  <a:pos x="95" y="75"/>
                </a:cxn>
                <a:cxn ang="0">
                  <a:pos x="107" y="93"/>
                </a:cxn>
                <a:cxn ang="0">
                  <a:pos x="126" y="114"/>
                </a:cxn>
                <a:cxn ang="0">
                  <a:pos x="143" y="118"/>
                </a:cxn>
                <a:cxn ang="0">
                  <a:pos x="142" y="89"/>
                </a:cxn>
                <a:cxn ang="0">
                  <a:pos x="132" y="94"/>
                </a:cxn>
                <a:cxn ang="0">
                  <a:pos x="119" y="79"/>
                </a:cxn>
                <a:cxn ang="0">
                  <a:pos x="120" y="59"/>
                </a:cxn>
                <a:cxn ang="0">
                  <a:pos x="121" y="42"/>
                </a:cxn>
                <a:cxn ang="0">
                  <a:pos x="122" y="17"/>
                </a:cxn>
                <a:cxn ang="0">
                  <a:pos x="134" y="5"/>
                </a:cxn>
                <a:cxn ang="0">
                  <a:pos x="159" y="0"/>
                </a:cxn>
                <a:cxn ang="0">
                  <a:pos x="173" y="12"/>
                </a:cxn>
                <a:cxn ang="0">
                  <a:pos x="202" y="27"/>
                </a:cxn>
                <a:cxn ang="0">
                  <a:pos x="213" y="51"/>
                </a:cxn>
                <a:cxn ang="0">
                  <a:pos x="206" y="62"/>
                </a:cxn>
                <a:cxn ang="0">
                  <a:pos x="206" y="87"/>
                </a:cxn>
                <a:cxn ang="0">
                  <a:pos x="210" y="96"/>
                </a:cxn>
                <a:cxn ang="0">
                  <a:pos x="199" y="105"/>
                </a:cxn>
                <a:cxn ang="0">
                  <a:pos x="196" y="121"/>
                </a:cxn>
                <a:cxn ang="0">
                  <a:pos x="201" y="132"/>
                </a:cxn>
                <a:cxn ang="0">
                  <a:pos x="169" y="147"/>
                </a:cxn>
                <a:cxn ang="0">
                  <a:pos x="152" y="153"/>
                </a:cxn>
                <a:cxn ang="0">
                  <a:pos x="153" y="168"/>
                </a:cxn>
                <a:cxn ang="0">
                  <a:pos x="128" y="180"/>
                </a:cxn>
                <a:cxn ang="0">
                  <a:pos x="122" y="190"/>
                </a:cxn>
                <a:cxn ang="0">
                  <a:pos x="107" y="198"/>
                </a:cxn>
                <a:cxn ang="0">
                  <a:pos x="90" y="223"/>
                </a:cxn>
                <a:cxn ang="0">
                  <a:pos x="78" y="219"/>
                </a:cxn>
                <a:cxn ang="0">
                  <a:pos x="64" y="222"/>
                </a:cxn>
                <a:cxn ang="0">
                  <a:pos x="52" y="212"/>
                </a:cxn>
                <a:cxn ang="0">
                  <a:pos x="40" y="209"/>
                </a:cxn>
                <a:cxn ang="0">
                  <a:pos x="25" y="213"/>
                </a:cxn>
              </a:cxnLst>
              <a:rect l="0" t="0" r="r" b="b"/>
              <a:pathLst>
                <a:path w="215" h="226">
                  <a:moveTo>
                    <a:pt x="25" y="213"/>
                  </a:moveTo>
                  <a:cubicBezTo>
                    <a:pt x="17" y="203"/>
                    <a:pt x="9" y="194"/>
                    <a:pt x="2" y="184"/>
                  </a:cubicBezTo>
                  <a:cubicBezTo>
                    <a:pt x="0" y="168"/>
                    <a:pt x="2" y="151"/>
                    <a:pt x="1" y="135"/>
                  </a:cubicBezTo>
                  <a:cubicBezTo>
                    <a:pt x="1" y="126"/>
                    <a:pt x="1" y="117"/>
                    <a:pt x="2" y="109"/>
                  </a:cubicBezTo>
                  <a:cubicBezTo>
                    <a:pt x="12" y="108"/>
                    <a:pt x="24" y="108"/>
                    <a:pt x="34" y="108"/>
                  </a:cubicBezTo>
                  <a:cubicBezTo>
                    <a:pt x="34" y="102"/>
                    <a:pt x="39" y="99"/>
                    <a:pt x="40" y="93"/>
                  </a:cubicBezTo>
                  <a:cubicBezTo>
                    <a:pt x="39" y="88"/>
                    <a:pt x="36" y="85"/>
                    <a:pt x="36" y="79"/>
                  </a:cubicBezTo>
                  <a:cubicBezTo>
                    <a:pt x="35" y="73"/>
                    <a:pt x="37" y="68"/>
                    <a:pt x="37" y="62"/>
                  </a:cubicBezTo>
                  <a:cubicBezTo>
                    <a:pt x="42" y="62"/>
                    <a:pt x="46" y="65"/>
                    <a:pt x="47" y="71"/>
                  </a:cubicBezTo>
                  <a:cubicBezTo>
                    <a:pt x="51" y="72"/>
                    <a:pt x="56" y="69"/>
                    <a:pt x="60" y="68"/>
                  </a:cubicBezTo>
                  <a:cubicBezTo>
                    <a:pt x="62" y="73"/>
                    <a:pt x="63" y="80"/>
                    <a:pt x="69" y="80"/>
                  </a:cubicBezTo>
                  <a:cubicBezTo>
                    <a:pt x="75" y="82"/>
                    <a:pt x="81" y="84"/>
                    <a:pt x="87" y="85"/>
                  </a:cubicBezTo>
                  <a:cubicBezTo>
                    <a:pt x="91" y="84"/>
                    <a:pt x="93" y="75"/>
                    <a:pt x="95" y="75"/>
                  </a:cubicBezTo>
                  <a:cubicBezTo>
                    <a:pt x="98" y="82"/>
                    <a:pt x="100" y="92"/>
                    <a:pt x="107" y="93"/>
                  </a:cubicBezTo>
                  <a:cubicBezTo>
                    <a:pt x="116" y="95"/>
                    <a:pt x="122" y="105"/>
                    <a:pt x="126" y="114"/>
                  </a:cubicBezTo>
                  <a:cubicBezTo>
                    <a:pt x="131" y="119"/>
                    <a:pt x="137" y="117"/>
                    <a:pt x="143" y="118"/>
                  </a:cubicBezTo>
                  <a:cubicBezTo>
                    <a:pt x="143" y="108"/>
                    <a:pt x="143" y="98"/>
                    <a:pt x="142" y="89"/>
                  </a:cubicBezTo>
                  <a:cubicBezTo>
                    <a:pt x="139" y="85"/>
                    <a:pt x="137" y="96"/>
                    <a:pt x="132" y="94"/>
                  </a:cubicBezTo>
                  <a:cubicBezTo>
                    <a:pt x="126" y="92"/>
                    <a:pt x="123" y="85"/>
                    <a:pt x="119" y="79"/>
                  </a:cubicBezTo>
                  <a:cubicBezTo>
                    <a:pt x="114" y="74"/>
                    <a:pt x="119" y="66"/>
                    <a:pt x="120" y="59"/>
                  </a:cubicBezTo>
                  <a:cubicBezTo>
                    <a:pt x="122" y="54"/>
                    <a:pt x="122" y="48"/>
                    <a:pt x="121" y="42"/>
                  </a:cubicBezTo>
                  <a:cubicBezTo>
                    <a:pt x="120" y="34"/>
                    <a:pt x="117" y="24"/>
                    <a:pt x="122" y="17"/>
                  </a:cubicBezTo>
                  <a:cubicBezTo>
                    <a:pt x="124" y="12"/>
                    <a:pt x="128" y="4"/>
                    <a:pt x="134" y="5"/>
                  </a:cubicBezTo>
                  <a:cubicBezTo>
                    <a:pt x="142" y="3"/>
                    <a:pt x="150" y="1"/>
                    <a:pt x="159" y="0"/>
                  </a:cubicBezTo>
                  <a:cubicBezTo>
                    <a:pt x="163" y="5"/>
                    <a:pt x="167" y="10"/>
                    <a:pt x="173" y="12"/>
                  </a:cubicBezTo>
                  <a:cubicBezTo>
                    <a:pt x="182" y="18"/>
                    <a:pt x="193" y="21"/>
                    <a:pt x="202" y="27"/>
                  </a:cubicBezTo>
                  <a:cubicBezTo>
                    <a:pt x="207" y="34"/>
                    <a:pt x="211" y="42"/>
                    <a:pt x="213" y="51"/>
                  </a:cubicBezTo>
                  <a:cubicBezTo>
                    <a:pt x="213" y="57"/>
                    <a:pt x="204" y="55"/>
                    <a:pt x="206" y="62"/>
                  </a:cubicBezTo>
                  <a:cubicBezTo>
                    <a:pt x="206" y="70"/>
                    <a:pt x="204" y="79"/>
                    <a:pt x="206" y="87"/>
                  </a:cubicBezTo>
                  <a:cubicBezTo>
                    <a:pt x="208" y="89"/>
                    <a:pt x="215" y="92"/>
                    <a:pt x="210" y="96"/>
                  </a:cubicBezTo>
                  <a:cubicBezTo>
                    <a:pt x="207" y="100"/>
                    <a:pt x="199" y="98"/>
                    <a:pt x="199" y="105"/>
                  </a:cubicBezTo>
                  <a:cubicBezTo>
                    <a:pt x="199" y="111"/>
                    <a:pt x="197" y="116"/>
                    <a:pt x="196" y="121"/>
                  </a:cubicBezTo>
                  <a:cubicBezTo>
                    <a:pt x="195" y="127"/>
                    <a:pt x="205" y="131"/>
                    <a:pt x="201" y="132"/>
                  </a:cubicBezTo>
                  <a:cubicBezTo>
                    <a:pt x="191" y="138"/>
                    <a:pt x="180" y="141"/>
                    <a:pt x="169" y="147"/>
                  </a:cubicBezTo>
                  <a:cubicBezTo>
                    <a:pt x="164" y="149"/>
                    <a:pt x="157" y="150"/>
                    <a:pt x="152" y="153"/>
                  </a:cubicBezTo>
                  <a:cubicBezTo>
                    <a:pt x="151" y="158"/>
                    <a:pt x="155" y="165"/>
                    <a:pt x="153" y="168"/>
                  </a:cubicBezTo>
                  <a:cubicBezTo>
                    <a:pt x="144" y="165"/>
                    <a:pt x="132" y="168"/>
                    <a:pt x="128" y="180"/>
                  </a:cubicBezTo>
                  <a:cubicBezTo>
                    <a:pt x="128" y="185"/>
                    <a:pt x="127" y="191"/>
                    <a:pt x="122" y="190"/>
                  </a:cubicBezTo>
                  <a:cubicBezTo>
                    <a:pt x="116" y="190"/>
                    <a:pt x="110" y="192"/>
                    <a:pt x="107" y="198"/>
                  </a:cubicBezTo>
                  <a:cubicBezTo>
                    <a:pt x="101" y="206"/>
                    <a:pt x="96" y="216"/>
                    <a:pt x="90" y="223"/>
                  </a:cubicBezTo>
                  <a:cubicBezTo>
                    <a:pt x="86" y="224"/>
                    <a:pt x="81" y="223"/>
                    <a:pt x="78" y="219"/>
                  </a:cubicBezTo>
                  <a:cubicBezTo>
                    <a:pt x="73" y="221"/>
                    <a:pt x="69" y="226"/>
                    <a:pt x="64" y="222"/>
                  </a:cubicBezTo>
                  <a:cubicBezTo>
                    <a:pt x="59" y="220"/>
                    <a:pt x="56" y="215"/>
                    <a:pt x="52" y="212"/>
                  </a:cubicBezTo>
                  <a:cubicBezTo>
                    <a:pt x="48" y="211"/>
                    <a:pt x="43" y="212"/>
                    <a:pt x="40" y="209"/>
                  </a:cubicBezTo>
                  <a:cubicBezTo>
                    <a:pt x="35" y="211"/>
                    <a:pt x="29" y="212"/>
                    <a:pt x="25" y="21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1" name="Freeform 2870"/>
            <p:cNvSpPr>
              <a:spLocks noEditPoints="1"/>
            </p:cNvSpPr>
            <p:nvPr/>
          </p:nvSpPr>
          <p:spPr bwMode="auto">
            <a:xfrm>
              <a:off x="2687004" y="4221359"/>
              <a:ext cx="111769" cy="163072"/>
            </a:xfrm>
            <a:custGeom>
              <a:avLst/>
              <a:gdLst/>
              <a:ahLst/>
              <a:cxnLst>
                <a:cxn ang="0">
                  <a:pos x="4" y="11"/>
                </a:cxn>
                <a:cxn ang="0">
                  <a:pos x="16" y="0"/>
                </a:cxn>
                <a:cxn ang="0">
                  <a:pos x="17" y="11"/>
                </a:cxn>
                <a:cxn ang="0">
                  <a:pos x="13" y="25"/>
                </a:cxn>
                <a:cxn ang="0">
                  <a:pos x="8" y="20"/>
                </a:cxn>
                <a:cxn ang="0">
                  <a:pos x="4" y="11"/>
                </a:cxn>
                <a:cxn ang="0">
                  <a:pos x="10" y="38"/>
                </a:cxn>
                <a:cxn ang="0">
                  <a:pos x="27" y="34"/>
                </a:cxn>
                <a:cxn ang="0">
                  <a:pos x="71" y="33"/>
                </a:cxn>
                <a:cxn ang="0">
                  <a:pos x="86" y="35"/>
                </a:cxn>
                <a:cxn ang="0">
                  <a:pos x="91" y="56"/>
                </a:cxn>
                <a:cxn ang="0">
                  <a:pos x="105" y="82"/>
                </a:cxn>
                <a:cxn ang="0">
                  <a:pos x="122" y="79"/>
                </a:cxn>
                <a:cxn ang="0">
                  <a:pos x="136" y="80"/>
                </a:cxn>
                <a:cxn ang="0">
                  <a:pos x="140" y="60"/>
                </a:cxn>
                <a:cxn ang="0">
                  <a:pos x="150" y="57"/>
                </a:cxn>
                <a:cxn ang="0">
                  <a:pos x="158" y="63"/>
                </a:cxn>
                <a:cxn ang="0">
                  <a:pos x="170" y="65"/>
                </a:cxn>
                <a:cxn ang="0">
                  <a:pos x="180" y="69"/>
                </a:cxn>
                <a:cxn ang="0">
                  <a:pos x="181" y="83"/>
                </a:cxn>
                <a:cxn ang="0">
                  <a:pos x="179" y="112"/>
                </a:cxn>
                <a:cxn ang="0">
                  <a:pos x="189" y="137"/>
                </a:cxn>
                <a:cxn ang="0">
                  <a:pos x="190" y="151"/>
                </a:cxn>
                <a:cxn ang="0">
                  <a:pos x="214" y="148"/>
                </a:cxn>
                <a:cxn ang="0">
                  <a:pos x="218" y="157"/>
                </a:cxn>
                <a:cxn ang="0">
                  <a:pos x="220" y="174"/>
                </a:cxn>
                <a:cxn ang="0">
                  <a:pos x="218" y="187"/>
                </a:cxn>
                <a:cxn ang="0">
                  <a:pos x="208" y="194"/>
                </a:cxn>
                <a:cxn ang="0">
                  <a:pos x="184" y="195"/>
                </a:cxn>
                <a:cxn ang="0">
                  <a:pos x="183" y="260"/>
                </a:cxn>
                <a:cxn ang="0">
                  <a:pos x="190" y="278"/>
                </a:cxn>
                <a:cxn ang="0">
                  <a:pos x="207" y="299"/>
                </a:cxn>
                <a:cxn ang="0">
                  <a:pos x="173" y="307"/>
                </a:cxn>
                <a:cxn ang="0">
                  <a:pos x="153" y="304"/>
                </a:cxn>
                <a:cxn ang="0">
                  <a:pos x="125" y="302"/>
                </a:cxn>
                <a:cxn ang="0">
                  <a:pos x="115" y="294"/>
                </a:cxn>
                <a:cxn ang="0">
                  <a:pos x="40" y="294"/>
                </a:cxn>
                <a:cxn ang="0">
                  <a:pos x="28" y="284"/>
                </a:cxn>
                <a:cxn ang="0">
                  <a:pos x="11" y="293"/>
                </a:cxn>
                <a:cxn ang="0">
                  <a:pos x="0" y="292"/>
                </a:cxn>
                <a:cxn ang="0">
                  <a:pos x="0" y="258"/>
                </a:cxn>
                <a:cxn ang="0">
                  <a:pos x="10" y="221"/>
                </a:cxn>
                <a:cxn ang="0">
                  <a:pos x="19" y="197"/>
                </a:cxn>
                <a:cxn ang="0">
                  <a:pos x="28" y="185"/>
                </a:cxn>
                <a:cxn ang="0">
                  <a:pos x="33" y="132"/>
                </a:cxn>
                <a:cxn ang="0">
                  <a:pos x="24" y="108"/>
                </a:cxn>
                <a:cxn ang="0">
                  <a:pos x="30" y="93"/>
                </a:cxn>
                <a:cxn ang="0">
                  <a:pos x="20" y="61"/>
                </a:cxn>
                <a:cxn ang="0">
                  <a:pos x="10" y="38"/>
                </a:cxn>
              </a:cxnLst>
              <a:rect l="0" t="0" r="r" b="b"/>
              <a:pathLst>
                <a:path w="224" h="310">
                  <a:moveTo>
                    <a:pt x="4" y="11"/>
                  </a:moveTo>
                  <a:cubicBezTo>
                    <a:pt x="8" y="8"/>
                    <a:pt x="12" y="2"/>
                    <a:pt x="16" y="0"/>
                  </a:cubicBezTo>
                  <a:cubicBezTo>
                    <a:pt x="22" y="4"/>
                    <a:pt x="23" y="7"/>
                    <a:pt x="17" y="11"/>
                  </a:cubicBezTo>
                  <a:cubicBezTo>
                    <a:pt x="13" y="13"/>
                    <a:pt x="14" y="20"/>
                    <a:pt x="13" y="25"/>
                  </a:cubicBezTo>
                  <a:cubicBezTo>
                    <a:pt x="7" y="29"/>
                    <a:pt x="8" y="27"/>
                    <a:pt x="8" y="20"/>
                  </a:cubicBezTo>
                  <a:cubicBezTo>
                    <a:pt x="7" y="17"/>
                    <a:pt x="5" y="14"/>
                    <a:pt x="4" y="11"/>
                  </a:cubicBezTo>
                  <a:close/>
                  <a:moveTo>
                    <a:pt x="10" y="38"/>
                  </a:moveTo>
                  <a:cubicBezTo>
                    <a:pt x="16" y="39"/>
                    <a:pt x="21" y="33"/>
                    <a:pt x="27" y="34"/>
                  </a:cubicBezTo>
                  <a:cubicBezTo>
                    <a:pt x="41" y="30"/>
                    <a:pt x="56" y="35"/>
                    <a:pt x="71" y="33"/>
                  </a:cubicBezTo>
                  <a:cubicBezTo>
                    <a:pt x="76" y="34"/>
                    <a:pt x="82" y="31"/>
                    <a:pt x="86" y="35"/>
                  </a:cubicBezTo>
                  <a:cubicBezTo>
                    <a:pt x="88" y="42"/>
                    <a:pt x="88" y="49"/>
                    <a:pt x="91" y="56"/>
                  </a:cubicBezTo>
                  <a:cubicBezTo>
                    <a:pt x="94" y="66"/>
                    <a:pt x="98" y="76"/>
                    <a:pt x="105" y="82"/>
                  </a:cubicBezTo>
                  <a:cubicBezTo>
                    <a:pt x="111" y="83"/>
                    <a:pt x="116" y="80"/>
                    <a:pt x="122" y="79"/>
                  </a:cubicBezTo>
                  <a:cubicBezTo>
                    <a:pt x="126" y="80"/>
                    <a:pt x="131" y="80"/>
                    <a:pt x="136" y="80"/>
                  </a:cubicBezTo>
                  <a:cubicBezTo>
                    <a:pt x="138" y="74"/>
                    <a:pt x="140" y="67"/>
                    <a:pt x="140" y="60"/>
                  </a:cubicBezTo>
                  <a:cubicBezTo>
                    <a:pt x="140" y="54"/>
                    <a:pt x="147" y="58"/>
                    <a:pt x="150" y="57"/>
                  </a:cubicBezTo>
                  <a:cubicBezTo>
                    <a:pt x="154" y="56"/>
                    <a:pt x="161" y="56"/>
                    <a:pt x="158" y="63"/>
                  </a:cubicBezTo>
                  <a:cubicBezTo>
                    <a:pt x="161" y="67"/>
                    <a:pt x="166" y="64"/>
                    <a:pt x="170" y="65"/>
                  </a:cubicBezTo>
                  <a:cubicBezTo>
                    <a:pt x="173" y="65"/>
                    <a:pt x="181" y="62"/>
                    <a:pt x="180" y="69"/>
                  </a:cubicBezTo>
                  <a:cubicBezTo>
                    <a:pt x="179" y="74"/>
                    <a:pt x="178" y="79"/>
                    <a:pt x="181" y="83"/>
                  </a:cubicBezTo>
                  <a:cubicBezTo>
                    <a:pt x="183" y="93"/>
                    <a:pt x="181" y="103"/>
                    <a:pt x="179" y="112"/>
                  </a:cubicBezTo>
                  <a:cubicBezTo>
                    <a:pt x="181" y="121"/>
                    <a:pt x="191" y="127"/>
                    <a:pt x="189" y="137"/>
                  </a:cubicBezTo>
                  <a:cubicBezTo>
                    <a:pt x="189" y="142"/>
                    <a:pt x="185" y="149"/>
                    <a:pt x="190" y="151"/>
                  </a:cubicBezTo>
                  <a:cubicBezTo>
                    <a:pt x="198" y="151"/>
                    <a:pt x="206" y="145"/>
                    <a:pt x="214" y="148"/>
                  </a:cubicBezTo>
                  <a:cubicBezTo>
                    <a:pt x="220" y="146"/>
                    <a:pt x="220" y="151"/>
                    <a:pt x="218" y="157"/>
                  </a:cubicBezTo>
                  <a:cubicBezTo>
                    <a:pt x="217" y="163"/>
                    <a:pt x="218" y="170"/>
                    <a:pt x="220" y="174"/>
                  </a:cubicBezTo>
                  <a:cubicBezTo>
                    <a:pt x="224" y="178"/>
                    <a:pt x="221" y="184"/>
                    <a:pt x="218" y="187"/>
                  </a:cubicBezTo>
                  <a:cubicBezTo>
                    <a:pt x="218" y="195"/>
                    <a:pt x="213" y="194"/>
                    <a:pt x="208" y="194"/>
                  </a:cubicBezTo>
                  <a:cubicBezTo>
                    <a:pt x="200" y="194"/>
                    <a:pt x="192" y="194"/>
                    <a:pt x="184" y="195"/>
                  </a:cubicBezTo>
                  <a:cubicBezTo>
                    <a:pt x="183" y="216"/>
                    <a:pt x="183" y="238"/>
                    <a:pt x="183" y="260"/>
                  </a:cubicBezTo>
                  <a:cubicBezTo>
                    <a:pt x="182" y="268"/>
                    <a:pt x="186" y="274"/>
                    <a:pt x="190" y="278"/>
                  </a:cubicBezTo>
                  <a:cubicBezTo>
                    <a:pt x="196" y="285"/>
                    <a:pt x="201" y="292"/>
                    <a:pt x="207" y="299"/>
                  </a:cubicBezTo>
                  <a:cubicBezTo>
                    <a:pt x="195" y="302"/>
                    <a:pt x="184" y="305"/>
                    <a:pt x="173" y="307"/>
                  </a:cubicBezTo>
                  <a:cubicBezTo>
                    <a:pt x="167" y="305"/>
                    <a:pt x="159" y="310"/>
                    <a:pt x="153" y="304"/>
                  </a:cubicBezTo>
                  <a:cubicBezTo>
                    <a:pt x="144" y="303"/>
                    <a:pt x="134" y="306"/>
                    <a:pt x="125" y="302"/>
                  </a:cubicBezTo>
                  <a:cubicBezTo>
                    <a:pt x="122" y="299"/>
                    <a:pt x="120" y="293"/>
                    <a:pt x="115" y="294"/>
                  </a:cubicBezTo>
                  <a:cubicBezTo>
                    <a:pt x="90" y="294"/>
                    <a:pt x="65" y="294"/>
                    <a:pt x="40" y="294"/>
                  </a:cubicBezTo>
                  <a:cubicBezTo>
                    <a:pt x="35" y="294"/>
                    <a:pt x="31" y="288"/>
                    <a:pt x="28" y="284"/>
                  </a:cubicBezTo>
                  <a:cubicBezTo>
                    <a:pt x="21" y="283"/>
                    <a:pt x="16" y="289"/>
                    <a:pt x="11" y="293"/>
                  </a:cubicBezTo>
                  <a:cubicBezTo>
                    <a:pt x="7" y="290"/>
                    <a:pt x="3" y="286"/>
                    <a:pt x="0" y="292"/>
                  </a:cubicBezTo>
                  <a:cubicBezTo>
                    <a:pt x="0" y="280"/>
                    <a:pt x="0" y="269"/>
                    <a:pt x="0" y="258"/>
                  </a:cubicBezTo>
                  <a:cubicBezTo>
                    <a:pt x="9" y="250"/>
                    <a:pt x="8" y="234"/>
                    <a:pt x="10" y="221"/>
                  </a:cubicBezTo>
                  <a:cubicBezTo>
                    <a:pt x="12" y="212"/>
                    <a:pt x="13" y="203"/>
                    <a:pt x="19" y="197"/>
                  </a:cubicBezTo>
                  <a:cubicBezTo>
                    <a:pt x="20" y="191"/>
                    <a:pt x="23" y="186"/>
                    <a:pt x="28" y="185"/>
                  </a:cubicBezTo>
                  <a:cubicBezTo>
                    <a:pt x="38" y="171"/>
                    <a:pt x="39" y="149"/>
                    <a:pt x="33" y="132"/>
                  </a:cubicBezTo>
                  <a:cubicBezTo>
                    <a:pt x="29" y="124"/>
                    <a:pt x="24" y="117"/>
                    <a:pt x="24" y="108"/>
                  </a:cubicBezTo>
                  <a:cubicBezTo>
                    <a:pt x="24" y="101"/>
                    <a:pt x="31" y="100"/>
                    <a:pt x="30" y="93"/>
                  </a:cubicBezTo>
                  <a:cubicBezTo>
                    <a:pt x="31" y="80"/>
                    <a:pt x="20" y="73"/>
                    <a:pt x="20" y="61"/>
                  </a:cubicBezTo>
                  <a:cubicBezTo>
                    <a:pt x="19" y="52"/>
                    <a:pt x="13" y="46"/>
                    <a:pt x="10" y="3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2" name="Freeform 2871"/>
            <p:cNvSpPr>
              <a:spLocks/>
            </p:cNvSpPr>
            <p:nvPr/>
          </p:nvSpPr>
          <p:spPr bwMode="auto">
            <a:xfrm>
              <a:off x="2846412" y="4122417"/>
              <a:ext cx="47639" cy="65962"/>
            </a:xfrm>
            <a:custGeom>
              <a:avLst/>
              <a:gdLst/>
              <a:ahLst/>
              <a:cxnLst>
                <a:cxn ang="0">
                  <a:pos x="0" y="124"/>
                </a:cxn>
                <a:cxn ang="0">
                  <a:pos x="2" y="102"/>
                </a:cxn>
                <a:cxn ang="0">
                  <a:pos x="5" y="80"/>
                </a:cxn>
                <a:cxn ang="0">
                  <a:pos x="26" y="55"/>
                </a:cxn>
                <a:cxn ang="0">
                  <a:pos x="29" y="41"/>
                </a:cxn>
                <a:cxn ang="0">
                  <a:pos x="22" y="33"/>
                </a:cxn>
                <a:cxn ang="0">
                  <a:pos x="23" y="13"/>
                </a:cxn>
                <a:cxn ang="0">
                  <a:pos x="32" y="8"/>
                </a:cxn>
                <a:cxn ang="0">
                  <a:pos x="52" y="9"/>
                </a:cxn>
                <a:cxn ang="0">
                  <a:pos x="68" y="9"/>
                </a:cxn>
                <a:cxn ang="0">
                  <a:pos x="81" y="0"/>
                </a:cxn>
                <a:cxn ang="0">
                  <a:pos x="88" y="16"/>
                </a:cxn>
                <a:cxn ang="0">
                  <a:pos x="100" y="51"/>
                </a:cxn>
                <a:cxn ang="0">
                  <a:pos x="82" y="83"/>
                </a:cxn>
                <a:cxn ang="0">
                  <a:pos x="68" y="117"/>
                </a:cxn>
                <a:cxn ang="0">
                  <a:pos x="17" y="118"/>
                </a:cxn>
                <a:cxn ang="0">
                  <a:pos x="5" y="126"/>
                </a:cxn>
                <a:cxn ang="0">
                  <a:pos x="0" y="124"/>
                </a:cxn>
              </a:cxnLst>
              <a:rect l="0" t="0" r="r" b="b"/>
              <a:pathLst>
                <a:path w="100" h="128">
                  <a:moveTo>
                    <a:pt x="0" y="124"/>
                  </a:moveTo>
                  <a:cubicBezTo>
                    <a:pt x="4" y="118"/>
                    <a:pt x="1" y="109"/>
                    <a:pt x="2" y="102"/>
                  </a:cubicBezTo>
                  <a:cubicBezTo>
                    <a:pt x="2" y="94"/>
                    <a:pt x="3" y="87"/>
                    <a:pt x="5" y="80"/>
                  </a:cubicBezTo>
                  <a:cubicBezTo>
                    <a:pt x="10" y="68"/>
                    <a:pt x="19" y="63"/>
                    <a:pt x="26" y="55"/>
                  </a:cubicBezTo>
                  <a:cubicBezTo>
                    <a:pt x="29" y="52"/>
                    <a:pt x="34" y="44"/>
                    <a:pt x="29" y="41"/>
                  </a:cubicBezTo>
                  <a:cubicBezTo>
                    <a:pt x="25" y="41"/>
                    <a:pt x="20" y="39"/>
                    <a:pt x="22" y="33"/>
                  </a:cubicBezTo>
                  <a:cubicBezTo>
                    <a:pt x="22" y="26"/>
                    <a:pt x="25" y="19"/>
                    <a:pt x="23" y="13"/>
                  </a:cubicBezTo>
                  <a:cubicBezTo>
                    <a:pt x="21" y="10"/>
                    <a:pt x="29" y="8"/>
                    <a:pt x="32" y="8"/>
                  </a:cubicBezTo>
                  <a:cubicBezTo>
                    <a:pt x="39" y="9"/>
                    <a:pt x="45" y="13"/>
                    <a:pt x="52" y="9"/>
                  </a:cubicBezTo>
                  <a:cubicBezTo>
                    <a:pt x="57" y="7"/>
                    <a:pt x="64" y="3"/>
                    <a:pt x="68" y="9"/>
                  </a:cubicBezTo>
                  <a:cubicBezTo>
                    <a:pt x="73" y="9"/>
                    <a:pt x="78" y="4"/>
                    <a:pt x="81" y="0"/>
                  </a:cubicBezTo>
                  <a:cubicBezTo>
                    <a:pt x="83" y="6"/>
                    <a:pt x="90" y="9"/>
                    <a:pt x="88" y="16"/>
                  </a:cubicBezTo>
                  <a:cubicBezTo>
                    <a:pt x="88" y="30"/>
                    <a:pt x="100" y="37"/>
                    <a:pt x="100" y="51"/>
                  </a:cubicBezTo>
                  <a:cubicBezTo>
                    <a:pt x="100" y="65"/>
                    <a:pt x="88" y="73"/>
                    <a:pt x="82" y="83"/>
                  </a:cubicBezTo>
                  <a:cubicBezTo>
                    <a:pt x="75" y="93"/>
                    <a:pt x="73" y="106"/>
                    <a:pt x="68" y="117"/>
                  </a:cubicBezTo>
                  <a:cubicBezTo>
                    <a:pt x="51" y="117"/>
                    <a:pt x="34" y="117"/>
                    <a:pt x="17" y="118"/>
                  </a:cubicBezTo>
                  <a:cubicBezTo>
                    <a:pt x="13" y="120"/>
                    <a:pt x="10" y="128"/>
                    <a:pt x="5" y="126"/>
                  </a:cubicBezTo>
                  <a:cubicBezTo>
                    <a:pt x="3" y="125"/>
                    <a:pt x="2" y="125"/>
                    <a:pt x="0" y="12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3" name="Freeform 2872"/>
            <p:cNvSpPr>
              <a:spLocks/>
            </p:cNvSpPr>
            <p:nvPr/>
          </p:nvSpPr>
          <p:spPr bwMode="auto">
            <a:xfrm>
              <a:off x="2839083" y="4182882"/>
              <a:ext cx="18323" cy="21987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6" y="22"/>
                </a:cxn>
                <a:cxn ang="0">
                  <a:pos x="13" y="10"/>
                </a:cxn>
                <a:cxn ang="0">
                  <a:pos x="24" y="9"/>
                </a:cxn>
                <a:cxn ang="0">
                  <a:pos x="35" y="1"/>
                </a:cxn>
                <a:cxn ang="0">
                  <a:pos x="40" y="23"/>
                </a:cxn>
                <a:cxn ang="0">
                  <a:pos x="28" y="31"/>
                </a:cxn>
                <a:cxn ang="0">
                  <a:pos x="18" y="40"/>
                </a:cxn>
                <a:cxn ang="0">
                  <a:pos x="5" y="37"/>
                </a:cxn>
                <a:cxn ang="0">
                  <a:pos x="4" y="37"/>
                </a:cxn>
              </a:cxnLst>
              <a:rect l="0" t="0" r="r" b="b"/>
              <a:pathLst>
                <a:path w="40" h="42">
                  <a:moveTo>
                    <a:pt x="4" y="37"/>
                  </a:moveTo>
                  <a:cubicBezTo>
                    <a:pt x="0" y="33"/>
                    <a:pt x="5" y="27"/>
                    <a:pt x="6" y="22"/>
                  </a:cubicBezTo>
                  <a:cubicBezTo>
                    <a:pt x="6" y="16"/>
                    <a:pt x="9" y="13"/>
                    <a:pt x="13" y="10"/>
                  </a:cubicBezTo>
                  <a:cubicBezTo>
                    <a:pt x="16" y="3"/>
                    <a:pt x="20" y="13"/>
                    <a:pt x="24" y="9"/>
                  </a:cubicBezTo>
                  <a:cubicBezTo>
                    <a:pt x="27" y="5"/>
                    <a:pt x="30" y="0"/>
                    <a:pt x="35" y="1"/>
                  </a:cubicBezTo>
                  <a:cubicBezTo>
                    <a:pt x="35" y="9"/>
                    <a:pt x="39" y="16"/>
                    <a:pt x="40" y="23"/>
                  </a:cubicBezTo>
                  <a:cubicBezTo>
                    <a:pt x="40" y="31"/>
                    <a:pt x="32" y="31"/>
                    <a:pt x="28" y="31"/>
                  </a:cubicBezTo>
                  <a:cubicBezTo>
                    <a:pt x="22" y="31"/>
                    <a:pt x="22" y="39"/>
                    <a:pt x="18" y="40"/>
                  </a:cubicBezTo>
                  <a:cubicBezTo>
                    <a:pt x="13" y="42"/>
                    <a:pt x="10" y="36"/>
                    <a:pt x="5" y="37"/>
                  </a:cubicBezTo>
                  <a:cubicBezTo>
                    <a:pt x="4" y="37"/>
                    <a:pt x="4" y="37"/>
                    <a:pt x="4" y="3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4" name="Freeform 2873"/>
            <p:cNvSpPr>
              <a:spLocks/>
            </p:cNvSpPr>
            <p:nvPr/>
          </p:nvSpPr>
          <p:spPr bwMode="auto">
            <a:xfrm>
              <a:off x="2839083" y="4197540"/>
              <a:ext cx="20154" cy="27483"/>
            </a:xfrm>
            <a:custGeom>
              <a:avLst/>
              <a:gdLst/>
              <a:ahLst/>
              <a:cxnLst>
                <a:cxn ang="0">
                  <a:pos x="11" y="54"/>
                </a:cxn>
                <a:cxn ang="0">
                  <a:pos x="9" y="33"/>
                </a:cxn>
                <a:cxn ang="0">
                  <a:pos x="6" y="15"/>
                </a:cxn>
                <a:cxn ang="0">
                  <a:pos x="10" y="10"/>
                </a:cxn>
                <a:cxn ang="0">
                  <a:pos x="21" y="7"/>
                </a:cxn>
                <a:cxn ang="0">
                  <a:pos x="31" y="5"/>
                </a:cxn>
                <a:cxn ang="0">
                  <a:pos x="36" y="16"/>
                </a:cxn>
                <a:cxn ang="0">
                  <a:pos x="33" y="27"/>
                </a:cxn>
                <a:cxn ang="0">
                  <a:pos x="20" y="51"/>
                </a:cxn>
                <a:cxn ang="0">
                  <a:pos x="11" y="54"/>
                </a:cxn>
              </a:cxnLst>
              <a:rect l="0" t="0" r="r" b="b"/>
              <a:pathLst>
                <a:path w="41" h="54">
                  <a:moveTo>
                    <a:pt x="11" y="54"/>
                  </a:moveTo>
                  <a:cubicBezTo>
                    <a:pt x="11" y="47"/>
                    <a:pt x="11" y="40"/>
                    <a:pt x="9" y="33"/>
                  </a:cubicBezTo>
                  <a:cubicBezTo>
                    <a:pt x="9" y="27"/>
                    <a:pt x="10" y="20"/>
                    <a:pt x="6" y="15"/>
                  </a:cubicBezTo>
                  <a:cubicBezTo>
                    <a:pt x="0" y="9"/>
                    <a:pt x="6" y="8"/>
                    <a:pt x="10" y="10"/>
                  </a:cubicBezTo>
                  <a:cubicBezTo>
                    <a:pt x="14" y="14"/>
                    <a:pt x="20" y="12"/>
                    <a:pt x="21" y="7"/>
                  </a:cubicBezTo>
                  <a:cubicBezTo>
                    <a:pt x="23" y="3"/>
                    <a:pt x="32" y="0"/>
                    <a:pt x="31" y="5"/>
                  </a:cubicBezTo>
                  <a:cubicBezTo>
                    <a:pt x="29" y="11"/>
                    <a:pt x="30" y="16"/>
                    <a:pt x="36" y="16"/>
                  </a:cubicBezTo>
                  <a:cubicBezTo>
                    <a:pt x="41" y="19"/>
                    <a:pt x="36" y="24"/>
                    <a:pt x="33" y="27"/>
                  </a:cubicBezTo>
                  <a:cubicBezTo>
                    <a:pt x="28" y="34"/>
                    <a:pt x="26" y="45"/>
                    <a:pt x="20" y="51"/>
                  </a:cubicBezTo>
                  <a:cubicBezTo>
                    <a:pt x="17" y="52"/>
                    <a:pt x="14" y="53"/>
                    <a:pt x="11" y="5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5" name="Freeform 2874"/>
            <p:cNvSpPr>
              <a:spLocks/>
            </p:cNvSpPr>
            <p:nvPr/>
          </p:nvSpPr>
          <p:spPr bwMode="auto">
            <a:xfrm>
              <a:off x="2877560" y="4116920"/>
              <a:ext cx="76954" cy="109936"/>
            </a:xfrm>
            <a:custGeom>
              <a:avLst/>
              <a:gdLst/>
              <a:ahLst/>
              <a:cxnLst>
                <a:cxn ang="0">
                  <a:pos x="150" y="147"/>
                </a:cxn>
                <a:cxn ang="0">
                  <a:pos x="138" y="152"/>
                </a:cxn>
                <a:cxn ang="0">
                  <a:pos x="131" y="164"/>
                </a:cxn>
                <a:cxn ang="0">
                  <a:pos x="126" y="177"/>
                </a:cxn>
                <a:cxn ang="0">
                  <a:pos x="115" y="198"/>
                </a:cxn>
                <a:cxn ang="0">
                  <a:pos x="110" y="212"/>
                </a:cxn>
                <a:cxn ang="0">
                  <a:pos x="99" y="207"/>
                </a:cxn>
                <a:cxn ang="0">
                  <a:pos x="79" y="187"/>
                </a:cxn>
                <a:cxn ang="0">
                  <a:pos x="75" y="174"/>
                </a:cxn>
                <a:cxn ang="0">
                  <a:pos x="12" y="130"/>
                </a:cxn>
                <a:cxn ang="0">
                  <a:pos x="0" y="128"/>
                </a:cxn>
                <a:cxn ang="0">
                  <a:pos x="19" y="89"/>
                </a:cxn>
                <a:cxn ang="0">
                  <a:pos x="31" y="58"/>
                </a:cxn>
                <a:cxn ang="0">
                  <a:pos x="20" y="26"/>
                </a:cxn>
                <a:cxn ang="0">
                  <a:pos x="13" y="13"/>
                </a:cxn>
                <a:cxn ang="0">
                  <a:pos x="22" y="1"/>
                </a:cxn>
                <a:cxn ang="0">
                  <a:pos x="46" y="0"/>
                </a:cxn>
                <a:cxn ang="0">
                  <a:pos x="73" y="12"/>
                </a:cxn>
                <a:cxn ang="0">
                  <a:pos x="89" y="24"/>
                </a:cxn>
                <a:cxn ang="0">
                  <a:pos x="109" y="27"/>
                </a:cxn>
                <a:cxn ang="0">
                  <a:pos x="122" y="17"/>
                </a:cxn>
                <a:cxn ang="0">
                  <a:pos x="135" y="10"/>
                </a:cxn>
                <a:cxn ang="0">
                  <a:pos x="149" y="17"/>
                </a:cxn>
                <a:cxn ang="0">
                  <a:pos x="148" y="26"/>
                </a:cxn>
                <a:cxn ang="0">
                  <a:pos x="140" y="43"/>
                </a:cxn>
                <a:cxn ang="0">
                  <a:pos x="141" y="129"/>
                </a:cxn>
                <a:cxn ang="0">
                  <a:pos x="150" y="147"/>
                </a:cxn>
              </a:cxnLst>
              <a:rect l="0" t="0" r="r" b="b"/>
              <a:pathLst>
                <a:path w="156" h="217">
                  <a:moveTo>
                    <a:pt x="150" y="147"/>
                  </a:moveTo>
                  <a:cubicBezTo>
                    <a:pt x="147" y="150"/>
                    <a:pt x="142" y="154"/>
                    <a:pt x="138" y="152"/>
                  </a:cubicBezTo>
                  <a:cubicBezTo>
                    <a:pt x="138" y="157"/>
                    <a:pt x="137" y="165"/>
                    <a:pt x="131" y="164"/>
                  </a:cubicBezTo>
                  <a:cubicBezTo>
                    <a:pt x="127" y="165"/>
                    <a:pt x="125" y="172"/>
                    <a:pt x="126" y="177"/>
                  </a:cubicBezTo>
                  <a:cubicBezTo>
                    <a:pt x="123" y="184"/>
                    <a:pt x="118" y="191"/>
                    <a:pt x="115" y="198"/>
                  </a:cubicBezTo>
                  <a:cubicBezTo>
                    <a:pt x="117" y="203"/>
                    <a:pt x="114" y="209"/>
                    <a:pt x="110" y="212"/>
                  </a:cubicBezTo>
                  <a:cubicBezTo>
                    <a:pt x="106" y="217"/>
                    <a:pt x="103" y="209"/>
                    <a:pt x="99" y="207"/>
                  </a:cubicBezTo>
                  <a:cubicBezTo>
                    <a:pt x="93" y="200"/>
                    <a:pt x="85" y="195"/>
                    <a:pt x="79" y="187"/>
                  </a:cubicBezTo>
                  <a:cubicBezTo>
                    <a:pt x="79" y="183"/>
                    <a:pt x="81" y="176"/>
                    <a:pt x="75" y="174"/>
                  </a:cubicBezTo>
                  <a:cubicBezTo>
                    <a:pt x="54" y="159"/>
                    <a:pt x="33" y="144"/>
                    <a:pt x="12" y="130"/>
                  </a:cubicBezTo>
                  <a:cubicBezTo>
                    <a:pt x="8" y="129"/>
                    <a:pt x="0" y="132"/>
                    <a:pt x="0" y="128"/>
                  </a:cubicBezTo>
                  <a:cubicBezTo>
                    <a:pt x="6" y="115"/>
                    <a:pt x="9" y="99"/>
                    <a:pt x="19" y="89"/>
                  </a:cubicBezTo>
                  <a:cubicBezTo>
                    <a:pt x="26" y="82"/>
                    <a:pt x="34" y="71"/>
                    <a:pt x="31" y="58"/>
                  </a:cubicBezTo>
                  <a:cubicBezTo>
                    <a:pt x="29" y="47"/>
                    <a:pt x="19" y="39"/>
                    <a:pt x="20" y="26"/>
                  </a:cubicBezTo>
                  <a:cubicBezTo>
                    <a:pt x="20" y="21"/>
                    <a:pt x="14" y="18"/>
                    <a:pt x="13" y="13"/>
                  </a:cubicBezTo>
                  <a:cubicBezTo>
                    <a:pt x="16" y="9"/>
                    <a:pt x="18" y="2"/>
                    <a:pt x="22" y="1"/>
                  </a:cubicBezTo>
                  <a:cubicBezTo>
                    <a:pt x="30" y="3"/>
                    <a:pt x="38" y="0"/>
                    <a:pt x="46" y="0"/>
                  </a:cubicBezTo>
                  <a:cubicBezTo>
                    <a:pt x="55" y="2"/>
                    <a:pt x="65" y="4"/>
                    <a:pt x="73" y="12"/>
                  </a:cubicBezTo>
                  <a:cubicBezTo>
                    <a:pt x="78" y="15"/>
                    <a:pt x="83" y="22"/>
                    <a:pt x="89" y="24"/>
                  </a:cubicBezTo>
                  <a:cubicBezTo>
                    <a:pt x="96" y="24"/>
                    <a:pt x="102" y="26"/>
                    <a:pt x="109" y="27"/>
                  </a:cubicBezTo>
                  <a:cubicBezTo>
                    <a:pt x="115" y="30"/>
                    <a:pt x="117" y="21"/>
                    <a:pt x="122" y="17"/>
                  </a:cubicBezTo>
                  <a:cubicBezTo>
                    <a:pt x="126" y="15"/>
                    <a:pt x="131" y="11"/>
                    <a:pt x="135" y="10"/>
                  </a:cubicBezTo>
                  <a:cubicBezTo>
                    <a:pt x="140" y="13"/>
                    <a:pt x="143" y="17"/>
                    <a:pt x="149" y="17"/>
                  </a:cubicBezTo>
                  <a:cubicBezTo>
                    <a:pt x="156" y="15"/>
                    <a:pt x="150" y="22"/>
                    <a:pt x="148" y="26"/>
                  </a:cubicBezTo>
                  <a:cubicBezTo>
                    <a:pt x="146" y="32"/>
                    <a:pt x="142" y="37"/>
                    <a:pt x="140" y="43"/>
                  </a:cubicBezTo>
                  <a:cubicBezTo>
                    <a:pt x="140" y="72"/>
                    <a:pt x="140" y="100"/>
                    <a:pt x="141" y="129"/>
                  </a:cubicBezTo>
                  <a:cubicBezTo>
                    <a:pt x="144" y="135"/>
                    <a:pt x="147" y="141"/>
                    <a:pt x="150" y="14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6" name="Freeform 2875"/>
            <p:cNvSpPr>
              <a:spLocks/>
            </p:cNvSpPr>
            <p:nvPr/>
          </p:nvSpPr>
          <p:spPr bwMode="auto">
            <a:xfrm>
              <a:off x="2842746" y="4182882"/>
              <a:ext cx="100774" cy="128259"/>
            </a:xfrm>
            <a:custGeom>
              <a:avLst/>
              <a:gdLst/>
              <a:ahLst/>
              <a:cxnLst>
                <a:cxn ang="0">
                  <a:pos x="25" y="2"/>
                </a:cxn>
                <a:cxn ang="0">
                  <a:pos x="85" y="1"/>
                </a:cxn>
                <a:cxn ang="0">
                  <a:pos x="151" y="47"/>
                </a:cxn>
                <a:cxn ang="0">
                  <a:pos x="154" y="61"/>
                </a:cxn>
                <a:cxn ang="0">
                  <a:pos x="180" y="85"/>
                </a:cxn>
                <a:cxn ang="0">
                  <a:pos x="174" y="116"/>
                </a:cxn>
                <a:cxn ang="0">
                  <a:pos x="182" y="131"/>
                </a:cxn>
                <a:cxn ang="0">
                  <a:pos x="184" y="144"/>
                </a:cxn>
                <a:cxn ang="0">
                  <a:pos x="185" y="157"/>
                </a:cxn>
                <a:cxn ang="0">
                  <a:pos x="184" y="179"/>
                </a:cxn>
                <a:cxn ang="0">
                  <a:pos x="194" y="205"/>
                </a:cxn>
                <a:cxn ang="0">
                  <a:pos x="202" y="215"/>
                </a:cxn>
                <a:cxn ang="0">
                  <a:pos x="180" y="229"/>
                </a:cxn>
                <a:cxn ang="0">
                  <a:pos x="164" y="235"/>
                </a:cxn>
                <a:cxn ang="0">
                  <a:pos x="155" y="236"/>
                </a:cxn>
                <a:cxn ang="0">
                  <a:pos x="145" y="243"/>
                </a:cxn>
                <a:cxn ang="0">
                  <a:pos x="128" y="242"/>
                </a:cxn>
                <a:cxn ang="0">
                  <a:pos x="117" y="238"/>
                </a:cxn>
                <a:cxn ang="0">
                  <a:pos x="95" y="239"/>
                </a:cxn>
                <a:cxn ang="0">
                  <a:pos x="87" y="201"/>
                </a:cxn>
                <a:cxn ang="0">
                  <a:pos x="75" y="195"/>
                </a:cxn>
                <a:cxn ang="0">
                  <a:pos x="64" y="188"/>
                </a:cxn>
                <a:cxn ang="0">
                  <a:pos x="37" y="174"/>
                </a:cxn>
                <a:cxn ang="0">
                  <a:pos x="25" y="162"/>
                </a:cxn>
                <a:cxn ang="0">
                  <a:pos x="11" y="130"/>
                </a:cxn>
                <a:cxn ang="0">
                  <a:pos x="5" y="109"/>
                </a:cxn>
                <a:cxn ang="0">
                  <a:pos x="2" y="84"/>
                </a:cxn>
                <a:cxn ang="0">
                  <a:pos x="15" y="75"/>
                </a:cxn>
                <a:cxn ang="0">
                  <a:pos x="29" y="51"/>
                </a:cxn>
                <a:cxn ang="0">
                  <a:pos x="21" y="42"/>
                </a:cxn>
                <a:cxn ang="0">
                  <a:pos x="26" y="31"/>
                </a:cxn>
                <a:cxn ang="0">
                  <a:pos x="27" y="15"/>
                </a:cxn>
                <a:cxn ang="0">
                  <a:pos x="25" y="2"/>
                </a:cxn>
              </a:cxnLst>
              <a:rect l="0" t="0" r="r" b="b"/>
              <a:pathLst>
                <a:path w="204" h="245">
                  <a:moveTo>
                    <a:pt x="25" y="2"/>
                  </a:moveTo>
                  <a:cubicBezTo>
                    <a:pt x="45" y="0"/>
                    <a:pt x="65" y="2"/>
                    <a:pt x="85" y="1"/>
                  </a:cubicBezTo>
                  <a:cubicBezTo>
                    <a:pt x="107" y="16"/>
                    <a:pt x="129" y="32"/>
                    <a:pt x="151" y="47"/>
                  </a:cubicBezTo>
                  <a:cubicBezTo>
                    <a:pt x="154" y="52"/>
                    <a:pt x="149" y="59"/>
                    <a:pt x="154" y="61"/>
                  </a:cubicBezTo>
                  <a:cubicBezTo>
                    <a:pt x="163" y="69"/>
                    <a:pt x="172" y="77"/>
                    <a:pt x="180" y="85"/>
                  </a:cubicBezTo>
                  <a:cubicBezTo>
                    <a:pt x="177" y="95"/>
                    <a:pt x="174" y="105"/>
                    <a:pt x="174" y="116"/>
                  </a:cubicBezTo>
                  <a:cubicBezTo>
                    <a:pt x="175" y="122"/>
                    <a:pt x="179" y="127"/>
                    <a:pt x="182" y="131"/>
                  </a:cubicBezTo>
                  <a:cubicBezTo>
                    <a:pt x="187" y="134"/>
                    <a:pt x="187" y="139"/>
                    <a:pt x="184" y="144"/>
                  </a:cubicBezTo>
                  <a:cubicBezTo>
                    <a:pt x="182" y="149"/>
                    <a:pt x="180" y="155"/>
                    <a:pt x="185" y="157"/>
                  </a:cubicBezTo>
                  <a:cubicBezTo>
                    <a:pt x="184" y="164"/>
                    <a:pt x="182" y="172"/>
                    <a:pt x="184" y="179"/>
                  </a:cubicBezTo>
                  <a:cubicBezTo>
                    <a:pt x="186" y="189"/>
                    <a:pt x="186" y="201"/>
                    <a:pt x="194" y="205"/>
                  </a:cubicBezTo>
                  <a:cubicBezTo>
                    <a:pt x="196" y="208"/>
                    <a:pt x="204" y="211"/>
                    <a:pt x="202" y="215"/>
                  </a:cubicBezTo>
                  <a:cubicBezTo>
                    <a:pt x="195" y="221"/>
                    <a:pt x="189" y="227"/>
                    <a:pt x="180" y="229"/>
                  </a:cubicBezTo>
                  <a:cubicBezTo>
                    <a:pt x="175" y="231"/>
                    <a:pt x="170" y="238"/>
                    <a:pt x="164" y="235"/>
                  </a:cubicBezTo>
                  <a:cubicBezTo>
                    <a:pt x="161" y="230"/>
                    <a:pt x="157" y="229"/>
                    <a:pt x="155" y="236"/>
                  </a:cubicBezTo>
                  <a:cubicBezTo>
                    <a:pt x="153" y="242"/>
                    <a:pt x="149" y="245"/>
                    <a:pt x="145" y="243"/>
                  </a:cubicBezTo>
                  <a:cubicBezTo>
                    <a:pt x="139" y="242"/>
                    <a:pt x="133" y="245"/>
                    <a:pt x="128" y="242"/>
                  </a:cubicBezTo>
                  <a:cubicBezTo>
                    <a:pt x="124" y="239"/>
                    <a:pt x="122" y="232"/>
                    <a:pt x="117" y="238"/>
                  </a:cubicBezTo>
                  <a:cubicBezTo>
                    <a:pt x="111" y="244"/>
                    <a:pt x="102" y="238"/>
                    <a:pt x="95" y="239"/>
                  </a:cubicBezTo>
                  <a:cubicBezTo>
                    <a:pt x="90" y="227"/>
                    <a:pt x="94" y="212"/>
                    <a:pt x="87" y="201"/>
                  </a:cubicBezTo>
                  <a:cubicBezTo>
                    <a:pt x="83" y="196"/>
                    <a:pt x="79" y="195"/>
                    <a:pt x="75" y="195"/>
                  </a:cubicBezTo>
                  <a:cubicBezTo>
                    <a:pt x="70" y="196"/>
                    <a:pt x="68" y="189"/>
                    <a:pt x="64" y="188"/>
                  </a:cubicBezTo>
                  <a:cubicBezTo>
                    <a:pt x="55" y="184"/>
                    <a:pt x="46" y="179"/>
                    <a:pt x="37" y="174"/>
                  </a:cubicBezTo>
                  <a:cubicBezTo>
                    <a:pt x="32" y="173"/>
                    <a:pt x="28" y="167"/>
                    <a:pt x="25" y="162"/>
                  </a:cubicBezTo>
                  <a:cubicBezTo>
                    <a:pt x="22" y="151"/>
                    <a:pt x="19" y="138"/>
                    <a:pt x="11" y="130"/>
                  </a:cubicBezTo>
                  <a:cubicBezTo>
                    <a:pt x="6" y="125"/>
                    <a:pt x="3" y="117"/>
                    <a:pt x="5" y="109"/>
                  </a:cubicBezTo>
                  <a:cubicBezTo>
                    <a:pt x="5" y="101"/>
                    <a:pt x="0" y="93"/>
                    <a:pt x="2" y="84"/>
                  </a:cubicBezTo>
                  <a:cubicBezTo>
                    <a:pt x="6" y="81"/>
                    <a:pt x="13" y="82"/>
                    <a:pt x="15" y="75"/>
                  </a:cubicBezTo>
                  <a:cubicBezTo>
                    <a:pt x="19" y="67"/>
                    <a:pt x="22" y="57"/>
                    <a:pt x="29" y="51"/>
                  </a:cubicBezTo>
                  <a:cubicBezTo>
                    <a:pt x="31" y="44"/>
                    <a:pt x="23" y="46"/>
                    <a:pt x="21" y="42"/>
                  </a:cubicBezTo>
                  <a:cubicBezTo>
                    <a:pt x="22" y="37"/>
                    <a:pt x="21" y="30"/>
                    <a:pt x="26" y="31"/>
                  </a:cubicBezTo>
                  <a:cubicBezTo>
                    <a:pt x="32" y="29"/>
                    <a:pt x="29" y="20"/>
                    <a:pt x="27" y="15"/>
                  </a:cubicBezTo>
                  <a:cubicBezTo>
                    <a:pt x="26" y="11"/>
                    <a:pt x="25" y="6"/>
                    <a:pt x="25" y="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7" name="Freeform 2876"/>
            <p:cNvSpPr>
              <a:spLocks/>
            </p:cNvSpPr>
            <p:nvPr/>
          </p:nvSpPr>
          <p:spPr bwMode="auto">
            <a:xfrm>
              <a:off x="2687004" y="4369773"/>
              <a:ext cx="119098" cy="141084"/>
            </a:xfrm>
            <a:custGeom>
              <a:avLst/>
              <a:gdLst/>
              <a:ahLst/>
              <a:cxnLst>
                <a:cxn ang="0">
                  <a:pos x="146" y="183"/>
                </a:cxn>
                <a:cxn ang="0">
                  <a:pos x="147" y="261"/>
                </a:cxn>
                <a:cxn ang="0">
                  <a:pos x="134" y="273"/>
                </a:cxn>
                <a:cxn ang="0">
                  <a:pos x="119" y="272"/>
                </a:cxn>
                <a:cxn ang="0">
                  <a:pos x="105" y="269"/>
                </a:cxn>
                <a:cxn ang="0">
                  <a:pos x="99" y="256"/>
                </a:cxn>
                <a:cxn ang="0">
                  <a:pos x="89" y="261"/>
                </a:cxn>
                <a:cxn ang="0">
                  <a:pos x="79" y="260"/>
                </a:cxn>
                <a:cxn ang="0">
                  <a:pos x="65" y="235"/>
                </a:cxn>
                <a:cxn ang="0">
                  <a:pos x="61" y="216"/>
                </a:cxn>
                <a:cxn ang="0">
                  <a:pos x="57" y="201"/>
                </a:cxn>
                <a:cxn ang="0">
                  <a:pos x="56" y="179"/>
                </a:cxn>
                <a:cxn ang="0">
                  <a:pos x="49" y="148"/>
                </a:cxn>
                <a:cxn ang="0">
                  <a:pos x="55" y="139"/>
                </a:cxn>
                <a:cxn ang="0">
                  <a:pos x="51" y="128"/>
                </a:cxn>
                <a:cxn ang="0">
                  <a:pos x="35" y="97"/>
                </a:cxn>
                <a:cxn ang="0">
                  <a:pos x="6" y="36"/>
                </a:cxn>
                <a:cxn ang="0">
                  <a:pos x="1" y="10"/>
                </a:cxn>
                <a:cxn ang="0">
                  <a:pos x="12" y="11"/>
                </a:cxn>
                <a:cxn ang="0">
                  <a:pos x="29" y="3"/>
                </a:cxn>
                <a:cxn ang="0">
                  <a:pos x="48" y="12"/>
                </a:cxn>
                <a:cxn ang="0">
                  <a:pos x="118" y="13"/>
                </a:cxn>
                <a:cxn ang="0">
                  <a:pos x="130" y="22"/>
                </a:cxn>
                <a:cxn ang="0">
                  <a:pos x="155" y="23"/>
                </a:cxn>
                <a:cxn ang="0">
                  <a:pos x="176" y="25"/>
                </a:cxn>
                <a:cxn ang="0">
                  <a:pos x="223" y="13"/>
                </a:cxn>
                <a:cxn ang="0">
                  <a:pos x="239" y="20"/>
                </a:cxn>
                <a:cxn ang="0">
                  <a:pos x="227" y="24"/>
                </a:cxn>
                <a:cxn ang="0">
                  <a:pos x="214" y="35"/>
                </a:cxn>
                <a:cxn ang="0">
                  <a:pos x="204" y="28"/>
                </a:cxn>
                <a:cxn ang="0">
                  <a:pos x="166" y="34"/>
                </a:cxn>
                <a:cxn ang="0">
                  <a:pos x="166" y="117"/>
                </a:cxn>
                <a:cxn ang="0">
                  <a:pos x="147" y="118"/>
                </a:cxn>
                <a:cxn ang="0">
                  <a:pos x="146" y="183"/>
                </a:cxn>
              </a:cxnLst>
              <a:rect l="0" t="0" r="r" b="b"/>
              <a:pathLst>
                <a:path w="239" h="275">
                  <a:moveTo>
                    <a:pt x="146" y="183"/>
                  </a:moveTo>
                  <a:cubicBezTo>
                    <a:pt x="146" y="209"/>
                    <a:pt x="147" y="235"/>
                    <a:pt x="147" y="261"/>
                  </a:cubicBezTo>
                  <a:cubicBezTo>
                    <a:pt x="144" y="266"/>
                    <a:pt x="137" y="268"/>
                    <a:pt x="134" y="273"/>
                  </a:cubicBezTo>
                  <a:cubicBezTo>
                    <a:pt x="129" y="275"/>
                    <a:pt x="124" y="271"/>
                    <a:pt x="119" y="272"/>
                  </a:cubicBezTo>
                  <a:cubicBezTo>
                    <a:pt x="114" y="272"/>
                    <a:pt x="108" y="275"/>
                    <a:pt x="105" y="269"/>
                  </a:cubicBezTo>
                  <a:cubicBezTo>
                    <a:pt x="106" y="263"/>
                    <a:pt x="104" y="258"/>
                    <a:pt x="99" y="256"/>
                  </a:cubicBezTo>
                  <a:cubicBezTo>
                    <a:pt x="95" y="251"/>
                    <a:pt x="91" y="256"/>
                    <a:pt x="89" y="261"/>
                  </a:cubicBezTo>
                  <a:cubicBezTo>
                    <a:pt x="86" y="265"/>
                    <a:pt x="82" y="266"/>
                    <a:pt x="79" y="260"/>
                  </a:cubicBezTo>
                  <a:cubicBezTo>
                    <a:pt x="73" y="253"/>
                    <a:pt x="66" y="246"/>
                    <a:pt x="65" y="235"/>
                  </a:cubicBezTo>
                  <a:cubicBezTo>
                    <a:pt x="63" y="229"/>
                    <a:pt x="59" y="223"/>
                    <a:pt x="61" y="216"/>
                  </a:cubicBezTo>
                  <a:cubicBezTo>
                    <a:pt x="61" y="211"/>
                    <a:pt x="57" y="207"/>
                    <a:pt x="57" y="201"/>
                  </a:cubicBezTo>
                  <a:cubicBezTo>
                    <a:pt x="55" y="194"/>
                    <a:pt x="59" y="186"/>
                    <a:pt x="56" y="179"/>
                  </a:cubicBezTo>
                  <a:cubicBezTo>
                    <a:pt x="52" y="169"/>
                    <a:pt x="51" y="158"/>
                    <a:pt x="49" y="148"/>
                  </a:cubicBezTo>
                  <a:cubicBezTo>
                    <a:pt x="55" y="150"/>
                    <a:pt x="57" y="146"/>
                    <a:pt x="55" y="139"/>
                  </a:cubicBezTo>
                  <a:cubicBezTo>
                    <a:pt x="57" y="131"/>
                    <a:pt x="50" y="136"/>
                    <a:pt x="51" y="128"/>
                  </a:cubicBezTo>
                  <a:cubicBezTo>
                    <a:pt x="47" y="117"/>
                    <a:pt x="38" y="109"/>
                    <a:pt x="35" y="97"/>
                  </a:cubicBezTo>
                  <a:cubicBezTo>
                    <a:pt x="26" y="76"/>
                    <a:pt x="19" y="54"/>
                    <a:pt x="6" y="36"/>
                  </a:cubicBezTo>
                  <a:cubicBezTo>
                    <a:pt x="3" y="28"/>
                    <a:pt x="0" y="19"/>
                    <a:pt x="1" y="10"/>
                  </a:cubicBezTo>
                  <a:cubicBezTo>
                    <a:pt x="4" y="4"/>
                    <a:pt x="8" y="8"/>
                    <a:pt x="12" y="11"/>
                  </a:cubicBezTo>
                  <a:cubicBezTo>
                    <a:pt x="17" y="7"/>
                    <a:pt x="23" y="0"/>
                    <a:pt x="29" y="3"/>
                  </a:cubicBezTo>
                  <a:cubicBezTo>
                    <a:pt x="34" y="10"/>
                    <a:pt x="41" y="13"/>
                    <a:pt x="48" y="12"/>
                  </a:cubicBezTo>
                  <a:cubicBezTo>
                    <a:pt x="71" y="12"/>
                    <a:pt x="95" y="12"/>
                    <a:pt x="118" y="13"/>
                  </a:cubicBezTo>
                  <a:cubicBezTo>
                    <a:pt x="123" y="13"/>
                    <a:pt x="125" y="22"/>
                    <a:pt x="130" y="22"/>
                  </a:cubicBezTo>
                  <a:cubicBezTo>
                    <a:pt x="138" y="23"/>
                    <a:pt x="147" y="21"/>
                    <a:pt x="155" y="23"/>
                  </a:cubicBezTo>
                  <a:cubicBezTo>
                    <a:pt x="161" y="28"/>
                    <a:pt x="169" y="23"/>
                    <a:pt x="176" y="25"/>
                  </a:cubicBezTo>
                  <a:cubicBezTo>
                    <a:pt x="191" y="22"/>
                    <a:pt x="207" y="17"/>
                    <a:pt x="223" y="13"/>
                  </a:cubicBezTo>
                  <a:cubicBezTo>
                    <a:pt x="227" y="18"/>
                    <a:pt x="235" y="13"/>
                    <a:pt x="239" y="20"/>
                  </a:cubicBezTo>
                  <a:cubicBezTo>
                    <a:pt x="237" y="23"/>
                    <a:pt x="231" y="24"/>
                    <a:pt x="227" y="24"/>
                  </a:cubicBezTo>
                  <a:cubicBezTo>
                    <a:pt x="221" y="24"/>
                    <a:pt x="219" y="34"/>
                    <a:pt x="214" y="35"/>
                  </a:cubicBezTo>
                  <a:cubicBezTo>
                    <a:pt x="211" y="31"/>
                    <a:pt x="209" y="25"/>
                    <a:pt x="204" y="28"/>
                  </a:cubicBezTo>
                  <a:cubicBezTo>
                    <a:pt x="191" y="30"/>
                    <a:pt x="179" y="34"/>
                    <a:pt x="166" y="34"/>
                  </a:cubicBezTo>
                  <a:cubicBezTo>
                    <a:pt x="167" y="61"/>
                    <a:pt x="165" y="89"/>
                    <a:pt x="166" y="117"/>
                  </a:cubicBezTo>
                  <a:cubicBezTo>
                    <a:pt x="160" y="118"/>
                    <a:pt x="153" y="117"/>
                    <a:pt x="147" y="118"/>
                  </a:cubicBezTo>
                  <a:cubicBezTo>
                    <a:pt x="146" y="140"/>
                    <a:pt x="146" y="161"/>
                    <a:pt x="146" y="183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8" name="Freeform 2877"/>
            <p:cNvSpPr>
              <a:spLocks/>
            </p:cNvSpPr>
            <p:nvPr/>
          </p:nvSpPr>
          <p:spPr bwMode="auto">
            <a:xfrm>
              <a:off x="2873894" y="4283656"/>
              <a:ext cx="27485" cy="87949"/>
            </a:xfrm>
            <a:custGeom>
              <a:avLst/>
              <a:gdLst/>
              <a:ahLst/>
              <a:cxnLst>
                <a:cxn ang="0">
                  <a:pos x="33" y="44"/>
                </a:cxn>
                <a:cxn ang="0">
                  <a:pos x="32" y="68"/>
                </a:cxn>
                <a:cxn ang="0">
                  <a:pos x="40" y="91"/>
                </a:cxn>
                <a:cxn ang="0">
                  <a:pos x="57" y="114"/>
                </a:cxn>
                <a:cxn ang="0">
                  <a:pos x="57" y="142"/>
                </a:cxn>
                <a:cxn ang="0">
                  <a:pos x="48" y="150"/>
                </a:cxn>
                <a:cxn ang="0">
                  <a:pos x="46" y="170"/>
                </a:cxn>
                <a:cxn ang="0">
                  <a:pos x="30" y="147"/>
                </a:cxn>
                <a:cxn ang="0">
                  <a:pos x="33" y="130"/>
                </a:cxn>
                <a:cxn ang="0">
                  <a:pos x="30" y="111"/>
                </a:cxn>
                <a:cxn ang="0">
                  <a:pos x="17" y="112"/>
                </a:cxn>
                <a:cxn ang="0">
                  <a:pos x="6" y="99"/>
                </a:cxn>
                <a:cxn ang="0">
                  <a:pos x="2" y="85"/>
                </a:cxn>
                <a:cxn ang="0">
                  <a:pos x="8" y="69"/>
                </a:cxn>
                <a:cxn ang="0">
                  <a:pos x="17" y="60"/>
                </a:cxn>
                <a:cxn ang="0">
                  <a:pos x="10" y="50"/>
                </a:cxn>
                <a:cxn ang="0">
                  <a:pos x="11" y="27"/>
                </a:cxn>
                <a:cxn ang="0">
                  <a:pos x="17" y="16"/>
                </a:cxn>
                <a:cxn ang="0">
                  <a:pos x="10" y="0"/>
                </a:cxn>
                <a:cxn ang="0">
                  <a:pos x="24" y="5"/>
                </a:cxn>
                <a:cxn ang="0">
                  <a:pos x="32" y="42"/>
                </a:cxn>
                <a:cxn ang="0">
                  <a:pos x="33" y="44"/>
                </a:cxn>
              </a:cxnLst>
              <a:rect l="0" t="0" r="r" b="b"/>
              <a:pathLst>
                <a:path w="59" h="170">
                  <a:moveTo>
                    <a:pt x="33" y="44"/>
                  </a:moveTo>
                  <a:cubicBezTo>
                    <a:pt x="32" y="52"/>
                    <a:pt x="29" y="60"/>
                    <a:pt x="32" y="68"/>
                  </a:cubicBezTo>
                  <a:cubicBezTo>
                    <a:pt x="34" y="76"/>
                    <a:pt x="33" y="87"/>
                    <a:pt x="40" y="91"/>
                  </a:cubicBezTo>
                  <a:cubicBezTo>
                    <a:pt x="46" y="97"/>
                    <a:pt x="53" y="104"/>
                    <a:pt x="57" y="114"/>
                  </a:cubicBezTo>
                  <a:cubicBezTo>
                    <a:pt x="59" y="123"/>
                    <a:pt x="57" y="132"/>
                    <a:pt x="57" y="142"/>
                  </a:cubicBezTo>
                  <a:cubicBezTo>
                    <a:pt x="58" y="149"/>
                    <a:pt x="51" y="148"/>
                    <a:pt x="48" y="150"/>
                  </a:cubicBezTo>
                  <a:cubicBezTo>
                    <a:pt x="44" y="155"/>
                    <a:pt x="49" y="164"/>
                    <a:pt x="46" y="170"/>
                  </a:cubicBezTo>
                  <a:cubicBezTo>
                    <a:pt x="38" y="165"/>
                    <a:pt x="35" y="154"/>
                    <a:pt x="30" y="147"/>
                  </a:cubicBezTo>
                  <a:cubicBezTo>
                    <a:pt x="25" y="140"/>
                    <a:pt x="34" y="137"/>
                    <a:pt x="33" y="130"/>
                  </a:cubicBezTo>
                  <a:cubicBezTo>
                    <a:pt x="33" y="123"/>
                    <a:pt x="34" y="115"/>
                    <a:pt x="30" y="111"/>
                  </a:cubicBezTo>
                  <a:cubicBezTo>
                    <a:pt x="26" y="109"/>
                    <a:pt x="21" y="112"/>
                    <a:pt x="17" y="112"/>
                  </a:cubicBezTo>
                  <a:cubicBezTo>
                    <a:pt x="12" y="108"/>
                    <a:pt x="12" y="99"/>
                    <a:pt x="6" y="99"/>
                  </a:cubicBezTo>
                  <a:cubicBezTo>
                    <a:pt x="3" y="96"/>
                    <a:pt x="0" y="90"/>
                    <a:pt x="2" y="85"/>
                  </a:cubicBezTo>
                  <a:cubicBezTo>
                    <a:pt x="5" y="80"/>
                    <a:pt x="2" y="70"/>
                    <a:pt x="8" y="69"/>
                  </a:cubicBezTo>
                  <a:cubicBezTo>
                    <a:pt x="11" y="67"/>
                    <a:pt x="18" y="66"/>
                    <a:pt x="17" y="60"/>
                  </a:cubicBezTo>
                  <a:cubicBezTo>
                    <a:pt x="14" y="58"/>
                    <a:pt x="9" y="56"/>
                    <a:pt x="10" y="50"/>
                  </a:cubicBezTo>
                  <a:cubicBezTo>
                    <a:pt x="11" y="43"/>
                    <a:pt x="11" y="35"/>
                    <a:pt x="11" y="27"/>
                  </a:cubicBezTo>
                  <a:cubicBezTo>
                    <a:pt x="14" y="26"/>
                    <a:pt x="20" y="22"/>
                    <a:pt x="17" y="16"/>
                  </a:cubicBezTo>
                  <a:cubicBezTo>
                    <a:pt x="15" y="10"/>
                    <a:pt x="12" y="5"/>
                    <a:pt x="10" y="0"/>
                  </a:cubicBezTo>
                  <a:cubicBezTo>
                    <a:pt x="15" y="0"/>
                    <a:pt x="20" y="0"/>
                    <a:pt x="24" y="5"/>
                  </a:cubicBezTo>
                  <a:cubicBezTo>
                    <a:pt x="32" y="14"/>
                    <a:pt x="28" y="30"/>
                    <a:pt x="32" y="42"/>
                  </a:cubicBezTo>
                  <a:cubicBezTo>
                    <a:pt x="33" y="43"/>
                    <a:pt x="33" y="43"/>
                    <a:pt x="33" y="4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9" name="Freeform 2878"/>
            <p:cNvSpPr>
              <a:spLocks/>
            </p:cNvSpPr>
            <p:nvPr/>
          </p:nvSpPr>
          <p:spPr bwMode="auto">
            <a:xfrm>
              <a:off x="2824424" y="4509026"/>
              <a:ext cx="21987" cy="23819"/>
            </a:xfrm>
            <a:custGeom>
              <a:avLst/>
              <a:gdLst/>
              <a:ahLst/>
              <a:cxnLst>
                <a:cxn ang="0">
                  <a:pos x="14" y="47"/>
                </a:cxn>
                <a:cxn ang="0">
                  <a:pos x="0" y="24"/>
                </a:cxn>
                <a:cxn ang="0">
                  <a:pos x="13" y="7"/>
                </a:cxn>
                <a:cxn ang="0">
                  <a:pos x="28" y="0"/>
                </a:cxn>
                <a:cxn ang="0">
                  <a:pos x="42" y="13"/>
                </a:cxn>
                <a:cxn ang="0">
                  <a:pos x="37" y="27"/>
                </a:cxn>
                <a:cxn ang="0">
                  <a:pos x="21" y="39"/>
                </a:cxn>
                <a:cxn ang="0">
                  <a:pos x="14" y="47"/>
                </a:cxn>
              </a:cxnLst>
              <a:rect l="0" t="0" r="r" b="b"/>
              <a:pathLst>
                <a:path w="44" h="48">
                  <a:moveTo>
                    <a:pt x="14" y="47"/>
                  </a:moveTo>
                  <a:cubicBezTo>
                    <a:pt x="8" y="41"/>
                    <a:pt x="2" y="33"/>
                    <a:pt x="0" y="24"/>
                  </a:cubicBezTo>
                  <a:cubicBezTo>
                    <a:pt x="5" y="20"/>
                    <a:pt x="8" y="12"/>
                    <a:pt x="13" y="7"/>
                  </a:cubicBezTo>
                  <a:cubicBezTo>
                    <a:pt x="17" y="4"/>
                    <a:pt x="23" y="2"/>
                    <a:pt x="28" y="0"/>
                  </a:cubicBezTo>
                  <a:cubicBezTo>
                    <a:pt x="33" y="4"/>
                    <a:pt x="37" y="9"/>
                    <a:pt x="42" y="13"/>
                  </a:cubicBezTo>
                  <a:cubicBezTo>
                    <a:pt x="44" y="18"/>
                    <a:pt x="38" y="22"/>
                    <a:pt x="37" y="27"/>
                  </a:cubicBezTo>
                  <a:cubicBezTo>
                    <a:pt x="35" y="36"/>
                    <a:pt x="26" y="34"/>
                    <a:pt x="21" y="39"/>
                  </a:cubicBezTo>
                  <a:cubicBezTo>
                    <a:pt x="17" y="40"/>
                    <a:pt x="19" y="48"/>
                    <a:pt x="14" y="4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0" name="Freeform 2879"/>
            <p:cNvSpPr>
              <a:spLocks/>
            </p:cNvSpPr>
            <p:nvPr/>
          </p:nvSpPr>
          <p:spPr bwMode="auto">
            <a:xfrm>
              <a:off x="2851908" y="4292818"/>
              <a:ext cx="97110" cy="196052"/>
            </a:xfrm>
            <a:custGeom>
              <a:avLst/>
              <a:gdLst/>
              <a:ahLst/>
              <a:cxnLst>
                <a:cxn ang="0">
                  <a:pos x="47" y="375"/>
                </a:cxn>
                <a:cxn ang="0">
                  <a:pos x="35" y="375"/>
                </a:cxn>
                <a:cxn ang="0">
                  <a:pos x="33" y="357"/>
                </a:cxn>
                <a:cxn ang="0">
                  <a:pos x="31" y="318"/>
                </a:cxn>
                <a:cxn ang="0">
                  <a:pos x="24" y="297"/>
                </a:cxn>
                <a:cxn ang="0">
                  <a:pos x="19" y="274"/>
                </a:cxn>
                <a:cxn ang="0">
                  <a:pos x="40" y="248"/>
                </a:cxn>
                <a:cxn ang="0">
                  <a:pos x="41" y="232"/>
                </a:cxn>
                <a:cxn ang="0">
                  <a:pos x="51" y="215"/>
                </a:cxn>
                <a:cxn ang="0">
                  <a:pos x="45" y="198"/>
                </a:cxn>
                <a:cxn ang="0">
                  <a:pos x="50" y="176"/>
                </a:cxn>
                <a:cxn ang="0">
                  <a:pos x="47" y="142"/>
                </a:cxn>
                <a:cxn ang="0">
                  <a:pos x="23" y="129"/>
                </a:cxn>
                <a:cxn ang="0">
                  <a:pos x="4" y="126"/>
                </a:cxn>
                <a:cxn ang="0">
                  <a:pos x="2" y="111"/>
                </a:cxn>
                <a:cxn ang="0">
                  <a:pos x="7" y="101"/>
                </a:cxn>
                <a:cxn ang="0">
                  <a:pos x="32" y="90"/>
                </a:cxn>
                <a:cxn ang="0">
                  <a:pos x="53" y="81"/>
                </a:cxn>
                <a:cxn ang="0">
                  <a:pos x="62" y="93"/>
                </a:cxn>
                <a:cxn ang="0">
                  <a:pos x="75" y="92"/>
                </a:cxn>
                <a:cxn ang="0">
                  <a:pos x="77" y="115"/>
                </a:cxn>
                <a:cxn ang="0">
                  <a:pos x="74" y="129"/>
                </a:cxn>
                <a:cxn ang="0">
                  <a:pos x="90" y="151"/>
                </a:cxn>
                <a:cxn ang="0">
                  <a:pos x="92" y="130"/>
                </a:cxn>
                <a:cxn ang="0">
                  <a:pos x="101" y="122"/>
                </a:cxn>
                <a:cxn ang="0">
                  <a:pos x="101" y="94"/>
                </a:cxn>
                <a:cxn ang="0">
                  <a:pos x="80" y="68"/>
                </a:cxn>
                <a:cxn ang="0">
                  <a:pos x="74" y="43"/>
                </a:cxn>
                <a:cxn ang="0">
                  <a:pos x="77" y="25"/>
                </a:cxn>
                <a:cxn ang="0">
                  <a:pos x="97" y="26"/>
                </a:cxn>
                <a:cxn ang="0">
                  <a:pos x="108" y="26"/>
                </a:cxn>
                <a:cxn ang="0">
                  <a:pos x="127" y="29"/>
                </a:cxn>
                <a:cxn ang="0">
                  <a:pos x="137" y="22"/>
                </a:cxn>
                <a:cxn ang="0">
                  <a:pos x="147" y="21"/>
                </a:cxn>
                <a:cxn ang="0">
                  <a:pos x="163" y="15"/>
                </a:cxn>
                <a:cxn ang="0">
                  <a:pos x="185" y="0"/>
                </a:cxn>
                <a:cxn ang="0">
                  <a:pos x="183" y="17"/>
                </a:cxn>
                <a:cxn ang="0">
                  <a:pos x="185" y="32"/>
                </a:cxn>
                <a:cxn ang="0">
                  <a:pos x="183" y="57"/>
                </a:cxn>
                <a:cxn ang="0">
                  <a:pos x="187" y="80"/>
                </a:cxn>
                <a:cxn ang="0">
                  <a:pos x="191" y="93"/>
                </a:cxn>
                <a:cxn ang="0">
                  <a:pos x="186" y="106"/>
                </a:cxn>
                <a:cxn ang="0">
                  <a:pos x="183" y="119"/>
                </a:cxn>
                <a:cxn ang="0">
                  <a:pos x="159" y="147"/>
                </a:cxn>
                <a:cxn ang="0">
                  <a:pos x="126" y="165"/>
                </a:cxn>
                <a:cxn ang="0">
                  <a:pos x="98" y="198"/>
                </a:cxn>
                <a:cxn ang="0">
                  <a:pos x="81" y="213"/>
                </a:cxn>
                <a:cxn ang="0">
                  <a:pos x="81" y="229"/>
                </a:cxn>
                <a:cxn ang="0">
                  <a:pos x="87" y="243"/>
                </a:cxn>
                <a:cxn ang="0">
                  <a:pos x="89" y="259"/>
                </a:cxn>
                <a:cxn ang="0">
                  <a:pos x="95" y="266"/>
                </a:cxn>
                <a:cxn ang="0">
                  <a:pos x="93" y="296"/>
                </a:cxn>
                <a:cxn ang="0">
                  <a:pos x="95" y="309"/>
                </a:cxn>
                <a:cxn ang="0">
                  <a:pos x="68" y="331"/>
                </a:cxn>
                <a:cxn ang="0">
                  <a:pos x="44" y="348"/>
                </a:cxn>
                <a:cxn ang="0">
                  <a:pos x="46" y="359"/>
                </a:cxn>
                <a:cxn ang="0">
                  <a:pos x="47" y="375"/>
                </a:cxn>
              </a:cxnLst>
              <a:rect l="0" t="0" r="r" b="b"/>
              <a:pathLst>
                <a:path w="193" h="376">
                  <a:moveTo>
                    <a:pt x="47" y="375"/>
                  </a:moveTo>
                  <a:cubicBezTo>
                    <a:pt x="43" y="374"/>
                    <a:pt x="38" y="376"/>
                    <a:pt x="35" y="375"/>
                  </a:cubicBezTo>
                  <a:cubicBezTo>
                    <a:pt x="34" y="369"/>
                    <a:pt x="31" y="363"/>
                    <a:pt x="33" y="357"/>
                  </a:cubicBezTo>
                  <a:cubicBezTo>
                    <a:pt x="30" y="344"/>
                    <a:pt x="34" y="331"/>
                    <a:pt x="31" y="318"/>
                  </a:cubicBezTo>
                  <a:cubicBezTo>
                    <a:pt x="30" y="311"/>
                    <a:pt x="27" y="304"/>
                    <a:pt x="24" y="297"/>
                  </a:cubicBezTo>
                  <a:cubicBezTo>
                    <a:pt x="22" y="290"/>
                    <a:pt x="22" y="281"/>
                    <a:pt x="19" y="274"/>
                  </a:cubicBezTo>
                  <a:cubicBezTo>
                    <a:pt x="26" y="266"/>
                    <a:pt x="33" y="257"/>
                    <a:pt x="40" y="248"/>
                  </a:cubicBezTo>
                  <a:cubicBezTo>
                    <a:pt x="40" y="243"/>
                    <a:pt x="39" y="237"/>
                    <a:pt x="41" y="232"/>
                  </a:cubicBezTo>
                  <a:cubicBezTo>
                    <a:pt x="43" y="226"/>
                    <a:pt x="50" y="223"/>
                    <a:pt x="51" y="215"/>
                  </a:cubicBezTo>
                  <a:cubicBezTo>
                    <a:pt x="48" y="210"/>
                    <a:pt x="45" y="204"/>
                    <a:pt x="45" y="198"/>
                  </a:cubicBezTo>
                  <a:cubicBezTo>
                    <a:pt x="41" y="189"/>
                    <a:pt x="53" y="184"/>
                    <a:pt x="50" y="176"/>
                  </a:cubicBezTo>
                  <a:cubicBezTo>
                    <a:pt x="48" y="165"/>
                    <a:pt x="50" y="153"/>
                    <a:pt x="47" y="142"/>
                  </a:cubicBezTo>
                  <a:cubicBezTo>
                    <a:pt x="40" y="135"/>
                    <a:pt x="30" y="135"/>
                    <a:pt x="23" y="129"/>
                  </a:cubicBezTo>
                  <a:cubicBezTo>
                    <a:pt x="17" y="125"/>
                    <a:pt x="11" y="126"/>
                    <a:pt x="4" y="126"/>
                  </a:cubicBezTo>
                  <a:cubicBezTo>
                    <a:pt x="2" y="122"/>
                    <a:pt x="4" y="116"/>
                    <a:pt x="2" y="111"/>
                  </a:cubicBezTo>
                  <a:cubicBezTo>
                    <a:pt x="0" y="106"/>
                    <a:pt x="2" y="100"/>
                    <a:pt x="7" y="101"/>
                  </a:cubicBezTo>
                  <a:cubicBezTo>
                    <a:pt x="16" y="98"/>
                    <a:pt x="24" y="94"/>
                    <a:pt x="32" y="90"/>
                  </a:cubicBezTo>
                  <a:cubicBezTo>
                    <a:pt x="39" y="88"/>
                    <a:pt x="46" y="83"/>
                    <a:pt x="53" y="81"/>
                  </a:cubicBezTo>
                  <a:cubicBezTo>
                    <a:pt x="56" y="84"/>
                    <a:pt x="58" y="92"/>
                    <a:pt x="62" y="93"/>
                  </a:cubicBezTo>
                  <a:cubicBezTo>
                    <a:pt x="66" y="92"/>
                    <a:pt x="71" y="90"/>
                    <a:pt x="75" y="92"/>
                  </a:cubicBezTo>
                  <a:cubicBezTo>
                    <a:pt x="78" y="99"/>
                    <a:pt x="78" y="108"/>
                    <a:pt x="77" y="115"/>
                  </a:cubicBezTo>
                  <a:cubicBezTo>
                    <a:pt x="74" y="119"/>
                    <a:pt x="70" y="124"/>
                    <a:pt x="74" y="129"/>
                  </a:cubicBezTo>
                  <a:cubicBezTo>
                    <a:pt x="80" y="136"/>
                    <a:pt x="83" y="147"/>
                    <a:pt x="90" y="151"/>
                  </a:cubicBezTo>
                  <a:cubicBezTo>
                    <a:pt x="93" y="145"/>
                    <a:pt x="87" y="135"/>
                    <a:pt x="92" y="130"/>
                  </a:cubicBezTo>
                  <a:cubicBezTo>
                    <a:pt x="97" y="130"/>
                    <a:pt x="102" y="128"/>
                    <a:pt x="101" y="122"/>
                  </a:cubicBezTo>
                  <a:cubicBezTo>
                    <a:pt x="101" y="112"/>
                    <a:pt x="103" y="103"/>
                    <a:pt x="101" y="94"/>
                  </a:cubicBezTo>
                  <a:cubicBezTo>
                    <a:pt x="96" y="83"/>
                    <a:pt x="87" y="75"/>
                    <a:pt x="80" y="68"/>
                  </a:cubicBezTo>
                  <a:cubicBezTo>
                    <a:pt x="76" y="60"/>
                    <a:pt x="77" y="51"/>
                    <a:pt x="74" y="43"/>
                  </a:cubicBezTo>
                  <a:cubicBezTo>
                    <a:pt x="75" y="37"/>
                    <a:pt x="76" y="31"/>
                    <a:pt x="77" y="25"/>
                  </a:cubicBezTo>
                  <a:cubicBezTo>
                    <a:pt x="84" y="24"/>
                    <a:pt x="91" y="29"/>
                    <a:pt x="97" y="26"/>
                  </a:cubicBezTo>
                  <a:cubicBezTo>
                    <a:pt x="101" y="22"/>
                    <a:pt x="105" y="19"/>
                    <a:pt x="108" y="26"/>
                  </a:cubicBezTo>
                  <a:cubicBezTo>
                    <a:pt x="113" y="31"/>
                    <a:pt x="120" y="28"/>
                    <a:pt x="127" y="29"/>
                  </a:cubicBezTo>
                  <a:cubicBezTo>
                    <a:pt x="131" y="31"/>
                    <a:pt x="135" y="27"/>
                    <a:pt x="137" y="22"/>
                  </a:cubicBezTo>
                  <a:cubicBezTo>
                    <a:pt x="139" y="15"/>
                    <a:pt x="143" y="17"/>
                    <a:pt x="147" y="21"/>
                  </a:cubicBezTo>
                  <a:cubicBezTo>
                    <a:pt x="152" y="24"/>
                    <a:pt x="158" y="16"/>
                    <a:pt x="163" y="15"/>
                  </a:cubicBezTo>
                  <a:cubicBezTo>
                    <a:pt x="172" y="13"/>
                    <a:pt x="178" y="6"/>
                    <a:pt x="185" y="0"/>
                  </a:cubicBezTo>
                  <a:cubicBezTo>
                    <a:pt x="189" y="5"/>
                    <a:pt x="187" y="12"/>
                    <a:pt x="183" y="17"/>
                  </a:cubicBezTo>
                  <a:cubicBezTo>
                    <a:pt x="181" y="22"/>
                    <a:pt x="185" y="27"/>
                    <a:pt x="185" y="32"/>
                  </a:cubicBezTo>
                  <a:cubicBezTo>
                    <a:pt x="184" y="40"/>
                    <a:pt x="189" y="50"/>
                    <a:pt x="183" y="57"/>
                  </a:cubicBezTo>
                  <a:cubicBezTo>
                    <a:pt x="187" y="64"/>
                    <a:pt x="188" y="72"/>
                    <a:pt x="187" y="80"/>
                  </a:cubicBezTo>
                  <a:cubicBezTo>
                    <a:pt x="188" y="85"/>
                    <a:pt x="186" y="93"/>
                    <a:pt x="191" y="93"/>
                  </a:cubicBezTo>
                  <a:cubicBezTo>
                    <a:pt x="193" y="97"/>
                    <a:pt x="189" y="103"/>
                    <a:pt x="186" y="106"/>
                  </a:cubicBezTo>
                  <a:cubicBezTo>
                    <a:pt x="188" y="110"/>
                    <a:pt x="187" y="115"/>
                    <a:pt x="183" y="119"/>
                  </a:cubicBezTo>
                  <a:cubicBezTo>
                    <a:pt x="176" y="129"/>
                    <a:pt x="170" y="141"/>
                    <a:pt x="159" y="147"/>
                  </a:cubicBezTo>
                  <a:cubicBezTo>
                    <a:pt x="149" y="155"/>
                    <a:pt x="137" y="158"/>
                    <a:pt x="126" y="165"/>
                  </a:cubicBezTo>
                  <a:cubicBezTo>
                    <a:pt x="115" y="174"/>
                    <a:pt x="109" y="190"/>
                    <a:pt x="98" y="198"/>
                  </a:cubicBezTo>
                  <a:cubicBezTo>
                    <a:pt x="92" y="203"/>
                    <a:pt x="87" y="209"/>
                    <a:pt x="81" y="213"/>
                  </a:cubicBezTo>
                  <a:cubicBezTo>
                    <a:pt x="81" y="218"/>
                    <a:pt x="80" y="224"/>
                    <a:pt x="81" y="229"/>
                  </a:cubicBezTo>
                  <a:cubicBezTo>
                    <a:pt x="84" y="232"/>
                    <a:pt x="90" y="237"/>
                    <a:pt x="87" y="243"/>
                  </a:cubicBezTo>
                  <a:cubicBezTo>
                    <a:pt x="85" y="248"/>
                    <a:pt x="89" y="254"/>
                    <a:pt x="89" y="259"/>
                  </a:cubicBezTo>
                  <a:cubicBezTo>
                    <a:pt x="90" y="264"/>
                    <a:pt x="91" y="272"/>
                    <a:pt x="95" y="266"/>
                  </a:cubicBezTo>
                  <a:cubicBezTo>
                    <a:pt x="96" y="276"/>
                    <a:pt x="95" y="286"/>
                    <a:pt x="93" y="296"/>
                  </a:cubicBezTo>
                  <a:cubicBezTo>
                    <a:pt x="89" y="303"/>
                    <a:pt x="96" y="304"/>
                    <a:pt x="95" y="309"/>
                  </a:cubicBezTo>
                  <a:cubicBezTo>
                    <a:pt x="90" y="322"/>
                    <a:pt x="79" y="328"/>
                    <a:pt x="68" y="331"/>
                  </a:cubicBezTo>
                  <a:cubicBezTo>
                    <a:pt x="60" y="335"/>
                    <a:pt x="50" y="338"/>
                    <a:pt x="44" y="348"/>
                  </a:cubicBezTo>
                  <a:cubicBezTo>
                    <a:pt x="40" y="352"/>
                    <a:pt x="41" y="357"/>
                    <a:pt x="46" y="359"/>
                  </a:cubicBezTo>
                  <a:cubicBezTo>
                    <a:pt x="51" y="362"/>
                    <a:pt x="47" y="370"/>
                    <a:pt x="47" y="375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1" name="Freeform 2880"/>
            <p:cNvSpPr>
              <a:spLocks/>
            </p:cNvSpPr>
            <p:nvPr/>
          </p:nvSpPr>
          <p:spPr bwMode="auto">
            <a:xfrm>
              <a:off x="2967339" y="4312972"/>
              <a:ext cx="67793" cy="161240"/>
            </a:xfrm>
            <a:custGeom>
              <a:avLst/>
              <a:gdLst/>
              <a:ahLst/>
              <a:cxnLst>
                <a:cxn ang="0">
                  <a:pos x="27" y="92"/>
                </a:cxn>
                <a:cxn ang="0">
                  <a:pos x="38" y="87"/>
                </a:cxn>
                <a:cxn ang="0">
                  <a:pos x="48" y="83"/>
                </a:cxn>
                <a:cxn ang="0">
                  <a:pos x="59" y="83"/>
                </a:cxn>
                <a:cxn ang="0">
                  <a:pos x="65" y="73"/>
                </a:cxn>
                <a:cxn ang="0">
                  <a:pos x="71" y="68"/>
                </a:cxn>
                <a:cxn ang="0">
                  <a:pos x="78" y="63"/>
                </a:cxn>
                <a:cxn ang="0">
                  <a:pos x="82" y="53"/>
                </a:cxn>
                <a:cxn ang="0">
                  <a:pos x="88" y="44"/>
                </a:cxn>
                <a:cxn ang="0">
                  <a:pos x="89" y="31"/>
                </a:cxn>
                <a:cxn ang="0">
                  <a:pos x="96" y="32"/>
                </a:cxn>
                <a:cxn ang="0">
                  <a:pos x="105" y="12"/>
                </a:cxn>
                <a:cxn ang="0">
                  <a:pos x="109" y="3"/>
                </a:cxn>
                <a:cxn ang="0">
                  <a:pos x="119" y="14"/>
                </a:cxn>
                <a:cxn ang="0">
                  <a:pos x="124" y="38"/>
                </a:cxn>
                <a:cxn ang="0">
                  <a:pos x="131" y="67"/>
                </a:cxn>
                <a:cxn ang="0">
                  <a:pos x="126" y="85"/>
                </a:cxn>
                <a:cxn ang="0">
                  <a:pos x="119" y="73"/>
                </a:cxn>
                <a:cxn ang="0">
                  <a:pos x="117" y="87"/>
                </a:cxn>
                <a:cxn ang="0">
                  <a:pos x="119" y="102"/>
                </a:cxn>
                <a:cxn ang="0">
                  <a:pos x="112" y="121"/>
                </a:cxn>
                <a:cxn ang="0">
                  <a:pos x="103" y="166"/>
                </a:cxn>
                <a:cxn ang="0">
                  <a:pos x="78" y="268"/>
                </a:cxn>
                <a:cxn ang="0">
                  <a:pos x="68" y="294"/>
                </a:cxn>
                <a:cxn ang="0">
                  <a:pos x="52" y="298"/>
                </a:cxn>
                <a:cxn ang="0">
                  <a:pos x="40" y="305"/>
                </a:cxn>
                <a:cxn ang="0">
                  <a:pos x="30" y="299"/>
                </a:cxn>
                <a:cxn ang="0">
                  <a:pos x="19" y="295"/>
                </a:cxn>
                <a:cxn ang="0">
                  <a:pos x="14" y="281"/>
                </a:cxn>
                <a:cxn ang="0">
                  <a:pos x="9" y="267"/>
                </a:cxn>
                <a:cxn ang="0">
                  <a:pos x="9" y="248"/>
                </a:cxn>
                <a:cxn ang="0">
                  <a:pos x="3" y="224"/>
                </a:cxn>
                <a:cxn ang="0">
                  <a:pos x="10" y="208"/>
                </a:cxn>
                <a:cxn ang="0">
                  <a:pos x="19" y="191"/>
                </a:cxn>
                <a:cxn ang="0">
                  <a:pos x="25" y="169"/>
                </a:cxn>
                <a:cxn ang="0">
                  <a:pos x="19" y="157"/>
                </a:cxn>
                <a:cxn ang="0">
                  <a:pos x="18" y="143"/>
                </a:cxn>
                <a:cxn ang="0">
                  <a:pos x="14" y="122"/>
                </a:cxn>
                <a:cxn ang="0">
                  <a:pos x="23" y="96"/>
                </a:cxn>
                <a:cxn ang="0">
                  <a:pos x="27" y="92"/>
                </a:cxn>
              </a:cxnLst>
              <a:rect l="0" t="0" r="r" b="b"/>
              <a:pathLst>
                <a:path w="134" h="309">
                  <a:moveTo>
                    <a:pt x="27" y="92"/>
                  </a:moveTo>
                  <a:cubicBezTo>
                    <a:pt x="31" y="93"/>
                    <a:pt x="34" y="87"/>
                    <a:pt x="38" y="87"/>
                  </a:cubicBezTo>
                  <a:cubicBezTo>
                    <a:pt x="42" y="91"/>
                    <a:pt x="44" y="83"/>
                    <a:pt x="48" y="83"/>
                  </a:cubicBezTo>
                  <a:cubicBezTo>
                    <a:pt x="52" y="79"/>
                    <a:pt x="56" y="88"/>
                    <a:pt x="59" y="83"/>
                  </a:cubicBezTo>
                  <a:cubicBezTo>
                    <a:pt x="56" y="78"/>
                    <a:pt x="62" y="76"/>
                    <a:pt x="65" y="73"/>
                  </a:cubicBezTo>
                  <a:cubicBezTo>
                    <a:pt x="68" y="72"/>
                    <a:pt x="76" y="76"/>
                    <a:pt x="71" y="68"/>
                  </a:cubicBezTo>
                  <a:cubicBezTo>
                    <a:pt x="70" y="65"/>
                    <a:pt x="77" y="56"/>
                    <a:pt x="78" y="63"/>
                  </a:cubicBezTo>
                  <a:cubicBezTo>
                    <a:pt x="82" y="63"/>
                    <a:pt x="87" y="56"/>
                    <a:pt x="82" y="53"/>
                  </a:cubicBezTo>
                  <a:cubicBezTo>
                    <a:pt x="79" y="46"/>
                    <a:pt x="88" y="50"/>
                    <a:pt x="88" y="44"/>
                  </a:cubicBezTo>
                  <a:cubicBezTo>
                    <a:pt x="87" y="40"/>
                    <a:pt x="83" y="30"/>
                    <a:pt x="89" y="31"/>
                  </a:cubicBezTo>
                  <a:cubicBezTo>
                    <a:pt x="91" y="38"/>
                    <a:pt x="94" y="38"/>
                    <a:pt x="96" y="32"/>
                  </a:cubicBezTo>
                  <a:cubicBezTo>
                    <a:pt x="102" y="28"/>
                    <a:pt x="104" y="20"/>
                    <a:pt x="105" y="12"/>
                  </a:cubicBezTo>
                  <a:cubicBezTo>
                    <a:pt x="102" y="8"/>
                    <a:pt x="106" y="0"/>
                    <a:pt x="109" y="3"/>
                  </a:cubicBezTo>
                  <a:cubicBezTo>
                    <a:pt x="113" y="6"/>
                    <a:pt x="114" y="13"/>
                    <a:pt x="119" y="14"/>
                  </a:cubicBezTo>
                  <a:cubicBezTo>
                    <a:pt x="123" y="21"/>
                    <a:pt x="123" y="30"/>
                    <a:pt x="124" y="38"/>
                  </a:cubicBezTo>
                  <a:cubicBezTo>
                    <a:pt x="125" y="48"/>
                    <a:pt x="127" y="58"/>
                    <a:pt x="131" y="67"/>
                  </a:cubicBezTo>
                  <a:cubicBezTo>
                    <a:pt x="134" y="74"/>
                    <a:pt x="129" y="80"/>
                    <a:pt x="126" y="85"/>
                  </a:cubicBezTo>
                  <a:cubicBezTo>
                    <a:pt x="123" y="82"/>
                    <a:pt x="122" y="76"/>
                    <a:pt x="119" y="73"/>
                  </a:cubicBezTo>
                  <a:cubicBezTo>
                    <a:pt x="113" y="74"/>
                    <a:pt x="117" y="83"/>
                    <a:pt x="117" y="87"/>
                  </a:cubicBezTo>
                  <a:cubicBezTo>
                    <a:pt x="120" y="91"/>
                    <a:pt x="123" y="97"/>
                    <a:pt x="119" y="102"/>
                  </a:cubicBezTo>
                  <a:cubicBezTo>
                    <a:pt x="117" y="108"/>
                    <a:pt x="111" y="113"/>
                    <a:pt x="112" y="121"/>
                  </a:cubicBezTo>
                  <a:cubicBezTo>
                    <a:pt x="113" y="137"/>
                    <a:pt x="106" y="151"/>
                    <a:pt x="103" y="166"/>
                  </a:cubicBezTo>
                  <a:cubicBezTo>
                    <a:pt x="95" y="200"/>
                    <a:pt x="86" y="234"/>
                    <a:pt x="78" y="268"/>
                  </a:cubicBezTo>
                  <a:cubicBezTo>
                    <a:pt x="76" y="277"/>
                    <a:pt x="74" y="287"/>
                    <a:pt x="68" y="294"/>
                  </a:cubicBezTo>
                  <a:cubicBezTo>
                    <a:pt x="64" y="299"/>
                    <a:pt x="57" y="295"/>
                    <a:pt x="52" y="298"/>
                  </a:cubicBezTo>
                  <a:cubicBezTo>
                    <a:pt x="47" y="298"/>
                    <a:pt x="45" y="306"/>
                    <a:pt x="40" y="305"/>
                  </a:cubicBezTo>
                  <a:cubicBezTo>
                    <a:pt x="35" y="309"/>
                    <a:pt x="35" y="299"/>
                    <a:pt x="30" y="299"/>
                  </a:cubicBezTo>
                  <a:cubicBezTo>
                    <a:pt x="26" y="297"/>
                    <a:pt x="22" y="300"/>
                    <a:pt x="19" y="295"/>
                  </a:cubicBezTo>
                  <a:cubicBezTo>
                    <a:pt x="14" y="292"/>
                    <a:pt x="15" y="286"/>
                    <a:pt x="14" y="281"/>
                  </a:cubicBezTo>
                  <a:cubicBezTo>
                    <a:pt x="10" y="277"/>
                    <a:pt x="8" y="273"/>
                    <a:pt x="9" y="267"/>
                  </a:cubicBezTo>
                  <a:cubicBezTo>
                    <a:pt x="9" y="261"/>
                    <a:pt x="14" y="254"/>
                    <a:pt x="9" y="248"/>
                  </a:cubicBezTo>
                  <a:cubicBezTo>
                    <a:pt x="6" y="241"/>
                    <a:pt x="0" y="234"/>
                    <a:pt x="3" y="224"/>
                  </a:cubicBezTo>
                  <a:cubicBezTo>
                    <a:pt x="5" y="218"/>
                    <a:pt x="4" y="209"/>
                    <a:pt x="10" y="208"/>
                  </a:cubicBezTo>
                  <a:cubicBezTo>
                    <a:pt x="14" y="204"/>
                    <a:pt x="16" y="196"/>
                    <a:pt x="19" y="191"/>
                  </a:cubicBezTo>
                  <a:cubicBezTo>
                    <a:pt x="22" y="184"/>
                    <a:pt x="25" y="177"/>
                    <a:pt x="25" y="169"/>
                  </a:cubicBezTo>
                  <a:cubicBezTo>
                    <a:pt x="26" y="163"/>
                    <a:pt x="21" y="161"/>
                    <a:pt x="19" y="157"/>
                  </a:cubicBezTo>
                  <a:cubicBezTo>
                    <a:pt x="22" y="152"/>
                    <a:pt x="22" y="147"/>
                    <a:pt x="18" y="143"/>
                  </a:cubicBezTo>
                  <a:cubicBezTo>
                    <a:pt x="16" y="136"/>
                    <a:pt x="17" y="128"/>
                    <a:pt x="14" y="122"/>
                  </a:cubicBezTo>
                  <a:cubicBezTo>
                    <a:pt x="18" y="114"/>
                    <a:pt x="24" y="106"/>
                    <a:pt x="23" y="96"/>
                  </a:cubicBezTo>
                  <a:cubicBezTo>
                    <a:pt x="22" y="91"/>
                    <a:pt x="23" y="91"/>
                    <a:pt x="27" y="9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2" name="Freeform 2881"/>
            <p:cNvSpPr>
              <a:spLocks/>
            </p:cNvSpPr>
            <p:nvPr/>
          </p:nvSpPr>
          <p:spPr bwMode="auto">
            <a:xfrm>
              <a:off x="2760295" y="4378934"/>
              <a:ext cx="82452" cy="10993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02" y="10"/>
                </a:cxn>
                <a:cxn ang="0">
                  <a:pos x="112" y="31"/>
                </a:cxn>
                <a:cxn ang="0">
                  <a:pos x="133" y="53"/>
                </a:cxn>
                <a:cxn ang="0">
                  <a:pos x="139" y="63"/>
                </a:cxn>
                <a:cxn ang="0">
                  <a:pos x="144" y="73"/>
                </a:cxn>
                <a:cxn ang="0">
                  <a:pos x="150" y="87"/>
                </a:cxn>
                <a:cxn ang="0">
                  <a:pos x="170" y="97"/>
                </a:cxn>
                <a:cxn ang="0">
                  <a:pos x="166" y="108"/>
                </a:cxn>
                <a:cxn ang="0">
                  <a:pos x="151" y="115"/>
                </a:cxn>
                <a:cxn ang="0">
                  <a:pos x="134" y="132"/>
                </a:cxn>
                <a:cxn ang="0">
                  <a:pos x="126" y="152"/>
                </a:cxn>
                <a:cxn ang="0">
                  <a:pos x="111" y="161"/>
                </a:cxn>
                <a:cxn ang="0">
                  <a:pos x="102" y="183"/>
                </a:cxn>
                <a:cxn ang="0">
                  <a:pos x="85" y="184"/>
                </a:cxn>
                <a:cxn ang="0">
                  <a:pos x="65" y="173"/>
                </a:cxn>
                <a:cxn ang="0">
                  <a:pos x="56" y="180"/>
                </a:cxn>
                <a:cxn ang="0">
                  <a:pos x="31" y="208"/>
                </a:cxn>
                <a:cxn ang="0">
                  <a:pos x="16" y="207"/>
                </a:cxn>
                <a:cxn ang="0">
                  <a:pos x="18" y="184"/>
                </a:cxn>
                <a:cxn ang="0">
                  <a:pos x="6" y="163"/>
                </a:cxn>
                <a:cxn ang="0">
                  <a:pos x="2" y="151"/>
                </a:cxn>
                <a:cxn ang="0">
                  <a:pos x="3" y="98"/>
                </a:cxn>
                <a:cxn ang="0">
                  <a:pos x="22" y="97"/>
                </a:cxn>
                <a:cxn ang="0">
                  <a:pos x="22" y="14"/>
                </a:cxn>
                <a:cxn ang="0">
                  <a:pos x="65" y="7"/>
                </a:cxn>
                <a:cxn ang="0">
                  <a:pos x="73" y="12"/>
                </a:cxn>
                <a:cxn ang="0">
                  <a:pos x="86" y="4"/>
                </a:cxn>
                <a:cxn ang="0">
                  <a:pos x="96" y="0"/>
                </a:cxn>
              </a:cxnLst>
              <a:rect l="0" t="0" r="r" b="b"/>
              <a:pathLst>
                <a:path w="174" h="210">
                  <a:moveTo>
                    <a:pt x="96" y="0"/>
                  </a:moveTo>
                  <a:cubicBezTo>
                    <a:pt x="100" y="3"/>
                    <a:pt x="102" y="5"/>
                    <a:pt x="102" y="10"/>
                  </a:cubicBezTo>
                  <a:cubicBezTo>
                    <a:pt x="106" y="17"/>
                    <a:pt x="112" y="22"/>
                    <a:pt x="112" y="31"/>
                  </a:cubicBezTo>
                  <a:cubicBezTo>
                    <a:pt x="115" y="44"/>
                    <a:pt x="125" y="48"/>
                    <a:pt x="133" y="53"/>
                  </a:cubicBezTo>
                  <a:cubicBezTo>
                    <a:pt x="135" y="57"/>
                    <a:pt x="133" y="65"/>
                    <a:pt x="139" y="63"/>
                  </a:cubicBezTo>
                  <a:cubicBezTo>
                    <a:pt x="145" y="61"/>
                    <a:pt x="144" y="68"/>
                    <a:pt x="144" y="73"/>
                  </a:cubicBezTo>
                  <a:cubicBezTo>
                    <a:pt x="145" y="78"/>
                    <a:pt x="147" y="84"/>
                    <a:pt x="150" y="87"/>
                  </a:cubicBezTo>
                  <a:cubicBezTo>
                    <a:pt x="157" y="89"/>
                    <a:pt x="166" y="88"/>
                    <a:pt x="170" y="97"/>
                  </a:cubicBezTo>
                  <a:cubicBezTo>
                    <a:pt x="174" y="101"/>
                    <a:pt x="168" y="105"/>
                    <a:pt x="166" y="108"/>
                  </a:cubicBezTo>
                  <a:cubicBezTo>
                    <a:pt x="161" y="112"/>
                    <a:pt x="154" y="108"/>
                    <a:pt x="151" y="115"/>
                  </a:cubicBezTo>
                  <a:cubicBezTo>
                    <a:pt x="147" y="123"/>
                    <a:pt x="141" y="129"/>
                    <a:pt x="134" y="132"/>
                  </a:cubicBezTo>
                  <a:cubicBezTo>
                    <a:pt x="128" y="136"/>
                    <a:pt x="132" y="148"/>
                    <a:pt x="126" y="152"/>
                  </a:cubicBezTo>
                  <a:cubicBezTo>
                    <a:pt x="121" y="157"/>
                    <a:pt x="115" y="156"/>
                    <a:pt x="111" y="161"/>
                  </a:cubicBezTo>
                  <a:cubicBezTo>
                    <a:pt x="109" y="168"/>
                    <a:pt x="109" y="179"/>
                    <a:pt x="102" y="183"/>
                  </a:cubicBezTo>
                  <a:cubicBezTo>
                    <a:pt x="97" y="184"/>
                    <a:pt x="91" y="185"/>
                    <a:pt x="85" y="184"/>
                  </a:cubicBezTo>
                  <a:cubicBezTo>
                    <a:pt x="77" y="183"/>
                    <a:pt x="71" y="178"/>
                    <a:pt x="65" y="173"/>
                  </a:cubicBezTo>
                  <a:cubicBezTo>
                    <a:pt x="61" y="171"/>
                    <a:pt x="57" y="174"/>
                    <a:pt x="56" y="180"/>
                  </a:cubicBezTo>
                  <a:cubicBezTo>
                    <a:pt x="52" y="193"/>
                    <a:pt x="42" y="204"/>
                    <a:pt x="31" y="208"/>
                  </a:cubicBezTo>
                  <a:cubicBezTo>
                    <a:pt x="26" y="207"/>
                    <a:pt x="20" y="210"/>
                    <a:pt x="16" y="207"/>
                  </a:cubicBezTo>
                  <a:cubicBezTo>
                    <a:pt x="13" y="199"/>
                    <a:pt x="21" y="191"/>
                    <a:pt x="18" y="184"/>
                  </a:cubicBezTo>
                  <a:cubicBezTo>
                    <a:pt x="15" y="176"/>
                    <a:pt x="11" y="168"/>
                    <a:pt x="6" y="163"/>
                  </a:cubicBezTo>
                  <a:cubicBezTo>
                    <a:pt x="0" y="164"/>
                    <a:pt x="3" y="155"/>
                    <a:pt x="2" y="151"/>
                  </a:cubicBezTo>
                  <a:cubicBezTo>
                    <a:pt x="2" y="133"/>
                    <a:pt x="3" y="116"/>
                    <a:pt x="3" y="98"/>
                  </a:cubicBezTo>
                  <a:cubicBezTo>
                    <a:pt x="9" y="97"/>
                    <a:pt x="16" y="98"/>
                    <a:pt x="22" y="97"/>
                  </a:cubicBezTo>
                  <a:cubicBezTo>
                    <a:pt x="21" y="69"/>
                    <a:pt x="23" y="41"/>
                    <a:pt x="22" y="14"/>
                  </a:cubicBezTo>
                  <a:cubicBezTo>
                    <a:pt x="37" y="14"/>
                    <a:pt x="50" y="9"/>
                    <a:pt x="65" y="7"/>
                  </a:cubicBezTo>
                  <a:cubicBezTo>
                    <a:pt x="67" y="11"/>
                    <a:pt x="70" y="19"/>
                    <a:pt x="73" y="12"/>
                  </a:cubicBezTo>
                  <a:cubicBezTo>
                    <a:pt x="77" y="8"/>
                    <a:pt x="80" y="2"/>
                    <a:pt x="86" y="4"/>
                  </a:cubicBezTo>
                  <a:cubicBezTo>
                    <a:pt x="89" y="4"/>
                    <a:pt x="92" y="2"/>
                    <a:pt x="96" y="0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3" name="Freeform 2882"/>
            <p:cNvSpPr>
              <a:spLocks/>
            </p:cNvSpPr>
            <p:nvPr/>
          </p:nvSpPr>
          <p:spPr bwMode="auto">
            <a:xfrm>
              <a:off x="2807933" y="4355115"/>
              <a:ext cx="69625" cy="80620"/>
            </a:xfrm>
            <a:custGeom>
              <a:avLst/>
              <a:gdLst/>
              <a:ahLst/>
              <a:cxnLst>
                <a:cxn ang="0">
                  <a:pos x="92" y="2"/>
                </a:cxn>
                <a:cxn ang="0">
                  <a:pos x="99" y="10"/>
                </a:cxn>
                <a:cxn ang="0">
                  <a:pos x="127" y="20"/>
                </a:cxn>
                <a:cxn ang="0">
                  <a:pos x="137" y="33"/>
                </a:cxn>
                <a:cxn ang="0">
                  <a:pos x="140" y="63"/>
                </a:cxn>
                <a:cxn ang="0">
                  <a:pos x="134" y="82"/>
                </a:cxn>
                <a:cxn ang="0">
                  <a:pos x="139" y="97"/>
                </a:cxn>
                <a:cxn ang="0">
                  <a:pos x="133" y="111"/>
                </a:cxn>
                <a:cxn ang="0">
                  <a:pos x="129" y="131"/>
                </a:cxn>
                <a:cxn ang="0">
                  <a:pos x="109" y="157"/>
                </a:cxn>
                <a:cxn ang="0">
                  <a:pos x="98" y="155"/>
                </a:cxn>
                <a:cxn ang="0">
                  <a:pos x="86" y="154"/>
                </a:cxn>
                <a:cxn ang="0">
                  <a:pos x="71" y="150"/>
                </a:cxn>
                <a:cxn ang="0">
                  <a:pos x="62" y="140"/>
                </a:cxn>
                <a:cxn ang="0">
                  <a:pos x="46" y="131"/>
                </a:cxn>
                <a:cxn ang="0">
                  <a:pos x="42" y="115"/>
                </a:cxn>
                <a:cxn ang="0">
                  <a:pos x="33" y="109"/>
                </a:cxn>
                <a:cxn ang="0">
                  <a:pos x="26" y="99"/>
                </a:cxn>
                <a:cxn ang="0">
                  <a:pos x="10" y="76"/>
                </a:cxn>
                <a:cxn ang="0">
                  <a:pos x="0" y="57"/>
                </a:cxn>
                <a:cxn ang="0">
                  <a:pos x="11" y="55"/>
                </a:cxn>
                <a:cxn ang="0">
                  <a:pos x="23" y="57"/>
                </a:cxn>
                <a:cxn ang="0">
                  <a:pos x="33" y="51"/>
                </a:cxn>
                <a:cxn ang="0">
                  <a:pos x="49" y="27"/>
                </a:cxn>
                <a:cxn ang="0">
                  <a:pos x="66" y="21"/>
                </a:cxn>
                <a:cxn ang="0">
                  <a:pos x="81" y="1"/>
                </a:cxn>
                <a:cxn ang="0">
                  <a:pos x="92" y="2"/>
                </a:cxn>
              </a:cxnLst>
              <a:rect l="0" t="0" r="r" b="b"/>
              <a:pathLst>
                <a:path w="141" h="159">
                  <a:moveTo>
                    <a:pt x="92" y="2"/>
                  </a:moveTo>
                  <a:cubicBezTo>
                    <a:pt x="91" y="8"/>
                    <a:pt x="93" y="12"/>
                    <a:pt x="99" y="10"/>
                  </a:cubicBezTo>
                  <a:cubicBezTo>
                    <a:pt x="109" y="9"/>
                    <a:pt x="117" y="18"/>
                    <a:pt x="127" y="20"/>
                  </a:cubicBezTo>
                  <a:cubicBezTo>
                    <a:pt x="132" y="22"/>
                    <a:pt x="137" y="26"/>
                    <a:pt x="137" y="33"/>
                  </a:cubicBezTo>
                  <a:cubicBezTo>
                    <a:pt x="138" y="43"/>
                    <a:pt x="138" y="53"/>
                    <a:pt x="140" y="63"/>
                  </a:cubicBezTo>
                  <a:cubicBezTo>
                    <a:pt x="138" y="70"/>
                    <a:pt x="131" y="74"/>
                    <a:pt x="134" y="82"/>
                  </a:cubicBezTo>
                  <a:cubicBezTo>
                    <a:pt x="134" y="88"/>
                    <a:pt x="136" y="93"/>
                    <a:pt x="139" y="97"/>
                  </a:cubicBezTo>
                  <a:cubicBezTo>
                    <a:pt x="141" y="102"/>
                    <a:pt x="136" y="107"/>
                    <a:pt x="133" y="111"/>
                  </a:cubicBezTo>
                  <a:cubicBezTo>
                    <a:pt x="128" y="115"/>
                    <a:pt x="129" y="124"/>
                    <a:pt x="129" y="131"/>
                  </a:cubicBezTo>
                  <a:cubicBezTo>
                    <a:pt x="123" y="140"/>
                    <a:pt x="116" y="149"/>
                    <a:pt x="109" y="157"/>
                  </a:cubicBezTo>
                  <a:cubicBezTo>
                    <a:pt x="106" y="159"/>
                    <a:pt x="102" y="153"/>
                    <a:pt x="98" y="155"/>
                  </a:cubicBezTo>
                  <a:cubicBezTo>
                    <a:pt x="94" y="156"/>
                    <a:pt x="89" y="157"/>
                    <a:pt x="86" y="154"/>
                  </a:cubicBezTo>
                  <a:cubicBezTo>
                    <a:pt x="81" y="151"/>
                    <a:pt x="76" y="151"/>
                    <a:pt x="71" y="150"/>
                  </a:cubicBezTo>
                  <a:cubicBezTo>
                    <a:pt x="68" y="147"/>
                    <a:pt x="66" y="141"/>
                    <a:pt x="62" y="140"/>
                  </a:cubicBezTo>
                  <a:cubicBezTo>
                    <a:pt x="56" y="137"/>
                    <a:pt x="48" y="140"/>
                    <a:pt x="46" y="131"/>
                  </a:cubicBezTo>
                  <a:cubicBezTo>
                    <a:pt x="43" y="127"/>
                    <a:pt x="43" y="120"/>
                    <a:pt x="42" y="115"/>
                  </a:cubicBezTo>
                  <a:cubicBezTo>
                    <a:pt x="41" y="110"/>
                    <a:pt x="33" y="117"/>
                    <a:pt x="33" y="109"/>
                  </a:cubicBezTo>
                  <a:cubicBezTo>
                    <a:pt x="35" y="103"/>
                    <a:pt x="30" y="101"/>
                    <a:pt x="26" y="99"/>
                  </a:cubicBezTo>
                  <a:cubicBezTo>
                    <a:pt x="18" y="96"/>
                    <a:pt x="11" y="87"/>
                    <a:pt x="10" y="76"/>
                  </a:cubicBezTo>
                  <a:cubicBezTo>
                    <a:pt x="9" y="68"/>
                    <a:pt x="1" y="64"/>
                    <a:pt x="0" y="57"/>
                  </a:cubicBezTo>
                  <a:cubicBezTo>
                    <a:pt x="2" y="54"/>
                    <a:pt x="8" y="60"/>
                    <a:pt x="11" y="55"/>
                  </a:cubicBezTo>
                  <a:cubicBezTo>
                    <a:pt x="16" y="50"/>
                    <a:pt x="18" y="57"/>
                    <a:pt x="23" y="57"/>
                  </a:cubicBezTo>
                  <a:cubicBezTo>
                    <a:pt x="27" y="60"/>
                    <a:pt x="31" y="55"/>
                    <a:pt x="33" y="51"/>
                  </a:cubicBezTo>
                  <a:cubicBezTo>
                    <a:pt x="39" y="43"/>
                    <a:pt x="43" y="33"/>
                    <a:pt x="49" y="27"/>
                  </a:cubicBezTo>
                  <a:cubicBezTo>
                    <a:pt x="54" y="23"/>
                    <a:pt x="62" y="27"/>
                    <a:pt x="66" y="21"/>
                  </a:cubicBezTo>
                  <a:cubicBezTo>
                    <a:pt x="65" y="10"/>
                    <a:pt x="73" y="2"/>
                    <a:pt x="81" y="1"/>
                  </a:cubicBezTo>
                  <a:cubicBezTo>
                    <a:pt x="85" y="1"/>
                    <a:pt x="89" y="0"/>
                    <a:pt x="92" y="2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4" name="Freeform 2883"/>
            <p:cNvSpPr>
              <a:spLocks/>
            </p:cNvSpPr>
            <p:nvPr/>
          </p:nvSpPr>
          <p:spPr bwMode="auto">
            <a:xfrm>
              <a:off x="2857405" y="4474212"/>
              <a:ext cx="14658" cy="21987"/>
            </a:xfrm>
            <a:custGeom>
              <a:avLst/>
              <a:gdLst/>
              <a:ahLst/>
              <a:cxnLst>
                <a:cxn ang="0">
                  <a:pos x="22" y="8"/>
                </a:cxn>
                <a:cxn ang="0">
                  <a:pos x="24" y="23"/>
                </a:cxn>
                <a:cxn ang="0">
                  <a:pos x="21" y="35"/>
                </a:cxn>
                <a:cxn ang="0">
                  <a:pos x="10" y="38"/>
                </a:cxn>
                <a:cxn ang="0">
                  <a:pos x="0" y="22"/>
                </a:cxn>
                <a:cxn ang="0">
                  <a:pos x="9" y="3"/>
                </a:cxn>
                <a:cxn ang="0">
                  <a:pos x="21" y="7"/>
                </a:cxn>
                <a:cxn ang="0">
                  <a:pos x="22" y="8"/>
                </a:cxn>
              </a:cxnLst>
              <a:rect l="0" t="0" r="r" b="b"/>
              <a:pathLst>
                <a:path w="27" h="42">
                  <a:moveTo>
                    <a:pt x="22" y="8"/>
                  </a:moveTo>
                  <a:cubicBezTo>
                    <a:pt x="23" y="13"/>
                    <a:pt x="22" y="18"/>
                    <a:pt x="24" y="23"/>
                  </a:cubicBezTo>
                  <a:cubicBezTo>
                    <a:pt x="27" y="30"/>
                    <a:pt x="20" y="29"/>
                    <a:pt x="21" y="35"/>
                  </a:cubicBezTo>
                  <a:cubicBezTo>
                    <a:pt x="21" y="42"/>
                    <a:pt x="14" y="38"/>
                    <a:pt x="10" y="38"/>
                  </a:cubicBezTo>
                  <a:cubicBezTo>
                    <a:pt x="5" y="35"/>
                    <a:pt x="3" y="28"/>
                    <a:pt x="0" y="22"/>
                  </a:cubicBezTo>
                  <a:cubicBezTo>
                    <a:pt x="1" y="15"/>
                    <a:pt x="5" y="9"/>
                    <a:pt x="9" y="3"/>
                  </a:cubicBezTo>
                  <a:cubicBezTo>
                    <a:pt x="12" y="0"/>
                    <a:pt x="17" y="6"/>
                    <a:pt x="21" y="7"/>
                  </a:cubicBezTo>
                  <a:cubicBezTo>
                    <a:pt x="21" y="6"/>
                    <a:pt x="22" y="8"/>
                    <a:pt x="22" y="8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5" name="Freeform 2884"/>
            <p:cNvSpPr>
              <a:spLocks noEditPoints="1"/>
            </p:cNvSpPr>
            <p:nvPr/>
          </p:nvSpPr>
          <p:spPr bwMode="auto">
            <a:xfrm>
              <a:off x="2710825" y="4430237"/>
              <a:ext cx="164903" cy="155743"/>
            </a:xfrm>
            <a:custGeom>
              <a:avLst/>
              <a:gdLst/>
              <a:ahLst/>
              <a:cxnLst>
                <a:cxn ang="0">
                  <a:pos x="111" y="75"/>
                </a:cxn>
                <a:cxn ang="0">
                  <a:pos x="116" y="109"/>
                </a:cxn>
                <a:cxn ang="0">
                  <a:pos x="155" y="75"/>
                </a:cxn>
                <a:cxn ang="0">
                  <a:pos x="193" y="85"/>
                </a:cxn>
                <a:cxn ang="0">
                  <a:pos x="213" y="59"/>
                </a:cxn>
                <a:cxn ang="0">
                  <a:pos x="234" y="32"/>
                </a:cxn>
                <a:cxn ang="0">
                  <a:pos x="266" y="6"/>
                </a:cxn>
                <a:cxn ang="0">
                  <a:pos x="294" y="6"/>
                </a:cxn>
                <a:cxn ang="0">
                  <a:pos x="315" y="40"/>
                </a:cxn>
                <a:cxn ang="0">
                  <a:pos x="314" y="87"/>
                </a:cxn>
                <a:cxn ang="0">
                  <a:pos x="299" y="109"/>
                </a:cxn>
                <a:cxn ang="0">
                  <a:pos x="319" y="112"/>
                </a:cxn>
                <a:cxn ang="0">
                  <a:pos x="328" y="133"/>
                </a:cxn>
                <a:cxn ang="0">
                  <a:pos x="307" y="166"/>
                </a:cxn>
                <a:cxn ang="0">
                  <a:pos x="254" y="239"/>
                </a:cxn>
                <a:cxn ang="0">
                  <a:pos x="204" y="268"/>
                </a:cxn>
                <a:cxn ang="0">
                  <a:pos x="185" y="278"/>
                </a:cxn>
                <a:cxn ang="0">
                  <a:pos x="158" y="275"/>
                </a:cxn>
                <a:cxn ang="0">
                  <a:pos x="132" y="281"/>
                </a:cxn>
                <a:cxn ang="0">
                  <a:pos x="96" y="289"/>
                </a:cxn>
                <a:cxn ang="0">
                  <a:pos x="78" y="274"/>
                </a:cxn>
                <a:cxn ang="0">
                  <a:pos x="71" y="258"/>
                </a:cxn>
                <a:cxn ang="0">
                  <a:pos x="72" y="237"/>
                </a:cxn>
                <a:cxn ang="0">
                  <a:pos x="39" y="150"/>
                </a:cxn>
                <a:cxn ang="0">
                  <a:pos x="53" y="138"/>
                </a:cxn>
                <a:cxn ang="0">
                  <a:pos x="77" y="153"/>
                </a:cxn>
                <a:cxn ang="0">
                  <a:pos x="100" y="137"/>
                </a:cxn>
                <a:cxn ang="0">
                  <a:pos x="244" y="197"/>
                </a:cxn>
                <a:cxn ang="0">
                  <a:pos x="267" y="177"/>
                </a:cxn>
                <a:cxn ang="0">
                  <a:pos x="259" y="150"/>
                </a:cxn>
                <a:cxn ang="0">
                  <a:pos x="231" y="173"/>
                </a:cxn>
                <a:cxn ang="0">
                  <a:pos x="244" y="197"/>
                </a:cxn>
                <a:cxn ang="0">
                  <a:pos x="8" y="25"/>
                </a:cxn>
                <a:cxn ang="0">
                  <a:pos x="4" y="14"/>
                </a:cxn>
              </a:cxnLst>
              <a:rect l="0" t="0" r="r" b="b"/>
              <a:pathLst>
                <a:path w="334" h="295">
                  <a:moveTo>
                    <a:pt x="99" y="64"/>
                  </a:moveTo>
                  <a:cubicBezTo>
                    <a:pt x="105" y="63"/>
                    <a:pt x="108" y="70"/>
                    <a:pt x="111" y="75"/>
                  </a:cubicBezTo>
                  <a:cubicBezTo>
                    <a:pt x="114" y="81"/>
                    <a:pt x="117" y="90"/>
                    <a:pt x="114" y="97"/>
                  </a:cubicBezTo>
                  <a:cubicBezTo>
                    <a:pt x="112" y="101"/>
                    <a:pt x="111" y="109"/>
                    <a:pt x="116" y="109"/>
                  </a:cubicBezTo>
                  <a:cubicBezTo>
                    <a:pt x="123" y="108"/>
                    <a:pt x="130" y="110"/>
                    <a:pt x="136" y="105"/>
                  </a:cubicBezTo>
                  <a:cubicBezTo>
                    <a:pt x="145" y="99"/>
                    <a:pt x="152" y="88"/>
                    <a:pt x="155" y="75"/>
                  </a:cubicBezTo>
                  <a:cubicBezTo>
                    <a:pt x="161" y="70"/>
                    <a:pt x="166" y="77"/>
                    <a:pt x="171" y="81"/>
                  </a:cubicBezTo>
                  <a:cubicBezTo>
                    <a:pt x="178" y="85"/>
                    <a:pt x="185" y="86"/>
                    <a:pt x="193" y="85"/>
                  </a:cubicBezTo>
                  <a:cubicBezTo>
                    <a:pt x="198" y="86"/>
                    <a:pt x="204" y="82"/>
                    <a:pt x="205" y="75"/>
                  </a:cubicBezTo>
                  <a:cubicBezTo>
                    <a:pt x="207" y="69"/>
                    <a:pt x="206" y="60"/>
                    <a:pt x="213" y="59"/>
                  </a:cubicBezTo>
                  <a:cubicBezTo>
                    <a:pt x="219" y="56"/>
                    <a:pt x="226" y="53"/>
                    <a:pt x="227" y="44"/>
                  </a:cubicBezTo>
                  <a:cubicBezTo>
                    <a:pt x="227" y="39"/>
                    <a:pt x="229" y="33"/>
                    <a:pt x="234" y="32"/>
                  </a:cubicBezTo>
                  <a:cubicBezTo>
                    <a:pt x="241" y="29"/>
                    <a:pt x="246" y="19"/>
                    <a:pt x="251" y="13"/>
                  </a:cubicBezTo>
                  <a:cubicBezTo>
                    <a:pt x="256" y="11"/>
                    <a:pt x="262" y="11"/>
                    <a:pt x="266" y="6"/>
                  </a:cubicBezTo>
                  <a:cubicBezTo>
                    <a:pt x="268" y="0"/>
                    <a:pt x="273" y="1"/>
                    <a:pt x="277" y="2"/>
                  </a:cubicBezTo>
                  <a:cubicBezTo>
                    <a:pt x="283" y="3"/>
                    <a:pt x="288" y="10"/>
                    <a:pt x="294" y="6"/>
                  </a:cubicBezTo>
                  <a:cubicBezTo>
                    <a:pt x="300" y="5"/>
                    <a:pt x="308" y="8"/>
                    <a:pt x="308" y="17"/>
                  </a:cubicBezTo>
                  <a:cubicBezTo>
                    <a:pt x="310" y="25"/>
                    <a:pt x="310" y="34"/>
                    <a:pt x="315" y="40"/>
                  </a:cubicBezTo>
                  <a:cubicBezTo>
                    <a:pt x="319" y="53"/>
                    <a:pt x="320" y="67"/>
                    <a:pt x="319" y="81"/>
                  </a:cubicBezTo>
                  <a:cubicBezTo>
                    <a:pt x="319" y="87"/>
                    <a:pt x="320" y="92"/>
                    <a:pt x="314" y="87"/>
                  </a:cubicBezTo>
                  <a:cubicBezTo>
                    <a:pt x="310" y="84"/>
                    <a:pt x="305" y="82"/>
                    <a:pt x="303" y="89"/>
                  </a:cubicBezTo>
                  <a:cubicBezTo>
                    <a:pt x="300" y="95"/>
                    <a:pt x="295" y="102"/>
                    <a:pt x="299" y="109"/>
                  </a:cubicBezTo>
                  <a:cubicBezTo>
                    <a:pt x="302" y="115"/>
                    <a:pt x="306" y="121"/>
                    <a:pt x="312" y="121"/>
                  </a:cubicBezTo>
                  <a:cubicBezTo>
                    <a:pt x="318" y="123"/>
                    <a:pt x="317" y="117"/>
                    <a:pt x="319" y="112"/>
                  </a:cubicBezTo>
                  <a:cubicBezTo>
                    <a:pt x="323" y="108"/>
                    <a:pt x="329" y="111"/>
                    <a:pt x="334" y="110"/>
                  </a:cubicBezTo>
                  <a:cubicBezTo>
                    <a:pt x="333" y="118"/>
                    <a:pt x="333" y="127"/>
                    <a:pt x="328" y="133"/>
                  </a:cubicBezTo>
                  <a:cubicBezTo>
                    <a:pt x="321" y="133"/>
                    <a:pt x="327" y="141"/>
                    <a:pt x="325" y="145"/>
                  </a:cubicBezTo>
                  <a:cubicBezTo>
                    <a:pt x="322" y="155"/>
                    <a:pt x="311" y="157"/>
                    <a:pt x="307" y="166"/>
                  </a:cubicBezTo>
                  <a:cubicBezTo>
                    <a:pt x="297" y="185"/>
                    <a:pt x="287" y="205"/>
                    <a:pt x="272" y="220"/>
                  </a:cubicBezTo>
                  <a:cubicBezTo>
                    <a:pt x="267" y="227"/>
                    <a:pt x="261" y="234"/>
                    <a:pt x="254" y="239"/>
                  </a:cubicBezTo>
                  <a:cubicBezTo>
                    <a:pt x="244" y="249"/>
                    <a:pt x="234" y="261"/>
                    <a:pt x="222" y="266"/>
                  </a:cubicBezTo>
                  <a:cubicBezTo>
                    <a:pt x="216" y="268"/>
                    <a:pt x="210" y="266"/>
                    <a:pt x="204" y="268"/>
                  </a:cubicBezTo>
                  <a:cubicBezTo>
                    <a:pt x="204" y="275"/>
                    <a:pt x="199" y="273"/>
                    <a:pt x="195" y="272"/>
                  </a:cubicBezTo>
                  <a:cubicBezTo>
                    <a:pt x="191" y="269"/>
                    <a:pt x="189" y="276"/>
                    <a:pt x="185" y="278"/>
                  </a:cubicBezTo>
                  <a:cubicBezTo>
                    <a:pt x="180" y="277"/>
                    <a:pt x="176" y="271"/>
                    <a:pt x="170" y="271"/>
                  </a:cubicBezTo>
                  <a:cubicBezTo>
                    <a:pt x="165" y="269"/>
                    <a:pt x="162" y="275"/>
                    <a:pt x="158" y="275"/>
                  </a:cubicBezTo>
                  <a:cubicBezTo>
                    <a:pt x="154" y="273"/>
                    <a:pt x="150" y="271"/>
                    <a:pt x="146" y="273"/>
                  </a:cubicBezTo>
                  <a:cubicBezTo>
                    <a:pt x="140" y="273"/>
                    <a:pt x="136" y="278"/>
                    <a:pt x="132" y="281"/>
                  </a:cubicBezTo>
                  <a:cubicBezTo>
                    <a:pt x="123" y="284"/>
                    <a:pt x="113" y="278"/>
                    <a:pt x="106" y="285"/>
                  </a:cubicBezTo>
                  <a:cubicBezTo>
                    <a:pt x="103" y="289"/>
                    <a:pt x="100" y="295"/>
                    <a:pt x="96" y="289"/>
                  </a:cubicBezTo>
                  <a:cubicBezTo>
                    <a:pt x="90" y="289"/>
                    <a:pt x="90" y="283"/>
                    <a:pt x="87" y="279"/>
                  </a:cubicBezTo>
                  <a:cubicBezTo>
                    <a:pt x="82" y="280"/>
                    <a:pt x="81" y="278"/>
                    <a:pt x="78" y="274"/>
                  </a:cubicBezTo>
                  <a:cubicBezTo>
                    <a:pt x="76" y="277"/>
                    <a:pt x="70" y="281"/>
                    <a:pt x="72" y="273"/>
                  </a:cubicBezTo>
                  <a:cubicBezTo>
                    <a:pt x="76" y="268"/>
                    <a:pt x="73" y="262"/>
                    <a:pt x="71" y="258"/>
                  </a:cubicBezTo>
                  <a:cubicBezTo>
                    <a:pt x="70" y="253"/>
                    <a:pt x="63" y="250"/>
                    <a:pt x="65" y="245"/>
                  </a:cubicBezTo>
                  <a:cubicBezTo>
                    <a:pt x="69" y="246"/>
                    <a:pt x="73" y="243"/>
                    <a:pt x="72" y="237"/>
                  </a:cubicBezTo>
                  <a:cubicBezTo>
                    <a:pt x="73" y="224"/>
                    <a:pt x="67" y="213"/>
                    <a:pt x="61" y="203"/>
                  </a:cubicBezTo>
                  <a:cubicBezTo>
                    <a:pt x="51" y="187"/>
                    <a:pt x="49" y="166"/>
                    <a:pt x="39" y="150"/>
                  </a:cubicBezTo>
                  <a:cubicBezTo>
                    <a:pt x="33" y="145"/>
                    <a:pt x="40" y="145"/>
                    <a:pt x="43" y="141"/>
                  </a:cubicBezTo>
                  <a:cubicBezTo>
                    <a:pt x="45" y="135"/>
                    <a:pt x="49" y="133"/>
                    <a:pt x="53" y="138"/>
                  </a:cubicBezTo>
                  <a:cubicBezTo>
                    <a:pt x="58" y="139"/>
                    <a:pt x="58" y="146"/>
                    <a:pt x="58" y="151"/>
                  </a:cubicBezTo>
                  <a:cubicBezTo>
                    <a:pt x="64" y="156"/>
                    <a:pt x="71" y="151"/>
                    <a:pt x="77" y="153"/>
                  </a:cubicBezTo>
                  <a:cubicBezTo>
                    <a:pt x="81" y="154"/>
                    <a:pt x="86" y="157"/>
                    <a:pt x="89" y="152"/>
                  </a:cubicBezTo>
                  <a:cubicBezTo>
                    <a:pt x="93" y="147"/>
                    <a:pt x="101" y="146"/>
                    <a:pt x="100" y="137"/>
                  </a:cubicBezTo>
                  <a:cubicBezTo>
                    <a:pt x="100" y="113"/>
                    <a:pt x="99" y="88"/>
                    <a:pt x="99" y="64"/>
                  </a:cubicBezTo>
                  <a:close/>
                  <a:moveTo>
                    <a:pt x="244" y="197"/>
                  </a:moveTo>
                  <a:cubicBezTo>
                    <a:pt x="249" y="198"/>
                    <a:pt x="248" y="188"/>
                    <a:pt x="253" y="187"/>
                  </a:cubicBezTo>
                  <a:cubicBezTo>
                    <a:pt x="258" y="185"/>
                    <a:pt x="265" y="185"/>
                    <a:pt x="267" y="177"/>
                  </a:cubicBezTo>
                  <a:cubicBezTo>
                    <a:pt x="268" y="172"/>
                    <a:pt x="273" y="169"/>
                    <a:pt x="272" y="164"/>
                  </a:cubicBezTo>
                  <a:cubicBezTo>
                    <a:pt x="268" y="159"/>
                    <a:pt x="263" y="155"/>
                    <a:pt x="259" y="150"/>
                  </a:cubicBezTo>
                  <a:cubicBezTo>
                    <a:pt x="255" y="149"/>
                    <a:pt x="251" y="153"/>
                    <a:pt x="247" y="155"/>
                  </a:cubicBezTo>
                  <a:cubicBezTo>
                    <a:pt x="239" y="157"/>
                    <a:pt x="237" y="168"/>
                    <a:pt x="231" y="173"/>
                  </a:cubicBezTo>
                  <a:cubicBezTo>
                    <a:pt x="229" y="178"/>
                    <a:pt x="234" y="183"/>
                    <a:pt x="236" y="187"/>
                  </a:cubicBezTo>
                  <a:cubicBezTo>
                    <a:pt x="238" y="191"/>
                    <a:pt x="241" y="194"/>
                    <a:pt x="244" y="197"/>
                  </a:cubicBezTo>
                  <a:close/>
                  <a:moveTo>
                    <a:pt x="4" y="14"/>
                  </a:moveTo>
                  <a:cubicBezTo>
                    <a:pt x="10" y="12"/>
                    <a:pt x="8" y="21"/>
                    <a:pt x="8" y="25"/>
                  </a:cubicBezTo>
                  <a:cubicBezTo>
                    <a:pt x="9" y="31"/>
                    <a:pt x="0" y="30"/>
                    <a:pt x="1" y="24"/>
                  </a:cubicBezTo>
                  <a:cubicBezTo>
                    <a:pt x="0" y="20"/>
                    <a:pt x="5" y="19"/>
                    <a:pt x="4" y="14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6" name="Freeform 2885"/>
            <p:cNvSpPr>
              <a:spLocks/>
            </p:cNvSpPr>
            <p:nvPr/>
          </p:nvSpPr>
          <p:spPr bwMode="auto">
            <a:xfrm>
              <a:off x="3121251" y="3713822"/>
              <a:ext cx="126426" cy="111768"/>
            </a:xfrm>
            <a:custGeom>
              <a:avLst/>
              <a:gdLst/>
              <a:ahLst/>
              <a:cxnLst>
                <a:cxn ang="0">
                  <a:pos x="8" y="197"/>
                </a:cxn>
                <a:cxn ang="0">
                  <a:pos x="24" y="175"/>
                </a:cxn>
                <a:cxn ang="0">
                  <a:pos x="20" y="162"/>
                </a:cxn>
                <a:cxn ang="0">
                  <a:pos x="8" y="157"/>
                </a:cxn>
                <a:cxn ang="0">
                  <a:pos x="3" y="125"/>
                </a:cxn>
                <a:cxn ang="0">
                  <a:pos x="8" y="112"/>
                </a:cxn>
                <a:cxn ang="0">
                  <a:pos x="1" y="101"/>
                </a:cxn>
                <a:cxn ang="0">
                  <a:pos x="9" y="89"/>
                </a:cxn>
                <a:cxn ang="0">
                  <a:pos x="16" y="66"/>
                </a:cxn>
                <a:cxn ang="0">
                  <a:pos x="33" y="73"/>
                </a:cxn>
                <a:cxn ang="0">
                  <a:pos x="49" y="68"/>
                </a:cxn>
                <a:cxn ang="0">
                  <a:pos x="56" y="59"/>
                </a:cxn>
                <a:cxn ang="0">
                  <a:pos x="76" y="49"/>
                </a:cxn>
                <a:cxn ang="0">
                  <a:pos x="81" y="30"/>
                </a:cxn>
                <a:cxn ang="0">
                  <a:pos x="97" y="23"/>
                </a:cxn>
                <a:cxn ang="0">
                  <a:pos x="118" y="28"/>
                </a:cxn>
                <a:cxn ang="0">
                  <a:pos x="133" y="34"/>
                </a:cxn>
                <a:cxn ang="0">
                  <a:pos x="147" y="32"/>
                </a:cxn>
                <a:cxn ang="0">
                  <a:pos x="159" y="32"/>
                </a:cxn>
                <a:cxn ang="0">
                  <a:pos x="166" y="22"/>
                </a:cxn>
                <a:cxn ang="0">
                  <a:pos x="179" y="21"/>
                </a:cxn>
                <a:cxn ang="0">
                  <a:pos x="184" y="7"/>
                </a:cxn>
                <a:cxn ang="0">
                  <a:pos x="195" y="6"/>
                </a:cxn>
                <a:cxn ang="0">
                  <a:pos x="200" y="15"/>
                </a:cxn>
                <a:cxn ang="0">
                  <a:pos x="198" y="31"/>
                </a:cxn>
                <a:cxn ang="0">
                  <a:pos x="205" y="40"/>
                </a:cxn>
                <a:cxn ang="0">
                  <a:pos x="218" y="35"/>
                </a:cxn>
                <a:cxn ang="0">
                  <a:pos x="236" y="27"/>
                </a:cxn>
                <a:cxn ang="0">
                  <a:pos x="246" y="27"/>
                </a:cxn>
                <a:cxn ang="0">
                  <a:pos x="258" y="28"/>
                </a:cxn>
                <a:cxn ang="0">
                  <a:pos x="255" y="33"/>
                </a:cxn>
                <a:cxn ang="0">
                  <a:pos x="247" y="38"/>
                </a:cxn>
                <a:cxn ang="0">
                  <a:pos x="235" y="39"/>
                </a:cxn>
                <a:cxn ang="0">
                  <a:pos x="210" y="46"/>
                </a:cxn>
                <a:cxn ang="0">
                  <a:pos x="199" y="54"/>
                </a:cxn>
                <a:cxn ang="0">
                  <a:pos x="203" y="66"/>
                </a:cxn>
                <a:cxn ang="0">
                  <a:pos x="201" y="81"/>
                </a:cxn>
                <a:cxn ang="0">
                  <a:pos x="194" y="94"/>
                </a:cxn>
                <a:cxn ang="0">
                  <a:pos x="186" y="103"/>
                </a:cxn>
                <a:cxn ang="0">
                  <a:pos x="172" y="103"/>
                </a:cxn>
                <a:cxn ang="0">
                  <a:pos x="179" y="119"/>
                </a:cxn>
                <a:cxn ang="0">
                  <a:pos x="165" y="128"/>
                </a:cxn>
                <a:cxn ang="0">
                  <a:pos x="160" y="152"/>
                </a:cxn>
                <a:cxn ang="0">
                  <a:pos x="148" y="154"/>
                </a:cxn>
                <a:cxn ang="0">
                  <a:pos x="133" y="164"/>
                </a:cxn>
                <a:cxn ang="0">
                  <a:pos x="121" y="165"/>
                </a:cxn>
                <a:cxn ang="0">
                  <a:pos x="109" y="176"/>
                </a:cxn>
                <a:cxn ang="0">
                  <a:pos x="106" y="197"/>
                </a:cxn>
                <a:cxn ang="0">
                  <a:pos x="77" y="206"/>
                </a:cxn>
                <a:cxn ang="0">
                  <a:pos x="57" y="205"/>
                </a:cxn>
                <a:cxn ang="0">
                  <a:pos x="29" y="205"/>
                </a:cxn>
                <a:cxn ang="0">
                  <a:pos x="8" y="197"/>
                </a:cxn>
              </a:cxnLst>
              <a:rect l="0" t="0" r="r" b="b"/>
              <a:pathLst>
                <a:path w="263" h="209">
                  <a:moveTo>
                    <a:pt x="8" y="197"/>
                  </a:moveTo>
                  <a:cubicBezTo>
                    <a:pt x="13" y="189"/>
                    <a:pt x="19" y="183"/>
                    <a:pt x="24" y="175"/>
                  </a:cubicBezTo>
                  <a:cubicBezTo>
                    <a:pt x="27" y="171"/>
                    <a:pt x="25" y="162"/>
                    <a:pt x="20" y="162"/>
                  </a:cubicBezTo>
                  <a:cubicBezTo>
                    <a:pt x="16" y="160"/>
                    <a:pt x="11" y="161"/>
                    <a:pt x="8" y="157"/>
                  </a:cubicBezTo>
                  <a:cubicBezTo>
                    <a:pt x="6" y="146"/>
                    <a:pt x="6" y="135"/>
                    <a:pt x="3" y="125"/>
                  </a:cubicBezTo>
                  <a:cubicBezTo>
                    <a:pt x="4" y="120"/>
                    <a:pt x="11" y="116"/>
                    <a:pt x="8" y="112"/>
                  </a:cubicBezTo>
                  <a:cubicBezTo>
                    <a:pt x="3" y="111"/>
                    <a:pt x="0" y="107"/>
                    <a:pt x="1" y="101"/>
                  </a:cubicBezTo>
                  <a:cubicBezTo>
                    <a:pt x="4" y="98"/>
                    <a:pt x="8" y="95"/>
                    <a:pt x="9" y="89"/>
                  </a:cubicBezTo>
                  <a:cubicBezTo>
                    <a:pt x="12" y="82"/>
                    <a:pt x="13" y="73"/>
                    <a:pt x="16" y="66"/>
                  </a:cubicBezTo>
                  <a:cubicBezTo>
                    <a:pt x="21" y="69"/>
                    <a:pt x="27" y="69"/>
                    <a:pt x="33" y="73"/>
                  </a:cubicBezTo>
                  <a:cubicBezTo>
                    <a:pt x="38" y="75"/>
                    <a:pt x="45" y="73"/>
                    <a:pt x="49" y="68"/>
                  </a:cubicBezTo>
                  <a:cubicBezTo>
                    <a:pt x="47" y="61"/>
                    <a:pt x="53" y="60"/>
                    <a:pt x="56" y="59"/>
                  </a:cubicBezTo>
                  <a:cubicBezTo>
                    <a:pt x="63" y="55"/>
                    <a:pt x="70" y="54"/>
                    <a:pt x="76" y="49"/>
                  </a:cubicBezTo>
                  <a:cubicBezTo>
                    <a:pt x="76" y="42"/>
                    <a:pt x="78" y="35"/>
                    <a:pt x="81" y="30"/>
                  </a:cubicBezTo>
                  <a:cubicBezTo>
                    <a:pt x="87" y="29"/>
                    <a:pt x="93" y="28"/>
                    <a:pt x="97" y="23"/>
                  </a:cubicBezTo>
                  <a:cubicBezTo>
                    <a:pt x="103" y="27"/>
                    <a:pt x="111" y="28"/>
                    <a:pt x="118" y="28"/>
                  </a:cubicBezTo>
                  <a:cubicBezTo>
                    <a:pt x="123" y="29"/>
                    <a:pt x="131" y="26"/>
                    <a:pt x="133" y="34"/>
                  </a:cubicBezTo>
                  <a:cubicBezTo>
                    <a:pt x="136" y="41"/>
                    <a:pt x="143" y="35"/>
                    <a:pt x="147" y="32"/>
                  </a:cubicBezTo>
                  <a:cubicBezTo>
                    <a:pt x="150" y="28"/>
                    <a:pt x="155" y="30"/>
                    <a:pt x="159" y="32"/>
                  </a:cubicBezTo>
                  <a:cubicBezTo>
                    <a:pt x="163" y="33"/>
                    <a:pt x="166" y="28"/>
                    <a:pt x="166" y="22"/>
                  </a:cubicBezTo>
                  <a:cubicBezTo>
                    <a:pt x="170" y="20"/>
                    <a:pt x="175" y="26"/>
                    <a:pt x="179" y="21"/>
                  </a:cubicBezTo>
                  <a:cubicBezTo>
                    <a:pt x="180" y="17"/>
                    <a:pt x="180" y="11"/>
                    <a:pt x="184" y="7"/>
                  </a:cubicBezTo>
                  <a:cubicBezTo>
                    <a:pt x="185" y="0"/>
                    <a:pt x="192" y="2"/>
                    <a:pt x="195" y="6"/>
                  </a:cubicBezTo>
                  <a:cubicBezTo>
                    <a:pt x="196" y="13"/>
                    <a:pt x="195" y="13"/>
                    <a:pt x="200" y="15"/>
                  </a:cubicBezTo>
                  <a:cubicBezTo>
                    <a:pt x="200" y="20"/>
                    <a:pt x="199" y="26"/>
                    <a:pt x="198" y="31"/>
                  </a:cubicBezTo>
                  <a:cubicBezTo>
                    <a:pt x="199" y="35"/>
                    <a:pt x="200" y="42"/>
                    <a:pt x="205" y="40"/>
                  </a:cubicBezTo>
                  <a:cubicBezTo>
                    <a:pt x="210" y="40"/>
                    <a:pt x="213" y="33"/>
                    <a:pt x="218" y="35"/>
                  </a:cubicBezTo>
                  <a:cubicBezTo>
                    <a:pt x="223" y="30"/>
                    <a:pt x="229" y="24"/>
                    <a:pt x="236" y="27"/>
                  </a:cubicBezTo>
                  <a:cubicBezTo>
                    <a:pt x="234" y="31"/>
                    <a:pt x="243" y="28"/>
                    <a:pt x="246" y="27"/>
                  </a:cubicBezTo>
                  <a:cubicBezTo>
                    <a:pt x="249" y="24"/>
                    <a:pt x="254" y="28"/>
                    <a:pt x="258" y="28"/>
                  </a:cubicBezTo>
                  <a:cubicBezTo>
                    <a:pt x="263" y="31"/>
                    <a:pt x="248" y="29"/>
                    <a:pt x="255" y="33"/>
                  </a:cubicBezTo>
                  <a:cubicBezTo>
                    <a:pt x="257" y="36"/>
                    <a:pt x="249" y="35"/>
                    <a:pt x="247" y="38"/>
                  </a:cubicBezTo>
                  <a:cubicBezTo>
                    <a:pt x="243" y="40"/>
                    <a:pt x="239" y="39"/>
                    <a:pt x="235" y="39"/>
                  </a:cubicBezTo>
                  <a:cubicBezTo>
                    <a:pt x="226" y="39"/>
                    <a:pt x="217" y="38"/>
                    <a:pt x="210" y="46"/>
                  </a:cubicBezTo>
                  <a:cubicBezTo>
                    <a:pt x="206" y="50"/>
                    <a:pt x="202" y="49"/>
                    <a:pt x="199" y="54"/>
                  </a:cubicBezTo>
                  <a:cubicBezTo>
                    <a:pt x="196" y="59"/>
                    <a:pt x="202" y="62"/>
                    <a:pt x="203" y="66"/>
                  </a:cubicBezTo>
                  <a:cubicBezTo>
                    <a:pt x="201" y="72"/>
                    <a:pt x="206" y="77"/>
                    <a:pt x="201" y="81"/>
                  </a:cubicBezTo>
                  <a:cubicBezTo>
                    <a:pt x="198" y="84"/>
                    <a:pt x="191" y="88"/>
                    <a:pt x="194" y="94"/>
                  </a:cubicBezTo>
                  <a:cubicBezTo>
                    <a:pt x="197" y="100"/>
                    <a:pt x="190" y="104"/>
                    <a:pt x="186" y="103"/>
                  </a:cubicBezTo>
                  <a:cubicBezTo>
                    <a:pt x="181" y="104"/>
                    <a:pt x="176" y="101"/>
                    <a:pt x="172" y="103"/>
                  </a:cubicBezTo>
                  <a:cubicBezTo>
                    <a:pt x="175" y="107"/>
                    <a:pt x="180" y="113"/>
                    <a:pt x="179" y="119"/>
                  </a:cubicBezTo>
                  <a:cubicBezTo>
                    <a:pt x="176" y="125"/>
                    <a:pt x="167" y="120"/>
                    <a:pt x="165" y="128"/>
                  </a:cubicBezTo>
                  <a:cubicBezTo>
                    <a:pt x="161" y="135"/>
                    <a:pt x="161" y="144"/>
                    <a:pt x="160" y="152"/>
                  </a:cubicBezTo>
                  <a:cubicBezTo>
                    <a:pt x="157" y="159"/>
                    <a:pt x="152" y="156"/>
                    <a:pt x="148" y="154"/>
                  </a:cubicBezTo>
                  <a:cubicBezTo>
                    <a:pt x="142" y="151"/>
                    <a:pt x="134" y="156"/>
                    <a:pt x="133" y="164"/>
                  </a:cubicBezTo>
                  <a:cubicBezTo>
                    <a:pt x="130" y="168"/>
                    <a:pt x="125" y="164"/>
                    <a:pt x="121" y="165"/>
                  </a:cubicBezTo>
                  <a:cubicBezTo>
                    <a:pt x="116" y="166"/>
                    <a:pt x="112" y="171"/>
                    <a:pt x="109" y="176"/>
                  </a:cubicBezTo>
                  <a:cubicBezTo>
                    <a:pt x="107" y="183"/>
                    <a:pt x="107" y="190"/>
                    <a:pt x="106" y="197"/>
                  </a:cubicBezTo>
                  <a:cubicBezTo>
                    <a:pt x="97" y="203"/>
                    <a:pt x="86" y="203"/>
                    <a:pt x="77" y="206"/>
                  </a:cubicBezTo>
                  <a:cubicBezTo>
                    <a:pt x="70" y="207"/>
                    <a:pt x="64" y="206"/>
                    <a:pt x="57" y="205"/>
                  </a:cubicBezTo>
                  <a:cubicBezTo>
                    <a:pt x="48" y="208"/>
                    <a:pt x="38" y="209"/>
                    <a:pt x="29" y="205"/>
                  </a:cubicBezTo>
                  <a:cubicBezTo>
                    <a:pt x="22" y="203"/>
                    <a:pt x="15" y="200"/>
                    <a:pt x="8" y="19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7" name="Freeform 2886"/>
            <p:cNvSpPr>
              <a:spLocks noEditPoints="1"/>
            </p:cNvSpPr>
            <p:nvPr/>
          </p:nvSpPr>
          <p:spPr bwMode="auto">
            <a:xfrm>
              <a:off x="1926619" y="4109590"/>
              <a:ext cx="346296" cy="459899"/>
            </a:xfrm>
            <a:custGeom>
              <a:avLst/>
              <a:gdLst/>
              <a:ahLst/>
              <a:cxnLst>
                <a:cxn ang="0">
                  <a:pos x="346" y="662"/>
                </a:cxn>
                <a:cxn ang="0">
                  <a:pos x="318" y="621"/>
                </a:cxn>
                <a:cxn ang="0">
                  <a:pos x="292" y="585"/>
                </a:cxn>
                <a:cxn ang="0">
                  <a:pos x="296" y="527"/>
                </a:cxn>
                <a:cxn ang="0">
                  <a:pos x="275" y="489"/>
                </a:cxn>
                <a:cxn ang="0">
                  <a:pos x="246" y="434"/>
                </a:cxn>
                <a:cxn ang="0">
                  <a:pos x="208" y="415"/>
                </a:cxn>
                <a:cxn ang="0">
                  <a:pos x="156" y="367"/>
                </a:cxn>
                <a:cxn ang="0">
                  <a:pos x="113" y="362"/>
                </a:cxn>
                <a:cxn ang="0">
                  <a:pos x="67" y="369"/>
                </a:cxn>
                <a:cxn ang="0">
                  <a:pos x="46" y="345"/>
                </a:cxn>
                <a:cxn ang="0">
                  <a:pos x="18" y="326"/>
                </a:cxn>
                <a:cxn ang="0">
                  <a:pos x="12" y="271"/>
                </a:cxn>
                <a:cxn ang="0">
                  <a:pos x="27" y="231"/>
                </a:cxn>
                <a:cxn ang="0">
                  <a:pos x="75" y="216"/>
                </a:cxn>
                <a:cxn ang="0">
                  <a:pos x="81" y="131"/>
                </a:cxn>
                <a:cxn ang="0">
                  <a:pos x="89" y="105"/>
                </a:cxn>
                <a:cxn ang="0">
                  <a:pos x="86" y="80"/>
                </a:cxn>
                <a:cxn ang="0">
                  <a:pos x="129" y="94"/>
                </a:cxn>
                <a:cxn ang="0">
                  <a:pos x="161" y="98"/>
                </a:cxn>
                <a:cxn ang="0">
                  <a:pos x="194" y="66"/>
                </a:cxn>
                <a:cxn ang="0">
                  <a:pos x="176" y="26"/>
                </a:cxn>
                <a:cxn ang="0">
                  <a:pos x="210" y="24"/>
                </a:cxn>
                <a:cxn ang="0">
                  <a:pos x="254" y="7"/>
                </a:cxn>
                <a:cxn ang="0">
                  <a:pos x="254" y="56"/>
                </a:cxn>
                <a:cxn ang="0">
                  <a:pos x="281" y="88"/>
                </a:cxn>
                <a:cxn ang="0">
                  <a:pos x="325" y="65"/>
                </a:cxn>
                <a:cxn ang="0">
                  <a:pos x="361" y="72"/>
                </a:cxn>
                <a:cxn ang="0">
                  <a:pos x="399" y="36"/>
                </a:cxn>
                <a:cxn ang="0">
                  <a:pos x="418" y="56"/>
                </a:cxn>
                <a:cxn ang="0">
                  <a:pos x="416" y="116"/>
                </a:cxn>
                <a:cxn ang="0">
                  <a:pos x="416" y="143"/>
                </a:cxn>
                <a:cxn ang="0">
                  <a:pos x="444" y="167"/>
                </a:cxn>
                <a:cxn ang="0">
                  <a:pos x="474" y="135"/>
                </a:cxn>
                <a:cxn ang="0">
                  <a:pos x="515" y="153"/>
                </a:cxn>
                <a:cxn ang="0">
                  <a:pos x="530" y="186"/>
                </a:cxn>
                <a:cxn ang="0">
                  <a:pos x="577" y="183"/>
                </a:cxn>
                <a:cxn ang="0">
                  <a:pos x="667" y="231"/>
                </a:cxn>
                <a:cxn ang="0">
                  <a:pos x="704" y="304"/>
                </a:cxn>
                <a:cxn ang="0">
                  <a:pos x="661" y="371"/>
                </a:cxn>
                <a:cxn ang="0">
                  <a:pos x="635" y="405"/>
                </a:cxn>
                <a:cxn ang="0">
                  <a:pos x="628" y="516"/>
                </a:cxn>
                <a:cxn ang="0">
                  <a:pos x="614" y="569"/>
                </a:cxn>
                <a:cxn ang="0">
                  <a:pos x="586" y="624"/>
                </a:cxn>
                <a:cxn ang="0">
                  <a:pos x="537" y="640"/>
                </a:cxn>
                <a:cxn ang="0">
                  <a:pos x="503" y="660"/>
                </a:cxn>
                <a:cxn ang="0">
                  <a:pos x="460" y="703"/>
                </a:cxn>
                <a:cxn ang="0">
                  <a:pos x="453" y="769"/>
                </a:cxn>
                <a:cxn ang="0">
                  <a:pos x="407" y="841"/>
                </a:cxn>
                <a:cxn ang="0">
                  <a:pos x="410" y="807"/>
                </a:cxn>
                <a:cxn ang="0">
                  <a:pos x="385" y="872"/>
                </a:cxn>
                <a:cxn ang="0">
                  <a:pos x="372" y="860"/>
                </a:cxn>
                <a:cxn ang="0">
                  <a:pos x="329" y="826"/>
                </a:cxn>
                <a:cxn ang="0">
                  <a:pos x="296" y="809"/>
                </a:cxn>
                <a:cxn ang="0">
                  <a:pos x="368" y="714"/>
                </a:cxn>
                <a:cxn ang="0">
                  <a:pos x="429" y="157"/>
                </a:cxn>
                <a:cxn ang="0">
                  <a:pos x="430" y="122"/>
                </a:cxn>
                <a:cxn ang="0">
                  <a:pos x="453" y="150"/>
                </a:cxn>
              </a:cxnLst>
              <a:rect l="0" t="0" r="r" b="b"/>
              <a:pathLst>
                <a:path w="708" h="888">
                  <a:moveTo>
                    <a:pt x="350" y="703"/>
                  </a:moveTo>
                  <a:cubicBezTo>
                    <a:pt x="348" y="690"/>
                    <a:pt x="354" y="677"/>
                    <a:pt x="357" y="665"/>
                  </a:cubicBezTo>
                  <a:cubicBezTo>
                    <a:pt x="354" y="660"/>
                    <a:pt x="350" y="659"/>
                    <a:pt x="346" y="662"/>
                  </a:cubicBezTo>
                  <a:cubicBezTo>
                    <a:pt x="341" y="666"/>
                    <a:pt x="337" y="664"/>
                    <a:pt x="336" y="657"/>
                  </a:cubicBezTo>
                  <a:cubicBezTo>
                    <a:pt x="335" y="647"/>
                    <a:pt x="334" y="637"/>
                    <a:pt x="332" y="628"/>
                  </a:cubicBezTo>
                  <a:cubicBezTo>
                    <a:pt x="327" y="625"/>
                    <a:pt x="323" y="622"/>
                    <a:pt x="318" y="621"/>
                  </a:cubicBezTo>
                  <a:cubicBezTo>
                    <a:pt x="314" y="624"/>
                    <a:pt x="310" y="627"/>
                    <a:pt x="305" y="624"/>
                  </a:cubicBezTo>
                  <a:cubicBezTo>
                    <a:pt x="301" y="623"/>
                    <a:pt x="297" y="622"/>
                    <a:pt x="292" y="621"/>
                  </a:cubicBezTo>
                  <a:cubicBezTo>
                    <a:pt x="291" y="609"/>
                    <a:pt x="296" y="597"/>
                    <a:pt x="292" y="585"/>
                  </a:cubicBezTo>
                  <a:cubicBezTo>
                    <a:pt x="289" y="581"/>
                    <a:pt x="289" y="576"/>
                    <a:pt x="288" y="571"/>
                  </a:cubicBezTo>
                  <a:cubicBezTo>
                    <a:pt x="285" y="566"/>
                    <a:pt x="291" y="561"/>
                    <a:pt x="292" y="556"/>
                  </a:cubicBezTo>
                  <a:cubicBezTo>
                    <a:pt x="295" y="547"/>
                    <a:pt x="297" y="537"/>
                    <a:pt x="296" y="527"/>
                  </a:cubicBezTo>
                  <a:cubicBezTo>
                    <a:pt x="294" y="520"/>
                    <a:pt x="292" y="513"/>
                    <a:pt x="286" y="512"/>
                  </a:cubicBezTo>
                  <a:cubicBezTo>
                    <a:pt x="281" y="509"/>
                    <a:pt x="280" y="502"/>
                    <a:pt x="282" y="496"/>
                  </a:cubicBezTo>
                  <a:cubicBezTo>
                    <a:pt x="286" y="488"/>
                    <a:pt x="279" y="489"/>
                    <a:pt x="275" y="489"/>
                  </a:cubicBezTo>
                  <a:cubicBezTo>
                    <a:pt x="267" y="489"/>
                    <a:pt x="259" y="490"/>
                    <a:pt x="251" y="488"/>
                  </a:cubicBezTo>
                  <a:cubicBezTo>
                    <a:pt x="247" y="479"/>
                    <a:pt x="249" y="467"/>
                    <a:pt x="248" y="456"/>
                  </a:cubicBezTo>
                  <a:cubicBezTo>
                    <a:pt x="248" y="449"/>
                    <a:pt x="245" y="441"/>
                    <a:pt x="246" y="434"/>
                  </a:cubicBezTo>
                  <a:cubicBezTo>
                    <a:pt x="243" y="428"/>
                    <a:pt x="236" y="427"/>
                    <a:pt x="231" y="427"/>
                  </a:cubicBezTo>
                  <a:cubicBezTo>
                    <a:pt x="226" y="427"/>
                    <a:pt x="220" y="428"/>
                    <a:pt x="218" y="422"/>
                  </a:cubicBezTo>
                  <a:cubicBezTo>
                    <a:pt x="217" y="415"/>
                    <a:pt x="212" y="414"/>
                    <a:pt x="208" y="415"/>
                  </a:cubicBezTo>
                  <a:cubicBezTo>
                    <a:pt x="202" y="414"/>
                    <a:pt x="199" y="406"/>
                    <a:pt x="193" y="405"/>
                  </a:cubicBezTo>
                  <a:cubicBezTo>
                    <a:pt x="188" y="400"/>
                    <a:pt x="181" y="404"/>
                    <a:pt x="176" y="401"/>
                  </a:cubicBezTo>
                  <a:cubicBezTo>
                    <a:pt x="167" y="392"/>
                    <a:pt x="156" y="382"/>
                    <a:pt x="156" y="367"/>
                  </a:cubicBezTo>
                  <a:cubicBezTo>
                    <a:pt x="155" y="358"/>
                    <a:pt x="158" y="349"/>
                    <a:pt x="157" y="341"/>
                  </a:cubicBezTo>
                  <a:cubicBezTo>
                    <a:pt x="148" y="341"/>
                    <a:pt x="139" y="339"/>
                    <a:pt x="131" y="346"/>
                  </a:cubicBezTo>
                  <a:cubicBezTo>
                    <a:pt x="125" y="350"/>
                    <a:pt x="120" y="358"/>
                    <a:pt x="113" y="362"/>
                  </a:cubicBezTo>
                  <a:cubicBezTo>
                    <a:pt x="108" y="360"/>
                    <a:pt x="104" y="363"/>
                    <a:pt x="101" y="367"/>
                  </a:cubicBezTo>
                  <a:cubicBezTo>
                    <a:pt x="97" y="373"/>
                    <a:pt x="90" y="366"/>
                    <a:pt x="85" y="366"/>
                  </a:cubicBezTo>
                  <a:cubicBezTo>
                    <a:pt x="79" y="364"/>
                    <a:pt x="73" y="368"/>
                    <a:pt x="67" y="369"/>
                  </a:cubicBezTo>
                  <a:cubicBezTo>
                    <a:pt x="61" y="368"/>
                    <a:pt x="60" y="360"/>
                    <a:pt x="61" y="354"/>
                  </a:cubicBezTo>
                  <a:cubicBezTo>
                    <a:pt x="62" y="347"/>
                    <a:pt x="62" y="341"/>
                    <a:pt x="62" y="334"/>
                  </a:cubicBezTo>
                  <a:cubicBezTo>
                    <a:pt x="56" y="336"/>
                    <a:pt x="52" y="345"/>
                    <a:pt x="46" y="345"/>
                  </a:cubicBezTo>
                  <a:cubicBezTo>
                    <a:pt x="42" y="344"/>
                    <a:pt x="36" y="346"/>
                    <a:pt x="33" y="344"/>
                  </a:cubicBezTo>
                  <a:cubicBezTo>
                    <a:pt x="34" y="337"/>
                    <a:pt x="29" y="331"/>
                    <a:pt x="24" y="332"/>
                  </a:cubicBezTo>
                  <a:cubicBezTo>
                    <a:pt x="20" y="332"/>
                    <a:pt x="13" y="333"/>
                    <a:pt x="18" y="326"/>
                  </a:cubicBezTo>
                  <a:cubicBezTo>
                    <a:pt x="21" y="321"/>
                    <a:pt x="15" y="317"/>
                    <a:pt x="14" y="312"/>
                  </a:cubicBezTo>
                  <a:cubicBezTo>
                    <a:pt x="10" y="304"/>
                    <a:pt x="5" y="296"/>
                    <a:pt x="2" y="288"/>
                  </a:cubicBezTo>
                  <a:cubicBezTo>
                    <a:pt x="0" y="280"/>
                    <a:pt x="6" y="273"/>
                    <a:pt x="12" y="271"/>
                  </a:cubicBezTo>
                  <a:cubicBezTo>
                    <a:pt x="16" y="268"/>
                    <a:pt x="18" y="263"/>
                    <a:pt x="15" y="258"/>
                  </a:cubicBezTo>
                  <a:cubicBezTo>
                    <a:pt x="14" y="252"/>
                    <a:pt x="19" y="248"/>
                    <a:pt x="19" y="243"/>
                  </a:cubicBezTo>
                  <a:cubicBezTo>
                    <a:pt x="21" y="237"/>
                    <a:pt x="22" y="233"/>
                    <a:pt x="27" y="231"/>
                  </a:cubicBezTo>
                  <a:cubicBezTo>
                    <a:pt x="33" y="226"/>
                    <a:pt x="40" y="223"/>
                    <a:pt x="47" y="220"/>
                  </a:cubicBezTo>
                  <a:cubicBezTo>
                    <a:pt x="52" y="222"/>
                    <a:pt x="56" y="219"/>
                    <a:pt x="60" y="215"/>
                  </a:cubicBezTo>
                  <a:cubicBezTo>
                    <a:pt x="65" y="212"/>
                    <a:pt x="71" y="221"/>
                    <a:pt x="75" y="216"/>
                  </a:cubicBezTo>
                  <a:cubicBezTo>
                    <a:pt x="73" y="211"/>
                    <a:pt x="77" y="206"/>
                    <a:pt x="77" y="200"/>
                  </a:cubicBezTo>
                  <a:cubicBezTo>
                    <a:pt x="79" y="182"/>
                    <a:pt x="81" y="164"/>
                    <a:pt x="84" y="146"/>
                  </a:cubicBezTo>
                  <a:cubicBezTo>
                    <a:pt x="82" y="141"/>
                    <a:pt x="80" y="137"/>
                    <a:pt x="81" y="131"/>
                  </a:cubicBezTo>
                  <a:cubicBezTo>
                    <a:pt x="78" y="127"/>
                    <a:pt x="71" y="126"/>
                    <a:pt x="72" y="119"/>
                  </a:cubicBezTo>
                  <a:cubicBezTo>
                    <a:pt x="73" y="114"/>
                    <a:pt x="70" y="107"/>
                    <a:pt x="75" y="105"/>
                  </a:cubicBezTo>
                  <a:cubicBezTo>
                    <a:pt x="79" y="102"/>
                    <a:pt x="84" y="104"/>
                    <a:pt x="89" y="105"/>
                  </a:cubicBezTo>
                  <a:cubicBezTo>
                    <a:pt x="90" y="99"/>
                    <a:pt x="85" y="95"/>
                    <a:pt x="81" y="96"/>
                  </a:cubicBezTo>
                  <a:cubicBezTo>
                    <a:pt x="75" y="97"/>
                    <a:pt x="77" y="88"/>
                    <a:pt x="77" y="84"/>
                  </a:cubicBezTo>
                  <a:cubicBezTo>
                    <a:pt x="76" y="76"/>
                    <a:pt x="83" y="81"/>
                    <a:pt x="86" y="80"/>
                  </a:cubicBezTo>
                  <a:cubicBezTo>
                    <a:pt x="94" y="80"/>
                    <a:pt x="102" y="82"/>
                    <a:pt x="110" y="80"/>
                  </a:cubicBezTo>
                  <a:cubicBezTo>
                    <a:pt x="115" y="78"/>
                    <a:pt x="118" y="73"/>
                    <a:pt x="123" y="70"/>
                  </a:cubicBezTo>
                  <a:cubicBezTo>
                    <a:pt x="127" y="77"/>
                    <a:pt x="125" y="87"/>
                    <a:pt x="129" y="94"/>
                  </a:cubicBezTo>
                  <a:cubicBezTo>
                    <a:pt x="135" y="94"/>
                    <a:pt x="139" y="105"/>
                    <a:pt x="145" y="102"/>
                  </a:cubicBezTo>
                  <a:cubicBezTo>
                    <a:pt x="148" y="99"/>
                    <a:pt x="153" y="91"/>
                    <a:pt x="153" y="100"/>
                  </a:cubicBezTo>
                  <a:cubicBezTo>
                    <a:pt x="153" y="109"/>
                    <a:pt x="159" y="101"/>
                    <a:pt x="161" y="98"/>
                  </a:cubicBezTo>
                  <a:cubicBezTo>
                    <a:pt x="165" y="92"/>
                    <a:pt x="170" y="87"/>
                    <a:pt x="177" y="86"/>
                  </a:cubicBezTo>
                  <a:cubicBezTo>
                    <a:pt x="181" y="83"/>
                    <a:pt x="180" y="73"/>
                    <a:pt x="186" y="74"/>
                  </a:cubicBezTo>
                  <a:cubicBezTo>
                    <a:pt x="189" y="73"/>
                    <a:pt x="195" y="71"/>
                    <a:pt x="194" y="66"/>
                  </a:cubicBezTo>
                  <a:cubicBezTo>
                    <a:pt x="191" y="61"/>
                    <a:pt x="184" y="66"/>
                    <a:pt x="181" y="62"/>
                  </a:cubicBezTo>
                  <a:cubicBezTo>
                    <a:pt x="179" y="51"/>
                    <a:pt x="180" y="38"/>
                    <a:pt x="173" y="30"/>
                  </a:cubicBezTo>
                  <a:cubicBezTo>
                    <a:pt x="167" y="25"/>
                    <a:pt x="171" y="21"/>
                    <a:pt x="176" y="26"/>
                  </a:cubicBezTo>
                  <a:cubicBezTo>
                    <a:pt x="181" y="31"/>
                    <a:pt x="187" y="30"/>
                    <a:pt x="193" y="29"/>
                  </a:cubicBezTo>
                  <a:cubicBezTo>
                    <a:pt x="198" y="31"/>
                    <a:pt x="200" y="40"/>
                    <a:pt x="204" y="37"/>
                  </a:cubicBezTo>
                  <a:cubicBezTo>
                    <a:pt x="206" y="33"/>
                    <a:pt x="204" y="23"/>
                    <a:pt x="210" y="24"/>
                  </a:cubicBezTo>
                  <a:cubicBezTo>
                    <a:pt x="221" y="26"/>
                    <a:pt x="231" y="17"/>
                    <a:pt x="240" y="10"/>
                  </a:cubicBezTo>
                  <a:cubicBezTo>
                    <a:pt x="245" y="8"/>
                    <a:pt x="241" y="1"/>
                    <a:pt x="246" y="1"/>
                  </a:cubicBezTo>
                  <a:cubicBezTo>
                    <a:pt x="250" y="0"/>
                    <a:pt x="257" y="1"/>
                    <a:pt x="254" y="7"/>
                  </a:cubicBezTo>
                  <a:cubicBezTo>
                    <a:pt x="252" y="13"/>
                    <a:pt x="250" y="17"/>
                    <a:pt x="256" y="17"/>
                  </a:cubicBezTo>
                  <a:cubicBezTo>
                    <a:pt x="259" y="19"/>
                    <a:pt x="262" y="26"/>
                    <a:pt x="260" y="30"/>
                  </a:cubicBezTo>
                  <a:cubicBezTo>
                    <a:pt x="258" y="39"/>
                    <a:pt x="254" y="47"/>
                    <a:pt x="254" y="56"/>
                  </a:cubicBezTo>
                  <a:cubicBezTo>
                    <a:pt x="255" y="62"/>
                    <a:pt x="260" y="65"/>
                    <a:pt x="258" y="72"/>
                  </a:cubicBezTo>
                  <a:cubicBezTo>
                    <a:pt x="258" y="80"/>
                    <a:pt x="265" y="83"/>
                    <a:pt x="269" y="88"/>
                  </a:cubicBezTo>
                  <a:cubicBezTo>
                    <a:pt x="272" y="92"/>
                    <a:pt x="278" y="92"/>
                    <a:pt x="281" y="88"/>
                  </a:cubicBezTo>
                  <a:cubicBezTo>
                    <a:pt x="288" y="81"/>
                    <a:pt x="297" y="79"/>
                    <a:pt x="304" y="74"/>
                  </a:cubicBezTo>
                  <a:cubicBezTo>
                    <a:pt x="312" y="73"/>
                    <a:pt x="320" y="76"/>
                    <a:pt x="327" y="78"/>
                  </a:cubicBezTo>
                  <a:cubicBezTo>
                    <a:pt x="331" y="77"/>
                    <a:pt x="321" y="69"/>
                    <a:pt x="325" y="65"/>
                  </a:cubicBezTo>
                  <a:cubicBezTo>
                    <a:pt x="328" y="59"/>
                    <a:pt x="333" y="67"/>
                    <a:pt x="337" y="65"/>
                  </a:cubicBezTo>
                  <a:cubicBezTo>
                    <a:pt x="341" y="63"/>
                    <a:pt x="345" y="58"/>
                    <a:pt x="349" y="63"/>
                  </a:cubicBezTo>
                  <a:cubicBezTo>
                    <a:pt x="354" y="64"/>
                    <a:pt x="357" y="70"/>
                    <a:pt x="361" y="72"/>
                  </a:cubicBezTo>
                  <a:cubicBezTo>
                    <a:pt x="365" y="69"/>
                    <a:pt x="368" y="63"/>
                    <a:pt x="372" y="67"/>
                  </a:cubicBezTo>
                  <a:cubicBezTo>
                    <a:pt x="377" y="70"/>
                    <a:pt x="384" y="72"/>
                    <a:pt x="386" y="65"/>
                  </a:cubicBezTo>
                  <a:cubicBezTo>
                    <a:pt x="391" y="55"/>
                    <a:pt x="393" y="44"/>
                    <a:pt x="399" y="36"/>
                  </a:cubicBezTo>
                  <a:cubicBezTo>
                    <a:pt x="401" y="31"/>
                    <a:pt x="405" y="27"/>
                    <a:pt x="404" y="21"/>
                  </a:cubicBezTo>
                  <a:cubicBezTo>
                    <a:pt x="408" y="16"/>
                    <a:pt x="412" y="22"/>
                    <a:pt x="412" y="27"/>
                  </a:cubicBezTo>
                  <a:cubicBezTo>
                    <a:pt x="413" y="37"/>
                    <a:pt x="416" y="46"/>
                    <a:pt x="418" y="56"/>
                  </a:cubicBezTo>
                  <a:cubicBezTo>
                    <a:pt x="420" y="64"/>
                    <a:pt x="422" y="77"/>
                    <a:pt x="430" y="77"/>
                  </a:cubicBezTo>
                  <a:cubicBezTo>
                    <a:pt x="436" y="76"/>
                    <a:pt x="436" y="85"/>
                    <a:pt x="435" y="90"/>
                  </a:cubicBezTo>
                  <a:cubicBezTo>
                    <a:pt x="427" y="96"/>
                    <a:pt x="425" y="111"/>
                    <a:pt x="416" y="116"/>
                  </a:cubicBezTo>
                  <a:cubicBezTo>
                    <a:pt x="406" y="122"/>
                    <a:pt x="401" y="135"/>
                    <a:pt x="398" y="147"/>
                  </a:cubicBezTo>
                  <a:cubicBezTo>
                    <a:pt x="392" y="152"/>
                    <a:pt x="398" y="154"/>
                    <a:pt x="402" y="152"/>
                  </a:cubicBezTo>
                  <a:cubicBezTo>
                    <a:pt x="407" y="150"/>
                    <a:pt x="411" y="145"/>
                    <a:pt x="416" y="143"/>
                  </a:cubicBezTo>
                  <a:cubicBezTo>
                    <a:pt x="417" y="149"/>
                    <a:pt x="419" y="157"/>
                    <a:pt x="423" y="161"/>
                  </a:cubicBezTo>
                  <a:cubicBezTo>
                    <a:pt x="429" y="163"/>
                    <a:pt x="435" y="162"/>
                    <a:pt x="441" y="161"/>
                  </a:cubicBezTo>
                  <a:cubicBezTo>
                    <a:pt x="447" y="156"/>
                    <a:pt x="445" y="160"/>
                    <a:pt x="444" y="167"/>
                  </a:cubicBezTo>
                  <a:cubicBezTo>
                    <a:pt x="443" y="176"/>
                    <a:pt x="447" y="163"/>
                    <a:pt x="450" y="162"/>
                  </a:cubicBezTo>
                  <a:cubicBezTo>
                    <a:pt x="455" y="157"/>
                    <a:pt x="462" y="153"/>
                    <a:pt x="464" y="145"/>
                  </a:cubicBezTo>
                  <a:cubicBezTo>
                    <a:pt x="466" y="139"/>
                    <a:pt x="469" y="133"/>
                    <a:pt x="474" y="135"/>
                  </a:cubicBezTo>
                  <a:cubicBezTo>
                    <a:pt x="479" y="137"/>
                    <a:pt x="483" y="130"/>
                    <a:pt x="486" y="136"/>
                  </a:cubicBezTo>
                  <a:cubicBezTo>
                    <a:pt x="489" y="140"/>
                    <a:pt x="494" y="141"/>
                    <a:pt x="499" y="142"/>
                  </a:cubicBezTo>
                  <a:cubicBezTo>
                    <a:pt x="504" y="145"/>
                    <a:pt x="512" y="146"/>
                    <a:pt x="515" y="153"/>
                  </a:cubicBezTo>
                  <a:cubicBezTo>
                    <a:pt x="516" y="162"/>
                    <a:pt x="521" y="153"/>
                    <a:pt x="524" y="154"/>
                  </a:cubicBezTo>
                  <a:cubicBezTo>
                    <a:pt x="529" y="157"/>
                    <a:pt x="531" y="164"/>
                    <a:pt x="533" y="169"/>
                  </a:cubicBezTo>
                  <a:cubicBezTo>
                    <a:pt x="531" y="174"/>
                    <a:pt x="527" y="179"/>
                    <a:pt x="530" y="186"/>
                  </a:cubicBezTo>
                  <a:cubicBezTo>
                    <a:pt x="531" y="193"/>
                    <a:pt x="535" y="181"/>
                    <a:pt x="538" y="180"/>
                  </a:cubicBezTo>
                  <a:cubicBezTo>
                    <a:pt x="544" y="178"/>
                    <a:pt x="549" y="175"/>
                    <a:pt x="554" y="173"/>
                  </a:cubicBezTo>
                  <a:cubicBezTo>
                    <a:pt x="563" y="173"/>
                    <a:pt x="569" y="182"/>
                    <a:pt x="577" y="183"/>
                  </a:cubicBezTo>
                  <a:cubicBezTo>
                    <a:pt x="587" y="185"/>
                    <a:pt x="597" y="186"/>
                    <a:pt x="607" y="182"/>
                  </a:cubicBezTo>
                  <a:cubicBezTo>
                    <a:pt x="618" y="183"/>
                    <a:pt x="628" y="192"/>
                    <a:pt x="636" y="200"/>
                  </a:cubicBezTo>
                  <a:cubicBezTo>
                    <a:pt x="646" y="210"/>
                    <a:pt x="656" y="223"/>
                    <a:pt x="667" y="231"/>
                  </a:cubicBezTo>
                  <a:cubicBezTo>
                    <a:pt x="675" y="236"/>
                    <a:pt x="685" y="234"/>
                    <a:pt x="693" y="236"/>
                  </a:cubicBezTo>
                  <a:cubicBezTo>
                    <a:pt x="700" y="239"/>
                    <a:pt x="698" y="249"/>
                    <a:pt x="700" y="255"/>
                  </a:cubicBezTo>
                  <a:cubicBezTo>
                    <a:pt x="704" y="271"/>
                    <a:pt x="708" y="287"/>
                    <a:pt x="704" y="304"/>
                  </a:cubicBezTo>
                  <a:cubicBezTo>
                    <a:pt x="702" y="316"/>
                    <a:pt x="698" y="328"/>
                    <a:pt x="692" y="338"/>
                  </a:cubicBezTo>
                  <a:cubicBezTo>
                    <a:pt x="685" y="345"/>
                    <a:pt x="678" y="354"/>
                    <a:pt x="670" y="362"/>
                  </a:cubicBezTo>
                  <a:cubicBezTo>
                    <a:pt x="666" y="363"/>
                    <a:pt x="663" y="365"/>
                    <a:pt x="661" y="371"/>
                  </a:cubicBezTo>
                  <a:cubicBezTo>
                    <a:pt x="661" y="380"/>
                    <a:pt x="657" y="388"/>
                    <a:pt x="653" y="396"/>
                  </a:cubicBezTo>
                  <a:cubicBezTo>
                    <a:pt x="650" y="402"/>
                    <a:pt x="647" y="408"/>
                    <a:pt x="643" y="413"/>
                  </a:cubicBezTo>
                  <a:cubicBezTo>
                    <a:pt x="640" y="413"/>
                    <a:pt x="639" y="401"/>
                    <a:pt x="635" y="405"/>
                  </a:cubicBezTo>
                  <a:cubicBezTo>
                    <a:pt x="636" y="417"/>
                    <a:pt x="630" y="426"/>
                    <a:pt x="630" y="438"/>
                  </a:cubicBezTo>
                  <a:cubicBezTo>
                    <a:pt x="629" y="451"/>
                    <a:pt x="632" y="464"/>
                    <a:pt x="633" y="478"/>
                  </a:cubicBezTo>
                  <a:cubicBezTo>
                    <a:pt x="633" y="490"/>
                    <a:pt x="627" y="503"/>
                    <a:pt x="628" y="516"/>
                  </a:cubicBezTo>
                  <a:cubicBezTo>
                    <a:pt x="631" y="522"/>
                    <a:pt x="627" y="524"/>
                    <a:pt x="623" y="527"/>
                  </a:cubicBezTo>
                  <a:cubicBezTo>
                    <a:pt x="618" y="533"/>
                    <a:pt x="616" y="544"/>
                    <a:pt x="619" y="553"/>
                  </a:cubicBezTo>
                  <a:cubicBezTo>
                    <a:pt x="621" y="559"/>
                    <a:pt x="618" y="565"/>
                    <a:pt x="614" y="569"/>
                  </a:cubicBezTo>
                  <a:cubicBezTo>
                    <a:pt x="608" y="575"/>
                    <a:pt x="607" y="586"/>
                    <a:pt x="602" y="593"/>
                  </a:cubicBezTo>
                  <a:cubicBezTo>
                    <a:pt x="597" y="600"/>
                    <a:pt x="593" y="608"/>
                    <a:pt x="596" y="617"/>
                  </a:cubicBezTo>
                  <a:cubicBezTo>
                    <a:pt x="596" y="623"/>
                    <a:pt x="589" y="621"/>
                    <a:pt x="586" y="624"/>
                  </a:cubicBezTo>
                  <a:cubicBezTo>
                    <a:pt x="581" y="626"/>
                    <a:pt x="577" y="632"/>
                    <a:pt x="578" y="639"/>
                  </a:cubicBezTo>
                  <a:cubicBezTo>
                    <a:pt x="573" y="641"/>
                    <a:pt x="567" y="638"/>
                    <a:pt x="561" y="641"/>
                  </a:cubicBezTo>
                  <a:cubicBezTo>
                    <a:pt x="553" y="642"/>
                    <a:pt x="545" y="638"/>
                    <a:pt x="537" y="640"/>
                  </a:cubicBezTo>
                  <a:cubicBezTo>
                    <a:pt x="532" y="638"/>
                    <a:pt x="531" y="643"/>
                    <a:pt x="528" y="647"/>
                  </a:cubicBezTo>
                  <a:cubicBezTo>
                    <a:pt x="523" y="650"/>
                    <a:pt x="518" y="653"/>
                    <a:pt x="515" y="660"/>
                  </a:cubicBezTo>
                  <a:cubicBezTo>
                    <a:pt x="511" y="657"/>
                    <a:pt x="507" y="656"/>
                    <a:pt x="503" y="660"/>
                  </a:cubicBezTo>
                  <a:cubicBezTo>
                    <a:pt x="493" y="667"/>
                    <a:pt x="484" y="676"/>
                    <a:pt x="475" y="683"/>
                  </a:cubicBezTo>
                  <a:cubicBezTo>
                    <a:pt x="469" y="686"/>
                    <a:pt x="468" y="695"/>
                    <a:pt x="461" y="695"/>
                  </a:cubicBezTo>
                  <a:cubicBezTo>
                    <a:pt x="454" y="695"/>
                    <a:pt x="457" y="698"/>
                    <a:pt x="460" y="703"/>
                  </a:cubicBezTo>
                  <a:cubicBezTo>
                    <a:pt x="460" y="707"/>
                    <a:pt x="460" y="714"/>
                    <a:pt x="456" y="716"/>
                  </a:cubicBezTo>
                  <a:cubicBezTo>
                    <a:pt x="455" y="721"/>
                    <a:pt x="460" y="725"/>
                    <a:pt x="459" y="731"/>
                  </a:cubicBezTo>
                  <a:cubicBezTo>
                    <a:pt x="459" y="744"/>
                    <a:pt x="460" y="758"/>
                    <a:pt x="453" y="769"/>
                  </a:cubicBezTo>
                  <a:cubicBezTo>
                    <a:pt x="449" y="776"/>
                    <a:pt x="441" y="779"/>
                    <a:pt x="437" y="787"/>
                  </a:cubicBezTo>
                  <a:cubicBezTo>
                    <a:pt x="430" y="797"/>
                    <a:pt x="429" y="811"/>
                    <a:pt x="422" y="821"/>
                  </a:cubicBezTo>
                  <a:cubicBezTo>
                    <a:pt x="418" y="829"/>
                    <a:pt x="412" y="834"/>
                    <a:pt x="407" y="841"/>
                  </a:cubicBezTo>
                  <a:cubicBezTo>
                    <a:pt x="408" y="833"/>
                    <a:pt x="412" y="826"/>
                    <a:pt x="418" y="821"/>
                  </a:cubicBezTo>
                  <a:cubicBezTo>
                    <a:pt x="419" y="817"/>
                    <a:pt x="424" y="810"/>
                    <a:pt x="422" y="807"/>
                  </a:cubicBezTo>
                  <a:cubicBezTo>
                    <a:pt x="418" y="811"/>
                    <a:pt x="413" y="804"/>
                    <a:pt x="410" y="807"/>
                  </a:cubicBezTo>
                  <a:cubicBezTo>
                    <a:pt x="410" y="814"/>
                    <a:pt x="408" y="822"/>
                    <a:pt x="404" y="828"/>
                  </a:cubicBezTo>
                  <a:cubicBezTo>
                    <a:pt x="400" y="831"/>
                    <a:pt x="394" y="836"/>
                    <a:pt x="394" y="844"/>
                  </a:cubicBezTo>
                  <a:cubicBezTo>
                    <a:pt x="392" y="854"/>
                    <a:pt x="391" y="864"/>
                    <a:pt x="385" y="872"/>
                  </a:cubicBezTo>
                  <a:cubicBezTo>
                    <a:pt x="381" y="878"/>
                    <a:pt x="376" y="883"/>
                    <a:pt x="372" y="888"/>
                  </a:cubicBezTo>
                  <a:cubicBezTo>
                    <a:pt x="371" y="882"/>
                    <a:pt x="367" y="876"/>
                    <a:pt x="371" y="871"/>
                  </a:cubicBezTo>
                  <a:cubicBezTo>
                    <a:pt x="375" y="868"/>
                    <a:pt x="376" y="862"/>
                    <a:pt x="372" y="860"/>
                  </a:cubicBezTo>
                  <a:cubicBezTo>
                    <a:pt x="366" y="853"/>
                    <a:pt x="362" y="842"/>
                    <a:pt x="354" y="838"/>
                  </a:cubicBezTo>
                  <a:cubicBezTo>
                    <a:pt x="349" y="833"/>
                    <a:pt x="342" y="835"/>
                    <a:pt x="339" y="827"/>
                  </a:cubicBezTo>
                  <a:cubicBezTo>
                    <a:pt x="337" y="821"/>
                    <a:pt x="333" y="822"/>
                    <a:pt x="329" y="826"/>
                  </a:cubicBezTo>
                  <a:cubicBezTo>
                    <a:pt x="325" y="827"/>
                    <a:pt x="325" y="819"/>
                    <a:pt x="322" y="817"/>
                  </a:cubicBezTo>
                  <a:cubicBezTo>
                    <a:pt x="319" y="812"/>
                    <a:pt x="315" y="806"/>
                    <a:pt x="311" y="806"/>
                  </a:cubicBezTo>
                  <a:cubicBezTo>
                    <a:pt x="306" y="807"/>
                    <a:pt x="301" y="809"/>
                    <a:pt x="296" y="809"/>
                  </a:cubicBezTo>
                  <a:cubicBezTo>
                    <a:pt x="312" y="787"/>
                    <a:pt x="328" y="767"/>
                    <a:pt x="346" y="749"/>
                  </a:cubicBezTo>
                  <a:cubicBezTo>
                    <a:pt x="352" y="743"/>
                    <a:pt x="361" y="742"/>
                    <a:pt x="366" y="736"/>
                  </a:cubicBezTo>
                  <a:cubicBezTo>
                    <a:pt x="368" y="729"/>
                    <a:pt x="368" y="721"/>
                    <a:pt x="368" y="714"/>
                  </a:cubicBezTo>
                  <a:cubicBezTo>
                    <a:pt x="365" y="710"/>
                    <a:pt x="365" y="703"/>
                    <a:pt x="361" y="701"/>
                  </a:cubicBezTo>
                  <a:cubicBezTo>
                    <a:pt x="358" y="701"/>
                    <a:pt x="354" y="702"/>
                    <a:pt x="350" y="703"/>
                  </a:cubicBezTo>
                  <a:close/>
                  <a:moveTo>
                    <a:pt x="429" y="157"/>
                  </a:moveTo>
                  <a:cubicBezTo>
                    <a:pt x="424" y="157"/>
                    <a:pt x="422" y="151"/>
                    <a:pt x="422" y="146"/>
                  </a:cubicBezTo>
                  <a:cubicBezTo>
                    <a:pt x="424" y="142"/>
                    <a:pt x="421" y="136"/>
                    <a:pt x="423" y="131"/>
                  </a:cubicBezTo>
                  <a:cubicBezTo>
                    <a:pt x="423" y="125"/>
                    <a:pt x="425" y="120"/>
                    <a:pt x="430" y="122"/>
                  </a:cubicBezTo>
                  <a:cubicBezTo>
                    <a:pt x="436" y="122"/>
                    <a:pt x="443" y="126"/>
                    <a:pt x="449" y="122"/>
                  </a:cubicBezTo>
                  <a:cubicBezTo>
                    <a:pt x="453" y="122"/>
                    <a:pt x="458" y="124"/>
                    <a:pt x="462" y="126"/>
                  </a:cubicBezTo>
                  <a:cubicBezTo>
                    <a:pt x="457" y="133"/>
                    <a:pt x="459" y="145"/>
                    <a:pt x="453" y="150"/>
                  </a:cubicBezTo>
                  <a:cubicBezTo>
                    <a:pt x="447" y="156"/>
                    <a:pt x="440" y="155"/>
                    <a:pt x="434" y="155"/>
                  </a:cubicBezTo>
                  <a:cubicBezTo>
                    <a:pt x="432" y="156"/>
                    <a:pt x="431" y="156"/>
                    <a:pt x="429" y="157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8" name="Freeform 2887"/>
            <p:cNvSpPr>
              <a:spLocks noEditPoints="1"/>
            </p:cNvSpPr>
            <p:nvPr/>
          </p:nvSpPr>
          <p:spPr bwMode="auto">
            <a:xfrm>
              <a:off x="2633872" y="3521432"/>
              <a:ext cx="84284" cy="89782"/>
            </a:xfrm>
            <a:custGeom>
              <a:avLst/>
              <a:gdLst/>
              <a:ahLst/>
              <a:cxnLst>
                <a:cxn ang="0">
                  <a:pos x="32" y="154"/>
                </a:cxn>
                <a:cxn ang="0">
                  <a:pos x="38" y="134"/>
                </a:cxn>
                <a:cxn ang="0">
                  <a:pos x="16" y="129"/>
                </a:cxn>
                <a:cxn ang="0">
                  <a:pos x="7" y="109"/>
                </a:cxn>
                <a:cxn ang="0">
                  <a:pos x="8" y="87"/>
                </a:cxn>
                <a:cxn ang="0">
                  <a:pos x="11" y="72"/>
                </a:cxn>
                <a:cxn ang="0">
                  <a:pos x="17" y="57"/>
                </a:cxn>
                <a:cxn ang="0">
                  <a:pos x="23" y="38"/>
                </a:cxn>
                <a:cxn ang="0">
                  <a:pos x="42" y="33"/>
                </a:cxn>
                <a:cxn ang="0">
                  <a:pos x="51" y="27"/>
                </a:cxn>
                <a:cxn ang="0">
                  <a:pos x="55" y="19"/>
                </a:cxn>
                <a:cxn ang="0">
                  <a:pos x="52" y="6"/>
                </a:cxn>
                <a:cxn ang="0">
                  <a:pos x="73" y="4"/>
                </a:cxn>
                <a:cxn ang="0">
                  <a:pos x="87" y="16"/>
                </a:cxn>
                <a:cxn ang="0">
                  <a:pos x="95" y="24"/>
                </a:cxn>
                <a:cxn ang="0">
                  <a:pos x="125" y="15"/>
                </a:cxn>
                <a:cxn ang="0">
                  <a:pos x="144" y="23"/>
                </a:cxn>
                <a:cxn ang="0">
                  <a:pos x="155" y="43"/>
                </a:cxn>
                <a:cxn ang="0">
                  <a:pos x="160" y="62"/>
                </a:cxn>
                <a:cxn ang="0">
                  <a:pos x="167" y="84"/>
                </a:cxn>
                <a:cxn ang="0">
                  <a:pos x="155" y="92"/>
                </a:cxn>
                <a:cxn ang="0">
                  <a:pos x="134" y="100"/>
                </a:cxn>
                <a:cxn ang="0">
                  <a:pos x="119" y="112"/>
                </a:cxn>
                <a:cxn ang="0">
                  <a:pos x="131" y="129"/>
                </a:cxn>
                <a:cxn ang="0">
                  <a:pos x="145" y="145"/>
                </a:cxn>
                <a:cxn ang="0">
                  <a:pos x="126" y="156"/>
                </a:cxn>
                <a:cxn ang="0">
                  <a:pos x="124" y="166"/>
                </a:cxn>
                <a:cxn ang="0">
                  <a:pos x="101" y="169"/>
                </a:cxn>
                <a:cxn ang="0">
                  <a:pos x="82" y="173"/>
                </a:cxn>
                <a:cxn ang="0">
                  <a:pos x="64" y="167"/>
                </a:cxn>
                <a:cxn ang="0">
                  <a:pos x="45" y="168"/>
                </a:cxn>
                <a:cxn ang="0">
                  <a:pos x="32" y="168"/>
                </a:cxn>
                <a:cxn ang="0">
                  <a:pos x="146" y="22"/>
                </a:cxn>
              </a:cxnLst>
              <a:rect l="0" t="0" r="r" b="b"/>
              <a:pathLst>
                <a:path w="167" h="177">
                  <a:moveTo>
                    <a:pt x="32" y="168"/>
                  </a:moveTo>
                  <a:cubicBezTo>
                    <a:pt x="29" y="163"/>
                    <a:pt x="33" y="158"/>
                    <a:pt x="32" y="154"/>
                  </a:cubicBezTo>
                  <a:cubicBezTo>
                    <a:pt x="36" y="151"/>
                    <a:pt x="34" y="144"/>
                    <a:pt x="38" y="142"/>
                  </a:cubicBezTo>
                  <a:cubicBezTo>
                    <a:pt x="43" y="138"/>
                    <a:pt x="44" y="135"/>
                    <a:pt x="38" y="134"/>
                  </a:cubicBezTo>
                  <a:cubicBezTo>
                    <a:pt x="33" y="136"/>
                    <a:pt x="31" y="131"/>
                    <a:pt x="27" y="132"/>
                  </a:cubicBezTo>
                  <a:cubicBezTo>
                    <a:pt x="22" y="132"/>
                    <a:pt x="19" y="133"/>
                    <a:pt x="16" y="129"/>
                  </a:cubicBezTo>
                  <a:cubicBezTo>
                    <a:pt x="11" y="126"/>
                    <a:pt x="12" y="122"/>
                    <a:pt x="14" y="118"/>
                  </a:cubicBezTo>
                  <a:cubicBezTo>
                    <a:pt x="11" y="118"/>
                    <a:pt x="4" y="114"/>
                    <a:pt x="7" y="109"/>
                  </a:cubicBezTo>
                  <a:cubicBezTo>
                    <a:pt x="12" y="106"/>
                    <a:pt x="9" y="98"/>
                    <a:pt x="4" y="96"/>
                  </a:cubicBezTo>
                  <a:cubicBezTo>
                    <a:pt x="7" y="91"/>
                    <a:pt x="1" y="90"/>
                    <a:pt x="8" y="87"/>
                  </a:cubicBezTo>
                  <a:cubicBezTo>
                    <a:pt x="5" y="85"/>
                    <a:pt x="10" y="79"/>
                    <a:pt x="6" y="75"/>
                  </a:cubicBezTo>
                  <a:cubicBezTo>
                    <a:pt x="0" y="73"/>
                    <a:pt x="9" y="69"/>
                    <a:pt x="11" y="72"/>
                  </a:cubicBezTo>
                  <a:cubicBezTo>
                    <a:pt x="16" y="71"/>
                    <a:pt x="20" y="68"/>
                    <a:pt x="22" y="64"/>
                  </a:cubicBezTo>
                  <a:cubicBezTo>
                    <a:pt x="27" y="60"/>
                    <a:pt x="21" y="57"/>
                    <a:pt x="17" y="57"/>
                  </a:cubicBezTo>
                  <a:cubicBezTo>
                    <a:pt x="17" y="50"/>
                    <a:pt x="25" y="57"/>
                    <a:pt x="24" y="49"/>
                  </a:cubicBezTo>
                  <a:cubicBezTo>
                    <a:pt x="28" y="46"/>
                    <a:pt x="27" y="39"/>
                    <a:pt x="23" y="38"/>
                  </a:cubicBezTo>
                  <a:cubicBezTo>
                    <a:pt x="21" y="32"/>
                    <a:pt x="27" y="30"/>
                    <a:pt x="31" y="31"/>
                  </a:cubicBezTo>
                  <a:cubicBezTo>
                    <a:pt x="34" y="32"/>
                    <a:pt x="40" y="28"/>
                    <a:pt x="42" y="33"/>
                  </a:cubicBezTo>
                  <a:cubicBezTo>
                    <a:pt x="41" y="41"/>
                    <a:pt x="46" y="35"/>
                    <a:pt x="45" y="33"/>
                  </a:cubicBezTo>
                  <a:cubicBezTo>
                    <a:pt x="52" y="38"/>
                    <a:pt x="46" y="29"/>
                    <a:pt x="51" y="27"/>
                  </a:cubicBezTo>
                  <a:cubicBezTo>
                    <a:pt x="54" y="28"/>
                    <a:pt x="65" y="27"/>
                    <a:pt x="57" y="26"/>
                  </a:cubicBezTo>
                  <a:cubicBezTo>
                    <a:pt x="54" y="23"/>
                    <a:pt x="58" y="22"/>
                    <a:pt x="55" y="19"/>
                  </a:cubicBezTo>
                  <a:cubicBezTo>
                    <a:pt x="59" y="16"/>
                    <a:pt x="45" y="18"/>
                    <a:pt x="53" y="15"/>
                  </a:cubicBezTo>
                  <a:cubicBezTo>
                    <a:pt x="60" y="15"/>
                    <a:pt x="55" y="9"/>
                    <a:pt x="52" y="6"/>
                  </a:cubicBezTo>
                  <a:cubicBezTo>
                    <a:pt x="48" y="0"/>
                    <a:pt x="57" y="2"/>
                    <a:pt x="60" y="1"/>
                  </a:cubicBezTo>
                  <a:cubicBezTo>
                    <a:pt x="64" y="1"/>
                    <a:pt x="69" y="0"/>
                    <a:pt x="73" y="4"/>
                  </a:cubicBezTo>
                  <a:cubicBezTo>
                    <a:pt x="80" y="6"/>
                    <a:pt x="72" y="15"/>
                    <a:pt x="77" y="12"/>
                  </a:cubicBezTo>
                  <a:cubicBezTo>
                    <a:pt x="80" y="15"/>
                    <a:pt x="83" y="14"/>
                    <a:pt x="87" y="16"/>
                  </a:cubicBezTo>
                  <a:cubicBezTo>
                    <a:pt x="90" y="17"/>
                    <a:pt x="98" y="12"/>
                    <a:pt x="95" y="19"/>
                  </a:cubicBezTo>
                  <a:cubicBezTo>
                    <a:pt x="90" y="21"/>
                    <a:pt x="88" y="26"/>
                    <a:pt x="95" y="24"/>
                  </a:cubicBezTo>
                  <a:cubicBezTo>
                    <a:pt x="98" y="24"/>
                    <a:pt x="103" y="28"/>
                    <a:pt x="105" y="21"/>
                  </a:cubicBezTo>
                  <a:cubicBezTo>
                    <a:pt x="112" y="21"/>
                    <a:pt x="118" y="18"/>
                    <a:pt x="125" y="15"/>
                  </a:cubicBezTo>
                  <a:cubicBezTo>
                    <a:pt x="129" y="15"/>
                    <a:pt x="131" y="15"/>
                    <a:pt x="135" y="19"/>
                  </a:cubicBezTo>
                  <a:cubicBezTo>
                    <a:pt x="137" y="24"/>
                    <a:pt x="144" y="17"/>
                    <a:pt x="144" y="23"/>
                  </a:cubicBezTo>
                  <a:cubicBezTo>
                    <a:pt x="143" y="30"/>
                    <a:pt x="150" y="29"/>
                    <a:pt x="152" y="30"/>
                  </a:cubicBezTo>
                  <a:cubicBezTo>
                    <a:pt x="155" y="32"/>
                    <a:pt x="158" y="39"/>
                    <a:pt x="155" y="43"/>
                  </a:cubicBezTo>
                  <a:cubicBezTo>
                    <a:pt x="152" y="46"/>
                    <a:pt x="149" y="50"/>
                    <a:pt x="156" y="52"/>
                  </a:cubicBezTo>
                  <a:cubicBezTo>
                    <a:pt x="163" y="53"/>
                    <a:pt x="156" y="59"/>
                    <a:pt x="160" y="62"/>
                  </a:cubicBezTo>
                  <a:cubicBezTo>
                    <a:pt x="164" y="65"/>
                    <a:pt x="160" y="70"/>
                    <a:pt x="160" y="73"/>
                  </a:cubicBezTo>
                  <a:cubicBezTo>
                    <a:pt x="161" y="78"/>
                    <a:pt x="164" y="79"/>
                    <a:pt x="167" y="84"/>
                  </a:cubicBezTo>
                  <a:cubicBezTo>
                    <a:pt x="167" y="87"/>
                    <a:pt x="164" y="96"/>
                    <a:pt x="160" y="93"/>
                  </a:cubicBezTo>
                  <a:cubicBezTo>
                    <a:pt x="160" y="86"/>
                    <a:pt x="151" y="89"/>
                    <a:pt x="155" y="92"/>
                  </a:cubicBezTo>
                  <a:cubicBezTo>
                    <a:pt x="151" y="93"/>
                    <a:pt x="148" y="94"/>
                    <a:pt x="144" y="96"/>
                  </a:cubicBezTo>
                  <a:cubicBezTo>
                    <a:pt x="140" y="97"/>
                    <a:pt x="137" y="97"/>
                    <a:pt x="134" y="100"/>
                  </a:cubicBezTo>
                  <a:cubicBezTo>
                    <a:pt x="131" y="102"/>
                    <a:pt x="128" y="102"/>
                    <a:pt x="124" y="104"/>
                  </a:cubicBezTo>
                  <a:cubicBezTo>
                    <a:pt x="120" y="103"/>
                    <a:pt x="115" y="108"/>
                    <a:pt x="119" y="112"/>
                  </a:cubicBezTo>
                  <a:cubicBezTo>
                    <a:pt x="126" y="112"/>
                    <a:pt x="118" y="119"/>
                    <a:pt x="122" y="122"/>
                  </a:cubicBezTo>
                  <a:cubicBezTo>
                    <a:pt x="123" y="127"/>
                    <a:pt x="129" y="126"/>
                    <a:pt x="131" y="129"/>
                  </a:cubicBezTo>
                  <a:cubicBezTo>
                    <a:pt x="134" y="131"/>
                    <a:pt x="138" y="136"/>
                    <a:pt x="141" y="135"/>
                  </a:cubicBezTo>
                  <a:cubicBezTo>
                    <a:pt x="143" y="137"/>
                    <a:pt x="151" y="144"/>
                    <a:pt x="145" y="145"/>
                  </a:cubicBezTo>
                  <a:cubicBezTo>
                    <a:pt x="141" y="148"/>
                    <a:pt x="137" y="142"/>
                    <a:pt x="136" y="150"/>
                  </a:cubicBezTo>
                  <a:cubicBezTo>
                    <a:pt x="133" y="152"/>
                    <a:pt x="127" y="152"/>
                    <a:pt x="126" y="156"/>
                  </a:cubicBezTo>
                  <a:cubicBezTo>
                    <a:pt x="130" y="161"/>
                    <a:pt x="128" y="164"/>
                    <a:pt x="131" y="167"/>
                  </a:cubicBezTo>
                  <a:cubicBezTo>
                    <a:pt x="130" y="175"/>
                    <a:pt x="126" y="165"/>
                    <a:pt x="124" y="166"/>
                  </a:cubicBezTo>
                  <a:cubicBezTo>
                    <a:pt x="120" y="166"/>
                    <a:pt x="116" y="165"/>
                    <a:pt x="113" y="167"/>
                  </a:cubicBezTo>
                  <a:cubicBezTo>
                    <a:pt x="108" y="167"/>
                    <a:pt x="105" y="168"/>
                    <a:pt x="101" y="169"/>
                  </a:cubicBezTo>
                  <a:cubicBezTo>
                    <a:pt x="99" y="173"/>
                    <a:pt x="93" y="173"/>
                    <a:pt x="91" y="169"/>
                  </a:cubicBezTo>
                  <a:cubicBezTo>
                    <a:pt x="86" y="167"/>
                    <a:pt x="84" y="168"/>
                    <a:pt x="82" y="173"/>
                  </a:cubicBezTo>
                  <a:cubicBezTo>
                    <a:pt x="78" y="177"/>
                    <a:pt x="79" y="171"/>
                    <a:pt x="75" y="169"/>
                  </a:cubicBezTo>
                  <a:cubicBezTo>
                    <a:pt x="72" y="166"/>
                    <a:pt x="68" y="171"/>
                    <a:pt x="64" y="167"/>
                  </a:cubicBezTo>
                  <a:cubicBezTo>
                    <a:pt x="60" y="165"/>
                    <a:pt x="56" y="166"/>
                    <a:pt x="52" y="165"/>
                  </a:cubicBezTo>
                  <a:cubicBezTo>
                    <a:pt x="49" y="161"/>
                    <a:pt x="48" y="169"/>
                    <a:pt x="45" y="168"/>
                  </a:cubicBezTo>
                  <a:cubicBezTo>
                    <a:pt x="41" y="166"/>
                    <a:pt x="37" y="168"/>
                    <a:pt x="34" y="168"/>
                  </a:cubicBezTo>
                  <a:cubicBezTo>
                    <a:pt x="33" y="168"/>
                    <a:pt x="32" y="168"/>
                    <a:pt x="32" y="168"/>
                  </a:cubicBezTo>
                  <a:close/>
                  <a:moveTo>
                    <a:pt x="152" y="26"/>
                  </a:moveTo>
                  <a:cubicBezTo>
                    <a:pt x="148" y="27"/>
                    <a:pt x="142" y="23"/>
                    <a:pt x="146" y="22"/>
                  </a:cubicBezTo>
                  <a:cubicBezTo>
                    <a:pt x="148" y="23"/>
                    <a:pt x="150" y="23"/>
                    <a:pt x="152" y="26"/>
                  </a:cubicBez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54" name="TextBox 2753"/>
          <p:cNvSpPr txBox="1"/>
          <p:nvPr/>
        </p:nvSpPr>
        <p:spPr>
          <a:xfrm>
            <a:off x="186304" y="4339126"/>
            <a:ext cx="2824432" cy="40011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Provides Oceanic – Level Redundancy on both Trans-Atlantic &amp; Trans-Pacific Routes</a:t>
            </a:r>
          </a:p>
        </p:txBody>
      </p:sp>
      <p:sp>
        <p:nvSpPr>
          <p:cNvPr id="1275" name="Rounded Rectangle 1274"/>
          <p:cNvSpPr/>
          <p:nvPr/>
        </p:nvSpPr>
        <p:spPr>
          <a:xfrm>
            <a:off x="2533730" y="1020113"/>
            <a:ext cx="1876205" cy="263145"/>
          </a:xfrm>
          <a:prstGeom prst="roundRect">
            <a:avLst>
              <a:gd name="adj" fmla="val 12173"/>
            </a:avLst>
          </a:prstGeom>
          <a:solidFill>
            <a:srgbClr val="BAD300"/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PoPs</a:t>
            </a:r>
            <a:endParaRPr lang="en-I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6" name="Rounded Rectangle 1275"/>
          <p:cNvSpPr/>
          <p:nvPr/>
        </p:nvSpPr>
        <p:spPr>
          <a:xfrm>
            <a:off x="5541675" y="1020113"/>
            <a:ext cx="1409621" cy="263145"/>
          </a:xfrm>
          <a:prstGeom prst="roundRect">
            <a:avLst>
              <a:gd name="adj" fmla="val 12173"/>
            </a:avLst>
          </a:prstGeom>
          <a:solidFill>
            <a:schemeClr val="tx1">
              <a:lumMod val="65000"/>
              <a:lumOff val="35000"/>
            </a:scheme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 Routes</a:t>
            </a:r>
            <a:endParaRPr lang="en-I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09" name="Straight Connector 4108"/>
          <p:cNvCxnSpPr/>
          <p:nvPr/>
        </p:nvCxnSpPr>
        <p:spPr>
          <a:xfrm>
            <a:off x="837127" y="2279675"/>
            <a:ext cx="1272572" cy="14902"/>
          </a:xfrm>
          <a:prstGeom prst="line">
            <a:avLst/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096682" y="2175963"/>
            <a:ext cx="994429" cy="121628"/>
            <a:chOff x="2096682" y="2175963"/>
            <a:chExt cx="994429" cy="121628"/>
          </a:xfrm>
        </p:grpSpPr>
        <p:sp>
          <p:nvSpPr>
            <p:cNvPr id="10" name="Freeform 9"/>
            <p:cNvSpPr/>
            <p:nvPr/>
          </p:nvSpPr>
          <p:spPr>
            <a:xfrm>
              <a:off x="2096682" y="2181681"/>
              <a:ext cx="994429" cy="115910"/>
            </a:xfrm>
            <a:custGeom>
              <a:avLst/>
              <a:gdLst>
                <a:gd name="connsiteX0" fmla="*/ 0 w 1584101"/>
                <a:gd name="connsiteY0" fmla="*/ 437882 h 437882"/>
                <a:gd name="connsiteX1" fmla="*/ 1001976 w 1584101"/>
                <a:gd name="connsiteY1" fmla="*/ 321972 h 437882"/>
                <a:gd name="connsiteX2" fmla="*/ 1584101 w 1584101"/>
                <a:gd name="connsiteY2" fmla="*/ 0 h 4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4101" h="437882">
                  <a:moveTo>
                    <a:pt x="0" y="437882"/>
                  </a:moveTo>
                  <a:cubicBezTo>
                    <a:pt x="368979" y="416417"/>
                    <a:pt x="737959" y="394952"/>
                    <a:pt x="1001976" y="321972"/>
                  </a:cubicBezTo>
                  <a:cubicBezTo>
                    <a:pt x="1265993" y="248992"/>
                    <a:pt x="1425047" y="124496"/>
                    <a:pt x="1584101" y="0"/>
                  </a:cubicBezTo>
                </a:path>
              </a:pathLst>
            </a:custGeom>
            <a:ln w="190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32" name="Freeform 5331"/>
            <p:cNvSpPr/>
            <p:nvPr/>
          </p:nvSpPr>
          <p:spPr>
            <a:xfrm flipH="1" flipV="1">
              <a:off x="2096682" y="2175963"/>
              <a:ext cx="994429" cy="115910"/>
            </a:xfrm>
            <a:custGeom>
              <a:avLst/>
              <a:gdLst>
                <a:gd name="connsiteX0" fmla="*/ 0 w 1584101"/>
                <a:gd name="connsiteY0" fmla="*/ 437882 h 437882"/>
                <a:gd name="connsiteX1" fmla="*/ 1001976 w 1584101"/>
                <a:gd name="connsiteY1" fmla="*/ 321972 h 437882"/>
                <a:gd name="connsiteX2" fmla="*/ 1584101 w 1584101"/>
                <a:gd name="connsiteY2" fmla="*/ 0 h 4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4101" h="437882">
                  <a:moveTo>
                    <a:pt x="0" y="437882"/>
                  </a:moveTo>
                  <a:cubicBezTo>
                    <a:pt x="368979" y="416417"/>
                    <a:pt x="737959" y="394952"/>
                    <a:pt x="1001976" y="321972"/>
                  </a:cubicBezTo>
                  <a:cubicBezTo>
                    <a:pt x="1265993" y="248992"/>
                    <a:pt x="1425047" y="124496"/>
                    <a:pt x="1584101" y="0"/>
                  </a:cubicBezTo>
                </a:path>
              </a:pathLst>
            </a:custGeom>
            <a:ln w="190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Freeform 22"/>
          <p:cNvSpPr/>
          <p:nvPr/>
        </p:nvSpPr>
        <p:spPr>
          <a:xfrm>
            <a:off x="3089048" y="1960947"/>
            <a:ext cx="1546095" cy="259489"/>
          </a:xfrm>
          <a:custGeom>
            <a:avLst/>
            <a:gdLst>
              <a:gd name="connsiteX0" fmla="*/ 0 w 1530113"/>
              <a:gd name="connsiteY0" fmla="*/ 228592 h 242899"/>
              <a:gd name="connsiteX1" fmla="*/ 906539 w 1530113"/>
              <a:gd name="connsiteY1" fmla="*/ 220732 h 242899"/>
              <a:gd name="connsiteX2" fmla="*/ 1304788 w 1530113"/>
              <a:gd name="connsiteY2" fmla="*/ 18987 h 242899"/>
              <a:gd name="connsiteX3" fmla="*/ 1530113 w 1530113"/>
              <a:gd name="connsiteY3" fmla="*/ 8507 h 242899"/>
              <a:gd name="connsiteX4" fmla="*/ 1530113 w 1530113"/>
              <a:gd name="connsiteY4" fmla="*/ 8507 h 24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113" h="242899">
                <a:moveTo>
                  <a:pt x="0" y="228592"/>
                </a:moveTo>
                <a:cubicBezTo>
                  <a:pt x="344537" y="242129"/>
                  <a:pt x="689074" y="255666"/>
                  <a:pt x="906539" y="220732"/>
                </a:cubicBezTo>
                <a:cubicBezTo>
                  <a:pt x="1124004" y="185798"/>
                  <a:pt x="1200859" y="54358"/>
                  <a:pt x="1304788" y="18987"/>
                </a:cubicBezTo>
                <a:cubicBezTo>
                  <a:pt x="1408717" y="-16384"/>
                  <a:pt x="1530113" y="8507"/>
                  <a:pt x="1530113" y="8507"/>
                </a:cubicBezTo>
                <a:lnTo>
                  <a:pt x="1530113" y="8507"/>
                </a:lnTo>
              </a:path>
            </a:pathLst>
          </a:custGeom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35" name="Freeform 5334"/>
          <p:cNvSpPr/>
          <p:nvPr/>
        </p:nvSpPr>
        <p:spPr>
          <a:xfrm>
            <a:off x="3089048" y="1939398"/>
            <a:ext cx="1546095" cy="259489"/>
          </a:xfrm>
          <a:custGeom>
            <a:avLst/>
            <a:gdLst>
              <a:gd name="connsiteX0" fmla="*/ 0 w 1530113"/>
              <a:gd name="connsiteY0" fmla="*/ 228592 h 242899"/>
              <a:gd name="connsiteX1" fmla="*/ 906539 w 1530113"/>
              <a:gd name="connsiteY1" fmla="*/ 220732 h 242899"/>
              <a:gd name="connsiteX2" fmla="*/ 1304788 w 1530113"/>
              <a:gd name="connsiteY2" fmla="*/ 18987 h 242899"/>
              <a:gd name="connsiteX3" fmla="*/ 1530113 w 1530113"/>
              <a:gd name="connsiteY3" fmla="*/ 8507 h 242899"/>
              <a:gd name="connsiteX4" fmla="*/ 1530113 w 1530113"/>
              <a:gd name="connsiteY4" fmla="*/ 8507 h 24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113" h="242899">
                <a:moveTo>
                  <a:pt x="0" y="228592"/>
                </a:moveTo>
                <a:cubicBezTo>
                  <a:pt x="344537" y="242129"/>
                  <a:pt x="689074" y="255666"/>
                  <a:pt x="906539" y="220732"/>
                </a:cubicBezTo>
                <a:cubicBezTo>
                  <a:pt x="1124004" y="185798"/>
                  <a:pt x="1200859" y="54358"/>
                  <a:pt x="1304788" y="18987"/>
                </a:cubicBezTo>
                <a:cubicBezTo>
                  <a:pt x="1408717" y="-16384"/>
                  <a:pt x="1530113" y="8507"/>
                  <a:pt x="1530113" y="8507"/>
                </a:cubicBezTo>
                <a:lnTo>
                  <a:pt x="1530113" y="8507"/>
                </a:lnTo>
              </a:path>
            </a:pathLst>
          </a:custGeom>
          <a:ln w="1905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36" name="Freeform 11"/>
          <p:cNvSpPr>
            <a:spLocks/>
          </p:cNvSpPr>
          <p:nvPr/>
        </p:nvSpPr>
        <p:spPr bwMode="auto">
          <a:xfrm>
            <a:off x="4336413" y="1968146"/>
            <a:ext cx="1762395" cy="883155"/>
          </a:xfrm>
          <a:custGeom>
            <a:avLst/>
            <a:gdLst>
              <a:gd name="T0" fmla="*/ 111 w 651"/>
              <a:gd name="T1" fmla="*/ 0 h 366"/>
              <a:gd name="T2" fmla="*/ 44 w 651"/>
              <a:gd name="T3" fmla="*/ 24 h 366"/>
              <a:gd name="T4" fmla="*/ 16 w 651"/>
              <a:gd name="T5" fmla="*/ 81 h 366"/>
              <a:gd name="T6" fmla="*/ 78 w 651"/>
              <a:gd name="T7" fmla="*/ 113 h 366"/>
              <a:gd name="T8" fmla="*/ 179 w 651"/>
              <a:gd name="T9" fmla="*/ 113 h 366"/>
              <a:gd name="T10" fmla="*/ 281 w 651"/>
              <a:gd name="T11" fmla="*/ 113 h 366"/>
              <a:gd name="T12" fmla="*/ 341 w 651"/>
              <a:gd name="T13" fmla="*/ 235 h 366"/>
              <a:gd name="T14" fmla="*/ 548 w 651"/>
              <a:gd name="T15" fmla="*/ 293 h 366"/>
              <a:gd name="T16" fmla="*/ 651 w 651"/>
              <a:gd name="T17" fmla="*/ 250 h 366"/>
              <a:gd name="connsiteX0" fmla="*/ 1538 w 9833"/>
              <a:gd name="connsiteY0" fmla="*/ 0 h 8648"/>
              <a:gd name="connsiteX1" fmla="*/ 509 w 9833"/>
              <a:gd name="connsiteY1" fmla="*/ 656 h 8648"/>
              <a:gd name="connsiteX2" fmla="*/ 79 w 9833"/>
              <a:gd name="connsiteY2" fmla="*/ 2213 h 8648"/>
              <a:gd name="connsiteX3" fmla="*/ 1031 w 9833"/>
              <a:gd name="connsiteY3" fmla="*/ 3087 h 8648"/>
              <a:gd name="connsiteX4" fmla="*/ 2583 w 9833"/>
              <a:gd name="connsiteY4" fmla="*/ 3087 h 8648"/>
              <a:gd name="connsiteX5" fmla="*/ 4149 w 9833"/>
              <a:gd name="connsiteY5" fmla="*/ 3087 h 8648"/>
              <a:gd name="connsiteX6" fmla="*/ 5179 w 9833"/>
              <a:gd name="connsiteY6" fmla="*/ 6581 h 8648"/>
              <a:gd name="connsiteX7" fmla="*/ 8251 w 9833"/>
              <a:gd name="connsiteY7" fmla="*/ 8005 h 8648"/>
              <a:gd name="connsiteX8" fmla="*/ 9833 w 9833"/>
              <a:gd name="connsiteY8" fmla="*/ 6831 h 8648"/>
              <a:gd name="connsiteX0" fmla="*/ 1564 w 10000"/>
              <a:gd name="connsiteY0" fmla="*/ 0 h 9256"/>
              <a:gd name="connsiteX1" fmla="*/ 518 w 10000"/>
              <a:gd name="connsiteY1" fmla="*/ 759 h 9256"/>
              <a:gd name="connsiteX2" fmla="*/ 80 w 10000"/>
              <a:gd name="connsiteY2" fmla="*/ 2559 h 9256"/>
              <a:gd name="connsiteX3" fmla="*/ 1049 w 10000"/>
              <a:gd name="connsiteY3" fmla="*/ 3570 h 9256"/>
              <a:gd name="connsiteX4" fmla="*/ 2627 w 10000"/>
              <a:gd name="connsiteY4" fmla="*/ 3570 h 9256"/>
              <a:gd name="connsiteX5" fmla="*/ 4581 w 10000"/>
              <a:gd name="connsiteY5" fmla="*/ 4371 h 9256"/>
              <a:gd name="connsiteX6" fmla="*/ 5267 w 10000"/>
              <a:gd name="connsiteY6" fmla="*/ 7610 h 9256"/>
              <a:gd name="connsiteX7" fmla="*/ 8391 w 10000"/>
              <a:gd name="connsiteY7" fmla="*/ 9256 h 9256"/>
              <a:gd name="connsiteX8" fmla="*/ 10000 w 10000"/>
              <a:gd name="connsiteY8" fmla="*/ 7899 h 9256"/>
              <a:gd name="connsiteX0" fmla="*/ 1564 w 10000"/>
              <a:gd name="connsiteY0" fmla="*/ 0 h 10000"/>
              <a:gd name="connsiteX1" fmla="*/ 518 w 10000"/>
              <a:gd name="connsiteY1" fmla="*/ 820 h 10000"/>
              <a:gd name="connsiteX2" fmla="*/ 80 w 10000"/>
              <a:gd name="connsiteY2" fmla="*/ 2765 h 10000"/>
              <a:gd name="connsiteX3" fmla="*/ 1049 w 10000"/>
              <a:gd name="connsiteY3" fmla="*/ 3857 h 10000"/>
              <a:gd name="connsiteX4" fmla="*/ 2627 w 10000"/>
              <a:gd name="connsiteY4" fmla="*/ 4156 h 10000"/>
              <a:gd name="connsiteX5" fmla="*/ 4581 w 10000"/>
              <a:gd name="connsiteY5" fmla="*/ 4722 h 10000"/>
              <a:gd name="connsiteX6" fmla="*/ 5267 w 10000"/>
              <a:gd name="connsiteY6" fmla="*/ 8222 h 10000"/>
              <a:gd name="connsiteX7" fmla="*/ 8391 w 10000"/>
              <a:gd name="connsiteY7" fmla="*/ 10000 h 10000"/>
              <a:gd name="connsiteX8" fmla="*/ 10000 w 10000"/>
              <a:gd name="connsiteY8" fmla="*/ 8534 h 10000"/>
              <a:gd name="connsiteX0" fmla="*/ 1564 w 10000"/>
              <a:gd name="connsiteY0" fmla="*/ 0 h 10000"/>
              <a:gd name="connsiteX1" fmla="*/ 518 w 10000"/>
              <a:gd name="connsiteY1" fmla="*/ 820 h 10000"/>
              <a:gd name="connsiteX2" fmla="*/ 80 w 10000"/>
              <a:gd name="connsiteY2" fmla="*/ 2765 h 10000"/>
              <a:gd name="connsiteX3" fmla="*/ 1049 w 10000"/>
              <a:gd name="connsiteY3" fmla="*/ 3857 h 10000"/>
              <a:gd name="connsiteX4" fmla="*/ 2643 w 10000"/>
              <a:gd name="connsiteY4" fmla="*/ 4056 h 10000"/>
              <a:gd name="connsiteX5" fmla="*/ 4581 w 10000"/>
              <a:gd name="connsiteY5" fmla="*/ 4722 h 10000"/>
              <a:gd name="connsiteX6" fmla="*/ 5267 w 10000"/>
              <a:gd name="connsiteY6" fmla="*/ 8222 h 10000"/>
              <a:gd name="connsiteX7" fmla="*/ 8391 w 10000"/>
              <a:gd name="connsiteY7" fmla="*/ 10000 h 10000"/>
              <a:gd name="connsiteX8" fmla="*/ 10000 w 10000"/>
              <a:gd name="connsiteY8" fmla="*/ 8534 h 10000"/>
              <a:gd name="connsiteX0" fmla="*/ 1564 w 10000"/>
              <a:gd name="connsiteY0" fmla="*/ 0 h 10751"/>
              <a:gd name="connsiteX1" fmla="*/ 518 w 10000"/>
              <a:gd name="connsiteY1" fmla="*/ 820 h 10751"/>
              <a:gd name="connsiteX2" fmla="*/ 80 w 10000"/>
              <a:gd name="connsiteY2" fmla="*/ 2765 h 10751"/>
              <a:gd name="connsiteX3" fmla="*/ 1049 w 10000"/>
              <a:gd name="connsiteY3" fmla="*/ 3857 h 10751"/>
              <a:gd name="connsiteX4" fmla="*/ 2643 w 10000"/>
              <a:gd name="connsiteY4" fmla="*/ 4056 h 10751"/>
              <a:gd name="connsiteX5" fmla="*/ 4581 w 10000"/>
              <a:gd name="connsiteY5" fmla="*/ 4722 h 10751"/>
              <a:gd name="connsiteX6" fmla="*/ 5676 w 10000"/>
              <a:gd name="connsiteY6" fmla="*/ 10451 h 10751"/>
              <a:gd name="connsiteX7" fmla="*/ 8391 w 10000"/>
              <a:gd name="connsiteY7" fmla="*/ 10000 h 10751"/>
              <a:gd name="connsiteX8" fmla="*/ 10000 w 10000"/>
              <a:gd name="connsiteY8" fmla="*/ 8534 h 10751"/>
              <a:gd name="connsiteX0" fmla="*/ 1564 w 10000"/>
              <a:gd name="connsiteY0" fmla="*/ 0 h 10669"/>
              <a:gd name="connsiteX1" fmla="*/ 518 w 10000"/>
              <a:gd name="connsiteY1" fmla="*/ 820 h 10669"/>
              <a:gd name="connsiteX2" fmla="*/ 80 w 10000"/>
              <a:gd name="connsiteY2" fmla="*/ 2765 h 10669"/>
              <a:gd name="connsiteX3" fmla="*/ 1049 w 10000"/>
              <a:gd name="connsiteY3" fmla="*/ 3857 h 10669"/>
              <a:gd name="connsiteX4" fmla="*/ 2643 w 10000"/>
              <a:gd name="connsiteY4" fmla="*/ 4056 h 10669"/>
              <a:gd name="connsiteX5" fmla="*/ 4581 w 10000"/>
              <a:gd name="connsiteY5" fmla="*/ 4722 h 10669"/>
              <a:gd name="connsiteX6" fmla="*/ 5676 w 10000"/>
              <a:gd name="connsiteY6" fmla="*/ 10451 h 10669"/>
              <a:gd name="connsiteX7" fmla="*/ 8391 w 10000"/>
              <a:gd name="connsiteY7" fmla="*/ 9567 h 10669"/>
              <a:gd name="connsiteX8" fmla="*/ 10000 w 10000"/>
              <a:gd name="connsiteY8" fmla="*/ 8534 h 10669"/>
              <a:gd name="connsiteX0" fmla="*/ 1564 w 10000"/>
              <a:gd name="connsiteY0" fmla="*/ 0 h 10669"/>
              <a:gd name="connsiteX1" fmla="*/ 518 w 10000"/>
              <a:gd name="connsiteY1" fmla="*/ 820 h 10669"/>
              <a:gd name="connsiteX2" fmla="*/ 80 w 10000"/>
              <a:gd name="connsiteY2" fmla="*/ 2765 h 10669"/>
              <a:gd name="connsiteX3" fmla="*/ 1049 w 10000"/>
              <a:gd name="connsiteY3" fmla="*/ 3857 h 10669"/>
              <a:gd name="connsiteX4" fmla="*/ 2643 w 10000"/>
              <a:gd name="connsiteY4" fmla="*/ 4056 h 10669"/>
              <a:gd name="connsiteX5" fmla="*/ 4581 w 10000"/>
              <a:gd name="connsiteY5" fmla="*/ 4722 h 10669"/>
              <a:gd name="connsiteX6" fmla="*/ 5676 w 10000"/>
              <a:gd name="connsiteY6" fmla="*/ 10451 h 10669"/>
              <a:gd name="connsiteX7" fmla="*/ 8391 w 10000"/>
              <a:gd name="connsiteY7" fmla="*/ 9567 h 10669"/>
              <a:gd name="connsiteX8" fmla="*/ 10000 w 10000"/>
              <a:gd name="connsiteY8" fmla="*/ 8235 h 10669"/>
              <a:gd name="connsiteX0" fmla="*/ 1572 w 10008"/>
              <a:gd name="connsiteY0" fmla="*/ 0 h 10669"/>
              <a:gd name="connsiteX1" fmla="*/ 526 w 10008"/>
              <a:gd name="connsiteY1" fmla="*/ 820 h 10669"/>
              <a:gd name="connsiteX2" fmla="*/ 72 w 10008"/>
              <a:gd name="connsiteY2" fmla="*/ 3264 h 10669"/>
              <a:gd name="connsiteX3" fmla="*/ 1057 w 10008"/>
              <a:gd name="connsiteY3" fmla="*/ 3857 h 10669"/>
              <a:gd name="connsiteX4" fmla="*/ 2651 w 10008"/>
              <a:gd name="connsiteY4" fmla="*/ 4056 h 10669"/>
              <a:gd name="connsiteX5" fmla="*/ 4589 w 10008"/>
              <a:gd name="connsiteY5" fmla="*/ 4722 h 10669"/>
              <a:gd name="connsiteX6" fmla="*/ 5684 w 10008"/>
              <a:gd name="connsiteY6" fmla="*/ 10451 h 10669"/>
              <a:gd name="connsiteX7" fmla="*/ 8399 w 10008"/>
              <a:gd name="connsiteY7" fmla="*/ 9567 h 10669"/>
              <a:gd name="connsiteX8" fmla="*/ 10008 w 10008"/>
              <a:gd name="connsiteY8" fmla="*/ 8235 h 10669"/>
              <a:gd name="connsiteX0" fmla="*/ 1647 w 10083"/>
              <a:gd name="connsiteY0" fmla="*/ 0 h 10669"/>
              <a:gd name="connsiteX1" fmla="*/ 239 w 10083"/>
              <a:gd name="connsiteY1" fmla="*/ 1186 h 10669"/>
              <a:gd name="connsiteX2" fmla="*/ 147 w 10083"/>
              <a:gd name="connsiteY2" fmla="*/ 3264 h 10669"/>
              <a:gd name="connsiteX3" fmla="*/ 1132 w 10083"/>
              <a:gd name="connsiteY3" fmla="*/ 3857 h 10669"/>
              <a:gd name="connsiteX4" fmla="*/ 2726 w 10083"/>
              <a:gd name="connsiteY4" fmla="*/ 4056 h 10669"/>
              <a:gd name="connsiteX5" fmla="*/ 4664 w 10083"/>
              <a:gd name="connsiteY5" fmla="*/ 4722 h 10669"/>
              <a:gd name="connsiteX6" fmla="*/ 5759 w 10083"/>
              <a:gd name="connsiteY6" fmla="*/ 10451 h 10669"/>
              <a:gd name="connsiteX7" fmla="*/ 8474 w 10083"/>
              <a:gd name="connsiteY7" fmla="*/ 9567 h 10669"/>
              <a:gd name="connsiteX8" fmla="*/ 10083 w 10083"/>
              <a:gd name="connsiteY8" fmla="*/ 8235 h 10669"/>
              <a:gd name="connsiteX0" fmla="*/ 1628 w 10064"/>
              <a:gd name="connsiteY0" fmla="*/ 0 h 10669"/>
              <a:gd name="connsiteX1" fmla="*/ 220 w 10064"/>
              <a:gd name="connsiteY1" fmla="*/ 1186 h 10669"/>
              <a:gd name="connsiteX2" fmla="*/ 159 w 10064"/>
              <a:gd name="connsiteY2" fmla="*/ 3098 h 10669"/>
              <a:gd name="connsiteX3" fmla="*/ 1113 w 10064"/>
              <a:gd name="connsiteY3" fmla="*/ 3857 h 10669"/>
              <a:gd name="connsiteX4" fmla="*/ 2707 w 10064"/>
              <a:gd name="connsiteY4" fmla="*/ 4056 h 10669"/>
              <a:gd name="connsiteX5" fmla="*/ 4645 w 10064"/>
              <a:gd name="connsiteY5" fmla="*/ 4722 h 10669"/>
              <a:gd name="connsiteX6" fmla="*/ 5740 w 10064"/>
              <a:gd name="connsiteY6" fmla="*/ 10451 h 10669"/>
              <a:gd name="connsiteX7" fmla="*/ 8455 w 10064"/>
              <a:gd name="connsiteY7" fmla="*/ 9567 h 10669"/>
              <a:gd name="connsiteX8" fmla="*/ 10064 w 10064"/>
              <a:gd name="connsiteY8" fmla="*/ 8235 h 10669"/>
              <a:gd name="connsiteX0" fmla="*/ 1628 w 10064"/>
              <a:gd name="connsiteY0" fmla="*/ 0 h 10669"/>
              <a:gd name="connsiteX1" fmla="*/ 220 w 10064"/>
              <a:gd name="connsiteY1" fmla="*/ 1186 h 10669"/>
              <a:gd name="connsiteX2" fmla="*/ 159 w 10064"/>
              <a:gd name="connsiteY2" fmla="*/ 3098 h 10669"/>
              <a:gd name="connsiteX3" fmla="*/ 1223 w 10064"/>
              <a:gd name="connsiteY3" fmla="*/ 3890 h 10669"/>
              <a:gd name="connsiteX4" fmla="*/ 2707 w 10064"/>
              <a:gd name="connsiteY4" fmla="*/ 4056 h 10669"/>
              <a:gd name="connsiteX5" fmla="*/ 4645 w 10064"/>
              <a:gd name="connsiteY5" fmla="*/ 4722 h 10669"/>
              <a:gd name="connsiteX6" fmla="*/ 5740 w 10064"/>
              <a:gd name="connsiteY6" fmla="*/ 10451 h 10669"/>
              <a:gd name="connsiteX7" fmla="*/ 8455 w 10064"/>
              <a:gd name="connsiteY7" fmla="*/ 9567 h 10669"/>
              <a:gd name="connsiteX8" fmla="*/ 10064 w 10064"/>
              <a:gd name="connsiteY8" fmla="*/ 8235 h 10669"/>
              <a:gd name="connsiteX0" fmla="*/ 1628 w 10064"/>
              <a:gd name="connsiteY0" fmla="*/ 0 h 10669"/>
              <a:gd name="connsiteX1" fmla="*/ 220 w 10064"/>
              <a:gd name="connsiteY1" fmla="*/ 1186 h 10669"/>
              <a:gd name="connsiteX2" fmla="*/ 159 w 10064"/>
              <a:gd name="connsiteY2" fmla="*/ 3098 h 10669"/>
              <a:gd name="connsiteX3" fmla="*/ 1223 w 10064"/>
              <a:gd name="connsiteY3" fmla="*/ 3890 h 10669"/>
              <a:gd name="connsiteX4" fmla="*/ 2864 w 10064"/>
              <a:gd name="connsiteY4" fmla="*/ 4023 h 10669"/>
              <a:gd name="connsiteX5" fmla="*/ 4645 w 10064"/>
              <a:gd name="connsiteY5" fmla="*/ 4722 h 10669"/>
              <a:gd name="connsiteX6" fmla="*/ 5740 w 10064"/>
              <a:gd name="connsiteY6" fmla="*/ 10451 h 10669"/>
              <a:gd name="connsiteX7" fmla="*/ 8455 w 10064"/>
              <a:gd name="connsiteY7" fmla="*/ 9567 h 10669"/>
              <a:gd name="connsiteX8" fmla="*/ 10064 w 10064"/>
              <a:gd name="connsiteY8" fmla="*/ 8235 h 10669"/>
              <a:gd name="connsiteX0" fmla="*/ 1628 w 10064"/>
              <a:gd name="connsiteY0" fmla="*/ 0 h 10669"/>
              <a:gd name="connsiteX1" fmla="*/ 220 w 10064"/>
              <a:gd name="connsiteY1" fmla="*/ 1186 h 10669"/>
              <a:gd name="connsiteX2" fmla="*/ 159 w 10064"/>
              <a:gd name="connsiteY2" fmla="*/ 3098 h 10669"/>
              <a:gd name="connsiteX3" fmla="*/ 1223 w 10064"/>
              <a:gd name="connsiteY3" fmla="*/ 3890 h 10669"/>
              <a:gd name="connsiteX4" fmla="*/ 2864 w 10064"/>
              <a:gd name="connsiteY4" fmla="*/ 4023 h 10669"/>
              <a:gd name="connsiteX5" fmla="*/ 4645 w 10064"/>
              <a:gd name="connsiteY5" fmla="*/ 4722 h 10669"/>
              <a:gd name="connsiteX6" fmla="*/ 5740 w 10064"/>
              <a:gd name="connsiteY6" fmla="*/ 10451 h 10669"/>
              <a:gd name="connsiteX7" fmla="*/ 8455 w 10064"/>
              <a:gd name="connsiteY7" fmla="*/ 9567 h 10669"/>
              <a:gd name="connsiteX8" fmla="*/ 10064 w 10064"/>
              <a:gd name="connsiteY8" fmla="*/ 8235 h 1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64" h="10669">
                <a:moveTo>
                  <a:pt x="1628" y="0"/>
                </a:moveTo>
                <a:cubicBezTo>
                  <a:pt x="1269" y="205"/>
                  <a:pt x="465" y="670"/>
                  <a:pt x="220" y="1186"/>
                </a:cubicBezTo>
                <a:cubicBezTo>
                  <a:pt x="-25" y="1702"/>
                  <a:pt x="-91" y="2278"/>
                  <a:pt x="159" y="3098"/>
                </a:cubicBezTo>
                <a:cubicBezTo>
                  <a:pt x="362" y="3712"/>
                  <a:pt x="879" y="3822"/>
                  <a:pt x="1223" y="3890"/>
                </a:cubicBezTo>
                <a:cubicBezTo>
                  <a:pt x="1738" y="3958"/>
                  <a:pt x="2294" y="4050"/>
                  <a:pt x="2864" y="4023"/>
                </a:cubicBezTo>
                <a:cubicBezTo>
                  <a:pt x="3434" y="3996"/>
                  <a:pt x="4166" y="3651"/>
                  <a:pt x="4645" y="4722"/>
                </a:cubicBezTo>
                <a:cubicBezTo>
                  <a:pt x="5124" y="5793"/>
                  <a:pt x="5105" y="9644"/>
                  <a:pt x="5740" y="10451"/>
                </a:cubicBezTo>
                <a:cubicBezTo>
                  <a:pt x="6375" y="11258"/>
                  <a:pt x="8455" y="9567"/>
                  <a:pt x="8455" y="9567"/>
                </a:cubicBezTo>
                <a:lnTo>
                  <a:pt x="10064" y="8235"/>
                </a:lnTo>
              </a:path>
            </a:pathLst>
          </a:custGeom>
          <a:ln w="19050">
            <a:solidFill>
              <a:srgbClr val="0070C0"/>
            </a:solidFill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37" name="Freeform 11"/>
          <p:cNvSpPr>
            <a:spLocks/>
          </p:cNvSpPr>
          <p:nvPr/>
        </p:nvSpPr>
        <p:spPr bwMode="auto">
          <a:xfrm>
            <a:off x="4336413" y="1942956"/>
            <a:ext cx="1762395" cy="883155"/>
          </a:xfrm>
          <a:custGeom>
            <a:avLst/>
            <a:gdLst>
              <a:gd name="T0" fmla="*/ 111 w 651"/>
              <a:gd name="T1" fmla="*/ 0 h 366"/>
              <a:gd name="T2" fmla="*/ 44 w 651"/>
              <a:gd name="T3" fmla="*/ 24 h 366"/>
              <a:gd name="T4" fmla="*/ 16 w 651"/>
              <a:gd name="T5" fmla="*/ 81 h 366"/>
              <a:gd name="T6" fmla="*/ 78 w 651"/>
              <a:gd name="T7" fmla="*/ 113 h 366"/>
              <a:gd name="T8" fmla="*/ 179 w 651"/>
              <a:gd name="T9" fmla="*/ 113 h 366"/>
              <a:gd name="T10" fmla="*/ 281 w 651"/>
              <a:gd name="T11" fmla="*/ 113 h 366"/>
              <a:gd name="T12" fmla="*/ 341 w 651"/>
              <a:gd name="T13" fmla="*/ 235 h 366"/>
              <a:gd name="T14" fmla="*/ 548 w 651"/>
              <a:gd name="T15" fmla="*/ 293 h 366"/>
              <a:gd name="T16" fmla="*/ 651 w 651"/>
              <a:gd name="T17" fmla="*/ 250 h 366"/>
              <a:gd name="connsiteX0" fmla="*/ 1538 w 9833"/>
              <a:gd name="connsiteY0" fmla="*/ 0 h 8648"/>
              <a:gd name="connsiteX1" fmla="*/ 509 w 9833"/>
              <a:gd name="connsiteY1" fmla="*/ 656 h 8648"/>
              <a:gd name="connsiteX2" fmla="*/ 79 w 9833"/>
              <a:gd name="connsiteY2" fmla="*/ 2213 h 8648"/>
              <a:gd name="connsiteX3" fmla="*/ 1031 w 9833"/>
              <a:gd name="connsiteY3" fmla="*/ 3087 h 8648"/>
              <a:gd name="connsiteX4" fmla="*/ 2583 w 9833"/>
              <a:gd name="connsiteY4" fmla="*/ 3087 h 8648"/>
              <a:gd name="connsiteX5" fmla="*/ 4149 w 9833"/>
              <a:gd name="connsiteY5" fmla="*/ 3087 h 8648"/>
              <a:gd name="connsiteX6" fmla="*/ 5179 w 9833"/>
              <a:gd name="connsiteY6" fmla="*/ 6581 h 8648"/>
              <a:gd name="connsiteX7" fmla="*/ 8251 w 9833"/>
              <a:gd name="connsiteY7" fmla="*/ 8005 h 8648"/>
              <a:gd name="connsiteX8" fmla="*/ 9833 w 9833"/>
              <a:gd name="connsiteY8" fmla="*/ 6831 h 8648"/>
              <a:gd name="connsiteX0" fmla="*/ 1564 w 10000"/>
              <a:gd name="connsiteY0" fmla="*/ 0 h 9256"/>
              <a:gd name="connsiteX1" fmla="*/ 518 w 10000"/>
              <a:gd name="connsiteY1" fmla="*/ 759 h 9256"/>
              <a:gd name="connsiteX2" fmla="*/ 80 w 10000"/>
              <a:gd name="connsiteY2" fmla="*/ 2559 h 9256"/>
              <a:gd name="connsiteX3" fmla="*/ 1049 w 10000"/>
              <a:gd name="connsiteY3" fmla="*/ 3570 h 9256"/>
              <a:gd name="connsiteX4" fmla="*/ 2627 w 10000"/>
              <a:gd name="connsiteY4" fmla="*/ 3570 h 9256"/>
              <a:gd name="connsiteX5" fmla="*/ 4581 w 10000"/>
              <a:gd name="connsiteY5" fmla="*/ 4371 h 9256"/>
              <a:gd name="connsiteX6" fmla="*/ 5267 w 10000"/>
              <a:gd name="connsiteY6" fmla="*/ 7610 h 9256"/>
              <a:gd name="connsiteX7" fmla="*/ 8391 w 10000"/>
              <a:gd name="connsiteY7" fmla="*/ 9256 h 9256"/>
              <a:gd name="connsiteX8" fmla="*/ 10000 w 10000"/>
              <a:gd name="connsiteY8" fmla="*/ 7899 h 9256"/>
              <a:gd name="connsiteX0" fmla="*/ 1564 w 10000"/>
              <a:gd name="connsiteY0" fmla="*/ 0 h 10000"/>
              <a:gd name="connsiteX1" fmla="*/ 518 w 10000"/>
              <a:gd name="connsiteY1" fmla="*/ 820 h 10000"/>
              <a:gd name="connsiteX2" fmla="*/ 80 w 10000"/>
              <a:gd name="connsiteY2" fmla="*/ 2765 h 10000"/>
              <a:gd name="connsiteX3" fmla="*/ 1049 w 10000"/>
              <a:gd name="connsiteY3" fmla="*/ 3857 h 10000"/>
              <a:gd name="connsiteX4" fmla="*/ 2627 w 10000"/>
              <a:gd name="connsiteY4" fmla="*/ 4156 h 10000"/>
              <a:gd name="connsiteX5" fmla="*/ 4581 w 10000"/>
              <a:gd name="connsiteY5" fmla="*/ 4722 h 10000"/>
              <a:gd name="connsiteX6" fmla="*/ 5267 w 10000"/>
              <a:gd name="connsiteY6" fmla="*/ 8222 h 10000"/>
              <a:gd name="connsiteX7" fmla="*/ 8391 w 10000"/>
              <a:gd name="connsiteY7" fmla="*/ 10000 h 10000"/>
              <a:gd name="connsiteX8" fmla="*/ 10000 w 10000"/>
              <a:gd name="connsiteY8" fmla="*/ 8534 h 10000"/>
              <a:gd name="connsiteX0" fmla="*/ 1564 w 10000"/>
              <a:gd name="connsiteY0" fmla="*/ 0 h 10000"/>
              <a:gd name="connsiteX1" fmla="*/ 518 w 10000"/>
              <a:gd name="connsiteY1" fmla="*/ 820 h 10000"/>
              <a:gd name="connsiteX2" fmla="*/ 80 w 10000"/>
              <a:gd name="connsiteY2" fmla="*/ 2765 h 10000"/>
              <a:gd name="connsiteX3" fmla="*/ 1049 w 10000"/>
              <a:gd name="connsiteY3" fmla="*/ 3857 h 10000"/>
              <a:gd name="connsiteX4" fmla="*/ 2643 w 10000"/>
              <a:gd name="connsiteY4" fmla="*/ 4056 h 10000"/>
              <a:gd name="connsiteX5" fmla="*/ 4581 w 10000"/>
              <a:gd name="connsiteY5" fmla="*/ 4722 h 10000"/>
              <a:gd name="connsiteX6" fmla="*/ 5267 w 10000"/>
              <a:gd name="connsiteY6" fmla="*/ 8222 h 10000"/>
              <a:gd name="connsiteX7" fmla="*/ 8391 w 10000"/>
              <a:gd name="connsiteY7" fmla="*/ 10000 h 10000"/>
              <a:gd name="connsiteX8" fmla="*/ 10000 w 10000"/>
              <a:gd name="connsiteY8" fmla="*/ 8534 h 10000"/>
              <a:gd name="connsiteX0" fmla="*/ 1564 w 10000"/>
              <a:gd name="connsiteY0" fmla="*/ 0 h 10751"/>
              <a:gd name="connsiteX1" fmla="*/ 518 w 10000"/>
              <a:gd name="connsiteY1" fmla="*/ 820 h 10751"/>
              <a:gd name="connsiteX2" fmla="*/ 80 w 10000"/>
              <a:gd name="connsiteY2" fmla="*/ 2765 h 10751"/>
              <a:gd name="connsiteX3" fmla="*/ 1049 w 10000"/>
              <a:gd name="connsiteY3" fmla="*/ 3857 h 10751"/>
              <a:gd name="connsiteX4" fmla="*/ 2643 w 10000"/>
              <a:gd name="connsiteY4" fmla="*/ 4056 h 10751"/>
              <a:gd name="connsiteX5" fmla="*/ 4581 w 10000"/>
              <a:gd name="connsiteY5" fmla="*/ 4722 h 10751"/>
              <a:gd name="connsiteX6" fmla="*/ 5676 w 10000"/>
              <a:gd name="connsiteY6" fmla="*/ 10451 h 10751"/>
              <a:gd name="connsiteX7" fmla="*/ 8391 w 10000"/>
              <a:gd name="connsiteY7" fmla="*/ 10000 h 10751"/>
              <a:gd name="connsiteX8" fmla="*/ 10000 w 10000"/>
              <a:gd name="connsiteY8" fmla="*/ 8534 h 10751"/>
              <a:gd name="connsiteX0" fmla="*/ 1564 w 10000"/>
              <a:gd name="connsiteY0" fmla="*/ 0 h 10669"/>
              <a:gd name="connsiteX1" fmla="*/ 518 w 10000"/>
              <a:gd name="connsiteY1" fmla="*/ 820 h 10669"/>
              <a:gd name="connsiteX2" fmla="*/ 80 w 10000"/>
              <a:gd name="connsiteY2" fmla="*/ 2765 h 10669"/>
              <a:gd name="connsiteX3" fmla="*/ 1049 w 10000"/>
              <a:gd name="connsiteY3" fmla="*/ 3857 h 10669"/>
              <a:gd name="connsiteX4" fmla="*/ 2643 w 10000"/>
              <a:gd name="connsiteY4" fmla="*/ 4056 h 10669"/>
              <a:gd name="connsiteX5" fmla="*/ 4581 w 10000"/>
              <a:gd name="connsiteY5" fmla="*/ 4722 h 10669"/>
              <a:gd name="connsiteX6" fmla="*/ 5676 w 10000"/>
              <a:gd name="connsiteY6" fmla="*/ 10451 h 10669"/>
              <a:gd name="connsiteX7" fmla="*/ 8391 w 10000"/>
              <a:gd name="connsiteY7" fmla="*/ 9567 h 10669"/>
              <a:gd name="connsiteX8" fmla="*/ 10000 w 10000"/>
              <a:gd name="connsiteY8" fmla="*/ 8534 h 10669"/>
              <a:gd name="connsiteX0" fmla="*/ 1564 w 10000"/>
              <a:gd name="connsiteY0" fmla="*/ 0 h 10669"/>
              <a:gd name="connsiteX1" fmla="*/ 518 w 10000"/>
              <a:gd name="connsiteY1" fmla="*/ 820 h 10669"/>
              <a:gd name="connsiteX2" fmla="*/ 80 w 10000"/>
              <a:gd name="connsiteY2" fmla="*/ 2765 h 10669"/>
              <a:gd name="connsiteX3" fmla="*/ 1049 w 10000"/>
              <a:gd name="connsiteY3" fmla="*/ 3857 h 10669"/>
              <a:gd name="connsiteX4" fmla="*/ 2643 w 10000"/>
              <a:gd name="connsiteY4" fmla="*/ 4056 h 10669"/>
              <a:gd name="connsiteX5" fmla="*/ 4581 w 10000"/>
              <a:gd name="connsiteY5" fmla="*/ 4722 h 10669"/>
              <a:gd name="connsiteX6" fmla="*/ 5676 w 10000"/>
              <a:gd name="connsiteY6" fmla="*/ 10451 h 10669"/>
              <a:gd name="connsiteX7" fmla="*/ 8391 w 10000"/>
              <a:gd name="connsiteY7" fmla="*/ 9567 h 10669"/>
              <a:gd name="connsiteX8" fmla="*/ 10000 w 10000"/>
              <a:gd name="connsiteY8" fmla="*/ 8235 h 10669"/>
              <a:gd name="connsiteX0" fmla="*/ 1572 w 10008"/>
              <a:gd name="connsiteY0" fmla="*/ 0 h 10669"/>
              <a:gd name="connsiteX1" fmla="*/ 526 w 10008"/>
              <a:gd name="connsiteY1" fmla="*/ 820 h 10669"/>
              <a:gd name="connsiteX2" fmla="*/ 72 w 10008"/>
              <a:gd name="connsiteY2" fmla="*/ 3264 h 10669"/>
              <a:gd name="connsiteX3" fmla="*/ 1057 w 10008"/>
              <a:gd name="connsiteY3" fmla="*/ 3857 h 10669"/>
              <a:gd name="connsiteX4" fmla="*/ 2651 w 10008"/>
              <a:gd name="connsiteY4" fmla="*/ 4056 h 10669"/>
              <a:gd name="connsiteX5" fmla="*/ 4589 w 10008"/>
              <a:gd name="connsiteY5" fmla="*/ 4722 h 10669"/>
              <a:gd name="connsiteX6" fmla="*/ 5684 w 10008"/>
              <a:gd name="connsiteY6" fmla="*/ 10451 h 10669"/>
              <a:gd name="connsiteX7" fmla="*/ 8399 w 10008"/>
              <a:gd name="connsiteY7" fmla="*/ 9567 h 10669"/>
              <a:gd name="connsiteX8" fmla="*/ 10008 w 10008"/>
              <a:gd name="connsiteY8" fmla="*/ 8235 h 10669"/>
              <a:gd name="connsiteX0" fmla="*/ 1647 w 10083"/>
              <a:gd name="connsiteY0" fmla="*/ 0 h 10669"/>
              <a:gd name="connsiteX1" fmla="*/ 239 w 10083"/>
              <a:gd name="connsiteY1" fmla="*/ 1186 h 10669"/>
              <a:gd name="connsiteX2" fmla="*/ 147 w 10083"/>
              <a:gd name="connsiteY2" fmla="*/ 3264 h 10669"/>
              <a:gd name="connsiteX3" fmla="*/ 1132 w 10083"/>
              <a:gd name="connsiteY3" fmla="*/ 3857 h 10669"/>
              <a:gd name="connsiteX4" fmla="*/ 2726 w 10083"/>
              <a:gd name="connsiteY4" fmla="*/ 4056 h 10669"/>
              <a:gd name="connsiteX5" fmla="*/ 4664 w 10083"/>
              <a:gd name="connsiteY5" fmla="*/ 4722 h 10669"/>
              <a:gd name="connsiteX6" fmla="*/ 5759 w 10083"/>
              <a:gd name="connsiteY6" fmla="*/ 10451 h 10669"/>
              <a:gd name="connsiteX7" fmla="*/ 8474 w 10083"/>
              <a:gd name="connsiteY7" fmla="*/ 9567 h 10669"/>
              <a:gd name="connsiteX8" fmla="*/ 10083 w 10083"/>
              <a:gd name="connsiteY8" fmla="*/ 8235 h 10669"/>
              <a:gd name="connsiteX0" fmla="*/ 1628 w 10064"/>
              <a:gd name="connsiteY0" fmla="*/ 0 h 10669"/>
              <a:gd name="connsiteX1" fmla="*/ 220 w 10064"/>
              <a:gd name="connsiteY1" fmla="*/ 1186 h 10669"/>
              <a:gd name="connsiteX2" fmla="*/ 159 w 10064"/>
              <a:gd name="connsiteY2" fmla="*/ 3098 h 10669"/>
              <a:gd name="connsiteX3" fmla="*/ 1113 w 10064"/>
              <a:gd name="connsiteY3" fmla="*/ 3857 h 10669"/>
              <a:gd name="connsiteX4" fmla="*/ 2707 w 10064"/>
              <a:gd name="connsiteY4" fmla="*/ 4056 h 10669"/>
              <a:gd name="connsiteX5" fmla="*/ 4645 w 10064"/>
              <a:gd name="connsiteY5" fmla="*/ 4722 h 10669"/>
              <a:gd name="connsiteX6" fmla="*/ 5740 w 10064"/>
              <a:gd name="connsiteY6" fmla="*/ 10451 h 10669"/>
              <a:gd name="connsiteX7" fmla="*/ 8455 w 10064"/>
              <a:gd name="connsiteY7" fmla="*/ 9567 h 10669"/>
              <a:gd name="connsiteX8" fmla="*/ 10064 w 10064"/>
              <a:gd name="connsiteY8" fmla="*/ 8235 h 10669"/>
              <a:gd name="connsiteX0" fmla="*/ 1628 w 10064"/>
              <a:gd name="connsiteY0" fmla="*/ 0 h 10669"/>
              <a:gd name="connsiteX1" fmla="*/ 220 w 10064"/>
              <a:gd name="connsiteY1" fmla="*/ 1186 h 10669"/>
              <a:gd name="connsiteX2" fmla="*/ 159 w 10064"/>
              <a:gd name="connsiteY2" fmla="*/ 3098 h 10669"/>
              <a:gd name="connsiteX3" fmla="*/ 1223 w 10064"/>
              <a:gd name="connsiteY3" fmla="*/ 3890 h 10669"/>
              <a:gd name="connsiteX4" fmla="*/ 2707 w 10064"/>
              <a:gd name="connsiteY4" fmla="*/ 4056 h 10669"/>
              <a:gd name="connsiteX5" fmla="*/ 4645 w 10064"/>
              <a:gd name="connsiteY5" fmla="*/ 4722 h 10669"/>
              <a:gd name="connsiteX6" fmla="*/ 5740 w 10064"/>
              <a:gd name="connsiteY6" fmla="*/ 10451 h 10669"/>
              <a:gd name="connsiteX7" fmla="*/ 8455 w 10064"/>
              <a:gd name="connsiteY7" fmla="*/ 9567 h 10669"/>
              <a:gd name="connsiteX8" fmla="*/ 10064 w 10064"/>
              <a:gd name="connsiteY8" fmla="*/ 8235 h 10669"/>
              <a:gd name="connsiteX0" fmla="*/ 1628 w 10064"/>
              <a:gd name="connsiteY0" fmla="*/ 0 h 10669"/>
              <a:gd name="connsiteX1" fmla="*/ 220 w 10064"/>
              <a:gd name="connsiteY1" fmla="*/ 1186 h 10669"/>
              <a:gd name="connsiteX2" fmla="*/ 159 w 10064"/>
              <a:gd name="connsiteY2" fmla="*/ 3098 h 10669"/>
              <a:gd name="connsiteX3" fmla="*/ 1223 w 10064"/>
              <a:gd name="connsiteY3" fmla="*/ 3890 h 10669"/>
              <a:gd name="connsiteX4" fmla="*/ 2864 w 10064"/>
              <a:gd name="connsiteY4" fmla="*/ 4023 h 10669"/>
              <a:gd name="connsiteX5" fmla="*/ 4645 w 10064"/>
              <a:gd name="connsiteY5" fmla="*/ 4722 h 10669"/>
              <a:gd name="connsiteX6" fmla="*/ 5740 w 10064"/>
              <a:gd name="connsiteY6" fmla="*/ 10451 h 10669"/>
              <a:gd name="connsiteX7" fmla="*/ 8455 w 10064"/>
              <a:gd name="connsiteY7" fmla="*/ 9567 h 10669"/>
              <a:gd name="connsiteX8" fmla="*/ 10064 w 10064"/>
              <a:gd name="connsiteY8" fmla="*/ 8235 h 10669"/>
              <a:gd name="connsiteX0" fmla="*/ 1628 w 10064"/>
              <a:gd name="connsiteY0" fmla="*/ 0 h 10669"/>
              <a:gd name="connsiteX1" fmla="*/ 220 w 10064"/>
              <a:gd name="connsiteY1" fmla="*/ 1186 h 10669"/>
              <a:gd name="connsiteX2" fmla="*/ 159 w 10064"/>
              <a:gd name="connsiteY2" fmla="*/ 3098 h 10669"/>
              <a:gd name="connsiteX3" fmla="*/ 1223 w 10064"/>
              <a:gd name="connsiteY3" fmla="*/ 3890 h 10669"/>
              <a:gd name="connsiteX4" fmla="*/ 2864 w 10064"/>
              <a:gd name="connsiteY4" fmla="*/ 4023 h 10669"/>
              <a:gd name="connsiteX5" fmla="*/ 4645 w 10064"/>
              <a:gd name="connsiteY5" fmla="*/ 4722 h 10669"/>
              <a:gd name="connsiteX6" fmla="*/ 5740 w 10064"/>
              <a:gd name="connsiteY6" fmla="*/ 10451 h 10669"/>
              <a:gd name="connsiteX7" fmla="*/ 8455 w 10064"/>
              <a:gd name="connsiteY7" fmla="*/ 9567 h 10669"/>
              <a:gd name="connsiteX8" fmla="*/ 10064 w 10064"/>
              <a:gd name="connsiteY8" fmla="*/ 8235 h 1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64" h="10669">
                <a:moveTo>
                  <a:pt x="1628" y="0"/>
                </a:moveTo>
                <a:cubicBezTo>
                  <a:pt x="1269" y="205"/>
                  <a:pt x="465" y="670"/>
                  <a:pt x="220" y="1186"/>
                </a:cubicBezTo>
                <a:cubicBezTo>
                  <a:pt x="-25" y="1702"/>
                  <a:pt x="-91" y="2278"/>
                  <a:pt x="159" y="3098"/>
                </a:cubicBezTo>
                <a:cubicBezTo>
                  <a:pt x="362" y="3712"/>
                  <a:pt x="879" y="3822"/>
                  <a:pt x="1223" y="3890"/>
                </a:cubicBezTo>
                <a:cubicBezTo>
                  <a:pt x="1738" y="3958"/>
                  <a:pt x="2294" y="4050"/>
                  <a:pt x="2864" y="4023"/>
                </a:cubicBezTo>
                <a:cubicBezTo>
                  <a:pt x="3434" y="3996"/>
                  <a:pt x="4166" y="3651"/>
                  <a:pt x="4645" y="4722"/>
                </a:cubicBezTo>
                <a:cubicBezTo>
                  <a:pt x="5124" y="5793"/>
                  <a:pt x="5105" y="9644"/>
                  <a:pt x="5740" y="10451"/>
                </a:cubicBezTo>
                <a:cubicBezTo>
                  <a:pt x="6375" y="11258"/>
                  <a:pt x="8455" y="9567"/>
                  <a:pt x="8455" y="9567"/>
                </a:cubicBezTo>
                <a:lnTo>
                  <a:pt x="10064" y="8235"/>
                </a:lnTo>
              </a:path>
            </a:pathLst>
          </a:custGeom>
          <a:ln w="19050">
            <a:solidFill>
              <a:srgbClr val="FF0000"/>
            </a:solidFill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6196101" y="1723362"/>
            <a:ext cx="2184278" cy="1497959"/>
          </a:xfrm>
          <a:custGeom>
            <a:avLst/>
            <a:gdLst>
              <a:gd name="T0" fmla="*/ 0 w 1760"/>
              <a:gd name="T1" fmla="*/ 908 h 1248"/>
              <a:gd name="T2" fmla="*/ 609 w 1760"/>
              <a:gd name="T3" fmla="*/ 954 h 1248"/>
              <a:gd name="T4" fmla="*/ 676 w 1760"/>
              <a:gd name="T5" fmla="*/ 765 h 1248"/>
              <a:gd name="T6" fmla="*/ 1760 w 1760"/>
              <a:gd name="T7" fmla="*/ 88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0" h="1248">
                <a:moveTo>
                  <a:pt x="0" y="908"/>
                </a:moveTo>
                <a:cubicBezTo>
                  <a:pt x="0" y="908"/>
                  <a:pt x="429" y="1248"/>
                  <a:pt x="609" y="954"/>
                </a:cubicBezTo>
                <a:cubicBezTo>
                  <a:pt x="609" y="954"/>
                  <a:pt x="646" y="902"/>
                  <a:pt x="676" y="765"/>
                </a:cubicBezTo>
                <a:cubicBezTo>
                  <a:pt x="676" y="765"/>
                  <a:pt x="986" y="0"/>
                  <a:pt x="1760" y="88"/>
                </a:cubicBezTo>
              </a:path>
            </a:pathLst>
          </a:custGeom>
          <a:ln w="19050">
            <a:solidFill>
              <a:srgbClr val="FF0000"/>
            </a:solidFill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6181423" y="2591789"/>
            <a:ext cx="746508" cy="341399"/>
          </a:xfrm>
          <a:custGeom>
            <a:avLst/>
            <a:gdLst>
              <a:gd name="T0" fmla="*/ 0 w 609"/>
              <a:gd name="T1" fmla="*/ 190 h 300"/>
              <a:gd name="T2" fmla="*/ 609 w 609"/>
              <a:gd name="T3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09" h="300">
                <a:moveTo>
                  <a:pt x="0" y="190"/>
                </a:moveTo>
                <a:cubicBezTo>
                  <a:pt x="0" y="190"/>
                  <a:pt x="342" y="300"/>
                  <a:pt x="609" y="0"/>
                </a:cubicBezTo>
              </a:path>
            </a:pathLst>
          </a:custGeom>
          <a:ln w="19050">
            <a:solidFill>
              <a:srgbClr val="FF0000"/>
            </a:solidFill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8" name="Freeform 8"/>
          <p:cNvSpPr>
            <a:spLocks/>
          </p:cNvSpPr>
          <p:nvPr/>
        </p:nvSpPr>
        <p:spPr bwMode="auto">
          <a:xfrm flipH="1">
            <a:off x="4604134" y="1810674"/>
            <a:ext cx="149955" cy="192690"/>
          </a:xfrm>
          <a:custGeom>
            <a:avLst/>
            <a:gdLst>
              <a:gd name="T0" fmla="*/ 0 w 1104"/>
              <a:gd name="T1" fmla="*/ 26 h 762"/>
              <a:gd name="T2" fmla="*/ 474 w 1104"/>
              <a:gd name="T3" fmla="*/ 437 h 762"/>
              <a:gd name="T4" fmla="*/ 743 w 1104"/>
              <a:gd name="T5" fmla="*/ 519 h 762"/>
              <a:gd name="T6" fmla="*/ 859 w 1104"/>
              <a:gd name="T7" fmla="*/ 440 h 762"/>
              <a:gd name="T8" fmla="*/ 1104 w 1104"/>
              <a:gd name="T9" fmla="*/ 46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4" h="762">
                <a:moveTo>
                  <a:pt x="0" y="26"/>
                </a:moveTo>
                <a:cubicBezTo>
                  <a:pt x="0" y="26"/>
                  <a:pt x="385" y="0"/>
                  <a:pt x="474" y="437"/>
                </a:cubicBezTo>
                <a:cubicBezTo>
                  <a:pt x="474" y="437"/>
                  <a:pt x="481" y="762"/>
                  <a:pt x="743" y="519"/>
                </a:cubicBezTo>
                <a:cubicBezTo>
                  <a:pt x="743" y="519"/>
                  <a:pt x="767" y="202"/>
                  <a:pt x="859" y="440"/>
                </a:cubicBezTo>
                <a:cubicBezTo>
                  <a:pt x="859" y="440"/>
                  <a:pt x="1034" y="502"/>
                  <a:pt x="1104" y="466"/>
                </a:cubicBezTo>
              </a:path>
            </a:pathLst>
          </a:custGeom>
          <a:noFill/>
          <a:ln w="19050">
            <a:solidFill>
              <a:srgbClr val="ED187C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9" name="Freeform 9"/>
          <p:cNvSpPr>
            <a:spLocks/>
          </p:cNvSpPr>
          <p:nvPr/>
        </p:nvSpPr>
        <p:spPr bwMode="auto">
          <a:xfrm>
            <a:off x="4326340" y="2138163"/>
            <a:ext cx="1772467" cy="678761"/>
          </a:xfrm>
          <a:custGeom>
            <a:avLst/>
            <a:gdLst>
              <a:gd name="T0" fmla="*/ 130 w 1479"/>
              <a:gd name="T1" fmla="*/ 0 h 560"/>
              <a:gd name="T2" fmla="*/ 589 w 1479"/>
              <a:gd name="T3" fmla="*/ 106 h 560"/>
              <a:gd name="T4" fmla="*/ 827 w 1479"/>
              <a:gd name="T5" fmla="*/ 243 h 560"/>
              <a:gd name="T6" fmla="*/ 839 w 1479"/>
              <a:gd name="T7" fmla="*/ 459 h 560"/>
              <a:gd name="T8" fmla="*/ 948 w 1479"/>
              <a:gd name="T9" fmla="*/ 538 h 560"/>
              <a:gd name="T10" fmla="*/ 948 w 1479"/>
              <a:gd name="T11" fmla="*/ 519 h 560"/>
              <a:gd name="T12" fmla="*/ 1094 w 1479"/>
              <a:gd name="T13" fmla="*/ 312 h 560"/>
              <a:gd name="T14" fmla="*/ 1080 w 1479"/>
              <a:gd name="T15" fmla="*/ 212 h 560"/>
              <a:gd name="T16" fmla="*/ 1479 w 1479"/>
              <a:gd name="T17" fmla="*/ 411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9" h="560">
                <a:moveTo>
                  <a:pt x="130" y="0"/>
                </a:moveTo>
                <a:cubicBezTo>
                  <a:pt x="130" y="0"/>
                  <a:pt x="0" y="168"/>
                  <a:pt x="589" y="106"/>
                </a:cubicBezTo>
                <a:cubicBezTo>
                  <a:pt x="589" y="106"/>
                  <a:pt x="758" y="91"/>
                  <a:pt x="827" y="243"/>
                </a:cubicBezTo>
                <a:cubicBezTo>
                  <a:pt x="827" y="243"/>
                  <a:pt x="887" y="332"/>
                  <a:pt x="839" y="459"/>
                </a:cubicBezTo>
                <a:cubicBezTo>
                  <a:pt x="839" y="459"/>
                  <a:pt x="862" y="560"/>
                  <a:pt x="948" y="538"/>
                </a:cubicBez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1113" y="512"/>
                  <a:pt x="1094" y="312"/>
                </a:cubicBezTo>
                <a:cubicBezTo>
                  <a:pt x="1094" y="312"/>
                  <a:pt x="993" y="245"/>
                  <a:pt x="1080" y="212"/>
                </a:cubicBezTo>
                <a:cubicBezTo>
                  <a:pt x="1080" y="212"/>
                  <a:pt x="1325" y="392"/>
                  <a:pt x="1479" y="411"/>
                </a:cubicBezTo>
              </a:path>
            </a:pathLst>
          </a:custGeom>
          <a:ln w="19050">
            <a:solidFill>
              <a:srgbClr val="6F4FA0"/>
            </a:solidFill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40" name="Straight Connector 5339"/>
          <p:cNvCxnSpPr/>
          <p:nvPr/>
        </p:nvCxnSpPr>
        <p:spPr>
          <a:xfrm flipH="1">
            <a:off x="6697384" y="2576961"/>
            <a:ext cx="219972" cy="44216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41" name="Oval 5340"/>
          <p:cNvSpPr/>
          <p:nvPr/>
        </p:nvSpPr>
        <p:spPr>
          <a:xfrm flipH="1">
            <a:off x="2062589" y="2245586"/>
            <a:ext cx="93642" cy="93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42" name="Oval 5341"/>
          <p:cNvSpPr/>
          <p:nvPr/>
        </p:nvSpPr>
        <p:spPr>
          <a:xfrm flipH="1">
            <a:off x="3044290" y="2143285"/>
            <a:ext cx="93642" cy="93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44" name="Oval 5343"/>
          <p:cNvSpPr/>
          <p:nvPr/>
        </p:nvSpPr>
        <p:spPr>
          <a:xfrm flipH="1">
            <a:off x="5693981" y="2545233"/>
            <a:ext cx="93642" cy="93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46" name="Oval 5345"/>
          <p:cNvSpPr/>
          <p:nvPr/>
        </p:nvSpPr>
        <p:spPr>
          <a:xfrm flipH="1">
            <a:off x="6149280" y="2759634"/>
            <a:ext cx="93642" cy="93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47" name="Oval 5346"/>
          <p:cNvSpPr/>
          <p:nvPr/>
        </p:nvSpPr>
        <p:spPr>
          <a:xfrm flipH="1">
            <a:off x="6662504" y="2965920"/>
            <a:ext cx="93642" cy="93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48" name="Oval 5347"/>
          <p:cNvSpPr/>
          <p:nvPr/>
        </p:nvSpPr>
        <p:spPr>
          <a:xfrm flipH="1">
            <a:off x="6870535" y="2544673"/>
            <a:ext cx="93642" cy="93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49" name="TextBox 5348"/>
          <p:cNvSpPr txBox="1"/>
          <p:nvPr/>
        </p:nvSpPr>
        <p:spPr>
          <a:xfrm>
            <a:off x="1741267" y="2346771"/>
            <a:ext cx="608064" cy="361474"/>
          </a:xfrm>
          <a:prstGeom prst="roundRect">
            <a:avLst>
              <a:gd name="adj" fmla="val 11866"/>
            </a:avLst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b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Angeles</a:t>
            </a:r>
          </a:p>
        </p:txBody>
      </p:sp>
      <p:sp>
        <p:nvSpPr>
          <p:cNvPr id="5350" name="TextBox 5349"/>
          <p:cNvSpPr txBox="1"/>
          <p:nvPr/>
        </p:nvSpPr>
        <p:spPr>
          <a:xfrm>
            <a:off x="2757608" y="2254791"/>
            <a:ext cx="667003" cy="230029"/>
          </a:xfrm>
          <a:prstGeom prst="roundRect">
            <a:avLst>
              <a:gd name="adj" fmla="val 11866"/>
            </a:avLst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New York</a:t>
            </a:r>
          </a:p>
        </p:txBody>
      </p:sp>
      <p:sp>
        <p:nvSpPr>
          <p:cNvPr id="5353" name="TextBox 5352"/>
          <p:cNvSpPr txBox="1"/>
          <p:nvPr/>
        </p:nvSpPr>
        <p:spPr>
          <a:xfrm>
            <a:off x="5271260" y="2291727"/>
            <a:ext cx="490236" cy="230029"/>
          </a:xfrm>
          <a:prstGeom prst="roundRect">
            <a:avLst>
              <a:gd name="adj" fmla="val 11866"/>
            </a:avLst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Dubai</a:t>
            </a:r>
          </a:p>
        </p:txBody>
      </p:sp>
      <p:sp>
        <p:nvSpPr>
          <p:cNvPr id="5354" name="TextBox 5353"/>
          <p:cNvSpPr txBox="1"/>
          <p:nvPr/>
        </p:nvSpPr>
        <p:spPr>
          <a:xfrm>
            <a:off x="6553143" y="2299621"/>
            <a:ext cx="750338" cy="230029"/>
          </a:xfrm>
          <a:prstGeom prst="roundRect">
            <a:avLst>
              <a:gd name="adj" fmla="val 11866"/>
            </a:avLst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Hong Kong</a:t>
            </a:r>
          </a:p>
        </p:txBody>
      </p:sp>
      <p:sp>
        <p:nvSpPr>
          <p:cNvPr id="5355" name="TextBox 5354"/>
          <p:cNvSpPr txBox="1"/>
          <p:nvPr/>
        </p:nvSpPr>
        <p:spPr>
          <a:xfrm>
            <a:off x="5693100" y="2869516"/>
            <a:ext cx="601643" cy="230029"/>
          </a:xfrm>
          <a:prstGeom prst="roundRect">
            <a:avLst>
              <a:gd name="adj" fmla="val 11866"/>
            </a:avLst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Chennai</a:t>
            </a:r>
          </a:p>
        </p:txBody>
      </p:sp>
      <p:sp>
        <p:nvSpPr>
          <p:cNvPr id="5356" name="TextBox 5355"/>
          <p:cNvSpPr txBox="1"/>
          <p:nvPr/>
        </p:nvSpPr>
        <p:spPr>
          <a:xfrm>
            <a:off x="6358666" y="3076413"/>
            <a:ext cx="701317" cy="230029"/>
          </a:xfrm>
          <a:prstGeom prst="roundRect">
            <a:avLst>
              <a:gd name="adj" fmla="val 11866"/>
            </a:avLst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Singapore</a:t>
            </a:r>
          </a:p>
        </p:txBody>
      </p:sp>
      <p:sp>
        <p:nvSpPr>
          <p:cNvPr id="5351" name="TextBox 5350"/>
          <p:cNvSpPr txBox="1"/>
          <p:nvPr/>
        </p:nvSpPr>
        <p:spPr>
          <a:xfrm>
            <a:off x="5855437" y="2131535"/>
            <a:ext cx="623846" cy="295751"/>
          </a:xfrm>
          <a:prstGeom prst="roundRect">
            <a:avLst>
              <a:gd name="adj" fmla="val 11866"/>
            </a:avLst>
          </a:prstGeom>
          <a:solidFill>
            <a:srgbClr val="C0D72F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INDIA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71705" y="3219828"/>
            <a:ext cx="7148129" cy="1035981"/>
            <a:chOff x="871705" y="3219828"/>
            <a:chExt cx="7148129" cy="1035981"/>
          </a:xfrm>
        </p:grpSpPr>
        <p:sp>
          <p:nvSpPr>
            <p:cNvPr id="5391" name="TextBox 5390"/>
            <p:cNvSpPr txBox="1"/>
            <p:nvPr/>
          </p:nvSpPr>
          <p:spPr>
            <a:xfrm>
              <a:off x="927570" y="3440781"/>
              <a:ext cx="859530" cy="215444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800" b="1">
                  <a:latin typeface="Century Gothic" pitchFamily="34" charset="0"/>
                </a:defRPr>
              </a:lvl1pPr>
            </a:lstStyle>
            <a:p>
              <a:r>
                <a:rPr lang="en-US" b="0" dirty="0">
                  <a:latin typeface="Arial" panose="020B0604020202020204" pitchFamily="34" charset="0"/>
                  <a:cs typeface="Arial" panose="020B0604020202020204" pitchFamily="34" charset="0"/>
                </a:rPr>
                <a:t>APCN2+RNAL</a:t>
              </a:r>
            </a:p>
          </p:txBody>
        </p:sp>
        <p:cxnSp>
          <p:nvCxnSpPr>
            <p:cNvPr id="5392" name="Straight Connector 5391"/>
            <p:cNvCxnSpPr/>
            <p:nvPr/>
          </p:nvCxnSpPr>
          <p:spPr>
            <a:xfrm flipH="1">
              <a:off x="871705" y="3437645"/>
              <a:ext cx="1070802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3" name="Straight Connector 5392"/>
            <p:cNvCxnSpPr/>
            <p:nvPr/>
          </p:nvCxnSpPr>
          <p:spPr>
            <a:xfrm>
              <a:off x="2012795" y="3272954"/>
              <a:ext cx="0" cy="674572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4" name="Straight Connector 5393"/>
            <p:cNvCxnSpPr/>
            <p:nvPr/>
          </p:nvCxnSpPr>
          <p:spPr>
            <a:xfrm>
              <a:off x="3127472" y="3437645"/>
              <a:ext cx="1338464" cy="0"/>
            </a:xfrm>
            <a:prstGeom prst="line">
              <a:avLst/>
            </a:prstGeom>
            <a:ln w="127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5" name="Straight Connector 5394"/>
            <p:cNvCxnSpPr/>
            <p:nvPr/>
          </p:nvCxnSpPr>
          <p:spPr>
            <a:xfrm>
              <a:off x="3127472" y="3689225"/>
              <a:ext cx="1338464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6" name="Straight Connector 5395"/>
            <p:cNvCxnSpPr/>
            <p:nvPr/>
          </p:nvCxnSpPr>
          <p:spPr>
            <a:xfrm>
              <a:off x="3127472" y="3897192"/>
              <a:ext cx="1338464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97" name="TextBox 5396"/>
            <p:cNvSpPr txBox="1"/>
            <p:nvPr/>
          </p:nvSpPr>
          <p:spPr>
            <a:xfrm>
              <a:off x="3542734" y="3699092"/>
              <a:ext cx="609812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APOLLO</a:t>
              </a:r>
            </a:p>
          </p:txBody>
        </p:sp>
        <p:sp>
          <p:nvSpPr>
            <p:cNvPr id="5398" name="TextBox 5397"/>
            <p:cNvSpPr txBox="1"/>
            <p:nvPr/>
          </p:nvSpPr>
          <p:spPr>
            <a:xfrm>
              <a:off x="3588502" y="3219828"/>
              <a:ext cx="518277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TGN-A</a:t>
              </a:r>
            </a:p>
          </p:txBody>
        </p:sp>
        <p:sp>
          <p:nvSpPr>
            <p:cNvPr id="5399" name="TextBox 5398"/>
            <p:cNvSpPr txBox="1"/>
            <p:nvPr/>
          </p:nvSpPr>
          <p:spPr>
            <a:xfrm>
              <a:off x="3588502" y="3460710"/>
              <a:ext cx="518277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TGN-A</a:t>
              </a:r>
            </a:p>
          </p:txBody>
        </p:sp>
        <p:cxnSp>
          <p:nvCxnSpPr>
            <p:cNvPr id="5400" name="Straight Connector 5399"/>
            <p:cNvCxnSpPr/>
            <p:nvPr/>
          </p:nvCxnSpPr>
          <p:spPr>
            <a:xfrm>
              <a:off x="3093915" y="3272954"/>
              <a:ext cx="0" cy="674572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1" name="Straight Connector 5400"/>
            <p:cNvCxnSpPr/>
            <p:nvPr/>
          </p:nvCxnSpPr>
          <p:spPr>
            <a:xfrm>
              <a:off x="4487089" y="3272954"/>
              <a:ext cx="0" cy="674572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03" name="TextBox 5402"/>
            <p:cNvSpPr txBox="1"/>
            <p:nvPr/>
          </p:nvSpPr>
          <p:spPr>
            <a:xfrm>
              <a:off x="4619037" y="3746200"/>
              <a:ext cx="1494205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GULF BRIDGE International</a:t>
              </a:r>
            </a:p>
          </p:txBody>
        </p:sp>
        <p:sp>
          <p:nvSpPr>
            <p:cNvPr id="5404" name="TextBox 5403"/>
            <p:cNvSpPr txBox="1"/>
            <p:nvPr/>
          </p:nvSpPr>
          <p:spPr>
            <a:xfrm>
              <a:off x="5004037" y="3227109"/>
              <a:ext cx="724194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SEAMEWE</a:t>
              </a:r>
            </a:p>
          </p:txBody>
        </p:sp>
        <p:sp>
          <p:nvSpPr>
            <p:cNvPr id="5405" name="TextBox 5404"/>
            <p:cNvSpPr txBox="1"/>
            <p:nvPr/>
          </p:nvSpPr>
          <p:spPr>
            <a:xfrm>
              <a:off x="4712909" y="3467991"/>
              <a:ext cx="1306459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Europe – India Gateway</a:t>
              </a:r>
            </a:p>
          </p:txBody>
        </p:sp>
        <p:cxnSp>
          <p:nvCxnSpPr>
            <p:cNvPr id="5402" name="Straight Connector 5401"/>
            <p:cNvCxnSpPr/>
            <p:nvPr/>
          </p:nvCxnSpPr>
          <p:spPr>
            <a:xfrm>
              <a:off x="4501892" y="3964616"/>
              <a:ext cx="1647388" cy="0"/>
            </a:xfrm>
            <a:prstGeom prst="line">
              <a:avLst/>
            </a:prstGeom>
            <a:ln w="12700">
              <a:solidFill>
                <a:srgbClr val="6F4F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6" name="Straight Connector 5405"/>
            <p:cNvCxnSpPr/>
            <p:nvPr/>
          </p:nvCxnSpPr>
          <p:spPr>
            <a:xfrm>
              <a:off x="4501892" y="3689225"/>
              <a:ext cx="1647388" cy="0"/>
            </a:xfrm>
            <a:prstGeom prst="line">
              <a:avLst/>
            </a:prstGeom>
            <a:ln w="12700">
              <a:solidFill>
                <a:srgbClr val="ED187C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7" name="Straight Connector 5406"/>
            <p:cNvCxnSpPr/>
            <p:nvPr/>
          </p:nvCxnSpPr>
          <p:spPr>
            <a:xfrm>
              <a:off x="4501892" y="3437645"/>
              <a:ext cx="1647388" cy="0"/>
            </a:xfrm>
            <a:prstGeom prst="line">
              <a:avLst/>
            </a:prstGeom>
            <a:ln w="127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8" name="Straight Connector 5407"/>
            <p:cNvCxnSpPr/>
            <p:nvPr/>
          </p:nvCxnSpPr>
          <p:spPr>
            <a:xfrm>
              <a:off x="6177148" y="3278536"/>
              <a:ext cx="0" cy="977273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9" name="Straight Connector 5408"/>
            <p:cNvCxnSpPr/>
            <p:nvPr/>
          </p:nvCxnSpPr>
          <p:spPr>
            <a:xfrm>
              <a:off x="6614894" y="3462713"/>
              <a:ext cx="0" cy="793096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0" name="Straight Connector 5409"/>
            <p:cNvCxnSpPr/>
            <p:nvPr/>
          </p:nvCxnSpPr>
          <p:spPr>
            <a:xfrm>
              <a:off x="6326862" y="3462713"/>
              <a:ext cx="0" cy="793096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1" name="TextBox 5410"/>
            <p:cNvSpPr txBox="1"/>
            <p:nvPr/>
          </p:nvSpPr>
          <p:spPr>
            <a:xfrm>
              <a:off x="6214696" y="3591608"/>
              <a:ext cx="506731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SMW4</a:t>
              </a:r>
            </a:p>
          </p:txBody>
        </p:sp>
        <p:sp>
          <p:nvSpPr>
            <p:cNvPr id="5412" name="TextBox 5411"/>
            <p:cNvSpPr txBox="1"/>
            <p:nvPr/>
          </p:nvSpPr>
          <p:spPr>
            <a:xfrm>
              <a:off x="6198203" y="3789486"/>
              <a:ext cx="539721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I2I+TIC</a:t>
              </a:r>
            </a:p>
          </p:txBody>
        </p:sp>
        <p:grpSp>
          <p:nvGrpSpPr>
            <p:cNvPr id="1261" name="Group 1260"/>
            <p:cNvGrpSpPr/>
            <p:nvPr/>
          </p:nvGrpSpPr>
          <p:grpSpPr>
            <a:xfrm>
              <a:off x="6326862" y="3795886"/>
              <a:ext cx="264672" cy="211810"/>
              <a:chOff x="6195806" y="3795886"/>
              <a:chExt cx="395728" cy="211810"/>
            </a:xfrm>
          </p:grpSpPr>
          <p:cxnSp>
            <p:nvCxnSpPr>
              <p:cNvPr id="5413" name="Straight Connector 5412"/>
              <p:cNvCxnSpPr/>
              <p:nvPr/>
            </p:nvCxnSpPr>
            <p:spPr>
              <a:xfrm flipH="1">
                <a:off x="6195806" y="3795886"/>
                <a:ext cx="395728" cy="0"/>
              </a:xfrm>
              <a:prstGeom prst="line">
                <a:avLst/>
              </a:prstGeom>
              <a:ln w="1270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4" name="Straight Connector 5413"/>
              <p:cNvCxnSpPr/>
              <p:nvPr/>
            </p:nvCxnSpPr>
            <p:spPr>
              <a:xfrm flipH="1">
                <a:off x="6195806" y="4007696"/>
                <a:ext cx="395728" cy="0"/>
              </a:xfrm>
              <a:prstGeom prst="line">
                <a:avLst/>
              </a:prstGeom>
              <a:ln w="12700">
                <a:solidFill>
                  <a:srgbClr val="0070C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415" name="Straight Connector 5414"/>
            <p:cNvCxnSpPr/>
            <p:nvPr/>
          </p:nvCxnSpPr>
          <p:spPr>
            <a:xfrm flipH="1">
              <a:off x="6197621" y="3603941"/>
              <a:ext cx="405564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6" name="TextBox 5415"/>
            <p:cNvSpPr txBox="1"/>
            <p:nvPr/>
          </p:nvSpPr>
          <p:spPr>
            <a:xfrm>
              <a:off x="6606986" y="3457581"/>
              <a:ext cx="411592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EAC</a:t>
              </a:r>
            </a:p>
          </p:txBody>
        </p:sp>
        <p:sp>
          <p:nvSpPr>
            <p:cNvPr id="5417" name="TextBox 5416"/>
            <p:cNvSpPr txBox="1"/>
            <p:nvPr/>
          </p:nvSpPr>
          <p:spPr>
            <a:xfrm>
              <a:off x="6541273" y="3673288"/>
              <a:ext cx="543020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APCN2</a:t>
              </a:r>
            </a:p>
          </p:txBody>
        </p:sp>
        <p:cxnSp>
          <p:nvCxnSpPr>
            <p:cNvPr id="5418" name="Straight Connector 5417"/>
            <p:cNvCxnSpPr/>
            <p:nvPr/>
          </p:nvCxnSpPr>
          <p:spPr>
            <a:xfrm flipH="1">
              <a:off x="6667561" y="3674903"/>
              <a:ext cx="310174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9" name="TextBox 5418"/>
            <p:cNvSpPr txBox="1"/>
            <p:nvPr/>
          </p:nvSpPr>
          <p:spPr>
            <a:xfrm>
              <a:off x="6579212" y="3864398"/>
              <a:ext cx="467143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LACS</a:t>
              </a:r>
            </a:p>
          </p:txBody>
        </p:sp>
        <p:cxnSp>
          <p:nvCxnSpPr>
            <p:cNvPr id="5420" name="Straight Connector 5419"/>
            <p:cNvCxnSpPr/>
            <p:nvPr/>
          </p:nvCxnSpPr>
          <p:spPr>
            <a:xfrm flipH="1">
              <a:off x="6667561" y="4069596"/>
              <a:ext cx="310174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1" name="Straight Connector 5420"/>
            <p:cNvCxnSpPr/>
            <p:nvPr/>
          </p:nvCxnSpPr>
          <p:spPr>
            <a:xfrm flipH="1">
              <a:off x="6667561" y="3872249"/>
              <a:ext cx="310174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2" name="Straight Connector 5421"/>
            <p:cNvCxnSpPr/>
            <p:nvPr/>
          </p:nvCxnSpPr>
          <p:spPr>
            <a:xfrm>
              <a:off x="6991383" y="3448391"/>
              <a:ext cx="0" cy="793096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3" name="Straight Connector 5422"/>
            <p:cNvCxnSpPr/>
            <p:nvPr/>
          </p:nvCxnSpPr>
          <p:spPr>
            <a:xfrm flipH="1">
              <a:off x="7046378" y="3675500"/>
              <a:ext cx="973456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4" name="TextBox 5423"/>
            <p:cNvSpPr txBox="1"/>
            <p:nvPr/>
          </p:nvSpPr>
          <p:spPr>
            <a:xfrm>
              <a:off x="7107428" y="3437266"/>
              <a:ext cx="869461" cy="230029"/>
            </a:xfrm>
            <a:prstGeom prst="roundRect">
              <a:avLst>
                <a:gd name="adj" fmla="val 11866"/>
              </a:avLst>
            </a:prstGeom>
            <a:solidFill>
              <a:srgbClr val="FFFFFF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APCN2+RNAL</a:t>
              </a:r>
            </a:p>
          </p:txBody>
        </p:sp>
      </p:grpSp>
      <p:sp>
        <p:nvSpPr>
          <p:cNvPr id="238" name="TextBox 237"/>
          <p:cNvSpPr txBox="1"/>
          <p:nvPr/>
        </p:nvSpPr>
        <p:spPr>
          <a:xfrm>
            <a:off x="6067125" y="2501123"/>
            <a:ext cx="583668" cy="230029"/>
          </a:xfrm>
          <a:prstGeom prst="roundRect">
            <a:avLst>
              <a:gd name="adj" fmla="val 11866"/>
            </a:avLst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Mumbai</a:t>
            </a:r>
          </a:p>
        </p:txBody>
      </p:sp>
      <p:sp>
        <p:nvSpPr>
          <p:cNvPr id="5345" name="Oval 5344"/>
          <p:cNvSpPr/>
          <p:nvPr/>
        </p:nvSpPr>
        <p:spPr>
          <a:xfrm flipH="1">
            <a:off x="5976020" y="2552357"/>
            <a:ext cx="165893" cy="165893"/>
          </a:xfrm>
          <a:prstGeom prst="ellipse">
            <a:avLst/>
          </a:prstGeom>
          <a:solidFill>
            <a:srgbClr val="C0D72F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="" xmlns:a16="http://schemas.microsoft.com/office/drawing/2014/main" id="{A747CE5A-C62A-4CA5-8A79-B3B199A38FBB}"/>
              </a:ext>
            </a:extLst>
          </p:cNvPr>
          <p:cNvSpPr/>
          <p:nvPr/>
        </p:nvSpPr>
        <p:spPr>
          <a:xfrm>
            <a:off x="178808" y="86653"/>
            <a:ext cx="2685351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>
            <a:spAutoFit/>
          </a:bodyPr>
          <a:lstStyle/>
          <a:p>
            <a:r>
              <a:rPr lang="en-IN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our</a:t>
            </a:r>
            <a:r>
              <a:rPr lang="en-IN" sz="2200" b="1" dirty="0">
                <a:latin typeface="Arial Narrow" panose="020B0606020202030204" pitchFamily="34" charset="0"/>
              </a:rPr>
              <a:t> </a:t>
            </a:r>
            <a:r>
              <a:rPr lang="en-IN" sz="2200" b="1" dirty="0">
                <a:solidFill>
                  <a:srgbClr val="ABC125"/>
                </a:solidFill>
                <a:latin typeface="Arial Narrow" panose="020B0606020202030204" pitchFamily="34" charset="0"/>
              </a:rPr>
              <a:t>international </a:t>
            </a:r>
            <a:r>
              <a:rPr lang="en-IN" sz="2200" b="1" dirty="0">
                <a:solidFill>
                  <a:srgbClr val="BDCF55"/>
                </a:solidFill>
                <a:latin typeface="Arial Narrow" panose="020B0606020202030204" pitchFamily="34" charset="0"/>
              </a:rPr>
              <a:t>reach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="" xmlns:a16="http://schemas.microsoft.com/office/drawing/2014/main" id="{B0D3E6B1-6AE8-4370-A4C4-B4B0C890E3A8}"/>
              </a:ext>
            </a:extLst>
          </p:cNvPr>
          <p:cNvSpPr txBox="1"/>
          <p:nvPr/>
        </p:nvSpPr>
        <p:spPr>
          <a:xfrm>
            <a:off x="4026677" y="1773169"/>
            <a:ext cx="698050" cy="230029"/>
          </a:xfrm>
          <a:prstGeom prst="roundRect">
            <a:avLst>
              <a:gd name="adj" fmla="val 11866"/>
            </a:avLst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Marseilles</a:t>
            </a:r>
          </a:p>
        </p:txBody>
      </p:sp>
      <p:sp>
        <p:nvSpPr>
          <p:cNvPr id="243" name="Oval 242">
            <a:extLst>
              <a:ext uri="{FF2B5EF4-FFF2-40B4-BE49-F238E27FC236}">
                <a16:creationId xmlns="" xmlns:a16="http://schemas.microsoft.com/office/drawing/2014/main" id="{55E46A7E-6A23-4BA6-ADB9-6650C3089C06}"/>
              </a:ext>
            </a:extLst>
          </p:cNvPr>
          <p:cNvSpPr/>
          <p:nvPr/>
        </p:nvSpPr>
        <p:spPr>
          <a:xfrm flipH="1">
            <a:off x="4621141" y="1883677"/>
            <a:ext cx="93642" cy="93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52" name="TextBox 5351"/>
          <p:cNvSpPr txBox="1"/>
          <p:nvPr/>
        </p:nvSpPr>
        <p:spPr>
          <a:xfrm>
            <a:off x="4175589" y="1661709"/>
            <a:ext cx="570597" cy="230029"/>
          </a:xfrm>
          <a:prstGeom prst="roundRect">
            <a:avLst>
              <a:gd name="adj" fmla="val 11866"/>
            </a:avLst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London</a:t>
            </a:r>
          </a:p>
        </p:txBody>
      </p:sp>
      <p:sp>
        <p:nvSpPr>
          <p:cNvPr id="5343" name="Oval 5342"/>
          <p:cNvSpPr/>
          <p:nvPr/>
        </p:nvSpPr>
        <p:spPr>
          <a:xfrm flipH="1">
            <a:off x="4671738" y="1764497"/>
            <a:ext cx="93642" cy="93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1" name="Picture 240">
            <a:extLst>
              <a:ext uri="{FF2B5EF4-FFF2-40B4-BE49-F238E27FC236}">
                <a16:creationId xmlns="" xmlns:a16="http://schemas.microsoft.com/office/drawing/2014/main" id="{497F18A8-ADC3-41C9-86FB-EBF067B912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200967"/>
            <a:ext cx="959450" cy="509381"/>
          </a:xfrm>
          <a:prstGeom prst="rect">
            <a:avLst/>
          </a:prstGeom>
        </p:spPr>
      </p:pic>
      <p:sp>
        <p:nvSpPr>
          <p:cNvPr id="244" name="Slide Number Placeholder 2">
            <a:extLst>
              <a:ext uri="{FF2B5EF4-FFF2-40B4-BE49-F238E27FC236}">
                <a16:creationId xmlns="" xmlns:a16="http://schemas.microsoft.com/office/drawing/2014/main" id="{CBABD63B-9CD3-4C39-B0EE-934DEA2B464C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12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2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" grpId="0" animBg="1"/>
      <p:bldP spid="23" grpId="0" animBg="1"/>
      <p:bldP spid="5335" grpId="0" animBg="1"/>
      <p:bldP spid="5336" grpId="0" animBg="1"/>
      <p:bldP spid="5337" grpId="0" animBg="1"/>
      <p:bldP spid="30" grpId="0" animBg="1"/>
      <p:bldP spid="31" grpId="0" animBg="1"/>
      <p:bldP spid="1248" grpId="0" animBg="1"/>
      <p:bldP spid="1249" grpId="0" animBg="1"/>
      <p:bldP spid="5341" grpId="0" animBg="1"/>
      <p:bldP spid="5342" grpId="0" animBg="1"/>
      <p:bldP spid="5344" grpId="0" animBg="1"/>
      <p:bldP spid="5346" grpId="0" animBg="1"/>
      <p:bldP spid="5347" grpId="0" animBg="1"/>
      <p:bldP spid="5348" grpId="0" animBg="1"/>
      <p:bldP spid="5349" grpId="0" animBg="1"/>
      <p:bldP spid="5350" grpId="0" animBg="1"/>
      <p:bldP spid="5353" grpId="0" animBg="1"/>
      <p:bldP spid="5354" grpId="0" animBg="1"/>
      <p:bldP spid="5355" grpId="0" animBg="1"/>
      <p:bldP spid="5356" grpId="0" animBg="1"/>
      <p:bldP spid="242" grpId="0" animBg="1"/>
      <p:bldP spid="243" grpId="0" animBg="1"/>
      <p:bldP spid="5352" grpId="0" animBg="1"/>
      <p:bldP spid="53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="" xmlns:a16="http://schemas.microsoft.com/office/drawing/2014/main" id="{96847628-E3A5-4733-A64D-E80AE1782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4496" y="-341904"/>
            <a:ext cx="5816155" cy="5816155"/>
          </a:xfrm>
          <a:prstGeom prst="rect">
            <a:avLst/>
          </a:prstGeom>
          <a:effectLst>
            <a:softEdge rad="863600"/>
          </a:effec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139B9DC-4BCF-46C8-A958-000EF56792BB}"/>
              </a:ext>
            </a:extLst>
          </p:cNvPr>
          <p:cNvSpPr txBox="1"/>
          <p:nvPr/>
        </p:nvSpPr>
        <p:spPr>
          <a:xfrm>
            <a:off x="6989046" y="2342545"/>
            <a:ext cx="1181947" cy="352236"/>
          </a:xfrm>
          <a:prstGeom prst="roundRect">
            <a:avLst>
              <a:gd name="adj" fmla="val 8379"/>
            </a:avLst>
          </a:prstGeom>
          <a:ln w="19050">
            <a:solidFill>
              <a:srgbClr val="ABC125"/>
            </a:solidFill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3600" b="1">
                <a:latin typeface="Bebas Neue" panose="020B0606020202050201" pitchFamily="34" charset="0"/>
                <a:cs typeface="Andalus" pitchFamily="18" charset="-78"/>
              </a:defRPr>
            </a:lvl1pPr>
          </a:lstStyle>
          <a:p>
            <a:pPr>
              <a:lnSpc>
                <a:spcPts val="1900"/>
              </a:lnSpc>
            </a:pPr>
            <a:r>
              <a:rPr lang="en-US" sz="2000" dirty="0">
                <a:solidFill>
                  <a:srgbClr val="99AD1E"/>
                </a:solidFill>
                <a:latin typeface="Arial Narrow" panose="020B0606020202030204" pitchFamily="34" charset="0"/>
              </a:rPr>
              <a:t>6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 OWNED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AF6EAC8-0373-4A14-9A28-B46AB8294DE2}"/>
              </a:ext>
            </a:extLst>
          </p:cNvPr>
          <p:cNvSpPr txBox="1"/>
          <p:nvPr/>
        </p:nvSpPr>
        <p:spPr>
          <a:xfrm>
            <a:off x="6989045" y="2811750"/>
            <a:ext cx="1928587" cy="863114"/>
          </a:xfrm>
          <a:prstGeom prst="roundRect">
            <a:avLst>
              <a:gd name="adj" fmla="val 8379"/>
            </a:avLst>
          </a:prstGeom>
          <a:ln w="19050">
            <a:solidFill>
              <a:srgbClr val="ABC125"/>
            </a:solidFill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2400">
                <a:latin typeface="Bebas Neue" panose="020B0606020202050201" pitchFamily="34" charset="0"/>
                <a:cs typeface="Andalus" pitchFamily="18" charset="-78"/>
              </a:defRPr>
            </a:lvl1pPr>
          </a:lstStyle>
          <a:p>
            <a:pPr algn="l">
              <a:lnSpc>
                <a:spcPts val="1900"/>
              </a:lnSpc>
            </a:pPr>
            <a:r>
              <a:rPr lang="en-US" sz="2000" b="1" dirty="0">
                <a:solidFill>
                  <a:srgbClr val="99AD1E"/>
                </a:solidFill>
                <a:latin typeface="Arial Narrow" panose="020B0606020202030204" pitchFamily="34" charset="0"/>
              </a:rPr>
              <a:t>47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 MVA capacity </a:t>
            </a:r>
            <a:b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dirty="0">
                <a:solidFill>
                  <a:srgbClr val="99AD1E"/>
                </a:solidFill>
                <a:latin typeface="Arial Narrow" panose="020B0606020202030204" pitchFamily="34" charset="0"/>
              </a:rPr>
              <a:t>&gt; 2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 LAKH  </a:t>
            </a: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Sq.ft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A9DBA2A-1D32-462E-AA62-B8E0557E4E58}"/>
              </a:ext>
            </a:extLst>
          </p:cNvPr>
          <p:cNvSpPr txBox="1"/>
          <p:nvPr/>
        </p:nvSpPr>
        <p:spPr>
          <a:xfrm>
            <a:off x="6989046" y="3760017"/>
            <a:ext cx="2154954" cy="596463"/>
          </a:xfrm>
          <a:prstGeom prst="roundRect">
            <a:avLst>
              <a:gd name="adj" fmla="val 6011"/>
            </a:avLst>
          </a:prstGeom>
          <a:ln w="19050">
            <a:solidFill>
              <a:srgbClr val="ABC125"/>
            </a:solidFill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2400">
                <a:latin typeface="Bebas Neue" panose="020B0606020202050201" pitchFamily="34" charset="0"/>
                <a:cs typeface="Andalus" pitchFamily="18" charset="-78"/>
              </a:defRPr>
            </a:lvl1pPr>
          </a:lstStyle>
          <a:p>
            <a:pPr algn="l">
              <a:lnSpc>
                <a:spcPts val="1900"/>
              </a:lnSpc>
            </a:pPr>
            <a:r>
              <a:rPr lang="en-US" sz="2000" b="1" dirty="0">
                <a:solidFill>
                  <a:srgbClr val="99AD1E"/>
                </a:solidFill>
                <a:latin typeface="Arial Narrow" panose="020B0606020202030204" pitchFamily="34" charset="0"/>
              </a:rPr>
              <a:t>6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 owned DCs &amp; </a:t>
            </a:r>
            <a:b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dirty="0">
                <a:solidFill>
                  <a:srgbClr val="99AD1E"/>
                </a:solidFill>
                <a:latin typeface="Arial Narrow" panose="020B0606020202030204" pitchFamily="34" charset="0"/>
              </a:rPr>
              <a:t>15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 DCs for others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3AF5D91-E2E2-47A7-9E83-2AC8D59B1304}"/>
              </a:ext>
            </a:extLst>
          </p:cNvPr>
          <p:cNvGrpSpPr/>
          <p:nvPr/>
        </p:nvGrpSpPr>
        <p:grpSpPr>
          <a:xfrm>
            <a:off x="535167" y="1400389"/>
            <a:ext cx="6183539" cy="3070324"/>
            <a:chOff x="348018" y="1679854"/>
            <a:chExt cx="5621399" cy="2791203"/>
          </a:xfrm>
        </p:grpSpPr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6CE837AC-2822-4CDC-8DAF-4FF3261DCAC1}"/>
                </a:ext>
              </a:extLst>
            </p:cNvPr>
            <p:cNvGrpSpPr/>
            <p:nvPr/>
          </p:nvGrpSpPr>
          <p:grpSpPr>
            <a:xfrm>
              <a:off x="2008512" y="1679854"/>
              <a:ext cx="2504001" cy="2661514"/>
              <a:chOff x="3836626" y="903684"/>
              <a:chExt cx="2504001" cy="2661514"/>
            </a:xfrm>
            <a:solidFill>
              <a:srgbClr val="ABC125"/>
            </a:solidFill>
          </p:grpSpPr>
          <p:sp>
            <p:nvSpPr>
              <p:cNvPr id="39" name="Freeform 22">
                <a:extLst>
                  <a:ext uri="{FF2B5EF4-FFF2-40B4-BE49-F238E27FC236}">
                    <a16:creationId xmlns="" xmlns:a16="http://schemas.microsoft.com/office/drawing/2014/main" id="{804F25C3-AD05-40F3-ACF7-5F1D24FDD9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8416" y="911923"/>
                <a:ext cx="2502211" cy="2651775"/>
              </a:xfrm>
              <a:custGeom>
                <a:avLst/>
                <a:gdLst/>
                <a:ahLst/>
                <a:cxnLst>
                  <a:cxn ang="0">
                    <a:pos x="408" y="1524"/>
                  </a:cxn>
                  <a:cxn ang="0">
                    <a:pos x="387" y="1463"/>
                  </a:cxn>
                  <a:cxn ang="0">
                    <a:pos x="319" y="1311"/>
                  </a:cxn>
                  <a:cxn ang="0">
                    <a:pos x="285" y="1222"/>
                  </a:cxn>
                  <a:cxn ang="0">
                    <a:pos x="252" y="1137"/>
                  </a:cxn>
                  <a:cxn ang="0">
                    <a:pos x="239" y="1039"/>
                  </a:cxn>
                  <a:cxn ang="0">
                    <a:pos x="232" y="976"/>
                  </a:cxn>
                  <a:cxn ang="0">
                    <a:pos x="238" y="883"/>
                  </a:cxn>
                  <a:cxn ang="0">
                    <a:pos x="228" y="838"/>
                  </a:cxn>
                  <a:cxn ang="0">
                    <a:pos x="213" y="815"/>
                  </a:cxn>
                  <a:cxn ang="0">
                    <a:pos x="165" y="888"/>
                  </a:cxn>
                  <a:cxn ang="0">
                    <a:pos x="41" y="796"/>
                  </a:cxn>
                  <a:cxn ang="0">
                    <a:pos x="104" y="791"/>
                  </a:cxn>
                  <a:cxn ang="0">
                    <a:pos x="42" y="770"/>
                  </a:cxn>
                  <a:cxn ang="0">
                    <a:pos x="9" y="731"/>
                  </a:cxn>
                  <a:cxn ang="0">
                    <a:pos x="78" y="698"/>
                  </a:cxn>
                  <a:cxn ang="0">
                    <a:pos x="154" y="667"/>
                  </a:cxn>
                  <a:cxn ang="0">
                    <a:pos x="109" y="527"/>
                  </a:cxn>
                  <a:cxn ang="0">
                    <a:pos x="249" y="458"/>
                  </a:cxn>
                  <a:cxn ang="0">
                    <a:pos x="354" y="347"/>
                  </a:cxn>
                  <a:cxn ang="0">
                    <a:pos x="403" y="274"/>
                  </a:cxn>
                  <a:cxn ang="0">
                    <a:pos x="280" y="67"/>
                  </a:cxn>
                  <a:cxn ang="0">
                    <a:pos x="570" y="159"/>
                  </a:cxn>
                  <a:cxn ang="0">
                    <a:pos x="610" y="247"/>
                  </a:cxn>
                  <a:cxn ang="0">
                    <a:pos x="573" y="313"/>
                  </a:cxn>
                  <a:cxn ang="0">
                    <a:pos x="644" y="357"/>
                  </a:cxn>
                  <a:cxn ang="0">
                    <a:pos x="647" y="428"/>
                  </a:cxn>
                  <a:cxn ang="0">
                    <a:pos x="756" y="522"/>
                  </a:cxn>
                  <a:cxn ang="0">
                    <a:pos x="855" y="536"/>
                  </a:cxn>
                  <a:cxn ang="0">
                    <a:pos x="976" y="581"/>
                  </a:cxn>
                  <a:cxn ang="0">
                    <a:pos x="1047" y="543"/>
                  </a:cxn>
                  <a:cxn ang="0">
                    <a:pos x="1085" y="533"/>
                  </a:cxn>
                  <a:cxn ang="0">
                    <a:pos x="1221" y="544"/>
                  </a:cxn>
                  <a:cxn ang="0">
                    <a:pos x="1261" y="484"/>
                  </a:cxn>
                  <a:cxn ang="0">
                    <a:pos x="1371" y="394"/>
                  </a:cxn>
                  <a:cxn ang="0">
                    <a:pos x="1453" y="393"/>
                  </a:cxn>
                  <a:cxn ang="0">
                    <a:pos x="1495" y="429"/>
                  </a:cxn>
                  <a:cxn ang="0">
                    <a:pos x="1475" y="491"/>
                  </a:cxn>
                  <a:cxn ang="0">
                    <a:pos x="1404" y="597"/>
                  </a:cxn>
                  <a:cxn ang="0">
                    <a:pos x="1335" y="686"/>
                  </a:cxn>
                  <a:cxn ang="0">
                    <a:pos x="1309" y="799"/>
                  </a:cxn>
                  <a:cxn ang="0">
                    <a:pos x="1271" y="712"/>
                  </a:cxn>
                  <a:cxn ang="0">
                    <a:pos x="1230" y="698"/>
                  </a:cxn>
                  <a:cxn ang="0">
                    <a:pos x="1280" y="634"/>
                  </a:cxn>
                  <a:cxn ang="0">
                    <a:pos x="1145" y="629"/>
                  </a:cxn>
                  <a:cxn ang="0">
                    <a:pos x="1106" y="588"/>
                  </a:cxn>
                  <a:cxn ang="0">
                    <a:pos x="1060" y="593"/>
                  </a:cxn>
                  <a:cxn ang="0">
                    <a:pos x="1061" y="663"/>
                  </a:cxn>
                  <a:cxn ang="0">
                    <a:pos x="1096" y="744"/>
                  </a:cxn>
                  <a:cxn ang="0">
                    <a:pos x="1113" y="838"/>
                  </a:cxn>
                  <a:cxn ang="0">
                    <a:pos x="1076" y="839"/>
                  </a:cxn>
                  <a:cxn ang="0">
                    <a:pos x="1044" y="838"/>
                  </a:cxn>
                  <a:cxn ang="0">
                    <a:pos x="998" y="915"/>
                  </a:cxn>
                  <a:cxn ang="0">
                    <a:pos x="932" y="956"/>
                  </a:cxn>
                  <a:cxn ang="0">
                    <a:pos x="912" y="969"/>
                  </a:cxn>
                  <a:cxn ang="0">
                    <a:pos x="784" y="1089"/>
                  </a:cxn>
                  <a:cxn ang="0">
                    <a:pos x="698" y="1151"/>
                  </a:cxn>
                  <a:cxn ang="0">
                    <a:pos x="633" y="1240"/>
                  </a:cxn>
                  <a:cxn ang="0">
                    <a:pos x="638" y="1300"/>
                  </a:cxn>
                  <a:cxn ang="0">
                    <a:pos x="614" y="1396"/>
                  </a:cxn>
                  <a:cxn ang="0">
                    <a:pos x="601" y="1487"/>
                  </a:cxn>
                  <a:cxn ang="0">
                    <a:pos x="590" y="1552"/>
                  </a:cxn>
                </a:cxnLst>
                <a:rect l="0" t="0" r="r" b="b"/>
                <a:pathLst>
                  <a:path w="1521" h="1612">
                    <a:moveTo>
                      <a:pt x="472" y="1612"/>
                    </a:moveTo>
                    <a:cubicBezTo>
                      <a:pt x="469" y="1612"/>
                      <a:pt x="465" y="1612"/>
                      <a:pt x="463" y="1611"/>
                    </a:cubicBezTo>
                    <a:cubicBezTo>
                      <a:pt x="461" y="1610"/>
                      <a:pt x="458" y="1609"/>
                      <a:pt x="456" y="1607"/>
                    </a:cubicBezTo>
                    <a:cubicBezTo>
                      <a:pt x="454" y="1606"/>
                      <a:pt x="454" y="1606"/>
                      <a:pt x="454" y="1606"/>
                    </a:cubicBezTo>
                    <a:cubicBezTo>
                      <a:pt x="453" y="1604"/>
                      <a:pt x="453" y="1603"/>
                      <a:pt x="451" y="1603"/>
                    </a:cubicBezTo>
                    <a:cubicBezTo>
                      <a:pt x="451" y="1602"/>
                      <a:pt x="451" y="1602"/>
                      <a:pt x="451" y="1602"/>
                    </a:cubicBezTo>
                    <a:cubicBezTo>
                      <a:pt x="450" y="1602"/>
                      <a:pt x="450" y="1602"/>
                      <a:pt x="450" y="1602"/>
                    </a:cubicBezTo>
                    <a:cubicBezTo>
                      <a:pt x="449" y="1600"/>
                      <a:pt x="448" y="1600"/>
                      <a:pt x="446" y="1599"/>
                    </a:cubicBezTo>
                    <a:cubicBezTo>
                      <a:pt x="444" y="1597"/>
                      <a:pt x="442" y="1595"/>
                      <a:pt x="440" y="1592"/>
                    </a:cubicBezTo>
                    <a:cubicBezTo>
                      <a:pt x="440" y="1591"/>
                      <a:pt x="438" y="1589"/>
                      <a:pt x="437" y="1587"/>
                    </a:cubicBezTo>
                    <a:cubicBezTo>
                      <a:pt x="436" y="1587"/>
                      <a:pt x="435" y="1586"/>
                      <a:pt x="435" y="1585"/>
                    </a:cubicBezTo>
                    <a:cubicBezTo>
                      <a:pt x="434" y="1584"/>
                      <a:pt x="433" y="1582"/>
                      <a:pt x="432" y="1581"/>
                    </a:cubicBezTo>
                    <a:cubicBezTo>
                      <a:pt x="430" y="1579"/>
                      <a:pt x="429" y="1578"/>
                      <a:pt x="428" y="1577"/>
                    </a:cubicBezTo>
                    <a:cubicBezTo>
                      <a:pt x="427" y="1574"/>
                      <a:pt x="424" y="1572"/>
                      <a:pt x="423" y="1572"/>
                    </a:cubicBezTo>
                    <a:cubicBezTo>
                      <a:pt x="423" y="1572"/>
                      <a:pt x="423" y="1572"/>
                      <a:pt x="423" y="1572"/>
                    </a:cubicBezTo>
                    <a:cubicBezTo>
                      <a:pt x="423" y="1572"/>
                      <a:pt x="423" y="1572"/>
                      <a:pt x="423" y="1572"/>
                    </a:cubicBezTo>
                    <a:cubicBezTo>
                      <a:pt x="422" y="1571"/>
                      <a:pt x="420" y="1569"/>
                      <a:pt x="419" y="1567"/>
                    </a:cubicBezTo>
                    <a:cubicBezTo>
                      <a:pt x="419" y="1566"/>
                      <a:pt x="418" y="1563"/>
                      <a:pt x="420" y="1562"/>
                    </a:cubicBezTo>
                    <a:cubicBezTo>
                      <a:pt x="421" y="1561"/>
                      <a:pt x="421" y="1561"/>
                      <a:pt x="421" y="1560"/>
                    </a:cubicBezTo>
                    <a:cubicBezTo>
                      <a:pt x="423" y="1556"/>
                      <a:pt x="423" y="1556"/>
                      <a:pt x="423" y="1556"/>
                    </a:cubicBezTo>
                    <a:cubicBezTo>
                      <a:pt x="419" y="1559"/>
                      <a:pt x="419" y="1559"/>
                      <a:pt x="419" y="1559"/>
                    </a:cubicBezTo>
                    <a:cubicBezTo>
                      <a:pt x="417" y="1559"/>
                      <a:pt x="416" y="1558"/>
                      <a:pt x="415" y="1556"/>
                    </a:cubicBezTo>
                    <a:cubicBezTo>
                      <a:pt x="415" y="1556"/>
                      <a:pt x="415" y="1556"/>
                      <a:pt x="415" y="1556"/>
                    </a:cubicBezTo>
                    <a:cubicBezTo>
                      <a:pt x="414" y="1555"/>
                      <a:pt x="414" y="1555"/>
                      <a:pt x="414" y="1555"/>
                    </a:cubicBezTo>
                    <a:cubicBezTo>
                      <a:pt x="413" y="1554"/>
                      <a:pt x="413" y="1552"/>
                      <a:pt x="414" y="1550"/>
                    </a:cubicBezTo>
                    <a:cubicBezTo>
                      <a:pt x="414" y="1550"/>
                      <a:pt x="414" y="1550"/>
                      <a:pt x="414" y="1550"/>
                    </a:cubicBezTo>
                    <a:cubicBezTo>
                      <a:pt x="415" y="1548"/>
                      <a:pt x="415" y="1548"/>
                      <a:pt x="415" y="1548"/>
                    </a:cubicBezTo>
                    <a:cubicBezTo>
                      <a:pt x="413" y="1548"/>
                      <a:pt x="413" y="1548"/>
                      <a:pt x="413" y="1548"/>
                    </a:cubicBezTo>
                    <a:cubicBezTo>
                      <a:pt x="413" y="1548"/>
                      <a:pt x="413" y="1547"/>
                      <a:pt x="413" y="1547"/>
                    </a:cubicBezTo>
                    <a:cubicBezTo>
                      <a:pt x="412" y="1547"/>
                      <a:pt x="412" y="1547"/>
                      <a:pt x="412" y="1547"/>
                    </a:cubicBezTo>
                    <a:cubicBezTo>
                      <a:pt x="411" y="1547"/>
                      <a:pt x="409" y="1546"/>
                      <a:pt x="409" y="1544"/>
                    </a:cubicBezTo>
                    <a:cubicBezTo>
                      <a:pt x="409" y="1544"/>
                      <a:pt x="409" y="1544"/>
                      <a:pt x="409" y="1544"/>
                    </a:cubicBezTo>
                    <a:cubicBezTo>
                      <a:pt x="409" y="1544"/>
                      <a:pt x="409" y="1544"/>
                      <a:pt x="409" y="1544"/>
                    </a:cubicBezTo>
                    <a:cubicBezTo>
                      <a:pt x="409" y="1543"/>
                      <a:pt x="408" y="1542"/>
                      <a:pt x="408" y="1541"/>
                    </a:cubicBezTo>
                    <a:cubicBezTo>
                      <a:pt x="407" y="1540"/>
                      <a:pt x="407" y="1539"/>
                      <a:pt x="406" y="1538"/>
                    </a:cubicBezTo>
                    <a:cubicBezTo>
                      <a:pt x="406" y="1537"/>
                      <a:pt x="406" y="1536"/>
                      <a:pt x="405" y="1533"/>
                    </a:cubicBezTo>
                    <a:cubicBezTo>
                      <a:pt x="404" y="1532"/>
                      <a:pt x="404" y="1531"/>
                      <a:pt x="404" y="1531"/>
                    </a:cubicBezTo>
                    <a:cubicBezTo>
                      <a:pt x="403" y="1528"/>
                      <a:pt x="403" y="1524"/>
                      <a:pt x="403" y="1522"/>
                    </a:cubicBezTo>
                    <a:cubicBezTo>
                      <a:pt x="403" y="1515"/>
                      <a:pt x="403" y="1515"/>
                      <a:pt x="403" y="1515"/>
                    </a:cubicBezTo>
                    <a:cubicBezTo>
                      <a:pt x="404" y="1514"/>
                      <a:pt x="404" y="1513"/>
                      <a:pt x="405" y="1513"/>
                    </a:cubicBezTo>
                    <a:cubicBezTo>
                      <a:pt x="406" y="1513"/>
                      <a:pt x="407" y="1514"/>
                      <a:pt x="407" y="1514"/>
                    </a:cubicBezTo>
                    <a:cubicBezTo>
                      <a:pt x="407" y="1515"/>
                      <a:pt x="407" y="1516"/>
                      <a:pt x="408" y="1517"/>
                    </a:cubicBezTo>
                    <a:cubicBezTo>
                      <a:pt x="408" y="1518"/>
                      <a:pt x="408" y="1518"/>
                      <a:pt x="408" y="1519"/>
                    </a:cubicBezTo>
                    <a:cubicBezTo>
                      <a:pt x="408" y="1519"/>
                      <a:pt x="408" y="1519"/>
                      <a:pt x="408" y="1519"/>
                    </a:cubicBezTo>
                    <a:cubicBezTo>
                      <a:pt x="408" y="1520"/>
                      <a:pt x="408" y="1520"/>
                      <a:pt x="408" y="1520"/>
                    </a:cubicBezTo>
                    <a:cubicBezTo>
                      <a:pt x="409" y="1521"/>
                      <a:pt x="409" y="1523"/>
                      <a:pt x="408" y="1524"/>
                    </a:cubicBezTo>
                    <a:cubicBezTo>
                      <a:pt x="408" y="1525"/>
                      <a:pt x="408" y="1525"/>
                      <a:pt x="408" y="1525"/>
                    </a:cubicBezTo>
                    <a:cubicBezTo>
                      <a:pt x="408" y="1525"/>
                      <a:pt x="408" y="1525"/>
                      <a:pt x="408" y="1525"/>
                    </a:cubicBezTo>
                    <a:cubicBezTo>
                      <a:pt x="408" y="1526"/>
                      <a:pt x="408" y="1526"/>
                      <a:pt x="408" y="1527"/>
                    </a:cubicBezTo>
                    <a:cubicBezTo>
                      <a:pt x="408" y="1528"/>
                      <a:pt x="408" y="1528"/>
                      <a:pt x="408" y="1528"/>
                    </a:cubicBezTo>
                    <a:cubicBezTo>
                      <a:pt x="409" y="1528"/>
                      <a:pt x="409" y="1528"/>
                      <a:pt x="409" y="1528"/>
                    </a:cubicBezTo>
                    <a:cubicBezTo>
                      <a:pt x="409" y="1528"/>
                      <a:pt x="409" y="1528"/>
                      <a:pt x="409" y="1528"/>
                    </a:cubicBezTo>
                    <a:cubicBezTo>
                      <a:pt x="410" y="1529"/>
                      <a:pt x="410" y="1529"/>
                      <a:pt x="411" y="1529"/>
                    </a:cubicBezTo>
                    <a:cubicBezTo>
                      <a:pt x="411" y="1529"/>
                      <a:pt x="412" y="1529"/>
                      <a:pt x="412" y="1529"/>
                    </a:cubicBezTo>
                    <a:cubicBezTo>
                      <a:pt x="414" y="1528"/>
                      <a:pt x="414" y="1528"/>
                      <a:pt x="414" y="1528"/>
                    </a:cubicBezTo>
                    <a:cubicBezTo>
                      <a:pt x="413" y="1527"/>
                      <a:pt x="413" y="1527"/>
                      <a:pt x="413" y="1527"/>
                    </a:cubicBezTo>
                    <a:cubicBezTo>
                      <a:pt x="412" y="1526"/>
                      <a:pt x="412" y="1524"/>
                      <a:pt x="412" y="1523"/>
                    </a:cubicBezTo>
                    <a:cubicBezTo>
                      <a:pt x="412" y="1513"/>
                      <a:pt x="412" y="1513"/>
                      <a:pt x="412" y="1513"/>
                    </a:cubicBezTo>
                    <a:cubicBezTo>
                      <a:pt x="411" y="1512"/>
                      <a:pt x="411" y="1512"/>
                      <a:pt x="411" y="1512"/>
                    </a:cubicBezTo>
                    <a:cubicBezTo>
                      <a:pt x="411" y="1512"/>
                      <a:pt x="411" y="1511"/>
                      <a:pt x="411" y="1510"/>
                    </a:cubicBezTo>
                    <a:cubicBezTo>
                      <a:pt x="410" y="1509"/>
                      <a:pt x="410" y="1508"/>
                      <a:pt x="410" y="1508"/>
                    </a:cubicBezTo>
                    <a:cubicBezTo>
                      <a:pt x="409" y="1507"/>
                      <a:pt x="408" y="1507"/>
                      <a:pt x="406" y="1507"/>
                    </a:cubicBezTo>
                    <a:cubicBezTo>
                      <a:pt x="404" y="1507"/>
                      <a:pt x="404" y="1507"/>
                      <a:pt x="404" y="1507"/>
                    </a:cubicBezTo>
                    <a:cubicBezTo>
                      <a:pt x="403" y="1507"/>
                      <a:pt x="403" y="1506"/>
                      <a:pt x="403" y="1506"/>
                    </a:cubicBezTo>
                    <a:cubicBezTo>
                      <a:pt x="406" y="1503"/>
                      <a:pt x="406" y="1503"/>
                      <a:pt x="406" y="1503"/>
                    </a:cubicBezTo>
                    <a:cubicBezTo>
                      <a:pt x="407" y="1502"/>
                      <a:pt x="407" y="1502"/>
                      <a:pt x="407" y="1501"/>
                    </a:cubicBezTo>
                    <a:cubicBezTo>
                      <a:pt x="407" y="1500"/>
                      <a:pt x="407" y="1500"/>
                      <a:pt x="406" y="1499"/>
                    </a:cubicBezTo>
                    <a:cubicBezTo>
                      <a:pt x="405" y="1499"/>
                      <a:pt x="404" y="1499"/>
                      <a:pt x="402" y="1499"/>
                    </a:cubicBezTo>
                    <a:cubicBezTo>
                      <a:pt x="402" y="1499"/>
                      <a:pt x="402" y="1499"/>
                      <a:pt x="402" y="1499"/>
                    </a:cubicBezTo>
                    <a:cubicBezTo>
                      <a:pt x="401" y="1499"/>
                      <a:pt x="401" y="1499"/>
                      <a:pt x="401" y="1499"/>
                    </a:cubicBezTo>
                    <a:cubicBezTo>
                      <a:pt x="401" y="1499"/>
                      <a:pt x="401" y="1499"/>
                      <a:pt x="401" y="1499"/>
                    </a:cubicBezTo>
                    <a:cubicBezTo>
                      <a:pt x="400" y="1499"/>
                      <a:pt x="400" y="1498"/>
                      <a:pt x="400" y="1497"/>
                    </a:cubicBezTo>
                    <a:cubicBezTo>
                      <a:pt x="400" y="1497"/>
                      <a:pt x="400" y="1497"/>
                      <a:pt x="400" y="1497"/>
                    </a:cubicBezTo>
                    <a:cubicBezTo>
                      <a:pt x="400" y="1497"/>
                      <a:pt x="400" y="1497"/>
                      <a:pt x="400" y="1497"/>
                    </a:cubicBezTo>
                    <a:cubicBezTo>
                      <a:pt x="399" y="1496"/>
                      <a:pt x="399" y="1494"/>
                      <a:pt x="399" y="1493"/>
                    </a:cubicBezTo>
                    <a:cubicBezTo>
                      <a:pt x="401" y="1491"/>
                      <a:pt x="401" y="1491"/>
                      <a:pt x="401" y="1491"/>
                    </a:cubicBezTo>
                    <a:cubicBezTo>
                      <a:pt x="401" y="1490"/>
                      <a:pt x="401" y="1490"/>
                      <a:pt x="401" y="1490"/>
                    </a:cubicBezTo>
                    <a:cubicBezTo>
                      <a:pt x="401" y="1489"/>
                      <a:pt x="401" y="1489"/>
                      <a:pt x="401" y="1488"/>
                    </a:cubicBezTo>
                    <a:cubicBezTo>
                      <a:pt x="400" y="1488"/>
                      <a:pt x="400" y="1488"/>
                      <a:pt x="399" y="1488"/>
                    </a:cubicBezTo>
                    <a:cubicBezTo>
                      <a:pt x="399" y="1488"/>
                      <a:pt x="399" y="1488"/>
                      <a:pt x="399" y="1488"/>
                    </a:cubicBezTo>
                    <a:cubicBezTo>
                      <a:pt x="398" y="1488"/>
                      <a:pt x="398" y="1488"/>
                      <a:pt x="398" y="1488"/>
                    </a:cubicBezTo>
                    <a:cubicBezTo>
                      <a:pt x="398" y="1489"/>
                      <a:pt x="397" y="1489"/>
                      <a:pt x="397" y="1489"/>
                    </a:cubicBezTo>
                    <a:cubicBezTo>
                      <a:pt x="397" y="1489"/>
                      <a:pt x="396" y="1488"/>
                      <a:pt x="396" y="1488"/>
                    </a:cubicBezTo>
                    <a:cubicBezTo>
                      <a:pt x="395" y="1486"/>
                      <a:pt x="395" y="1483"/>
                      <a:pt x="395" y="1482"/>
                    </a:cubicBezTo>
                    <a:cubicBezTo>
                      <a:pt x="395" y="1482"/>
                      <a:pt x="395" y="1482"/>
                      <a:pt x="395" y="1482"/>
                    </a:cubicBezTo>
                    <a:cubicBezTo>
                      <a:pt x="395" y="1482"/>
                      <a:pt x="395" y="1482"/>
                      <a:pt x="395" y="1482"/>
                    </a:cubicBezTo>
                    <a:cubicBezTo>
                      <a:pt x="394" y="1480"/>
                      <a:pt x="393" y="1478"/>
                      <a:pt x="393" y="1476"/>
                    </a:cubicBezTo>
                    <a:cubicBezTo>
                      <a:pt x="393" y="1476"/>
                      <a:pt x="393" y="1476"/>
                      <a:pt x="393" y="1476"/>
                    </a:cubicBezTo>
                    <a:cubicBezTo>
                      <a:pt x="393" y="1476"/>
                      <a:pt x="393" y="1476"/>
                      <a:pt x="393" y="1476"/>
                    </a:cubicBezTo>
                    <a:cubicBezTo>
                      <a:pt x="393" y="1475"/>
                      <a:pt x="392" y="1474"/>
                      <a:pt x="391" y="1473"/>
                    </a:cubicBezTo>
                    <a:cubicBezTo>
                      <a:pt x="391" y="1472"/>
                      <a:pt x="391" y="1471"/>
                      <a:pt x="391" y="1471"/>
                    </a:cubicBezTo>
                    <a:cubicBezTo>
                      <a:pt x="391" y="1469"/>
                      <a:pt x="389" y="1466"/>
                      <a:pt x="387" y="1463"/>
                    </a:cubicBezTo>
                    <a:cubicBezTo>
                      <a:pt x="386" y="1461"/>
                      <a:pt x="384" y="1456"/>
                      <a:pt x="383" y="1452"/>
                    </a:cubicBezTo>
                    <a:cubicBezTo>
                      <a:pt x="381" y="1449"/>
                      <a:pt x="381" y="1445"/>
                      <a:pt x="380" y="1443"/>
                    </a:cubicBezTo>
                    <a:cubicBezTo>
                      <a:pt x="380" y="1441"/>
                      <a:pt x="380" y="1441"/>
                      <a:pt x="380" y="1440"/>
                    </a:cubicBezTo>
                    <a:cubicBezTo>
                      <a:pt x="379" y="1438"/>
                      <a:pt x="378" y="1436"/>
                      <a:pt x="378" y="1435"/>
                    </a:cubicBezTo>
                    <a:cubicBezTo>
                      <a:pt x="377" y="1432"/>
                      <a:pt x="375" y="1428"/>
                      <a:pt x="373" y="1425"/>
                    </a:cubicBezTo>
                    <a:cubicBezTo>
                      <a:pt x="372" y="1422"/>
                      <a:pt x="371" y="1419"/>
                      <a:pt x="370" y="1418"/>
                    </a:cubicBezTo>
                    <a:cubicBezTo>
                      <a:pt x="370" y="1418"/>
                      <a:pt x="370" y="1418"/>
                      <a:pt x="370" y="1418"/>
                    </a:cubicBezTo>
                    <a:cubicBezTo>
                      <a:pt x="369" y="1418"/>
                      <a:pt x="369" y="1418"/>
                      <a:pt x="369" y="1418"/>
                    </a:cubicBezTo>
                    <a:cubicBezTo>
                      <a:pt x="369" y="1417"/>
                      <a:pt x="368" y="1416"/>
                      <a:pt x="367" y="1414"/>
                    </a:cubicBezTo>
                    <a:cubicBezTo>
                      <a:pt x="367" y="1414"/>
                      <a:pt x="367" y="1413"/>
                      <a:pt x="366" y="1412"/>
                    </a:cubicBezTo>
                    <a:cubicBezTo>
                      <a:pt x="366" y="1412"/>
                      <a:pt x="366" y="1411"/>
                      <a:pt x="366" y="1411"/>
                    </a:cubicBezTo>
                    <a:cubicBezTo>
                      <a:pt x="366" y="1411"/>
                      <a:pt x="366" y="1411"/>
                      <a:pt x="366" y="1411"/>
                    </a:cubicBezTo>
                    <a:cubicBezTo>
                      <a:pt x="366" y="1411"/>
                      <a:pt x="366" y="1410"/>
                      <a:pt x="365" y="1410"/>
                    </a:cubicBezTo>
                    <a:cubicBezTo>
                      <a:pt x="365" y="1409"/>
                      <a:pt x="365" y="1409"/>
                      <a:pt x="365" y="1409"/>
                    </a:cubicBezTo>
                    <a:cubicBezTo>
                      <a:pt x="364" y="1408"/>
                      <a:pt x="363" y="1406"/>
                      <a:pt x="363" y="1405"/>
                    </a:cubicBezTo>
                    <a:cubicBezTo>
                      <a:pt x="363" y="1404"/>
                      <a:pt x="363" y="1404"/>
                      <a:pt x="363" y="1404"/>
                    </a:cubicBezTo>
                    <a:cubicBezTo>
                      <a:pt x="362" y="1404"/>
                      <a:pt x="362" y="1404"/>
                      <a:pt x="362" y="1404"/>
                    </a:cubicBezTo>
                    <a:cubicBezTo>
                      <a:pt x="362" y="1404"/>
                      <a:pt x="361" y="1404"/>
                      <a:pt x="361" y="1403"/>
                    </a:cubicBezTo>
                    <a:cubicBezTo>
                      <a:pt x="361" y="1403"/>
                      <a:pt x="361" y="1403"/>
                      <a:pt x="360" y="1402"/>
                    </a:cubicBezTo>
                    <a:cubicBezTo>
                      <a:pt x="359" y="1401"/>
                      <a:pt x="358" y="1399"/>
                      <a:pt x="356" y="1396"/>
                    </a:cubicBezTo>
                    <a:cubicBezTo>
                      <a:pt x="352" y="1393"/>
                      <a:pt x="352" y="1393"/>
                      <a:pt x="352" y="1393"/>
                    </a:cubicBezTo>
                    <a:cubicBezTo>
                      <a:pt x="352" y="1392"/>
                      <a:pt x="352" y="1392"/>
                      <a:pt x="350" y="1391"/>
                    </a:cubicBezTo>
                    <a:cubicBezTo>
                      <a:pt x="346" y="1386"/>
                      <a:pt x="346" y="1386"/>
                      <a:pt x="346" y="1386"/>
                    </a:cubicBezTo>
                    <a:cubicBezTo>
                      <a:pt x="345" y="1386"/>
                      <a:pt x="344" y="1384"/>
                      <a:pt x="344" y="1383"/>
                    </a:cubicBezTo>
                    <a:cubicBezTo>
                      <a:pt x="344" y="1383"/>
                      <a:pt x="344" y="1383"/>
                      <a:pt x="344" y="1383"/>
                    </a:cubicBezTo>
                    <a:cubicBezTo>
                      <a:pt x="344" y="1383"/>
                      <a:pt x="344" y="1383"/>
                      <a:pt x="344" y="1383"/>
                    </a:cubicBezTo>
                    <a:cubicBezTo>
                      <a:pt x="343" y="1382"/>
                      <a:pt x="343" y="1382"/>
                      <a:pt x="343" y="1381"/>
                    </a:cubicBezTo>
                    <a:cubicBezTo>
                      <a:pt x="343" y="1380"/>
                      <a:pt x="343" y="1379"/>
                      <a:pt x="342" y="1378"/>
                    </a:cubicBezTo>
                    <a:cubicBezTo>
                      <a:pt x="342" y="1376"/>
                      <a:pt x="340" y="1373"/>
                      <a:pt x="339" y="1371"/>
                    </a:cubicBezTo>
                    <a:cubicBezTo>
                      <a:pt x="338" y="1369"/>
                      <a:pt x="337" y="1367"/>
                      <a:pt x="336" y="1366"/>
                    </a:cubicBezTo>
                    <a:cubicBezTo>
                      <a:pt x="335" y="1364"/>
                      <a:pt x="334" y="1362"/>
                      <a:pt x="334" y="1361"/>
                    </a:cubicBezTo>
                    <a:cubicBezTo>
                      <a:pt x="332" y="1357"/>
                      <a:pt x="330" y="1353"/>
                      <a:pt x="329" y="1351"/>
                    </a:cubicBezTo>
                    <a:cubicBezTo>
                      <a:pt x="328" y="1348"/>
                      <a:pt x="326" y="1344"/>
                      <a:pt x="325" y="1341"/>
                    </a:cubicBezTo>
                    <a:cubicBezTo>
                      <a:pt x="328" y="1341"/>
                      <a:pt x="328" y="1341"/>
                      <a:pt x="328" y="1341"/>
                    </a:cubicBezTo>
                    <a:cubicBezTo>
                      <a:pt x="326" y="1339"/>
                      <a:pt x="326" y="1339"/>
                      <a:pt x="326" y="1339"/>
                    </a:cubicBezTo>
                    <a:cubicBezTo>
                      <a:pt x="325" y="1338"/>
                      <a:pt x="324" y="1337"/>
                      <a:pt x="323" y="1335"/>
                    </a:cubicBezTo>
                    <a:cubicBezTo>
                      <a:pt x="323" y="1334"/>
                      <a:pt x="323" y="1334"/>
                      <a:pt x="323" y="1334"/>
                    </a:cubicBezTo>
                    <a:cubicBezTo>
                      <a:pt x="322" y="1331"/>
                      <a:pt x="322" y="1328"/>
                      <a:pt x="322" y="1326"/>
                    </a:cubicBezTo>
                    <a:cubicBezTo>
                      <a:pt x="322" y="1326"/>
                      <a:pt x="322" y="1326"/>
                      <a:pt x="322" y="1326"/>
                    </a:cubicBezTo>
                    <a:cubicBezTo>
                      <a:pt x="322" y="1326"/>
                      <a:pt x="322" y="1326"/>
                      <a:pt x="322" y="1326"/>
                    </a:cubicBezTo>
                    <a:cubicBezTo>
                      <a:pt x="321" y="1324"/>
                      <a:pt x="321" y="1321"/>
                      <a:pt x="321" y="1319"/>
                    </a:cubicBezTo>
                    <a:cubicBezTo>
                      <a:pt x="321" y="1318"/>
                      <a:pt x="321" y="1318"/>
                      <a:pt x="321" y="1318"/>
                    </a:cubicBezTo>
                    <a:cubicBezTo>
                      <a:pt x="321" y="1318"/>
                      <a:pt x="321" y="1318"/>
                      <a:pt x="321" y="1318"/>
                    </a:cubicBezTo>
                    <a:cubicBezTo>
                      <a:pt x="320" y="1316"/>
                      <a:pt x="320" y="1313"/>
                      <a:pt x="319" y="1311"/>
                    </a:cubicBezTo>
                    <a:cubicBezTo>
                      <a:pt x="319" y="1311"/>
                      <a:pt x="319" y="1311"/>
                      <a:pt x="319" y="1311"/>
                    </a:cubicBezTo>
                    <a:cubicBezTo>
                      <a:pt x="319" y="1311"/>
                      <a:pt x="319" y="1311"/>
                      <a:pt x="319" y="1311"/>
                    </a:cubicBezTo>
                    <a:cubicBezTo>
                      <a:pt x="319" y="1309"/>
                      <a:pt x="319" y="1307"/>
                      <a:pt x="319" y="1306"/>
                    </a:cubicBezTo>
                    <a:cubicBezTo>
                      <a:pt x="319" y="1306"/>
                      <a:pt x="319" y="1306"/>
                      <a:pt x="319" y="1306"/>
                    </a:cubicBezTo>
                    <a:cubicBezTo>
                      <a:pt x="319" y="1304"/>
                      <a:pt x="319" y="1304"/>
                      <a:pt x="319" y="1304"/>
                    </a:cubicBezTo>
                    <a:cubicBezTo>
                      <a:pt x="319" y="1304"/>
                      <a:pt x="319" y="1304"/>
                      <a:pt x="319" y="1304"/>
                    </a:cubicBezTo>
                    <a:cubicBezTo>
                      <a:pt x="319" y="1303"/>
                      <a:pt x="319" y="1303"/>
                      <a:pt x="319" y="1302"/>
                    </a:cubicBezTo>
                    <a:cubicBezTo>
                      <a:pt x="318" y="1302"/>
                      <a:pt x="318" y="1302"/>
                      <a:pt x="318" y="1302"/>
                    </a:cubicBezTo>
                    <a:cubicBezTo>
                      <a:pt x="318" y="1301"/>
                      <a:pt x="318" y="1301"/>
                      <a:pt x="318" y="1301"/>
                    </a:cubicBezTo>
                    <a:cubicBezTo>
                      <a:pt x="318" y="1301"/>
                      <a:pt x="318" y="1299"/>
                      <a:pt x="318" y="1298"/>
                    </a:cubicBezTo>
                    <a:cubicBezTo>
                      <a:pt x="318" y="1294"/>
                      <a:pt x="318" y="1294"/>
                      <a:pt x="318" y="1294"/>
                    </a:cubicBezTo>
                    <a:cubicBezTo>
                      <a:pt x="318" y="1293"/>
                      <a:pt x="317" y="1293"/>
                      <a:pt x="317" y="1292"/>
                    </a:cubicBezTo>
                    <a:cubicBezTo>
                      <a:pt x="317" y="1292"/>
                      <a:pt x="317" y="1291"/>
                      <a:pt x="317" y="1291"/>
                    </a:cubicBezTo>
                    <a:cubicBezTo>
                      <a:pt x="317" y="1290"/>
                      <a:pt x="317" y="1290"/>
                      <a:pt x="317" y="1290"/>
                    </a:cubicBezTo>
                    <a:cubicBezTo>
                      <a:pt x="316" y="1290"/>
                      <a:pt x="316" y="1290"/>
                      <a:pt x="316" y="1290"/>
                    </a:cubicBezTo>
                    <a:cubicBezTo>
                      <a:pt x="316" y="1289"/>
                      <a:pt x="316" y="1287"/>
                      <a:pt x="316" y="1286"/>
                    </a:cubicBezTo>
                    <a:cubicBezTo>
                      <a:pt x="316" y="1285"/>
                      <a:pt x="316" y="1283"/>
                      <a:pt x="315" y="1281"/>
                    </a:cubicBezTo>
                    <a:cubicBezTo>
                      <a:pt x="315" y="1280"/>
                      <a:pt x="313" y="1278"/>
                      <a:pt x="312" y="1277"/>
                    </a:cubicBezTo>
                    <a:cubicBezTo>
                      <a:pt x="311" y="1276"/>
                      <a:pt x="310" y="1275"/>
                      <a:pt x="310" y="1273"/>
                    </a:cubicBezTo>
                    <a:cubicBezTo>
                      <a:pt x="310" y="1271"/>
                      <a:pt x="310" y="1269"/>
                      <a:pt x="309" y="1268"/>
                    </a:cubicBezTo>
                    <a:cubicBezTo>
                      <a:pt x="309" y="1267"/>
                      <a:pt x="308" y="1266"/>
                      <a:pt x="308" y="1264"/>
                    </a:cubicBezTo>
                    <a:cubicBezTo>
                      <a:pt x="307" y="1263"/>
                      <a:pt x="307" y="1262"/>
                      <a:pt x="306" y="1261"/>
                    </a:cubicBezTo>
                    <a:cubicBezTo>
                      <a:pt x="306" y="1259"/>
                      <a:pt x="306" y="1257"/>
                      <a:pt x="306" y="1255"/>
                    </a:cubicBezTo>
                    <a:cubicBezTo>
                      <a:pt x="305" y="1249"/>
                      <a:pt x="305" y="1249"/>
                      <a:pt x="305" y="1249"/>
                    </a:cubicBezTo>
                    <a:cubicBezTo>
                      <a:pt x="305" y="1248"/>
                      <a:pt x="305" y="1247"/>
                      <a:pt x="304" y="1246"/>
                    </a:cubicBezTo>
                    <a:cubicBezTo>
                      <a:pt x="304" y="1246"/>
                      <a:pt x="304" y="1246"/>
                      <a:pt x="304" y="1246"/>
                    </a:cubicBezTo>
                    <a:cubicBezTo>
                      <a:pt x="303" y="1246"/>
                      <a:pt x="303" y="1246"/>
                      <a:pt x="303" y="1246"/>
                    </a:cubicBezTo>
                    <a:cubicBezTo>
                      <a:pt x="303" y="1246"/>
                      <a:pt x="302" y="1246"/>
                      <a:pt x="302" y="1243"/>
                    </a:cubicBezTo>
                    <a:cubicBezTo>
                      <a:pt x="302" y="1243"/>
                      <a:pt x="302" y="1243"/>
                      <a:pt x="302" y="1243"/>
                    </a:cubicBezTo>
                    <a:cubicBezTo>
                      <a:pt x="302" y="1242"/>
                      <a:pt x="302" y="1242"/>
                      <a:pt x="302" y="1242"/>
                    </a:cubicBezTo>
                    <a:cubicBezTo>
                      <a:pt x="301" y="1242"/>
                      <a:pt x="301" y="1242"/>
                      <a:pt x="301" y="1242"/>
                    </a:cubicBezTo>
                    <a:cubicBezTo>
                      <a:pt x="300" y="1242"/>
                      <a:pt x="300" y="1242"/>
                      <a:pt x="300" y="1240"/>
                    </a:cubicBezTo>
                    <a:cubicBezTo>
                      <a:pt x="300" y="1239"/>
                      <a:pt x="299" y="1238"/>
                      <a:pt x="298" y="1237"/>
                    </a:cubicBezTo>
                    <a:cubicBezTo>
                      <a:pt x="297" y="1235"/>
                      <a:pt x="295" y="1234"/>
                      <a:pt x="294" y="1234"/>
                    </a:cubicBezTo>
                    <a:cubicBezTo>
                      <a:pt x="292" y="1233"/>
                      <a:pt x="291" y="1233"/>
                      <a:pt x="291" y="1232"/>
                    </a:cubicBezTo>
                    <a:cubicBezTo>
                      <a:pt x="291" y="1231"/>
                      <a:pt x="292" y="1230"/>
                      <a:pt x="293" y="1229"/>
                    </a:cubicBezTo>
                    <a:cubicBezTo>
                      <a:pt x="293" y="1229"/>
                      <a:pt x="293" y="1229"/>
                      <a:pt x="293" y="1229"/>
                    </a:cubicBezTo>
                    <a:cubicBezTo>
                      <a:pt x="295" y="1228"/>
                      <a:pt x="295" y="1228"/>
                      <a:pt x="295" y="1228"/>
                    </a:cubicBezTo>
                    <a:cubicBezTo>
                      <a:pt x="293" y="1227"/>
                      <a:pt x="293" y="1227"/>
                      <a:pt x="293" y="1227"/>
                    </a:cubicBezTo>
                    <a:cubicBezTo>
                      <a:pt x="292" y="1227"/>
                      <a:pt x="292" y="1227"/>
                      <a:pt x="292" y="1227"/>
                    </a:cubicBezTo>
                    <a:cubicBezTo>
                      <a:pt x="292" y="1227"/>
                      <a:pt x="292" y="1227"/>
                      <a:pt x="292" y="1227"/>
                    </a:cubicBezTo>
                    <a:cubicBezTo>
                      <a:pt x="292" y="1227"/>
                      <a:pt x="291" y="1226"/>
                      <a:pt x="292" y="1226"/>
                    </a:cubicBezTo>
                    <a:cubicBezTo>
                      <a:pt x="292" y="1224"/>
                      <a:pt x="292" y="1224"/>
                      <a:pt x="292" y="1224"/>
                    </a:cubicBezTo>
                    <a:cubicBezTo>
                      <a:pt x="290" y="1225"/>
                      <a:pt x="290" y="1225"/>
                      <a:pt x="290" y="1225"/>
                    </a:cubicBezTo>
                    <a:cubicBezTo>
                      <a:pt x="289" y="1225"/>
                      <a:pt x="288" y="1225"/>
                      <a:pt x="287" y="1225"/>
                    </a:cubicBezTo>
                    <a:cubicBezTo>
                      <a:pt x="286" y="1225"/>
                      <a:pt x="286" y="1225"/>
                      <a:pt x="286" y="1225"/>
                    </a:cubicBezTo>
                    <a:cubicBezTo>
                      <a:pt x="286" y="1224"/>
                      <a:pt x="286" y="1224"/>
                      <a:pt x="286" y="1224"/>
                    </a:cubicBezTo>
                    <a:cubicBezTo>
                      <a:pt x="286" y="1224"/>
                      <a:pt x="285" y="1224"/>
                      <a:pt x="285" y="1222"/>
                    </a:cubicBezTo>
                    <a:cubicBezTo>
                      <a:pt x="285" y="1221"/>
                      <a:pt x="285" y="1220"/>
                      <a:pt x="285" y="1220"/>
                    </a:cubicBezTo>
                    <a:cubicBezTo>
                      <a:pt x="285" y="1219"/>
                      <a:pt x="285" y="1219"/>
                      <a:pt x="285" y="1219"/>
                    </a:cubicBezTo>
                    <a:cubicBezTo>
                      <a:pt x="284" y="1219"/>
                      <a:pt x="284" y="1219"/>
                      <a:pt x="284" y="1219"/>
                    </a:cubicBezTo>
                    <a:cubicBezTo>
                      <a:pt x="284" y="1217"/>
                      <a:pt x="284" y="1217"/>
                      <a:pt x="284" y="1217"/>
                    </a:cubicBezTo>
                    <a:cubicBezTo>
                      <a:pt x="284" y="1217"/>
                      <a:pt x="284" y="1217"/>
                      <a:pt x="284" y="1217"/>
                    </a:cubicBezTo>
                    <a:cubicBezTo>
                      <a:pt x="283" y="1217"/>
                      <a:pt x="283" y="1217"/>
                      <a:pt x="283" y="1217"/>
                    </a:cubicBezTo>
                    <a:cubicBezTo>
                      <a:pt x="282" y="1217"/>
                      <a:pt x="282" y="1216"/>
                      <a:pt x="282" y="1216"/>
                    </a:cubicBezTo>
                    <a:cubicBezTo>
                      <a:pt x="281" y="1215"/>
                      <a:pt x="280" y="1215"/>
                      <a:pt x="280" y="1214"/>
                    </a:cubicBezTo>
                    <a:cubicBezTo>
                      <a:pt x="280" y="1214"/>
                      <a:pt x="280" y="1214"/>
                      <a:pt x="280" y="1214"/>
                    </a:cubicBezTo>
                    <a:cubicBezTo>
                      <a:pt x="280" y="1213"/>
                      <a:pt x="281" y="1212"/>
                      <a:pt x="281" y="1209"/>
                    </a:cubicBezTo>
                    <a:cubicBezTo>
                      <a:pt x="281" y="1207"/>
                      <a:pt x="280" y="1204"/>
                      <a:pt x="279" y="1203"/>
                    </a:cubicBezTo>
                    <a:cubicBezTo>
                      <a:pt x="279" y="1203"/>
                      <a:pt x="279" y="1203"/>
                      <a:pt x="279" y="1203"/>
                    </a:cubicBezTo>
                    <a:cubicBezTo>
                      <a:pt x="279" y="1202"/>
                      <a:pt x="279" y="1202"/>
                      <a:pt x="279" y="1202"/>
                    </a:cubicBezTo>
                    <a:cubicBezTo>
                      <a:pt x="278" y="1202"/>
                      <a:pt x="278" y="1201"/>
                      <a:pt x="277" y="1200"/>
                    </a:cubicBezTo>
                    <a:cubicBezTo>
                      <a:pt x="277" y="1199"/>
                      <a:pt x="277" y="1198"/>
                      <a:pt x="276" y="1198"/>
                    </a:cubicBezTo>
                    <a:cubicBezTo>
                      <a:pt x="276" y="1198"/>
                      <a:pt x="276" y="1198"/>
                      <a:pt x="276" y="1198"/>
                    </a:cubicBezTo>
                    <a:cubicBezTo>
                      <a:pt x="276" y="1197"/>
                      <a:pt x="276" y="1197"/>
                      <a:pt x="276" y="1197"/>
                    </a:cubicBezTo>
                    <a:cubicBezTo>
                      <a:pt x="276" y="1197"/>
                      <a:pt x="275" y="1196"/>
                      <a:pt x="275" y="1196"/>
                    </a:cubicBezTo>
                    <a:cubicBezTo>
                      <a:pt x="274" y="1195"/>
                      <a:pt x="274" y="1194"/>
                      <a:pt x="273" y="1194"/>
                    </a:cubicBezTo>
                    <a:cubicBezTo>
                      <a:pt x="273" y="1192"/>
                      <a:pt x="272" y="1190"/>
                      <a:pt x="272" y="1188"/>
                    </a:cubicBezTo>
                    <a:cubicBezTo>
                      <a:pt x="272" y="1188"/>
                      <a:pt x="272" y="1188"/>
                      <a:pt x="272" y="1188"/>
                    </a:cubicBezTo>
                    <a:cubicBezTo>
                      <a:pt x="272" y="1188"/>
                      <a:pt x="272" y="1188"/>
                      <a:pt x="272" y="1188"/>
                    </a:cubicBezTo>
                    <a:cubicBezTo>
                      <a:pt x="271" y="1187"/>
                      <a:pt x="271" y="1187"/>
                      <a:pt x="271" y="1186"/>
                    </a:cubicBezTo>
                    <a:cubicBezTo>
                      <a:pt x="270" y="1184"/>
                      <a:pt x="269" y="1183"/>
                      <a:pt x="269" y="1183"/>
                    </a:cubicBezTo>
                    <a:cubicBezTo>
                      <a:pt x="269" y="1182"/>
                      <a:pt x="268" y="1181"/>
                      <a:pt x="268" y="1181"/>
                    </a:cubicBezTo>
                    <a:cubicBezTo>
                      <a:pt x="268" y="1180"/>
                      <a:pt x="268" y="1179"/>
                      <a:pt x="267" y="1179"/>
                    </a:cubicBezTo>
                    <a:cubicBezTo>
                      <a:pt x="267" y="1178"/>
                      <a:pt x="267" y="1178"/>
                      <a:pt x="267" y="1178"/>
                    </a:cubicBezTo>
                    <a:cubicBezTo>
                      <a:pt x="268" y="1176"/>
                      <a:pt x="268" y="1176"/>
                      <a:pt x="268" y="1176"/>
                    </a:cubicBezTo>
                    <a:cubicBezTo>
                      <a:pt x="266" y="1176"/>
                      <a:pt x="266" y="1176"/>
                      <a:pt x="266" y="1176"/>
                    </a:cubicBezTo>
                    <a:cubicBezTo>
                      <a:pt x="266" y="1174"/>
                      <a:pt x="266" y="1174"/>
                      <a:pt x="266" y="1174"/>
                    </a:cubicBezTo>
                    <a:cubicBezTo>
                      <a:pt x="266" y="1172"/>
                      <a:pt x="265" y="1171"/>
                      <a:pt x="264" y="1170"/>
                    </a:cubicBezTo>
                    <a:cubicBezTo>
                      <a:pt x="264" y="1169"/>
                      <a:pt x="263" y="1168"/>
                      <a:pt x="263" y="1167"/>
                    </a:cubicBezTo>
                    <a:cubicBezTo>
                      <a:pt x="262" y="1167"/>
                      <a:pt x="261" y="1166"/>
                      <a:pt x="261" y="1165"/>
                    </a:cubicBezTo>
                    <a:cubicBezTo>
                      <a:pt x="261" y="1165"/>
                      <a:pt x="261" y="1165"/>
                      <a:pt x="261" y="1165"/>
                    </a:cubicBezTo>
                    <a:cubicBezTo>
                      <a:pt x="261" y="1165"/>
                      <a:pt x="261" y="1165"/>
                      <a:pt x="261" y="1165"/>
                    </a:cubicBezTo>
                    <a:cubicBezTo>
                      <a:pt x="259" y="1164"/>
                      <a:pt x="258" y="1162"/>
                      <a:pt x="258" y="1161"/>
                    </a:cubicBezTo>
                    <a:cubicBezTo>
                      <a:pt x="258" y="1161"/>
                      <a:pt x="257" y="1160"/>
                      <a:pt x="257" y="1160"/>
                    </a:cubicBezTo>
                    <a:cubicBezTo>
                      <a:pt x="257" y="1158"/>
                      <a:pt x="257" y="1157"/>
                      <a:pt x="258" y="1156"/>
                    </a:cubicBezTo>
                    <a:cubicBezTo>
                      <a:pt x="259" y="1155"/>
                      <a:pt x="259" y="1155"/>
                      <a:pt x="259" y="1155"/>
                    </a:cubicBezTo>
                    <a:cubicBezTo>
                      <a:pt x="257" y="1154"/>
                      <a:pt x="257" y="1154"/>
                      <a:pt x="257" y="1154"/>
                    </a:cubicBezTo>
                    <a:cubicBezTo>
                      <a:pt x="257" y="1154"/>
                      <a:pt x="256" y="1154"/>
                      <a:pt x="256" y="1153"/>
                    </a:cubicBezTo>
                    <a:cubicBezTo>
                      <a:pt x="256" y="1152"/>
                      <a:pt x="256" y="1152"/>
                      <a:pt x="256" y="1152"/>
                    </a:cubicBezTo>
                    <a:cubicBezTo>
                      <a:pt x="256" y="1152"/>
                      <a:pt x="256" y="1152"/>
                      <a:pt x="256" y="1152"/>
                    </a:cubicBezTo>
                    <a:cubicBezTo>
                      <a:pt x="255" y="1151"/>
                      <a:pt x="254" y="1148"/>
                      <a:pt x="254" y="1147"/>
                    </a:cubicBezTo>
                    <a:cubicBezTo>
                      <a:pt x="254" y="1145"/>
                      <a:pt x="254" y="1145"/>
                      <a:pt x="254" y="1145"/>
                    </a:cubicBezTo>
                    <a:cubicBezTo>
                      <a:pt x="253" y="1142"/>
                      <a:pt x="252" y="1140"/>
                      <a:pt x="252" y="1137"/>
                    </a:cubicBezTo>
                    <a:cubicBezTo>
                      <a:pt x="252" y="1137"/>
                      <a:pt x="252" y="1137"/>
                      <a:pt x="252" y="1137"/>
                    </a:cubicBezTo>
                    <a:cubicBezTo>
                      <a:pt x="251" y="1137"/>
                      <a:pt x="251" y="1137"/>
                      <a:pt x="251" y="1137"/>
                    </a:cubicBezTo>
                    <a:cubicBezTo>
                      <a:pt x="251" y="1136"/>
                      <a:pt x="251" y="1134"/>
                      <a:pt x="251" y="1133"/>
                    </a:cubicBezTo>
                    <a:cubicBezTo>
                      <a:pt x="251" y="1133"/>
                      <a:pt x="251" y="1133"/>
                      <a:pt x="251" y="1133"/>
                    </a:cubicBezTo>
                    <a:cubicBezTo>
                      <a:pt x="252" y="1133"/>
                      <a:pt x="252" y="1133"/>
                      <a:pt x="252" y="1133"/>
                    </a:cubicBezTo>
                    <a:cubicBezTo>
                      <a:pt x="252" y="1131"/>
                      <a:pt x="252" y="1131"/>
                      <a:pt x="252" y="1131"/>
                    </a:cubicBezTo>
                    <a:cubicBezTo>
                      <a:pt x="252" y="1131"/>
                      <a:pt x="252" y="1131"/>
                      <a:pt x="252" y="1130"/>
                    </a:cubicBezTo>
                    <a:cubicBezTo>
                      <a:pt x="252" y="1129"/>
                      <a:pt x="252" y="1128"/>
                      <a:pt x="252" y="1127"/>
                    </a:cubicBezTo>
                    <a:cubicBezTo>
                      <a:pt x="251" y="1127"/>
                      <a:pt x="251" y="1127"/>
                      <a:pt x="251" y="1127"/>
                    </a:cubicBezTo>
                    <a:cubicBezTo>
                      <a:pt x="251" y="1127"/>
                      <a:pt x="251" y="1127"/>
                      <a:pt x="251" y="1127"/>
                    </a:cubicBezTo>
                    <a:cubicBezTo>
                      <a:pt x="251" y="1126"/>
                      <a:pt x="251" y="1125"/>
                      <a:pt x="251" y="1124"/>
                    </a:cubicBezTo>
                    <a:cubicBezTo>
                      <a:pt x="250" y="1123"/>
                      <a:pt x="250" y="1121"/>
                      <a:pt x="250" y="1120"/>
                    </a:cubicBezTo>
                    <a:cubicBezTo>
                      <a:pt x="250" y="1118"/>
                      <a:pt x="250" y="1114"/>
                      <a:pt x="249" y="1112"/>
                    </a:cubicBezTo>
                    <a:cubicBezTo>
                      <a:pt x="249" y="1109"/>
                      <a:pt x="249" y="1106"/>
                      <a:pt x="249" y="1105"/>
                    </a:cubicBezTo>
                    <a:cubicBezTo>
                      <a:pt x="249" y="1105"/>
                      <a:pt x="249" y="1105"/>
                      <a:pt x="249" y="1105"/>
                    </a:cubicBezTo>
                    <a:cubicBezTo>
                      <a:pt x="249" y="1105"/>
                      <a:pt x="249" y="1105"/>
                      <a:pt x="249" y="1105"/>
                    </a:cubicBezTo>
                    <a:cubicBezTo>
                      <a:pt x="249" y="1103"/>
                      <a:pt x="249" y="1101"/>
                      <a:pt x="248" y="1098"/>
                    </a:cubicBezTo>
                    <a:cubicBezTo>
                      <a:pt x="248" y="1096"/>
                      <a:pt x="248" y="1095"/>
                      <a:pt x="248" y="1093"/>
                    </a:cubicBezTo>
                    <a:cubicBezTo>
                      <a:pt x="248" y="1092"/>
                      <a:pt x="248" y="1091"/>
                      <a:pt x="248" y="1090"/>
                    </a:cubicBezTo>
                    <a:cubicBezTo>
                      <a:pt x="248" y="1090"/>
                      <a:pt x="248" y="1090"/>
                      <a:pt x="248" y="1090"/>
                    </a:cubicBezTo>
                    <a:cubicBezTo>
                      <a:pt x="248" y="1090"/>
                      <a:pt x="248" y="1090"/>
                      <a:pt x="248" y="1090"/>
                    </a:cubicBezTo>
                    <a:cubicBezTo>
                      <a:pt x="248" y="1089"/>
                      <a:pt x="247" y="1087"/>
                      <a:pt x="247" y="1086"/>
                    </a:cubicBezTo>
                    <a:cubicBezTo>
                      <a:pt x="246" y="1085"/>
                      <a:pt x="245" y="1084"/>
                      <a:pt x="245" y="1083"/>
                    </a:cubicBezTo>
                    <a:cubicBezTo>
                      <a:pt x="245" y="1083"/>
                      <a:pt x="245" y="1082"/>
                      <a:pt x="245" y="1081"/>
                    </a:cubicBezTo>
                    <a:cubicBezTo>
                      <a:pt x="245" y="1081"/>
                      <a:pt x="245" y="1080"/>
                      <a:pt x="245" y="1079"/>
                    </a:cubicBezTo>
                    <a:cubicBezTo>
                      <a:pt x="245" y="1079"/>
                      <a:pt x="245" y="1079"/>
                      <a:pt x="245" y="1079"/>
                    </a:cubicBezTo>
                    <a:cubicBezTo>
                      <a:pt x="245" y="1078"/>
                      <a:pt x="245" y="1076"/>
                      <a:pt x="245" y="1075"/>
                    </a:cubicBezTo>
                    <a:cubicBezTo>
                      <a:pt x="246" y="1075"/>
                      <a:pt x="246" y="1075"/>
                      <a:pt x="246" y="1075"/>
                    </a:cubicBezTo>
                    <a:cubicBezTo>
                      <a:pt x="245" y="1074"/>
                      <a:pt x="245" y="1074"/>
                      <a:pt x="245" y="1074"/>
                    </a:cubicBezTo>
                    <a:cubicBezTo>
                      <a:pt x="245" y="1074"/>
                      <a:pt x="245" y="1073"/>
                      <a:pt x="245" y="1073"/>
                    </a:cubicBezTo>
                    <a:cubicBezTo>
                      <a:pt x="243" y="1072"/>
                      <a:pt x="243" y="1072"/>
                      <a:pt x="243" y="1072"/>
                    </a:cubicBezTo>
                    <a:cubicBezTo>
                      <a:pt x="243" y="1068"/>
                      <a:pt x="243" y="1068"/>
                      <a:pt x="243" y="1068"/>
                    </a:cubicBezTo>
                    <a:cubicBezTo>
                      <a:pt x="243" y="1067"/>
                      <a:pt x="243" y="1065"/>
                      <a:pt x="242" y="1063"/>
                    </a:cubicBezTo>
                    <a:cubicBezTo>
                      <a:pt x="242" y="1061"/>
                      <a:pt x="241" y="1059"/>
                      <a:pt x="240" y="1057"/>
                    </a:cubicBezTo>
                    <a:cubicBezTo>
                      <a:pt x="239" y="1056"/>
                      <a:pt x="238" y="1054"/>
                      <a:pt x="238" y="1053"/>
                    </a:cubicBezTo>
                    <a:cubicBezTo>
                      <a:pt x="238" y="1050"/>
                      <a:pt x="238" y="1050"/>
                      <a:pt x="238" y="1050"/>
                    </a:cubicBezTo>
                    <a:cubicBezTo>
                      <a:pt x="238" y="1049"/>
                      <a:pt x="238" y="1049"/>
                      <a:pt x="238" y="1048"/>
                    </a:cubicBezTo>
                    <a:cubicBezTo>
                      <a:pt x="238" y="1048"/>
                      <a:pt x="237" y="1047"/>
                      <a:pt x="237" y="1046"/>
                    </a:cubicBezTo>
                    <a:cubicBezTo>
                      <a:pt x="237" y="1046"/>
                      <a:pt x="237" y="1046"/>
                      <a:pt x="237" y="1046"/>
                    </a:cubicBezTo>
                    <a:cubicBezTo>
                      <a:pt x="237" y="1045"/>
                      <a:pt x="237" y="1045"/>
                      <a:pt x="237" y="1045"/>
                    </a:cubicBezTo>
                    <a:cubicBezTo>
                      <a:pt x="236" y="1044"/>
                      <a:pt x="236" y="1041"/>
                      <a:pt x="236" y="1040"/>
                    </a:cubicBezTo>
                    <a:cubicBezTo>
                      <a:pt x="236" y="1039"/>
                      <a:pt x="236" y="1039"/>
                      <a:pt x="237" y="1038"/>
                    </a:cubicBezTo>
                    <a:cubicBezTo>
                      <a:pt x="237" y="1038"/>
                      <a:pt x="237" y="1038"/>
                      <a:pt x="237" y="1038"/>
                    </a:cubicBezTo>
                    <a:cubicBezTo>
                      <a:pt x="237" y="1038"/>
                      <a:pt x="238" y="1039"/>
                      <a:pt x="238" y="1039"/>
                    </a:cubicBezTo>
                    <a:cubicBezTo>
                      <a:pt x="238" y="1039"/>
                      <a:pt x="238" y="1039"/>
                      <a:pt x="238" y="1039"/>
                    </a:cubicBezTo>
                    <a:cubicBezTo>
                      <a:pt x="239" y="1039"/>
                      <a:pt x="239" y="1039"/>
                      <a:pt x="239" y="1039"/>
                    </a:cubicBezTo>
                    <a:cubicBezTo>
                      <a:pt x="239" y="1039"/>
                      <a:pt x="240" y="1039"/>
                      <a:pt x="240" y="1039"/>
                    </a:cubicBezTo>
                    <a:cubicBezTo>
                      <a:pt x="241" y="1039"/>
                      <a:pt x="241" y="1039"/>
                      <a:pt x="242" y="1039"/>
                    </a:cubicBezTo>
                    <a:cubicBezTo>
                      <a:pt x="242" y="1038"/>
                      <a:pt x="242" y="1038"/>
                      <a:pt x="242" y="1037"/>
                    </a:cubicBezTo>
                    <a:cubicBezTo>
                      <a:pt x="242" y="1036"/>
                      <a:pt x="242" y="1036"/>
                      <a:pt x="242" y="1035"/>
                    </a:cubicBezTo>
                    <a:cubicBezTo>
                      <a:pt x="241" y="1035"/>
                      <a:pt x="239" y="1034"/>
                      <a:pt x="239" y="1034"/>
                    </a:cubicBezTo>
                    <a:cubicBezTo>
                      <a:pt x="238" y="1034"/>
                      <a:pt x="237" y="1033"/>
                      <a:pt x="236" y="1032"/>
                    </a:cubicBezTo>
                    <a:cubicBezTo>
                      <a:pt x="236" y="1032"/>
                      <a:pt x="236" y="1032"/>
                      <a:pt x="236" y="1032"/>
                    </a:cubicBezTo>
                    <a:cubicBezTo>
                      <a:pt x="236" y="1032"/>
                      <a:pt x="235" y="1032"/>
                      <a:pt x="235" y="1031"/>
                    </a:cubicBezTo>
                    <a:cubicBezTo>
                      <a:pt x="234" y="1031"/>
                      <a:pt x="234" y="1030"/>
                      <a:pt x="234" y="1030"/>
                    </a:cubicBezTo>
                    <a:cubicBezTo>
                      <a:pt x="233" y="1030"/>
                      <a:pt x="233" y="1030"/>
                      <a:pt x="233" y="1030"/>
                    </a:cubicBezTo>
                    <a:cubicBezTo>
                      <a:pt x="233" y="1030"/>
                      <a:pt x="233" y="1030"/>
                      <a:pt x="233" y="1030"/>
                    </a:cubicBezTo>
                    <a:cubicBezTo>
                      <a:pt x="233" y="1029"/>
                      <a:pt x="233" y="1027"/>
                      <a:pt x="233" y="1026"/>
                    </a:cubicBezTo>
                    <a:cubicBezTo>
                      <a:pt x="233" y="1025"/>
                      <a:pt x="234" y="1024"/>
                      <a:pt x="235" y="1024"/>
                    </a:cubicBezTo>
                    <a:cubicBezTo>
                      <a:pt x="237" y="1023"/>
                      <a:pt x="237" y="1023"/>
                      <a:pt x="237" y="1023"/>
                    </a:cubicBezTo>
                    <a:cubicBezTo>
                      <a:pt x="236" y="1021"/>
                      <a:pt x="236" y="1021"/>
                      <a:pt x="236" y="1021"/>
                    </a:cubicBezTo>
                    <a:cubicBezTo>
                      <a:pt x="235" y="1020"/>
                      <a:pt x="235" y="1020"/>
                      <a:pt x="234" y="1019"/>
                    </a:cubicBezTo>
                    <a:cubicBezTo>
                      <a:pt x="233" y="1019"/>
                      <a:pt x="232" y="1017"/>
                      <a:pt x="232" y="1015"/>
                    </a:cubicBezTo>
                    <a:cubicBezTo>
                      <a:pt x="232" y="1014"/>
                      <a:pt x="232" y="1013"/>
                      <a:pt x="232" y="1011"/>
                    </a:cubicBezTo>
                    <a:cubicBezTo>
                      <a:pt x="233" y="1011"/>
                      <a:pt x="233" y="1010"/>
                      <a:pt x="233" y="1009"/>
                    </a:cubicBezTo>
                    <a:cubicBezTo>
                      <a:pt x="233" y="1009"/>
                      <a:pt x="234" y="1008"/>
                      <a:pt x="234" y="1008"/>
                    </a:cubicBezTo>
                    <a:cubicBezTo>
                      <a:pt x="234" y="1008"/>
                      <a:pt x="234" y="1008"/>
                      <a:pt x="234" y="1008"/>
                    </a:cubicBezTo>
                    <a:cubicBezTo>
                      <a:pt x="234" y="1007"/>
                      <a:pt x="234" y="1007"/>
                      <a:pt x="234" y="1007"/>
                    </a:cubicBezTo>
                    <a:cubicBezTo>
                      <a:pt x="234" y="1007"/>
                      <a:pt x="235" y="1007"/>
                      <a:pt x="236" y="1007"/>
                    </a:cubicBezTo>
                    <a:cubicBezTo>
                      <a:pt x="236" y="1007"/>
                      <a:pt x="237" y="1007"/>
                      <a:pt x="237" y="1008"/>
                    </a:cubicBezTo>
                    <a:cubicBezTo>
                      <a:pt x="240" y="1010"/>
                      <a:pt x="240" y="1010"/>
                      <a:pt x="240" y="1010"/>
                    </a:cubicBezTo>
                    <a:cubicBezTo>
                      <a:pt x="239" y="1004"/>
                      <a:pt x="239" y="1004"/>
                      <a:pt x="239" y="1004"/>
                    </a:cubicBezTo>
                    <a:cubicBezTo>
                      <a:pt x="238" y="1003"/>
                      <a:pt x="238" y="1003"/>
                      <a:pt x="238" y="1003"/>
                    </a:cubicBezTo>
                    <a:cubicBezTo>
                      <a:pt x="237" y="1002"/>
                      <a:pt x="237" y="1001"/>
                      <a:pt x="237" y="1001"/>
                    </a:cubicBezTo>
                    <a:cubicBezTo>
                      <a:pt x="237" y="1001"/>
                      <a:pt x="237" y="1001"/>
                      <a:pt x="237" y="1001"/>
                    </a:cubicBezTo>
                    <a:cubicBezTo>
                      <a:pt x="238" y="1000"/>
                      <a:pt x="239" y="999"/>
                      <a:pt x="239" y="999"/>
                    </a:cubicBezTo>
                    <a:cubicBezTo>
                      <a:pt x="241" y="999"/>
                      <a:pt x="242" y="997"/>
                      <a:pt x="242" y="997"/>
                    </a:cubicBezTo>
                    <a:cubicBezTo>
                      <a:pt x="242" y="994"/>
                      <a:pt x="242" y="994"/>
                      <a:pt x="242" y="994"/>
                    </a:cubicBezTo>
                    <a:cubicBezTo>
                      <a:pt x="241" y="995"/>
                      <a:pt x="241" y="995"/>
                      <a:pt x="241" y="995"/>
                    </a:cubicBezTo>
                    <a:cubicBezTo>
                      <a:pt x="240" y="995"/>
                      <a:pt x="239" y="995"/>
                      <a:pt x="239" y="995"/>
                    </a:cubicBezTo>
                    <a:cubicBezTo>
                      <a:pt x="237" y="995"/>
                      <a:pt x="234" y="996"/>
                      <a:pt x="233" y="997"/>
                    </a:cubicBezTo>
                    <a:cubicBezTo>
                      <a:pt x="232" y="997"/>
                      <a:pt x="231" y="998"/>
                      <a:pt x="230" y="998"/>
                    </a:cubicBezTo>
                    <a:cubicBezTo>
                      <a:pt x="230" y="998"/>
                      <a:pt x="230" y="997"/>
                      <a:pt x="230" y="997"/>
                    </a:cubicBezTo>
                    <a:cubicBezTo>
                      <a:pt x="230" y="993"/>
                      <a:pt x="230" y="993"/>
                      <a:pt x="230" y="993"/>
                    </a:cubicBezTo>
                    <a:cubicBezTo>
                      <a:pt x="230" y="992"/>
                      <a:pt x="230" y="990"/>
                      <a:pt x="230" y="989"/>
                    </a:cubicBezTo>
                    <a:cubicBezTo>
                      <a:pt x="230" y="982"/>
                      <a:pt x="230" y="982"/>
                      <a:pt x="230" y="982"/>
                    </a:cubicBezTo>
                    <a:cubicBezTo>
                      <a:pt x="230" y="980"/>
                      <a:pt x="231" y="979"/>
                      <a:pt x="232" y="979"/>
                    </a:cubicBezTo>
                    <a:cubicBezTo>
                      <a:pt x="240" y="979"/>
                      <a:pt x="240" y="979"/>
                      <a:pt x="240" y="979"/>
                    </a:cubicBezTo>
                    <a:cubicBezTo>
                      <a:pt x="237" y="977"/>
                      <a:pt x="237" y="977"/>
                      <a:pt x="237" y="977"/>
                    </a:cubicBezTo>
                    <a:cubicBezTo>
                      <a:pt x="236" y="976"/>
                      <a:pt x="236" y="976"/>
                      <a:pt x="236" y="976"/>
                    </a:cubicBezTo>
                    <a:cubicBezTo>
                      <a:pt x="235" y="976"/>
                      <a:pt x="234" y="976"/>
                      <a:pt x="234" y="976"/>
                    </a:cubicBezTo>
                    <a:cubicBezTo>
                      <a:pt x="233" y="976"/>
                      <a:pt x="232" y="976"/>
                      <a:pt x="232" y="976"/>
                    </a:cubicBezTo>
                    <a:cubicBezTo>
                      <a:pt x="232" y="976"/>
                      <a:pt x="232" y="976"/>
                      <a:pt x="232" y="976"/>
                    </a:cubicBezTo>
                    <a:cubicBezTo>
                      <a:pt x="229" y="973"/>
                      <a:pt x="229" y="973"/>
                      <a:pt x="229" y="973"/>
                    </a:cubicBezTo>
                    <a:cubicBezTo>
                      <a:pt x="229" y="970"/>
                      <a:pt x="229" y="970"/>
                      <a:pt x="229" y="970"/>
                    </a:cubicBezTo>
                    <a:cubicBezTo>
                      <a:pt x="229" y="969"/>
                      <a:pt x="230" y="968"/>
                      <a:pt x="231" y="968"/>
                    </a:cubicBezTo>
                    <a:cubicBezTo>
                      <a:pt x="234" y="966"/>
                      <a:pt x="234" y="966"/>
                      <a:pt x="234" y="966"/>
                    </a:cubicBezTo>
                    <a:cubicBezTo>
                      <a:pt x="230" y="966"/>
                      <a:pt x="230" y="966"/>
                      <a:pt x="230" y="966"/>
                    </a:cubicBezTo>
                    <a:cubicBezTo>
                      <a:pt x="230" y="966"/>
                      <a:pt x="230" y="966"/>
                      <a:pt x="230" y="966"/>
                    </a:cubicBezTo>
                    <a:cubicBezTo>
                      <a:pt x="230" y="966"/>
                      <a:pt x="230" y="966"/>
                      <a:pt x="230" y="966"/>
                    </a:cubicBezTo>
                    <a:cubicBezTo>
                      <a:pt x="230" y="966"/>
                      <a:pt x="229" y="965"/>
                      <a:pt x="229" y="963"/>
                    </a:cubicBezTo>
                    <a:cubicBezTo>
                      <a:pt x="229" y="962"/>
                      <a:pt x="229" y="960"/>
                      <a:pt x="228" y="960"/>
                    </a:cubicBezTo>
                    <a:cubicBezTo>
                      <a:pt x="228" y="959"/>
                      <a:pt x="228" y="958"/>
                      <a:pt x="228" y="957"/>
                    </a:cubicBezTo>
                    <a:cubicBezTo>
                      <a:pt x="228" y="957"/>
                      <a:pt x="228" y="957"/>
                      <a:pt x="228" y="956"/>
                    </a:cubicBezTo>
                    <a:cubicBezTo>
                      <a:pt x="229" y="955"/>
                      <a:pt x="229" y="955"/>
                      <a:pt x="229" y="955"/>
                    </a:cubicBezTo>
                    <a:cubicBezTo>
                      <a:pt x="226" y="953"/>
                      <a:pt x="226" y="953"/>
                      <a:pt x="226" y="953"/>
                    </a:cubicBezTo>
                    <a:cubicBezTo>
                      <a:pt x="226" y="946"/>
                      <a:pt x="226" y="946"/>
                      <a:pt x="226" y="946"/>
                    </a:cubicBezTo>
                    <a:cubicBezTo>
                      <a:pt x="226" y="946"/>
                      <a:pt x="227" y="945"/>
                      <a:pt x="227" y="945"/>
                    </a:cubicBezTo>
                    <a:cubicBezTo>
                      <a:pt x="227" y="944"/>
                      <a:pt x="227" y="943"/>
                      <a:pt x="227" y="943"/>
                    </a:cubicBezTo>
                    <a:cubicBezTo>
                      <a:pt x="227" y="943"/>
                      <a:pt x="227" y="943"/>
                      <a:pt x="227" y="943"/>
                    </a:cubicBezTo>
                    <a:cubicBezTo>
                      <a:pt x="228" y="942"/>
                      <a:pt x="229" y="941"/>
                      <a:pt x="230" y="940"/>
                    </a:cubicBezTo>
                    <a:cubicBezTo>
                      <a:pt x="230" y="939"/>
                      <a:pt x="230" y="939"/>
                      <a:pt x="230" y="939"/>
                    </a:cubicBezTo>
                    <a:cubicBezTo>
                      <a:pt x="230" y="939"/>
                      <a:pt x="230" y="939"/>
                      <a:pt x="230" y="939"/>
                    </a:cubicBezTo>
                    <a:cubicBezTo>
                      <a:pt x="230" y="938"/>
                      <a:pt x="230" y="937"/>
                      <a:pt x="231" y="935"/>
                    </a:cubicBezTo>
                    <a:cubicBezTo>
                      <a:pt x="231" y="935"/>
                      <a:pt x="231" y="935"/>
                      <a:pt x="231" y="935"/>
                    </a:cubicBezTo>
                    <a:cubicBezTo>
                      <a:pt x="231" y="929"/>
                      <a:pt x="231" y="929"/>
                      <a:pt x="231" y="929"/>
                    </a:cubicBezTo>
                    <a:cubicBezTo>
                      <a:pt x="231" y="928"/>
                      <a:pt x="231" y="925"/>
                      <a:pt x="232" y="923"/>
                    </a:cubicBezTo>
                    <a:cubicBezTo>
                      <a:pt x="232" y="923"/>
                      <a:pt x="232" y="923"/>
                      <a:pt x="232" y="923"/>
                    </a:cubicBezTo>
                    <a:cubicBezTo>
                      <a:pt x="238" y="915"/>
                      <a:pt x="238" y="915"/>
                      <a:pt x="238" y="915"/>
                    </a:cubicBezTo>
                    <a:cubicBezTo>
                      <a:pt x="238" y="915"/>
                      <a:pt x="238" y="915"/>
                      <a:pt x="238" y="915"/>
                    </a:cubicBezTo>
                    <a:cubicBezTo>
                      <a:pt x="238" y="914"/>
                      <a:pt x="239" y="913"/>
                      <a:pt x="239" y="913"/>
                    </a:cubicBezTo>
                    <a:cubicBezTo>
                      <a:pt x="239" y="913"/>
                      <a:pt x="239" y="913"/>
                      <a:pt x="239" y="913"/>
                    </a:cubicBezTo>
                    <a:cubicBezTo>
                      <a:pt x="239" y="913"/>
                      <a:pt x="239" y="913"/>
                      <a:pt x="239" y="913"/>
                    </a:cubicBezTo>
                    <a:cubicBezTo>
                      <a:pt x="240" y="911"/>
                      <a:pt x="240" y="910"/>
                      <a:pt x="240" y="909"/>
                    </a:cubicBezTo>
                    <a:cubicBezTo>
                      <a:pt x="240" y="908"/>
                      <a:pt x="240" y="907"/>
                      <a:pt x="241" y="906"/>
                    </a:cubicBezTo>
                    <a:cubicBezTo>
                      <a:pt x="241" y="905"/>
                      <a:pt x="241" y="904"/>
                      <a:pt x="241" y="903"/>
                    </a:cubicBezTo>
                    <a:cubicBezTo>
                      <a:pt x="242" y="903"/>
                      <a:pt x="242" y="903"/>
                      <a:pt x="242" y="903"/>
                    </a:cubicBezTo>
                    <a:cubicBezTo>
                      <a:pt x="242" y="903"/>
                      <a:pt x="242" y="903"/>
                      <a:pt x="242" y="903"/>
                    </a:cubicBezTo>
                    <a:cubicBezTo>
                      <a:pt x="242" y="902"/>
                      <a:pt x="242" y="900"/>
                      <a:pt x="242" y="899"/>
                    </a:cubicBezTo>
                    <a:cubicBezTo>
                      <a:pt x="242" y="898"/>
                      <a:pt x="242" y="898"/>
                      <a:pt x="242" y="898"/>
                    </a:cubicBezTo>
                    <a:cubicBezTo>
                      <a:pt x="242" y="896"/>
                      <a:pt x="241" y="895"/>
                      <a:pt x="241" y="895"/>
                    </a:cubicBezTo>
                    <a:cubicBezTo>
                      <a:pt x="241" y="895"/>
                      <a:pt x="241" y="895"/>
                      <a:pt x="241" y="895"/>
                    </a:cubicBezTo>
                    <a:cubicBezTo>
                      <a:pt x="241" y="895"/>
                      <a:pt x="241" y="895"/>
                      <a:pt x="241" y="895"/>
                    </a:cubicBezTo>
                    <a:cubicBezTo>
                      <a:pt x="240" y="894"/>
                      <a:pt x="240" y="893"/>
                      <a:pt x="240" y="892"/>
                    </a:cubicBezTo>
                    <a:cubicBezTo>
                      <a:pt x="240" y="888"/>
                      <a:pt x="239" y="887"/>
                      <a:pt x="239" y="887"/>
                    </a:cubicBezTo>
                    <a:cubicBezTo>
                      <a:pt x="238" y="886"/>
                      <a:pt x="237" y="885"/>
                      <a:pt x="237" y="884"/>
                    </a:cubicBezTo>
                    <a:cubicBezTo>
                      <a:pt x="237" y="884"/>
                      <a:pt x="237" y="884"/>
                      <a:pt x="238" y="884"/>
                    </a:cubicBezTo>
                    <a:cubicBezTo>
                      <a:pt x="238" y="883"/>
                      <a:pt x="238" y="883"/>
                      <a:pt x="238" y="883"/>
                    </a:cubicBezTo>
                    <a:cubicBezTo>
                      <a:pt x="238" y="881"/>
                      <a:pt x="238" y="881"/>
                      <a:pt x="238" y="881"/>
                    </a:cubicBezTo>
                    <a:cubicBezTo>
                      <a:pt x="235" y="881"/>
                      <a:pt x="235" y="881"/>
                      <a:pt x="235" y="881"/>
                    </a:cubicBezTo>
                    <a:cubicBezTo>
                      <a:pt x="235" y="881"/>
                      <a:pt x="235" y="881"/>
                      <a:pt x="235" y="881"/>
                    </a:cubicBezTo>
                    <a:cubicBezTo>
                      <a:pt x="234" y="881"/>
                      <a:pt x="233" y="882"/>
                      <a:pt x="232" y="882"/>
                    </a:cubicBezTo>
                    <a:cubicBezTo>
                      <a:pt x="232" y="882"/>
                      <a:pt x="231" y="881"/>
                      <a:pt x="231" y="881"/>
                    </a:cubicBezTo>
                    <a:cubicBezTo>
                      <a:pt x="231" y="881"/>
                      <a:pt x="231" y="881"/>
                      <a:pt x="231" y="881"/>
                    </a:cubicBezTo>
                    <a:cubicBezTo>
                      <a:pt x="230" y="881"/>
                      <a:pt x="230" y="881"/>
                      <a:pt x="230" y="881"/>
                    </a:cubicBezTo>
                    <a:cubicBezTo>
                      <a:pt x="230" y="881"/>
                      <a:pt x="229" y="880"/>
                      <a:pt x="229" y="879"/>
                    </a:cubicBezTo>
                    <a:cubicBezTo>
                      <a:pt x="231" y="877"/>
                      <a:pt x="231" y="877"/>
                      <a:pt x="231" y="877"/>
                    </a:cubicBezTo>
                    <a:cubicBezTo>
                      <a:pt x="232" y="876"/>
                      <a:pt x="232" y="876"/>
                      <a:pt x="232" y="876"/>
                    </a:cubicBezTo>
                    <a:cubicBezTo>
                      <a:pt x="232" y="875"/>
                      <a:pt x="232" y="875"/>
                      <a:pt x="231" y="874"/>
                    </a:cubicBezTo>
                    <a:cubicBezTo>
                      <a:pt x="231" y="874"/>
                      <a:pt x="231" y="874"/>
                      <a:pt x="231" y="874"/>
                    </a:cubicBezTo>
                    <a:cubicBezTo>
                      <a:pt x="231" y="873"/>
                      <a:pt x="231" y="873"/>
                      <a:pt x="229" y="873"/>
                    </a:cubicBezTo>
                    <a:cubicBezTo>
                      <a:pt x="229" y="873"/>
                      <a:pt x="229" y="873"/>
                      <a:pt x="229" y="873"/>
                    </a:cubicBezTo>
                    <a:cubicBezTo>
                      <a:pt x="229" y="873"/>
                      <a:pt x="229" y="873"/>
                      <a:pt x="229" y="873"/>
                    </a:cubicBezTo>
                    <a:cubicBezTo>
                      <a:pt x="228" y="872"/>
                      <a:pt x="227" y="871"/>
                      <a:pt x="227" y="870"/>
                    </a:cubicBezTo>
                    <a:cubicBezTo>
                      <a:pt x="227" y="870"/>
                      <a:pt x="227" y="870"/>
                      <a:pt x="227" y="870"/>
                    </a:cubicBezTo>
                    <a:cubicBezTo>
                      <a:pt x="227" y="870"/>
                      <a:pt x="227" y="870"/>
                      <a:pt x="227" y="870"/>
                    </a:cubicBezTo>
                    <a:cubicBezTo>
                      <a:pt x="226" y="870"/>
                      <a:pt x="227" y="869"/>
                      <a:pt x="227" y="868"/>
                    </a:cubicBezTo>
                    <a:cubicBezTo>
                      <a:pt x="227" y="868"/>
                      <a:pt x="227" y="868"/>
                      <a:pt x="227" y="868"/>
                    </a:cubicBezTo>
                    <a:cubicBezTo>
                      <a:pt x="227" y="868"/>
                      <a:pt x="227" y="868"/>
                      <a:pt x="227" y="868"/>
                    </a:cubicBezTo>
                    <a:cubicBezTo>
                      <a:pt x="227" y="867"/>
                      <a:pt x="227" y="867"/>
                      <a:pt x="228" y="867"/>
                    </a:cubicBezTo>
                    <a:cubicBezTo>
                      <a:pt x="228" y="866"/>
                      <a:pt x="228" y="866"/>
                      <a:pt x="228" y="866"/>
                    </a:cubicBezTo>
                    <a:cubicBezTo>
                      <a:pt x="228" y="865"/>
                      <a:pt x="228" y="865"/>
                      <a:pt x="228" y="865"/>
                    </a:cubicBezTo>
                    <a:cubicBezTo>
                      <a:pt x="228" y="864"/>
                      <a:pt x="228" y="863"/>
                      <a:pt x="229" y="862"/>
                    </a:cubicBezTo>
                    <a:cubicBezTo>
                      <a:pt x="231" y="861"/>
                      <a:pt x="231" y="861"/>
                      <a:pt x="231" y="861"/>
                    </a:cubicBezTo>
                    <a:cubicBezTo>
                      <a:pt x="229" y="860"/>
                      <a:pt x="229" y="860"/>
                      <a:pt x="229" y="860"/>
                    </a:cubicBezTo>
                    <a:cubicBezTo>
                      <a:pt x="229" y="860"/>
                      <a:pt x="229" y="860"/>
                      <a:pt x="229" y="860"/>
                    </a:cubicBezTo>
                    <a:cubicBezTo>
                      <a:pt x="229" y="859"/>
                      <a:pt x="229" y="858"/>
                      <a:pt x="231" y="857"/>
                    </a:cubicBezTo>
                    <a:cubicBezTo>
                      <a:pt x="232" y="857"/>
                      <a:pt x="232" y="857"/>
                      <a:pt x="232" y="857"/>
                    </a:cubicBezTo>
                    <a:cubicBezTo>
                      <a:pt x="232" y="857"/>
                      <a:pt x="232" y="857"/>
                      <a:pt x="232" y="857"/>
                    </a:cubicBezTo>
                    <a:cubicBezTo>
                      <a:pt x="232" y="857"/>
                      <a:pt x="233" y="856"/>
                      <a:pt x="233" y="856"/>
                    </a:cubicBezTo>
                    <a:cubicBezTo>
                      <a:pt x="234" y="856"/>
                      <a:pt x="236" y="855"/>
                      <a:pt x="237" y="854"/>
                    </a:cubicBezTo>
                    <a:cubicBezTo>
                      <a:pt x="238" y="853"/>
                      <a:pt x="240" y="852"/>
                      <a:pt x="242" y="852"/>
                    </a:cubicBezTo>
                    <a:cubicBezTo>
                      <a:pt x="242" y="852"/>
                      <a:pt x="242" y="852"/>
                      <a:pt x="242" y="852"/>
                    </a:cubicBezTo>
                    <a:cubicBezTo>
                      <a:pt x="242" y="852"/>
                      <a:pt x="242" y="852"/>
                      <a:pt x="242" y="852"/>
                    </a:cubicBezTo>
                    <a:cubicBezTo>
                      <a:pt x="243" y="852"/>
                      <a:pt x="243" y="851"/>
                      <a:pt x="244" y="851"/>
                    </a:cubicBezTo>
                    <a:cubicBezTo>
                      <a:pt x="244" y="849"/>
                      <a:pt x="244" y="849"/>
                      <a:pt x="244" y="849"/>
                    </a:cubicBezTo>
                    <a:cubicBezTo>
                      <a:pt x="243" y="849"/>
                      <a:pt x="229" y="849"/>
                      <a:pt x="227" y="849"/>
                    </a:cubicBezTo>
                    <a:cubicBezTo>
                      <a:pt x="226" y="849"/>
                      <a:pt x="225" y="848"/>
                      <a:pt x="225" y="848"/>
                    </a:cubicBezTo>
                    <a:cubicBezTo>
                      <a:pt x="225" y="848"/>
                      <a:pt x="225" y="847"/>
                      <a:pt x="226" y="847"/>
                    </a:cubicBezTo>
                    <a:cubicBezTo>
                      <a:pt x="226" y="846"/>
                      <a:pt x="226" y="846"/>
                      <a:pt x="226" y="846"/>
                    </a:cubicBezTo>
                    <a:cubicBezTo>
                      <a:pt x="226" y="846"/>
                      <a:pt x="226" y="846"/>
                      <a:pt x="226" y="846"/>
                    </a:cubicBezTo>
                    <a:cubicBezTo>
                      <a:pt x="227" y="845"/>
                      <a:pt x="227" y="843"/>
                      <a:pt x="227" y="842"/>
                    </a:cubicBezTo>
                    <a:cubicBezTo>
                      <a:pt x="227" y="841"/>
                      <a:pt x="227" y="839"/>
                      <a:pt x="228" y="838"/>
                    </a:cubicBezTo>
                    <a:cubicBezTo>
                      <a:pt x="228" y="838"/>
                      <a:pt x="228" y="838"/>
                      <a:pt x="228" y="838"/>
                    </a:cubicBezTo>
                    <a:cubicBezTo>
                      <a:pt x="228" y="838"/>
                      <a:pt x="228" y="838"/>
                      <a:pt x="228" y="838"/>
                    </a:cubicBezTo>
                    <a:cubicBezTo>
                      <a:pt x="229" y="837"/>
                      <a:pt x="229" y="837"/>
                      <a:pt x="230" y="836"/>
                    </a:cubicBezTo>
                    <a:cubicBezTo>
                      <a:pt x="232" y="834"/>
                      <a:pt x="232" y="834"/>
                      <a:pt x="232" y="834"/>
                    </a:cubicBezTo>
                    <a:cubicBezTo>
                      <a:pt x="226" y="834"/>
                      <a:pt x="226" y="834"/>
                      <a:pt x="226" y="834"/>
                    </a:cubicBezTo>
                    <a:cubicBezTo>
                      <a:pt x="225" y="834"/>
                      <a:pt x="225" y="834"/>
                      <a:pt x="225" y="833"/>
                    </a:cubicBezTo>
                    <a:cubicBezTo>
                      <a:pt x="224" y="833"/>
                      <a:pt x="224" y="832"/>
                      <a:pt x="225" y="832"/>
                    </a:cubicBezTo>
                    <a:cubicBezTo>
                      <a:pt x="225" y="831"/>
                      <a:pt x="225" y="831"/>
                      <a:pt x="225" y="831"/>
                    </a:cubicBezTo>
                    <a:cubicBezTo>
                      <a:pt x="225" y="831"/>
                      <a:pt x="225" y="831"/>
                      <a:pt x="225" y="831"/>
                    </a:cubicBezTo>
                    <a:cubicBezTo>
                      <a:pt x="225" y="830"/>
                      <a:pt x="225" y="830"/>
                      <a:pt x="225" y="829"/>
                    </a:cubicBezTo>
                    <a:cubicBezTo>
                      <a:pt x="225" y="828"/>
                      <a:pt x="226" y="827"/>
                      <a:pt x="226" y="826"/>
                    </a:cubicBezTo>
                    <a:cubicBezTo>
                      <a:pt x="226" y="824"/>
                      <a:pt x="226" y="823"/>
                      <a:pt x="227" y="822"/>
                    </a:cubicBezTo>
                    <a:cubicBezTo>
                      <a:pt x="229" y="821"/>
                      <a:pt x="231" y="821"/>
                      <a:pt x="232" y="821"/>
                    </a:cubicBezTo>
                    <a:cubicBezTo>
                      <a:pt x="232" y="821"/>
                      <a:pt x="232" y="821"/>
                      <a:pt x="232" y="821"/>
                    </a:cubicBezTo>
                    <a:cubicBezTo>
                      <a:pt x="232" y="822"/>
                      <a:pt x="233" y="822"/>
                      <a:pt x="235" y="822"/>
                    </a:cubicBezTo>
                    <a:cubicBezTo>
                      <a:pt x="235" y="822"/>
                      <a:pt x="235" y="822"/>
                      <a:pt x="235" y="822"/>
                    </a:cubicBezTo>
                    <a:cubicBezTo>
                      <a:pt x="236" y="822"/>
                      <a:pt x="238" y="822"/>
                      <a:pt x="240" y="821"/>
                    </a:cubicBezTo>
                    <a:cubicBezTo>
                      <a:pt x="240" y="821"/>
                      <a:pt x="241" y="821"/>
                      <a:pt x="242" y="820"/>
                    </a:cubicBezTo>
                    <a:cubicBezTo>
                      <a:pt x="242" y="820"/>
                      <a:pt x="243" y="820"/>
                      <a:pt x="243" y="820"/>
                    </a:cubicBezTo>
                    <a:cubicBezTo>
                      <a:pt x="244" y="820"/>
                      <a:pt x="245" y="820"/>
                      <a:pt x="245" y="820"/>
                    </a:cubicBezTo>
                    <a:cubicBezTo>
                      <a:pt x="246" y="819"/>
                      <a:pt x="246" y="819"/>
                      <a:pt x="246" y="819"/>
                    </a:cubicBezTo>
                    <a:cubicBezTo>
                      <a:pt x="246" y="817"/>
                      <a:pt x="246" y="817"/>
                      <a:pt x="246" y="817"/>
                    </a:cubicBezTo>
                    <a:cubicBezTo>
                      <a:pt x="245" y="817"/>
                      <a:pt x="245" y="817"/>
                      <a:pt x="245" y="817"/>
                    </a:cubicBezTo>
                    <a:cubicBezTo>
                      <a:pt x="240" y="817"/>
                      <a:pt x="240" y="817"/>
                      <a:pt x="240" y="817"/>
                    </a:cubicBezTo>
                    <a:cubicBezTo>
                      <a:pt x="239" y="817"/>
                      <a:pt x="238" y="817"/>
                      <a:pt x="237" y="817"/>
                    </a:cubicBezTo>
                    <a:cubicBezTo>
                      <a:pt x="236" y="817"/>
                      <a:pt x="236" y="817"/>
                      <a:pt x="235" y="817"/>
                    </a:cubicBezTo>
                    <a:cubicBezTo>
                      <a:pt x="235" y="817"/>
                      <a:pt x="235" y="817"/>
                      <a:pt x="235" y="817"/>
                    </a:cubicBezTo>
                    <a:cubicBezTo>
                      <a:pt x="235" y="817"/>
                      <a:pt x="235" y="817"/>
                      <a:pt x="235" y="817"/>
                    </a:cubicBezTo>
                    <a:cubicBezTo>
                      <a:pt x="235" y="816"/>
                      <a:pt x="234" y="816"/>
                      <a:pt x="232" y="816"/>
                    </a:cubicBezTo>
                    <a:cubicBezTo>
                      <a:pt x="231" y="816"/>
                      <a:pt x="231" y="816"/>
                      <a:pt x="231" y="816"/>
                    </a:cubicBezTo>
                    <a:cubicBezTo>
                      <a:pt x="230" y="816"/>
                      <a:pt x="230" y="816"/>
                      <a:pt x="229" y="816"/>
                    </a:cubicBezTo>
                    <a:cubicBezTo>
                      <a:pt x="228" y="817"/>
                      <a:pt x="227" y="817"/>
                      <a:pt x="226" y="817"/>
                    </a:cubicBezTo>
                    <a:cubicBezTo>
                      <a:pt x="225" y="817"/>
                      <a:pt x="225" y="817"/>
                      <a:pt x="225" y="817"/>
                    </a:cubicBezTo>
                    <a:cubicBezTo>
                      <a:pt x="225" y="817"/>
                      <a:pt x="225" y="817"/>
                      <a:pt x="225" y="817"/>
                    </a:cubicBezTo>
                    <a:cubicBezTo>
                      <a:pt x="224" y="817"/>
                      <a:pt x="223" y="818"/>
                      <a:pt x="222" y="818"/>
                    </a:cubicBezTo>
                    <a:cubicBezTo>
                      <a:pt x="222" y="818"/>
                      <a:pt x="221" y="817"/>
                      <a:pt x="221" y="817"/>
                    </a:cubicBezTo>
                    <a:cubicBezTo>
                      <a:pt x="221" y="817"/>
                      <a:pt x="221" y="817"/>
                      <a:pt x="221" y="817"/>
                    </a:cubicBezTo>
                    <a:cubicBezTo>
                      <a:pt x="221" y="817"/>
                      <a:pt x="221" y="817"/>
                      <a:pt x="221" y="817"/>
                    </a:cubicBezTo>
                    <a:cubicBezTo>
                      <a:pt x="220" y="816"/>
                      <a:pt x="219" y="815"/>
                      <a:pt x="219" y="813"/>
                    </a:cubicBezTo>
                    <a:cubicBezTo>
                      <a:pt x="219" y="810"/>
                      <a:pt x="219" y="810"/>
                      <a:pt x="219" y="810"/>
                    </a:cubicBezTo>
                    <a:cubicBezTo>
                      <a:pt x="217" y="813"/>
                      <a:pt x="217" y="813"/>
                      <a:pt x="217" y="813"/>
                    </a:cubicBezTo>
                    <a:cubicBezTo>
                      <a:pt x="216" y="814"/>
                      <a:pt x="216" y="815"/>
                      <a:pt x="215" y="815"/>
                    </a:cubicBezTo>
                    <a:cubicBezTo>
                      <a:pt x="215" y="815"/>
                      <a:pt x="215" y="815"/>
                      <a:pt x="215" y="815"/>
                    </a:cubicBezTo>
                    <a:cubicBezTo>
                      <a:pt x="215" y="815"/>
                      <a:pt x="215" y="815"/>
                      <a:pt x="215" y="815"/>
                    </a:cubicBezTo>
                    <a:cubicBezTo>
                      <a:pt x="214" y="815"/>
                      <a:pt x="214" y="815"/>
                      <a:pt x="214" y="815"/>
                    </a:cubicBezTo>
                    <a:cubicBezTo>
                      <a:pt x="214" y="815"/>
                      <a:pt x="213" y="815"/>
                      <a:pt x="213" y="815"/>
                    </a:cubicBezTo>
                    <a:cubicBezTo>
                      <a:pt x="213" y="815"/>
                      <a:pt x="213" y="815"/>
                      <a:pt x="213" y="815"/>
                    </a:cubicBezTo>
                    <a:cubicBezTo>
                      <a:pt x="208" y="815"/>
                      <a:pt x="208" y="815"/>
                      <a:pt x="208" y="815"/>
                    </a:cubicBezTo>
                    <a:cubicBezTo>
                      <a:pt x="211" y="817"/>
                      <a:pt x="211" y="817"/>
                      <a:pt x="211" y="817"/>
                    </a:cubicBezTo>
                    <a:cubicBezTo>
                      <a:pt x="213" y="819"/>
                      <a:pt x="213" y="819"/>
                      <a:pt x="214" y="819"/>
                    </a:cubicBezTo>
                    <a:cubicBezTo>
                      <a:pt x="214" y="819"/>
                      <a:pt x="214" y="819"/>
                      <a:pt x="214" y="819"/>
                    </a:cubicBezTo>
                    <a:cubicBezTo>
                      <a:pt x="215" y="820"/>
                      <a:pt x="215" y="821"/>
                      <a:pt x="214" y="824"/>
                    </a:cubicBezTo>
                    <a:cubicBezTo>
                      <a:pt x="214" y="826"/>
                      <a:pt x="212" y="828"/>
                      <a:pt x="210" y="829"/>
                    </a:cubicBezTo>
                    <a:cubicBezTo>
                      <a:pt x="209" y="829"/>
                      <a:pt x="207" y="830"/>
                      <a:pt x="206" y="831"/>
                    </a:cubicBezTo>
                    <a:cubicBezTo>
                      <a:pt x="203" y="831"/>
                      <a:pt x="203" y="831"/>
                      <a:pt x="203" y="831"/>
                    </a:cubicBezTo>
                    <a:cubicBezTo>
                      <a:pt x="202" y="831"/>
                      <a:pt x="202" y="832"/>
                      <a:pt x="202" y="833"/>
                    </a:cubicBezTo>
                    <a:cubicBezTo>
                      <a:pt x="202" y="834"/>
                      <a:pt x="202" y="834"/>
                      <a:pt x="202" y="834"/>
                    </a:cubicBezTo>
                    <a:cubicBezTo>
                      <a:pt x="203" y="834"/>
                      <a:pt x="203" y="834"/>
                      <a:pt x="203" y="834"/>
                    </a:cubicBezTo>
                    <a:cubicBezTo>
                      <a:pt x="203" y="834"/>
                      <a:pt x="203" y="834"/>
                      <a:pt x="203" y="834"/>
                    </a:cubicBezTo>
                    <a:cubicBezTo>
                      <a:pt x="204" y="834"/>
                      <a:pt x="205" y="835"/>
                      <a:pt x="205" y="837"/>
                    </a:cubicBezTo>
                    <a:cubicBezTo>
                      <a:pt x="205" y="837"/>
                      <a:pt x="205" y="838"/>
                      <a:pt x="205" y="838"/>
                    </a:cubicBezTo>
                    <a:cubicBezTo>
                      <a:pt x="205" y="838"/>
                      <a:pt x="204" y="838"/>
                      <a:pt x="204" y="838"/>
                    </a:cubicBezTo>
                    <a:cubicBezTo>
                      <a:pt x="204" y="838"/>
                      <a:pt x="204" y="838"/>
                      <a:pt x="204" y="838"/>
                    </a:cubicBezTo>
                    <a:cubicBezTo>
                      <a:pt x="203" y="838"/>
                      <a:pt x="203" y="838"/>
                      <a:pt x="203" y="838"/>
                    </a:cubicBezTo>
                    <a:cubicBezTo>
                      <a:pt x="200" y="838"/>
                      <a:pt x="200" y="838"/>
                      <a:pt x="200" y="838"/>
                    </a:cubicBezTo>
                    <a:cubicBezTo>
                      <a:pt x="200" y="838"/>
                      <a:pt x="200" y="838"/>
                      <a:pt x="200" y="838"/>
                    </a:cubicBezTo>
                    <a:cubicBezTo>
                      <a:pt x="200" y="839"/>
                      <a:pt x="199" y="839"/>
                      <a:pt x="199" y="839"/>
                    </a:cubicBezTo>
                    <a:cubicBezTo>
                      <a:pt x="197" y="840"/>
                      <a:pt x="197" y="840"/>
                      <a:pt x="197" y="840"/>
                    </a:cubicBezTo>
                    <a:cubicBezTo>
                      <a:pt x="199" y="841"/>
                      <a:pt x="199" y="841"/>
                      <a:pt x="199" y="841"/>
                    </a:cubicBezTo>
                    <a:cubicBezTo>
                      <a:pt x="200" y="842"/>
                      <a:pt x="201" y="842"/>
                      <a:pt x="202" y="842"/>
                    </a:cubicBezTo>
                    <a:cubicBezTo>
                      <a:pt x="204" y="843"/>
                      <a:pt x="206" y="844"/>
                      <a:pt x="207" y="844"/>
                    </a:cubicBezTo>
                    <a:cubicBezTo>
                      <a:pt x="207" y="845"/>
                      <a:pt x="208" y="845"/>
                      <a:pt x="208" y="846"/>
                    </a:cubicBezTo>
                    <a:cubicBezTo>
                      <a:pt x="209" y="847"/>
                      <a:pt x="209" y="847"/>
                      <a:pt x="210" y="848"/>
                    </a:cubicBezTo>
                    <a:cubicBezTo>
                      <a:pt x="211" y="849"/>
                      <a:pt x="212" y="849"/>
                      <a:pt x="212" y="851"/>
                    </a:cubicBezTo>
                    <a:cubicBezTo>
                      <a:pt x="212" y="852"/>
                      <a:pt x="211" y="854"/>
                      <a:pt x="210" y="856"/>
                    </a:cubicBezTo>
                    <a:cubicBezTo>
                      <a:pt x="210" y="856"/>
                      <a:pt x="210" y="856"/>
                      <a:pt x="210" y="856"/>
                    </a:cubicBezTo>
                    <a:cubicBezTo>
                      <a:pt x="210" y="856"/>
                      <a:pt x="210" y="856"/>
                      <a:pt x="210" y="856"/>
                    </a:cubicBezTo>
                    <a:cubicBezTo>
                      <a:pt x="210" y="858"/>
                      <a:pt x="208" y="861"/>
                      <a:pt x="206" y="861"/>
                    </a:cubicBezTo>
                    <a:cubicBezTo>
                      <a:pt x="202" y="866"/>
                      <a:pt x="202" y="866"/>
                      <a:pt x="202" y="866"/>
                    </a:cubicBezTo>
                    <a:cubicBezTo>
                      <a:pt x="202" y="866"/>
                      <a:pt x="202" y="866"/>
                      <a:pt x="202" y="866"/>
                    </a:cubicBezTo>
                    <a:cubicBezTo>
                      <a:pt x="202" y="866"/>
                      <a:pt x="201" y="867"/>
                      <a:pt x="201" y="868"/>
                    </a:cubicBezTo>
                    <a:cubicBezTo>
                      <a:pt x="201" y="869"/>
                      <a:pt x="200" y="870"/>
                      <a:pt x="200" y="871"/>
                    </a:cubicBezTo>
                    <a:cubicBezTo>
                      <a:pt x="199" y="871"/>
                      <a:pt x="199" y="871"/>
                      <a:pt x="199" y="871"/>
                    </a:cubicBezTo>
                    <a:cubicBezTo>
                      <a:pt x="199" y="871"/>
                      <a:pt x="199" y="871"/>
                      <a:pt x="199" y="871"/>
                    </a:cubicBezTo>
                    <a:cubicBezTo>
                      <a:pt x="199" y="873"/>
                      <a:pt x="198" y="874"/>
                      <a:pt x="197" y="875"/>
                    </a:cubicBezTo>
                    <a:cubicBezTo>
                      <a:pt x="195" y="876"/>
                      <a:pt x="193" y="877"/>
                      <a:pt x="191" y="877"/>
                    </a:cubicBezTo>
                    <a:cubicBezTo>
                      <a:pt x="189" y="877"/>
                      <a:pt x="187" y="878"/>
                      <a:pt x="185" y="879"/>
                    </a:cubicBezTo>
                    <a:cubicBezTo>
                      <a:pt x="185" y="879"/>
                      <a:pt x="185" y="879"/>
                      <a:pt x="185" y="879"/>
                    </a:cubicBezTo>
                    <a:cubicBezTo>
                      <a:pt x="185" y="879"/>
                      <a:pt x="185" y="879"/>
                      <a:pt x="185" y="879"/>
                    </a:cubicBezTo>
                    <a:cubicBezTo>
                      <a:pt x="184" y="880"/>
                      <a:pt x="182" y="881"/>
                      <a:pt x="181" y="881"/>
                    </a:cubicBezTo>
                    <a:cubicBezTo>
                      <a:pt x="179" y="882"/>
                      <a:pt x="177" y="883"/>
                      <a:pt x="176" y="884"/>
                    </a:cubicBezTo>
                    <a:cubicBezTo>
                      <a:pt x="175" y="885"/>
                      <a:pt x="173" y="886"/>
                      <a:pt x="170" y="886"/>
                    </a:cubicBezTo>
                    <a:cubicBezTo>
                      <a:pt x="168" y="886"/>
                      <a:pt x="166" y="887"/>
                      <a:pt x="165" y="888"/>
                    </a:cubicBezTo>
                    <a:cubicBezTo>
                      <a:pt x="164" y="888"/>
                      <a:pt x="163" y="889"/>
                      <a:pt x="161" y="890"/>
                    </a:cubicBezTo>
                    <a:cubicBezTo>
                      <a:pt x="161" y="890"/>
                      <a:pt x="160" y="890"/>
                      <a:pt x="159" y="890"/>
                    </a:cubicBezTo>
                    <a:cubicBezTo>
                      <a:pt x="158" y="891"/>
                      <a:pt x="155" y="892"/>
                      <a:pt x="152" y="893"/>
                    </a:cubicBezTo>
                    <a:cubicBezTo>
                      <a:pt x="151" y="894"/>
                      <a:pt x="149" y="894"/>
                      <a:pt x="147" y="895"/>
                    </a:cubicBezTo>
                    <a:cubicBezTo>
                      <a:pt x="146" y="895"/>
                      <a:pt x="144" y="896"/>
                      <a:pt x="143" y="896"/>
                    </a:cubicBezTo>
                    <a:cubicBezTo>
                      <a:pt x="143" y="896"/>
                      <a:pt x="143" y="896"/>
                      <a:pt x="143" y="896"/>
                    </a:cubicBezTo>
                    <a:cubicBezTo>
                      <a:pt x="140" y="897"/>
                      <a:pt x="136" y="898"/>
                      <a:pt x="134" y="898"/>
                    </a:cubicBezTo>
                    <a:cubicBezTo>
                      <a:pt x="133" y="897"/>
                      <a:pt x="131" y="897"/>
                      <a:pt x="130" y="897"/>
                    </a:cubicBezTo>
                    <a:cubicBezTo>
                      <a:pt x="129" y="897"/>
                      <a:pt x="128" y="897"/>
                      <a:pt x="127" y="896"/>
                    </a:cubicBezTo>
                    <a:cubicBezTo>
                      <a:pt x="127" y="896"/>
                      <a:pt x="127" y="896"/>
                      <a:pt x="127" y="896"/>
                    </a:cubicBezTo>
                    <a:cubicBezTo>
                      <a:pt x="126" y="896"/>
                      <a:pt x="126" y="896"/>
                      <a:pt x="126" y="896"/>
                    </a:cubicBezTo>
                    <a:cubicBezTo>
                      <a:pt x="125" y="896"/>
                      <a:pt x="121" y="894"/>
                      <a:pt x="118" y="893"/>
                    </a:cubicBezTo>
                    <a:cubicBezTo>
                      <a:pt x="117" y="893"/>
                      <a:pt x="116" y="892"/>
                      <a:pt x="114" y="891"/>
                    </a:cubicBezTo>
                    <a:cubicBezTo>
                      <a:pt x="112" y="890"/>
                      <a:pt x="109" y="888"/>
                      <a:pt x="107" y="887"/>
                    </a:cubicBezTo>
                    <a:cubicBezTo>
                      <a:pt x="106" y="886"/>
                      <a:pt x="105" y="885"/>
                      <a:pt x="104" y="884"/>
                    </a:cubicBezTo>
                    <a:cubicBezTo>
                      <a:pt x="101" y="882"/>
                      <a:pt x="99" y="880"/>
                      <a:pt x="99" y="879"/>
                    </a:cubicBezTo>
                    <a:cubicBezTo>
                      <a:pt x="99" y="879"/>
                      <a:pt x="99" y="879"/>
                      <a:pt x="99" y="879"/>
                    </a:cubicBezTo>
                    <a:cubicBezTo>
                      <a:pt x="98" y="878"/>
                      <a:pt x="98" y="878"/>
                      <a:pt x="98" y="878"/>
                    </a:cubicBezTo>
                    <a:cubicBezTo>
                      <a:pt x="92" y="874"/>
                      <a:pt x="92" y="874"/>
                      <a:pt x="92" y="874"/>
                    </a:cubicBezTo>
                    <a:cubicBezTo>
                      <a:pt x="91" y="873"/>
                      <a:pt x="91" y="872"/>
                      <a:pt x="90" y="871"/>
                    </a:cubicBezTo>
                    <a:cubicBezTo>
                      <a:pt x="89" y="870"/>
                      <a:pt x="88" y="869"/>
                      <a:pt x="87" y="868"/>
                    </a:cubicBezTo>
                    <a:cubicBezTo>
                      <a:pt x="86" y="867"/>
                      <a:pt x="84" y="864"/>
                      <a:pt x="82" y="863"/>
                    </a:cubicBezTo>
                    <a:cubicBezTo>
                      <a:pt x="82" y="863"/>
                      <a:pt x="82" y="863"/>
                      <a:pt x="82" y="863"/>
                    </a:cubicBezTo>
                    <a:cubicBezTo>
                      <a:pt x="82" y="862"/>
                      <a:pt x="81" y="861"/>
                      <a:pt x="81" y="861"/>
                    </a:cubicBezTo>
                    <a:cubicBezTo>
                      <a:pt x="80" y="859"/>
                      <a:pt x="78" y="858"/>
                      <a:pt x="78" y="856"/>
                    </a:cubicBezTo>
                    <a:cubicBezTo>
                      <a:pt x="77" y="853"/>
                      <a:pt x="75" y="851"/>
                      <a:pt x="73" y="850"/>
                    </a:cubicBezTo>
                    <a:cubicBezTo>
                      <a:pt x="73" y="850"/>
                      <a:pt x="73" y="849"/>
                      <a:pt x="72" y="849"/>
                    </a:cubicBezTo>
                    <a:cubicBezTo>
                      <a:pt x="71" y="848"/>
                      <a:pt x="70" y="846"/>
                      <a:pt x="69" y="845"/>
                    </a:cubicBezTo>
                    <a:cubicBezTo>
                      <a:pt x="68" y="843"/>
                      <a:pt x="65" y="840"/>
                      <a:pt x="63" y="839"/>
                    </a:cubicBezTo>
                    <a:cubicBezTo>
                      <a:pt x="62" y="839"/>
                      <a:pt x="62" y="839"/>
                      <a:pt x="62" y="839"/>
                    </a:cubicBezTo>
                    <a:cubicBezTo>
                      <a:pt x="59" y="835"/>
                      <a:pt x="56" y="833"/>
                      <a:pt x="54" y="832"/>
                    </a:cubicBezTo>
                    <a:cubicBezTo>
                      <a:pt x="54" y="831"/>
                      <a:pt x="52" y="830"/>
                      <a:pt x="51" y="829"/>
                    </a:cubicBezTo>
                    <a:cubicBezTo>
                      <a:pt x="50" y="828"/>
                      <a:pt x="49" y="826"/>
                      <a:pt x="48" y="826"/>
                    </a:cubicBezTo>
                    <a:cubicBezTo>
                      <a:pt x="46" y="824"/>
                      <a:pt x="44" y="821"/>
                      <a:pt x="42" y="818"/>
                    </a:cubicBezTo>
                    <a:cubicBezTo>
                      <a:pt x="41" y="817"/>
                      <a:pt x="41" y="816"/>
                      <a:pt x="40" y="815"/>
                    </a:cubicBezTo>
                    <a:cubicBezTo>
                      <a:pt x="39" y="814"/>
                      <a:pt x="38" y="812"/>
                      <a:pt x="36" y="811"/>
                    </a:cubicBezTo>
                    <a:cubicBezTo>
                      <a:pt x="35" y="809"/>
                      <a:pt x="35" y="807"/>
                      <a:pt x="35" y="805"/>
                    </a:cubicBezTo>
                    <a:cubicBezTo>
                      <a:pt x="35" y="805"/>
                      <a:pt x="35" y="805"/>
                      <a:pt x="35" y="805"/>
                    </a:cubicBezTo>
                    <a:cubicBezTo>
                      <a:pt x="34" y="805"/>
                      <a:pt x="34" y="805"/>
                      <a:pt x="34" y="805"/>
                    </a:cubicBezTo>
                    <a:cubicBezTo>
                      <a:pt x="34" y="804"/>
                      <a:pt x="34" y="802"/>
                      <a:pt x="34" y="801"/>
                    </a:cubicBezTo>
                    <a:cubicBezTo>
                      <a:pt x="34" y="801"/>
                      <a:pt x="34" y="801"/>
                      <a:pt x="34" y="801"/>
                    </a:cubicBezTo>
                    <a:cubicBezTo>
                      <a:pt x="34" y="800"/>
                      <a:pt x="34" y="800"/>
                      <a:pt x="34" y="800"/>
                    </a:cubicBezTo>
                    <a:cubicBezTo>
                      <a:pt x="34" y="799"/>
                      <a:pt x="35" y="798"/>
                      <a:pt x="35" y="796"/>
                    </a:cubicBezTo>
                    <a:cubicBezTo>
                      <a:pt x="36" y="795"/>
                      <a:pt x="37" y="795"/>
                      <a:pt x="39" y="795"/>
                    </a:cubicBezTo>
                    <a:cubicBezTo>
                      <a:pt x="40" y="795"/>
                      <a:pt x="41" y="795"/>
                      <a:pt x="41" y="796"/>
                    </a:cubicBezTo>
                    <a:cubicBezTo>
                      <a:pt x="41" y="796"/>
                      <a:pt x="41" y="796"/>
                      <a:pt x="41" y="796"/>
                    </a:cubicBezTo>
                    <a:cubicBezTo>
                      <a:pt x="41" y="797"/>
                      <a:pt x="41" y="797"/>
                      <a:pt x="41" y="797"/>
                    </a:cubicBezTo>
                    <a:cubicBezTo>
                      <a:pt x="41" y="797"/>
                      <a:pt x="42" y="798"/>
                      <a:pt x="43" y="799"/>
                    </a:cubicBezTo>
                    <a:cubicBezTo>
                      <a:pt x="45" y="799"/>
                      <a:pt x="46" y="799"/>
                      <a:pt x="47" y="800"/>
                    </a:cubicBezTo>
                    <a:cubicBezTo>
                      <a:pt x="47" y="801"/>
                      <a:pt x="48" y="802"/>
                      <a:pt x="48" y="803"/>
                    </a:cubicBezTo>
                    <a:cubicBezTo>
                      <a:pt x="48" y="803"/>
                      <a:pt x="48" y="804"/>
                      <a:pt x="48" y="804"/>
                    </a:cubicBezTo>
                    <a:cubicBezTo>
                      <a:pt x="48" y="805"/>
                      <a:pt x="48" y="805"/>
                      <a:pt x="48" y="805"/>
                    </a:cubicBezTo>
                    <a:cubicBezTo>
                      <a:pt x="48" y="805"/>
                      <a:pt x="49" y="805"/>
                      <a:pt x="49" y="805"/>
                    </a:cubicBezTo>
                    <a:cubicBezTo>
                      <a:pt x="50" y="805"/>
                      <a:pt x="51" y="805"/>
                      <a:pt x="52" y="806"/>
                    </a:cubicBezTo>
                    <a:cubicBezTo>
                      <a:pt x="52" y="806"/>
                      <a:pt x="52" y="806"/>
                      <a:pt x="52" y="806"/>
                    </a:cubicBezTo>
                    <a:cubicBezTo>
                      <a:pt x="53" y="806"/>
                      <a:pt x="53" y="806"/>
                      <a:pt x="53" y="806"/>
                    </a:cubicBezTo>
                    <a:cubicBezTo>
                      <a:pt x="54" y="806"/>
                      <a:pt x="55" y="806"/>
                      <a:pt x="56" y="805"/>
                    </a:cubicBezTo>
                    <a:cubicBezTo>
                      <a:pt x="57" y="804"/>
                      <a:pt x="58" y="804"/>
                      <a:pt x="59" y="803"/>
                    </a:cubicBezTo>
                    <a:cubicBezTo>
                      <a:pt x="59" y="803"/>
                      <a:pt x="59" y="803"/>
                      <a:pt x="59" y="803"/>
                    </a:cubicBezTo>
                    <a:cubicBezTo>
                      <a:pt x="59" y="804"/>
                      <a:pt x="60" y="804"/>
                      <a:pt x="60" y="804"/>
                    </a:cubicBezTo>
                    <a:cubicBezTo>
                      <a:pt x="61" y="804"/>
                      <a:pt x="62" y="804"/>
                      <a:pt x="62" y="803"/>
                    </a:cubicBezTo>
                    <a:cubicBezTo>
                      <a:pt x="62" y="803"/>
                      <a:pt x="62" y="803"/>
                      <a:pt x="62" y="803"/>
                    </a:cubicBezTo>
                    <a:cubicBezTo>
                      <a:pt x="63" y="803"/>
                      <a:pt x="64" y="803"/>
                      <a:pt x="65" y="802"/>
                    </a:cubicBezTo>
                    <a:cubicBezTo>
                      <a:pt x="65" y="802"/>
                      <a:pt x="65" y="802"/>
                      <a:pt x="65" y="802"/>
                    </a:cubicBezTo>
                    <a:cubicBezTo>
                      <a:pt x="65" y="801"/>
                      <a:pt x="65" y="801"/>
                      <a:pt x="65" y="801"/>
                    </a:cubicBezTo>
                    <a:cubicBezTo>
                      <a:pt x="65" y="801"/>
                      <a:pt x="65" y="801"/>
                      <a:pt x="66" y="801"/>
                    </a:cubicBezTo>
                    <a:cubicBezTo>
                      <a:pt x="66" y="801"/>
                      <a:pt x="67" y="802"/>
                      <a:pt x="67" y="802"/>
                    </a:cubicBezTo>
                    <a:cubicBezTo>
                      <a:pt x="68" y="803"/>
                      <a:pt x="69" y="803"/>
                      <a:pt x="71" y="803"/>
                    </a:cubicBezTo>
                    <a:cubicBezTo>
                      <a:pt x="71" y="803"/>
                      <a:pt x="71" y="803"/>
                      <a:pt x="71" y="803"/>
                    </a:cubicBezTo>
                    <a:cubicBezTo>
                      <a:pt x="72" y="803"/>
                      <a:pt x="73" y="802"/>
                      <a:pt x="74" y="802"/>
                    </a:cubicBezTo>
                    <a:cubicBezTo>
                      <a:pt x="74" y="801"/>
                      <a:pt x="74" y="801"/>
                      <a:pt x="74" y="801"/>
                    </a:cubicBezTo>
                    <a:cubicBezTo>
                      <a:pt x="74" y="801"/>
                      <a:pt x="74" y="801"/>
                      <a:pt x="74" y="801"/>
                    </a:cubicBezTo>
                    <a:cubicBezTo>
                      <a:pt x="75" y="801"/>
                      <a:pt x="76" y="801"/>
                      <a:pt x="76" y="800"/>
                    </a:cubicBezTo>
                    <a:cubicBezTo>
                      <a:pt x="76" y="800"/>
                      <a:pt x="76" y="800"/>
                      <a:pt x="76" y="800"/>
                    </a:cubicBezTo>
                    <a:cubicBezTo>
                      <a:pt x="76" y="799"/>
                      <a:pt x="76" y="799"/>
                      <a:pt x="76" y="799"/>
                    </a:cubicBezTo>
                    <a:cubicBezTo>
                      <a:pt x="77" y="799"/>
                      <a:pt x="78" y="798"/>
                      <a:pt x="78" y="798"/>
                    </a:cubicBezTo>
                    <a:cubicBezTo>
                      <a:pt x="79" y="798"/>
                      <a:pt x="79" y="798"/>
                      <a:pt x="79" y="799"/>
                    </a:cubicBezTo>
                    <a:cubicBezTo>
                      <a:pt x="79" y="799"/>
                      <a:pt x="80" y="799"/>
                      <a:pt x="81" y="799"/>
                    </a:cubicBezTo>
                    <a:cubicBezTo>
                      <a:pt x="81" y="799"/>
                      <a:pt x="82" y="799"/>
                      <a:pt x="83" y="799"/>
                    </a:cubicBezTo>
                    <a:cubicBezTo>
                      <a:pt x="83" y="799"/>
                      <a:pt x="83" y="799"/>
                      <a:pt x="83" y="799"/>
                    </a:cubicBezTo>
                    <a:cubicBezTo>
                      <a:pt x="83" y="799"/>
                      <a:pt x="84" y="798"/>
                      <a:pt x="84" y="798"/>
                    </a:cubicBezTo>
                    <a:cubicBezTo>
                      <a:pt x="85" y="798"/>
                      <a:pt x="86" y="798"/>
                      <a:pt x="86" y="798"/>
                    </a:cubicBezTo>
                    <a:cubicBezTo>
                      <a:pt x="86" y="798"/>
                      <a:pt x="86" y="798"/>
                      <a:pt x="86" y="798"/>
                    </a:cubicBezTo>
                    <a:cubicBezTo>
                      <a:pt x="92" y="795"/>
                      <a:pt x="92" y="795"/>
                      <a:pt x="92" y="795"/>
                    </a:cubicBezTo>
                    <a:cubicBezTo>
                      <a:pt x="92" y="795"/>
                      <a:pt x="92" y="795"/>
                      <a:pt x="92" y="795"/>
                    </a:cubicBezTo>
                    <a:cubicBezTo>
                      <a:pt x="92" y="794"/>
                      <a:pt x="95" y="793"/>
                      <a:pt x="97" y="793"/>
                    </a:cubicBezTo>
                    <a:cubicBezTo>
                      <a:pt x="97" y="793"/>
                      <a:pt x="97" y="793"/>
                      <a:pt x="97" y="793"/>
                    </a:cubicBezTo>
                    <a:cubicBezTo>
                      <a:pt x="97" y="794"/>
                      <a:pt x="98" y="794"/>
                      <a:pt x="100" y="794"/>
                    </a:cubicBezTo>
                    <a:cubicBezTo>
                      <a:pt x="100" y="794"/>
                      <a:pt x="100" y="794"/>
                      <a:pt x="100" y="794"/>
                    </a:cubicBezTo>
                    <a:cubicBezTo>
                      <a:pt x="101" y="794"/>
                      <a:pt x="101" y="794"/>
                      <a:pt x="101" y="794"/>
                    </a:cubicBezTo>
                    <a:cubicBezTo>
                      <a:pt x="101" y="793"/>
                      <a:pt x="102" y="792"/>
                      <a:pt x="104" y="791"/>
                    </a:cubicBezTo>
                    <a:cubicBezTo>
                      <a:pt x="104" y="791"/>
                      <a:pt x="104" y="791"/>
                      <a:pt x="104" y="791"/>
                    </a:cubicBezTo>
                    <a:cubicBezTo>
                      <a:pt x="104" y="791"/>
                      <a:pt x="104" y="791"/>
                      <a:pt x="104" y="791"/>
                    </a:cubicBezTo>
                    <a:cubicBezTo>
                      <a:pt x="105" y="790"/>
                      <a:pt x="105" y="790"/>
                      <a:pt x="106" y="789"/>
                    </a:cubicBezTo>
                    <a:cubicBezTo>
                      <a:pt x="106" y="789"/>
                      <a:pt x="106" y="788"/>
                      <a:pt x="106" y="788"/>
                    </a:cubicBezTo>
                    <a:cubicBezTo>
                      <a:pt x="107" y="788"/>
                      <a:pt x="107" y="788"/>
                      <a:pt x="107" y="788"/>
                    </a:cubicBezTo>
                    <a:cubicBezTo>
                      <a:pt x="107" y="788"/>
                      <a:pt x="107" y="788"/>
                      <a:pt x="107" y="788"/>
                    </a:cubicBezTo>
                    <a:cubicBezTo>
                      <a:pt x="107" y="787"/>
                      <a:pt x="108" y="786"/>
                      <a:pt x="109" y="784"/>
                    </a:cubicBezTo>
                    <a:cubicBezTo>
                      <a:pt x="110" y="783"/>
                      <a:pt x="112" y="781"/>
                      <a:pt x="113" y="780"/>
                    </a:cubicBezTo>
                    <a:cubicBezTo>
                      <a:pt x="113" y="780"/>
                      <a:pt x="113" y="780"/>
                      <a:pt x="113" y="780"/>
                    </a:cubicBezTo>
                    <a:cubicBezTo>
                      <a:pt x="113" y="780"/>
                      <a:pt x="113" y="780"/>
                      <a:pt x="113" y="780"/>
                    </a:cubicBezTo>
                    <a:cubicBezTo>
                      <a:pt x="114" y="778"/>
                      <a:pt x="115" y="777"/>
                      <a:pt x="117" y="777"/>
                    </a:cubicBezTo>
                    <a:cubicBezTo>
                      <a:pt x="118" y="776"/>
                      <a:pt x="120" y="775"/>
                      <a:pt x="121" y="773"/>
                    </a:cubicBezTo>
                    <a:cubicBezTo>
                      <a:pt x="121" y="773"/>
                      <a:pt x="122" y="772"/>
                      <a:pt x="122" y="769"/>
                    </a:cubicBezTo>
                    <a:cubicBezTo>
                      <a:pt x="122" y="769"/>
                      <a:pt x="122" y="769"/>
                      <a:pt x="122" y="769"/>
                    </a:cubicBezTo>
                    <a:cubicBezTo>
                      <a:pt x="121" y="769"/>
                      <a:pt x="121" y="769"/>
                      <a:pt x="121" y="769"/>
                    </a:cubicBezTo>
                    <a:cubicBezTo>
                      <a:pt x="121" y="767"/>
                      <a:pt x="120" y="766"/>
                      <a:pt x="119" y="766"/>
                    </a:cubicBezTo>
                    <a:cubicBezTo>
                      <a:pt x="119" y="766"/>
                      <a:pt x="119" y="766"/>
                      <a:pt x="119" y="766"/>
                    </a:cubicBezTo>
                    <a:cubicBezTo>
                      <a:pt x="118" y="766"/>
                      <a:pt x="118" y="766"/>
                      <a:pt x="118" y="766"/>
                    </a:cubicBezTo>
                    <a:cubicBezTo>
                      <a:pt x="118" y="766"/>
                      <a:pt x="118" y="766"/>
                      <a:pt x="118" y="766"/>
                    </a:cubicBezTo>
                    <a:cubicBezTo>
                      <a:pt x="118" y="766"/>
                      <a:pt x="117" y="766"/>
                      <a:pt x="117" y="767"/>
                    </a:cubicBezTo>
                    <a:cubicBezTo>
                      <a:pt x="116" y="767"/>
                      <a:pt x="116" y="768"/>
                      <a:pt x="116" y="768"/>
                    </a:cubicBezTo>
                    <a:cubicBezTo>
                      <a:pt x="116" y="768"/>
                      <a:pt x="116" y="768"/>
                      <a:pt x="116" y="768"/>
                    </a:cubicBezTo>
                    <a:cubicBezTo>
                      <a:pt x="115" y="769"/>
                      <a:pt x="114" y="771"/>
                      <a:pt x="114" y="772"/>
                    </a:cubicBezTo>
                    <a:cubicBezTo>
                      <a:pt x="114" y="773"/>
                      <a:pt x="113" y="774"/>
                      <a:pt x="112" y="774"/>
                    </a:cubicBezTo>
                    <a:cubicBezTo>
                      <a:pt x="111" y="774"/>
                      <a:pt x="110" y="774"/>
                      <a:pt x="110" y="773"/>
                    </a:cubicBezTo>
                    <a:cubicBezTo>
                      <a:pt x="109" y="773"/>
                      <a:pt x="108" y="773"/>
                      <a:pt x="108" y="773"/>
                    </a:cubicBezTo>
                    <a:cubicBezTo>
                      <a:pt x="107" y="773"/>
                      <a:pt x="107" y="773"/>
                      <a:pt x="107" y="773"/>
                    </a:cubicBezTo>
                    <a:cubicBezTo>
                      <a:pt x="103" y="773"/>
                      <a:pt x="103" y="773"/>
                      <a:pt x="103" y="773"/>
                    </a:cubicBezTo>
                    <a:cubicBezTo>
                      <a:pt x="102" y="773"/>
                      <a:pt x="100" y="774"/>
                      <a:pt x="99" y="774"/>
                    </a:cubicBezTo>
                    <a:cubicBezTo>
                      <a:pt x="99" y="774"/>
                      <a:pt x="99" y="774"/>
                      <a:pt x="99" y="774"/>
                    </a:cubicBezTo>
                    <a:cubicBezTo>
                      <a:pt x="99" y="774"/>
                      <a:pt x="99" y="775"/>
                      <a:pt x="98" y="775"/>
                    </a:cubicBezTo>
                    <a:cubicBezTo>
                      <a:pt x="97" y="775"/>
                      <a:pt x="96" y="775"/>
                      <a:pt x="95" y="775"/>
                    </a:cubicBezTo>
                    <a:cubicBezTo>
                      <a:pt x="91" y="776"/>
                      <a:pt x="89" y="776"/>
                      <a:pt x="89" y="776"/>
                    </a:cubicBezTo>
                    <a:cubicBezTo>
                      <a:pt x="88" y="776"/>
                      <a:pt x="87" y="777"/>
                      <a:pt x="86" y="777"/>
                    </a:cubicBezTo>
                    <a:cubicBezTo>
                      <a:pt x="85" y="778"/>
                      <a:pt x="84" y="778"/>
                      <a:pt x="83" y="778"/>
                    </a:cubicBezTo>
                    <a:cubicBezTo>
                      <a:pt x="82" y="778"/>
                      <a:pt x="82" y="778"/>
                      <a:pt x="82" y="778"/>
                    </a:cubicBezTo>
                    <a:cubicBezTo>
                      <a:pt x="82" y="779"/>
                      <a:pt x="82" y="779"/>
                      <a:pt x="82" y="779"/>
                    </a:cubicBezTo>
                    <a:cubicBezTo>
                      <a:pt x="81" y="779"/>
                      <a:pt x="80" y="780"/>
                      <a:pt x="78" y="781"/>
                    </a:cubicBezTo>
                    <a:cubicBezTo>
                      <a:pt x="77" y="782"/>
                      <a:pt x="74" y="782"/>
                      <a:pt x="72" y="782"/>
                    </a:cubicBezTo>
                    <a:cubicBezTo>
                      <a:pt x="69" y="781"/>
                      <a:pt x="66" y="780"/>
                      <a:pt x="64" y="779"/>
                    </a:cubicBezTo>
                    <a:cubicBezTo>
                      <a:pt x="61" y="778"/>
                      <a:pt x="59" y="777"/>
                      <a:pt x="58" y="777"/>
                    </a:cubicBezTo>
                    <a:cubicBezTo>
                      <a:pt x="57" y="776"/>
                      <a:pt x="57" y="776"/>
                      <a:pt x="57" y="776"/>
                    </a:cubicBezTo>
                    <a:cubicBezTo>
                      <a:pt x="57" y="776"/>
                      <a:pt x="57" y="776"/>
                      <a:pt x="57" y="776"/>
                    </a:cubicBezTo>
                    <a:cubicBezTo>
                      <a:pt x="55" y="776"/>
                      <a:pt x="53" y="775"/>
                      <a:pt x="51" y="775"/>
                    </a:cubicBezTo>
                    <a:cubicBezTo>
                      <a:pt x="51" y="775"/>
                      <a:pt x="50" y="774"/>
                      <a:pt x="49" y="774"/>
                    </a:cubicBezTo>
                    <a:cubicBezTo>
                      <a:pt x="48" y="773"/>
                      <a:pt x="46" y="773"/>
                      <a:pt x="46" y="772"/>
                    </a:cubicBezTo>
                    <a:cubicBezTo>
                      <a:pt x="45" y="771"/>
                      <a:pt x="43" y="770"/>
                      <a:pt x="42" y="770"/>
                    </a:cubicBezTo>
                    <a:cubicBezTo>
                      <a:pt x="42" y="770"/>
                      <a:pt x="42" y="770"/>
                      <a:pt x="42" y="770"/>
                    </a:cubicBezTo>
                    <a:cubicBezTo>
                      <a:pt x="42" y="770"/>
                      <a:pt x="42" y="770"/>
                      <a:pt x="42" y="770"/>
                    </a:cubicBezTo>
                    <a:cubicBezTo>
                      <a:pt x="42" y="769"/>
                      <a:pt x="42" y="769"/>
                      <a:pt x="42" y="769"/>
                    </a:cubicBezTo>
                    <a:cubicBezTo>
                      <a:pt x="42" y="769"/>
                      <a:pt x="41" y="768"/>
                      <a:pt x="37" y="766"/>
                    </a:cubicBezTo>
                    <a:cubicBezTo>
                      <a:pt x="35" y="764"/>
                      <a:pt x="31" y="762"/>
                      <a:pt x="29" y="761"/>
                    </a:cubicBezTo>
                    <a:cubicBezTo>
                      <a:pt x="27" y="759"/>
                      <a:pt x="25" y="758"/>
                      <a:pt x="24" y="756"/>
                    </a:cubicBezTo>
                    <a:cubicBezTo>
                      <a:pt x="24" y="756"/>
                      <a:pt x="24" y="756"/>
                      <a:pt x="24" y="756"/>
                    </a:cubicBezTo>
                    <a:cubicBezTo>
                      <a:pt x="24" y="756"/>
                      <a:pt x="24" y="756"/>
                      <a:pt x="24" y="756"/>
                    </a:cubicBezTo>
                    <a:cubicBezTo>
                      <a:pt x="23" y="755"/>
                      <a:pt x="22" y="754"/>
                      <a:pt x="21" y="752"/>
                    </a:cubicBezTo>
                    <a:cubicBezTo>
                      <a:pt x="20" y="750"/>
                      <a:pt x="20" y="749"/>
                      <a:pt x="20" y="749"/>
                    </a:cubicBezTo>
                    <a:cubicBezTo>
                      <a:pt x="21" y="748"/>
                      <a:pt x="21" y="748"/>
                      <a:pt x="21" y="748"/>
                    </a:cubicBezTo>
                    <a:cubicBezTo>
                      <a:pt x="21" y="747"/>
                      <a:pt x="21" y="747"/>
                      <a:pt x="21" y="747"/>
                    </a:cubicBezTo>
                    <a:cubicBezTo>
                      <a:pt x="20" y="747"/>
                      <a:pt x="20" y="746"/>
                      <a:pt x="20" y="746"/>
                    </a:cubicBezTo>
                    <a:cubicBezTo>
                      <a:pt x="19" y="746"/>
                      <a:pt x="19" y="745"/>
                      <a:pt x="19" y="745"/>
                    </a:cubicBezTo>
                    <a:cubicBezTo>
                      <a:pt x="18" y="744"/>
                      <a:pt x="18" y="744"/>
                      <a:pt x="17" y="744"/>
                    </a:cubicBezTo>
                    <a:cubicBezTo>
                      <a:pt x="17" y="744"/>
                      <a:pt x="17" y="744"/>
                      <a:pt x="17" y="744"/>
                    </a:cubicBezTo>
                    <a:cubicBezTo>
                      <a:pt x="17" y="744"/>
                      <a:pt x="17" y="744"/>
                      <a:pt x="17" y="744"/>
                    </a:cubicBezTo>
                    <a:cubicBezTo>
                      <a:pt x="17" y="743"/>
                      <a:pt x="16" y="742"/>
                      <a:pt x="15" y="742"/>
                    </a:cubicBezTo>
                    <a:cubicBezTo>
                      <a:pt x="15" y="742"/>
                      <a:pt x="15" y="742"/>
                      <a:pt x="15" y="742"/>
                    </a:cubicBezTo>
                    <a:cubicBezTo>
                      <a:pt x="15" y="742"/>
                      <a:pt x="15" y="742"/>
                      <a:pt x="15" y="742"/>
                    </a:cubicBezTo>
                    <a:cubicBezTo>
                      <a:pt x="15" y="742"/>
                      <a:pt x="15" y="741"/>
                      <a:pt x="15" y="741"/>
                    </a:cubicBezTo>
                    <a:cubicBezTo>
                      <a:pt x="15" y="740"/>
                      <a:pt x="14" y="740"/>
                      <a:pt x="14" y="740"/>
                    </a:cubicBezTo>
                    <a:cubicBezTo>
                      <a:pt x="14" y="739"/>
                      <a:pt x="14" y="739"/>
                      <a:pt x="14" y="739"/>
                    </a:cubicBezTo>
                    <a:cubicBezTo>
                      <a:pt x="14" y="739"/>
                      <a:pt x="14" y="739"/>
                      <a:pt x="14" y="739"/>
                    </a:cubicBezTo>
                    <a:cubicBezTo>
                      <a:pt x="14" y="739"/>
                      <a:pt x="14" y="738"/>
                      <a:pt x="14" y="738"/>
                    </a:cubicBezTo>
                    <a:cubicBezTo>
                      <a:pt x="14" y="738"/>
                      <a:pt x="14" y="737"/>
                      <a:pt x="14" y="737"/>
                    </a:cubicBezTo>
                    <a:cubicBezTo>
                      <a:pt x="14" y="737"/>
                      <a:pt x="14" y="737"/>
                      <a:pt x="14" y="737"/>
                    </a:cubicBezTo>
                    <a:cubicBezTo>
                      <a:pt x="14" y="736"/>
                      <a:pt x="14" y="736"/>
                      <a:pt x="14" y="736"/>
                    </a:cubicBezTo>
                    <a:cubicBezTo>
                      <a:pt x="14" y="735"/>
                      <a:pt x="14" y="734"/>
                      <a:pt x="13" y="734"/>
                    </a:cubicBezTo>
                    <a:cubicBezTo>
                      <a:pt x="13" y="734"/>
                      <a:pt x="13" y="734"/>
                      <a:pt x="13" y="734"/>
                    </a:cubicBezTo>
                    <a:cubicBezTo>
                      <a:pt x="13" y="733"/>
                      <a:pt x="13" y="732"/>
                      <a:pt x="14" y="731"/>
                    </a:cubicBezTo>
                    <a:cubicBezTo>
                      <a:pt x="15" y="730"/>
                      <a:pt x="18" y="728"/>
                      <a:pt x="19" y="727"/>
                    </a:cubicBezTo>
                    <a:cubicBezTo>
                      <a:pt x="22" y="727"/>
                      <a:pt x="25" y="725"/>
                      <a:pt x="26" y="724"/>
                    </a:cubicBezTo>
                    <a:cubicBezTo>
                      <a:pt x="26" y="724"/>
                      <a:pt x="27" y="723"/>
                      <a:pt x="28" y="723"/>
                    </a:cubicBezTo>
                    <a:cubicBezTo>
                      <a:pt x="28" y="722"/>
                      <a:pt x="29" y="722"/>
                      <a:pt x="29" y="722"/>
                    </a:cubicBezTo>
                    <a:cubicBezTo>
                      <a:pt x="33" y="719"/>
                      <a:pt x="33" y="719"/>
                      <a:pt x="33" y="719"/>
                    </a:cubicBezTo>
                    <a:cubicBezTo>
                      <a:pt x="27" y="720"/>
                      <a:pt x="27" y="720"/>
                      <a:pt x="27" y="720"/>
                    </a:cubicBezTo>
                    <a:cubicBezTo>
                      <a:pt x="26" y="720"/>
                      <a:pt x="25" y="721"/>
                      <a:pt x="24" y="721"/>
                    </a:cubicBezTo>
                    <a:cubicBezTo>
                      <a:pt x="23" y="722"/>
                      <a:pt x="22" y="723"/>
                      <a:pt x="21" y="723"/>
                    </a:cubicBezTo>
                    <a:cubicBezTo>
                      <a:pt x="21" y="723"/>
                      <a:pt x="20" y="723"/>
                      <a:pt x="19" y="724"/>
                    </a:cubicBezTo>
                    <a:cubicBezTo>
                      <a:pt x="19" y="724"/>
                      <a:pt x="18" y="724"/>
                      <a:pt x="18" y="724"/>
                    </a:cubicBezTo>
                    <a:cubicBezTo>
                      <a:pt x="18" y="724"/>
                      <a:pt x="18" y="724"/>
                      <a:pt x="18" y="724"/>
                    </a:cubicBezTo>
                    <a:cubicBezTo>
                      <a:pt x="17" y="724"/>
                      <a:pt x="17" y="724"/>
                      <a:pt x="17" y="724"/>
                    </a:cubicBezTo>
                    <a:cubicBezTo>
                      <a:pt x="17" y="725"/>
                      <a:pt x="16" y="725"/>
                      <a:pt x="16" y="725"/>
                    </a:cubicBezTo>
                    <a:cubicBezTo>
                      <a:pt x="15" y="726"/>
                      <a:pt x="13" y="727"/>
                      <a:pt x="12" y="728"/>
                    </a:cubicBezTo>
                    <a:cubicBezTo>
                      <a:pt x="9" y="731"/>
                      <a:pt x="9" y="731"/>
                      <a:pt x="9" y="731"/>
                    </a:cubicBezTo>
                    <a:cubicBezTo>
                      <a:pt x="9" y="731"/>
                      <a:pt x="9" y="731"/>
                      <a:pt x="9" y="731"/>
                    </a:cubicBezTo>
                    <a:cubicBezTo>
                      <a:pt x="9" y="731"/>
                      <a:pt x="9" y="732"/>
                      <a:pt x="8" y="732"/>
                    </a:cubicBezTo>
                    <a:cubicBezTo>
                      <a:pt x="8" y="732"/>
                      <a:pt x="8" y="732"/>
                      <a:pt x="7" y="732"/>
                    </a:cubicBezTo>
                    <a:cubicBezTo>
                      <a:pt x="7" y="732"/>
                      <a:pt x="7" y="732"/>
                      <a:pt x="6" y="732"/>
                    </a:cubicBezTo>
                    <a:cubicBezTo>
                      <a:pt x="6" y="732"/>
                      <a:pt x="6" y="732"/>
                      <a:pt x="6" y="732"/>
                    </a:cubicBezTo>
                    <a:cubicBezTo>
                      <a:pt x="6" y="732"/>
                      <a:pt x="6" y="732"/>
                      <a:pt x="6" y="732"/>
                    </a:cubicBezTo>
                    <a:cubicBezTo>
                      <a:pt x="4" y="732"/>
                      <a:pt x="2" y="730"/>
                      <a:pt x="2" y="730"/>
                    </a:cubicBezTo>
                    <a:cubicBezTo>
                      <a:pt x="1" y="728"/>
                      <a:pt x="0" y="727"/>
                      <a:pt x="0" y="727"/>
                    </a:cubicBezTo>
                    <a:cubicBezTo>
                      <a:pt x="0" y="727"/>
                      <a:pt x="0" y="727"/>
                      <a:pt x="0" y="727"/>
                    </a:cubicBezTo>
                    <a:cubicBezTo>
                      <a:pt x="2" y="722"/>
                      <a:pt x="2" y="722"/>
                      <a:pt x="2" y="722"/>
                    </a:cubicBezTo>
                    <a:cubicBezTo>
                      <a:pt x="3" y="720"/>
                      <a:pt x="3" y="720"/>
                      <a:pt x="3" y="720"/>
                    </a:cubicBezTo>
                    <a:cubicBezTo>
                      <a:pt x="4" y="718"/>
                      <a:pt x="6" y="716"/>
                      <a:pt x="7" y="715"/>
                    </a:cubicBezTo>
                    <a:cubicBezTo>
                      <a:pt x="7" y="715"/>
                      <a:pt x="7" y="715"/>
                      <a:pt x="7" y="715"/>
                    </a:cubicBezTo>
                    <a:cubicBezTo>
                      <a:pt x="7" y="715"/>
                      <a:pt x="7" y="715"/>
                      <a:pt x="7" y="715"/>
                    </a:cubicBezTo>
                    <a:cubicBezTo>
                      <a:pt x="8" y="714"/>
                      <a:pt x="11" y="713"/>
                      <a:pt x="13" y="712"/>
                    </a:cubicBezTo>
                    <a:cubicBezTo>
                      <a:pt x="15" y="711"/>
                      <a:pt x="18" y="711"/>
                      <a:pt x="21" y="711"/>
                    </a:cubicBezTo>
                    <a:cubicBezTo>
                      <a:pt x="29" y="711"/>
                      <a:pt x="29" y="711"/>
                      <a:pt x="29" y="711"/>
                    </a:cubicBezTo>
                    <a:cubicBezTo>
                      <a:pt x="30" y="711"/>
                      <a:pt x="30" y="711"/>
                      <a:pt x="31" y="711"/>
                    </a:cubicBezTo>
                    <a:cubicBezTo>
                      <a:pt x="32" y="711"/>
                      <a:pt x="34" y="711"/>
                      <a:pt x="34" y="710"/>
                    </a:cubicBezTo>
                    <a:cubicBezTo>
                      <a:pt x="34" y="709"/>
                      <a:pt x="34" y="709"/>
                      <a:pt x="34" y="709"/>
                    </a:cubicBezTo>
                    <a:cubicBezTo>
                      <a:pt x="34" y="703"/>
                      <a:pt x="34" y="703"/>
                      <a:pt x="34" y="703"/>
                    </a:cubicBezTo>
                    <a:cubicBezTo>
                      <a:pt x="34" y="701"/>
                      <a:pt x="35" y="697"/>
                      <a:pt x="36" y="695"/>
                    </a:cubicBezTo>
                    <a:cubicBezTo>
                      <a:pt x="37" y="694"/>
                      <a:pt x="38" y="693"/>
                      <a:pt x="38" y="693"/>
                    </a:cubicBezTo>
                    <a:cubicBezTo>
                      <a:pt x="39" y="693"/>
                      <a:pt x="39" y="693"/>
                      <a:pt x="40" y="694"/>
                    </a:cubicBezTo>
                    <a:cubicBezTo>
                      <a:pt x="40" y="695"/>
                      <a:pt x="41" y="695"/>
                      <a:pt x="42" y="695"/>
                    </a:cubicBezTo>
                    <a:cubicBezTo>
                      <a:pt x="42" y="695"/>
                      <a:pt x="43" y="695"/>
                      <a:pt x="43" y="695"/>
                    </a:cubicBezTo>
                    <a:cubicBezTo>
                      <a:pt x="44" y="694"/>
                      <a:pt x="45" y="694"/>
                      <a:pt x="46" y="694"/>
                    </a:cubicBezTo>
                    <a:cubicBezTo>
                      <a:pt x="46" y="694"/>
                      <a:pt x="47" y="694"/>
                      <a:pt x="48" y="695"/>
                    </a:cubicBezTo>
                    <a:cubicBezTo>
                      <a:pt x="48" y="695"/>
                      <a:pt x="49" y="696"/>
                      <a:pt x="50" y="696"/>
                    </a:cubicBezTo>
                    <a:cubicBezTo>
                      <a:pt x="51" y="696"/>
                      <a:pt x="51" y="696"/>
                      <a:pt x="51" y="696"/>
                    </a:cubicBezTo>
                    <a:cubicBezTo>
                      <a:pt x="51" y="695"/>
                      <a:pt x="51" y="695"/>
                      <a:pt x="51" y="695"/>
                    </a:cubicBezTo>
                    <a:cubicBezTo>
                      <a:pt x="52" y="695"/>
                      <a:pt x="52" y="695"/>
                      <a:pt x="52" y="695"/>
                    </a:cubicBezTo>
                    <a:cubicBezTo>
                      <a:pt x="54" y="695"/>
                      <a:pt x="55" y="696"/>
                      <a:pt x="56" y="697"/>
                    </a:cubicBezTo>
                    <a:cubicBezTo>
                      <a:pt x="56" y="697"/>
                      <a:pt x="56" y="697"/>
                      <a:pt x="56" y="697"/>
                    </a:cubicBezTo>
                    <a:cubicBezTo>
                      <a:pt x="56" y="697"/>
                      <a:pt x="56" y="697"/>
                      <a:pt x="56" y="697"/>
                    </a:cubicBezTo>
                    <a:cubicBezTo>
                      <a:pt x="57" y="697"/>
                      <a:pt x="58" y="698"/>
                      <a:pt x="59" y="698"/>
                    </a:cubicBezTo>
                    <a:cubicBezTo>
                      <a:pt x="60" y="698"/>
                      <a:pt x="61" y="697"/>
                      <a:pt x="62" y="697"/>
                    </a:cubicBezTo>
                    <a:cubicBezTo>
                      <a:pt x="62" y="697"/>
                      <a:pt x="62" y="697"/>
                      <a:pt x="62" y="697"/>
                    </a:cubicBezTo>
                    <a:cubicBezTo>
                      <a:pt x="62" y="697"/>
                      <a:pt x="62" y="697"/>
                      <a:pt x="62" y="697"/>
                    </a:cubicBezTo>
                    <a:cubicBezTo>
                      <a:pt x="62" y="696"/>
                      <a:pt x="63" y="696"/>
                      <a:pt x="65" y="696"/>
                    </a:cubicBezTo>
                    <a:cubicBezTo>
                      <a:pt x="66" y="696"/>
                      <a:pt x="68" y="696"/>
                      <a:pt x="69" y="697"/>
                    </a:cubicBezTo>
                    <a:cubicBezTo>
                      <a:pt x="69" y="697"/>
                      <a:pt x="69" y="697"/>
                      <a:pt x="69" y="697"/>
                    </a:cubicBezTo>
                    <a:cubicBezTo>
                      <a:pt x="70" y="697"/>
                      <a:pt x="70" y="697"/>
                      <a:pt x="70" y="697"/>
                    </a:cubicBezTo>
                    <a:cubicBezTo>
                      <a:pt x="73" y="697"/>
                      <a:pt x="77" y="698"/>
                      <a:pt x="78" y="698"/>
                    </a:cubicBezTo>
                    <a:cubicBezTo>
                      <a:pt x="78" y="698"/>
                      <a:pt x="78" y="698"/>
                      <a:pt x="78" y="698"/>
                    </a:cubicBezTo>
                    <a:cubicBezTo>
                      <a:pt x="78" y="698"/>
                      <a:pt x="78" y="698"/>
                      <a:pt x="78" y="698"/>
                    </a:cubicBezTo>
                    <a:cubicBezTo>
                      <a:pt x="80" y="698"/>
                      <a:pt x="82" y="700"/>
                      <a:pt x="82" y="701"/>
                    </a:cubicBezTo>
                    <a:cubicBezTo>
                      <a:pt x="83" y="702"/>
                      <a:pt x="86" y="704"/>
                      <a:pt x="88" y="704"/>
                    </a:cubicBezTo>
                    <a:cubicBezTo>
                      <a:pt x="89" y="704"/>
                      <a:pt x="92" y="704"/>
                      <a:pt x="93" y="704"/>
                    </a:cubicBezTo>
                    <a:cubicBezTo>
                      <a:pt x="94" y="704"/>
                      <a:pt x="95" y="704"/>
                      <a:pt x="96" y="704"/>
                    </a:cubicBezTo>
                    <a:cubicBezTo>
                      <a:pt x="102" y="704"/>
                      <a:pt x="102" y="704"/>
                      <a:pt x="102" y="704"/>
                    </a:cubicBezTo>
                    <a:cubicBezTo>
                      <a:pt x="104" y="704"/>
                      <a:pt x="105" y="703"/>
                      <a:pt x="105" y="703"/>
                    </a:cubicBezTo>
                    <a:cubicBezTo>
                      <a:pt x="106" y="702"/>
                      <a:pt x="106" y="702"/>
                      <a:pt x="106" y="702"/>
                    </a:cubicBezTo>
                    <a:cubicBezTo>
                      <a:pt x="106" y="702"/>
                      <a:pt x="106" y="702"/>
                      <a:pt x="106" y="702"/>
                    </a:cubicBezTo>
                    <a:cubicBezTo>
                      <a:pt x="106" y="701"/>
                      <a:pt x="107" y="699"/>
                      <a:pt x="109" y="699"/>
                    </a:cubicBezTo>
                    <a:cubicBezTo>
                      <a:pt x="109" y="699"/>
                      <a:pt x="109" y="699"/>
                      <a:pt x="109" y="699"/>
                    </a:cubicBezTo>
                    <a:cubicBezTo>
                      <a:pt x="109" y="699"/>
                      <a:pt x="109" y="699"/>
                      <a:pt x="109" y="699"/>
                    </a:cubicBezTo>
                    <a:cubicBezTo>
                      <a:pt x="110" y="698"/>
                      <a:pt x="112" y="698"/>
                      <a:pt x="113" y="698"/>
                    </a:cubicBezTo>
                    <a:cubicBezTo>
                      <a:pt x="114" y="697"/>
                      <a:pt x="115" y="697"/>
                      <a:pt x="116" y="696"/>
                    </a:cubicBezTo>
                    <a:cubicBezTo>
                      <a:pt x="117" y="696"/>
                      <a:pt x="120" y="695"/>
                      <a:pt x="123" y="694"/>
                    </a:cubicBezTo>
                    <a:cubicBezTo>
                      <a:pt x="123" y="694"/>
                      <a:pt x="123" y="694"/>
                      <a:pt x="123" y="694"/>
                    </a:cubicBezTo>
                    <a:cubicBezTo>
                      <a:pt x="124" y="694"/>
                      <a:pt x="124" y="694"/>
                      <a:pt x="124" y="694"/>
                    </a:cubicBezTo>
                    <a:cubicBezTo>
                      <a:pt x="124" y="694"/>
                      <a:pt x="125" y="694"/>
                      <a:pt x="126" y="694"/>
                    </a:cubicBezTo>
                    <a:cubicBezTo>
                      <a:pt x="126" y="694"/>
                      <a:pt x="127" y="694"/>
                      <a:pt x="128" y="694"/>
                    </a:cubicBezTo>
                    <a:cubicBezTo>
                      <a:pt x="128" y="694"/>
                      <a:pt x="129" y="694"/>
                      <a:pt x="130" y="694"/>
                    </a:cubicBezTo>
                    <a:cubicBezTo>
                      <a:pt x="130" y="694"/>
                      <a:pt x="130" y="694"/>
                      <a:pt x="130" y="694"/>
                    </a:cubicBezTo>
                    <a:cubicBezTo>
                      <a:pt x="130" y="694"/>
                      <a:pt x="130" y="694"/>
                      <a:pt x="130" y="694"/>
                    </a:cubicBezTo>
                    <a:cubicBezTo>
                      <a:pt x="131" y="695"/>
                      <a:pt x="132" y="697"/>
                      <a:pt x="132" y="698"/>
                    </a:cubicBezTo>
                    <a:cubicBezTo>
                      <a:pt x="131" y="699"/>
                      <a:pt x="131" y="699"/>
                      <a:pt x="131" y="699"/>
                    </a:cubicBezTo>
                    <a:cubicBezTo>
                      <a:pt x="132" y="699"/>
                      <a:pt x="132" y="699"/>
                      <a:pt x="132" y="699"/>
                    </a:cubicBezTo>
                    <a:cubicBezTo>
                      <a:pt x="132" y="700"/>
                      <a:pt x="134" y="702"/>
                      <a:pt x="136" y="703"/>
                    </a:cubicBezTo>
                    <a:cubicBezTo>
                      <a:pt x="136" y="703"/>
                      <a:pt x="136" y="703"/>
                      <a:pt x="136" y="703"/>
                    </a:cubicBezTo>
                    <a:cubicBezTo>
                      <a:pt x="136" y="703"/>
                      <a:pt x="136" y="703"/>
                      <a:pt x="136" y="703"/>
                    </a:cubicBezTo>
                    <a:cubicBezTo>
                      <a:pt x="137" y="703"/>
                      <a:pt x="138" y="703"/>
                      <a:pt x="140" y="703"/>
                    </a:cubicBezTo>
                    <a:cubicBezTo>
                      <a:pt x="141" y="703"/>
                      <a:pt x="142" y="703"/>
                      <a:pt x="143" y="703"/>
                    </a:cubicBezTo>
                    <a:cubicBezTo>
                      <a:pt x="145" y="703"/>
                      <a:pt x="148" y="701"/>
                      <a:pt x="148" y="701"/>
                    </a:cubicBezTo>
                    <a:cubicBezTo>
                      <a:pt x="150" y="699"/>
                      <a:pt x="152" y="698"/>
                      <a:pt x="154" y="698"/>
                    </a:cubicBezTo>
                    <a:cubicBezTo>
                      <a:pt x="155" y="698"/>
                      <a:pt x="157" y="697"/>
                      <a:pt x="157" y="697"/>
                    </a:cubicBezTo>
                    <a:cubicBezTo>
                      <a:pt x="158" y="694"/>
                      <a:pt x="158" y="693"/>
                      <a:pt x="157" y="692"/>
                    </a:cubicBezTo>
                    <a:cubicBezTo>
                      <a:pt x="157" y="692"/>
                      <a:pt x="157" y="692"/>
                      <a:pt x="157" y="692"/>
                    </a:cubicBezTo>
                    <a:cubicBezTo>
                      <a:pt x="157" y="692"/>
                      <a:pt x="157" y="692"/>
                      <a:pt x="157" y="692"/>
                    </a:cubicBezTo>
                    <a:cubicBezTo>
                      <a:pt x="156" y="691"/>
                      <a:pt x="155" y="689"/>
                      <a:pt x="155" y="687"/>
                    </a:cubicBezTo>
                    <a:cubicBezTo>
                      <a:pt x="155" y="686"/>
                      <a:pt x="155" y="684"/>
                      <a:pt x="156" y="683"/>
                    </a:cubicBezTo>
                    <a:cubicBezTo>
                      <a:pt x="157" y="683"/>
                      <a:pt x="158" y="682"/>
                      <a:pt x="158" y="681"/>
                    </a:cubicBezTo>
                    <a:cubicBezTo>
                      <a:pt x="158" y="681"/>
                      <a:pt x="158" y="681"/>
                      <a:pt x="158" y="681"/>
                    </a:cubicBezTo>
                    <a:cubicBezTo>
                      <a:pt x="158" y="680"/>
                      <a:pt x="158" y="680"/>
                      <a:pt x="158" y="680"/>
                    </a:cubicBezTo>
                    <a:cubicBezTo>
                      <a:pt x="158" y="679"/>
                      <a:pt x="158" y="679"/>
                      <a:pt x="158" y="678"/>
                    </a:cubicBezTo>
                    <a:cubicBezTo>
                      <a:pt x="157" y="677"/>
                      <a:pt x="157" y="675"/>
                      <a:pt x="157" y="674"/>
                    </a:cubicBezTo>
                    <a:cubicBezTo>
                      <a:pt x="157" y="674"/>
                      <a:pt x="157" y="674"/>
                      <a:pt x="157" y="674"/>
                    </a:cubicBezTo>
                    <a:cubicBezTo>
                      <a:pt x="157" y="673"/>
                      <a:pt x="157" y="673"/>
                      <a:pt x="157" y="673"/>
                    </a:cubicBezTo>
                    <a:cubicBezTo>
                      <a:pt x="156" y="673"/>
                      <a:pt x="156" y="671"/>
                      <a:pt x="155" y="670"/>
                    </a:cubicBezTo>
                    <a:cubicBezTo>
                      <a:pt x="155" y="669"/>
                      <a:pt x="155" y="668"/>
                      <a:pt x="154" y="667"/>
                    </a:cubicBezTo>
                    <a:cubicBezTo>
                      <a:pt x="153" y="665"/>
                      <a:pt x="153" y="662"/>
                      <a:pt x="153" y="659"/>
                    </a:cubicBezTo>
                    <a:cubicBezTo>
                      <a:pt x="153" y="658"/>
                      <a:pt x="151" y="654"/>
                      <a:pt x="150" y="654"/>
                    </a:cubicBezTo>
                    <a:cubicBezTo>
                      <a:pt x="149" y="652"/>
                      <a:pt x="147" y="650"/>
                      <a:pt x="147" y="648"/>
                    </a:cubicBezTo>
                    <a:cubicBezTo>
                      <a:pt x="147" y="648"/>
                      <a:pt x="147" y="648"/>
                      <a:pt x="147" y="648"/>
                    </a:cubicBezTo>
                    <a:cubicBezTo>
                      <a:pt x="147" y="647"/>
                      <a:pt x="147" y="647"/>
                      <a:pt x="147" y="647"/>
                    </a:cubicBezTo>
                    <a:cubicBezTo>
                      <a:pt x="146" y="647"/>
                      <a:pt x="146" y="646"/>
                      <a:pt x="145" y="645"/>
                    </a:cubicBezTo>
                    <a:cubicBezTo>
                      <a:pt x="145" y="644"/>
                      <a:pt x="144" y="643"/>
                      <a:pt x="144" y="642"/>
                    </a:cubicBezTo>
                    <a:cubicBezTo>
                      <a:pt x="143" y="640"/>
                      <a:pt x="142" y="637"/>
                      <a:pt x="142" y="634"/>
                    </a:cubicBezTo>
                    <a:cubicBezTo>
                      <a:pt x="142" y="632"/>
                      <a:pt x="142" y="629"/>
                      <a:pt x="143" y="626"/>
                    </a:cubicBezTo>
                    <a:cubicBezTo>
                      <a:pt x="143" y="626"/>
                      <a:pt x="143" y="626"/>
                      <a:pt x="143" y="626"/>
                    </a:cubicBezTo>
                    <a:cubicBezTo>
                      <a:pt x="143" y="625"/>
                      <a:pt x="143" y="625"/>
                      <a:pt x="143" y="625"/>
                    </a:cubicBezTo>
                    <a:cubicBezTo>
                      <a:pt x="143" y="624"/>
                      <a:pt x="141" y="623"/>
                      <a:pt x="139" y="623"/>
                    </a:cubicBezTo>
                    <a:cubicBezTo>
                      <a:pt x="136" y="624"/>
                      <a:pt x="132" y="624"/>
                      <a:pt x="130" y="624"/>
                    </a:cubicBezTo>
                    <a:cubicBezTo>
                      <a:pt x="129" y="624"/>
                      <a:pt x="126" y="623"/>
                      <a:pt x="124" y="621"/>
                    </a:cubicBezTo>
                    <a:cubicBezTo>
                      <a:pt x="122" y="620"/>
                      <a:pt x="120" y="616"/>
                      <a:pt x="118" y="613"/>
                    </a:cubicBezTo>
                    <a:cubicBezTo>
                      <a:pt x="116" y="611"/>
                      <a:pt x="115" y="607"/>
                      <a:pt x="115" y="605"/>
                    </a:cubicBezTo>
                    <a:cubicBezTo>
                      <a:pt x="115" y="603"/>
                      <a:pt x="116" y="600"/>
                      <a:pt x="118" y="598"/>
                    </a:cubicBezTo>
                    <a:cubicBezTo>
                      <a:pt x="119" y="596"/>
                      <a:pt x="119" y="592"/>
                      <a:pt x="119" y="589"/>
                    </a:cubicBezTo>
                    <a:cubicBezTo>
                      <a:pt x="119" y="588"/>
                      <a:pt x="120" y="586"/>
                      <a:pt x="120" y="584"/>
                    </a:cubicBezTo>
                    <a:cubicBezTo>
                      <a:pt x="120" y="582"/>
                      <a:pt x="120" y="580"/>
                      <a:pt x="120" y="579"/>
                    </a:cubicBezTo>
                    <a:cubicBezTo>
                      <a:pt x="121" y="576"/>
                      <a:pt x="119" y="574"/>
                      <a:pt x="117" y="573"/>
                    </a:cubicBezTo>
                    <a:cubicBezTo>
                      <a:pt x="117" y="573"/>
                      <a:pt x="117" y="573"/>
                      <a:pt x="117" y="573"/>
                    </a:cubicBezTo>
                    <a:cubicBezTo>
                      <a:pt x="117" y="572"/>
                      <a:pt x="115" y="572"/>
                      <a:pt x="112" y="572"/>
                    </a:cubicBezTo>
                    <a:cubicBezTo>
                      <a:pt x="112" y="572"/>
                      <a:pt x="110" y="572"/>
                      <a:pt x="110" y="572"/>
                    </a:cubicBezTo>
                    <a:cubicBezTo>
                      <a:pt x="108" y="572"/>
                      <a:pt x="107" y="571"/>
                      <a:pt x="105" y="571"/>
                    </a:cubicBezTo>
                    <a:cubicBezTo>
                      <a:pt x="104" y="571"/>
                      <a:pt x="103" y="571"/>
                      <a:pt x="102" y="571"/>
                    </a:cubicBezTo>
                    <a:cubicBezTo>
                      <a:pt x="102" y="571"/>
                      <a:pt x="102" y="571"/>
                      <a:pt x="102" y="571"/>
                    </a:cubicBezTo>
                    <a:cubicBezTo>
                      <a:pt x="102" y="571"/>
                      <a:pt x="102" y="571"/>
                      <a:pt x="102" y="571"/>
                    </a:cubicBezTo>
                    <a:cubicBezTo>
                      <a:pt x="102" y="571"/>
                      <a:pt x="101" y="570"/>
                      <a:pt x="100" y="569"/>
                    </a:cubicBezTo>
                    <a:cubicBezTo>
                      <a:pt x="99" y="569"/>
                      <a:pt x="98" y="568"/>
                      <a:pt x="98" y="568"/>
                    </a:cubicBezTo>
                    <a:cubicBezTo>
                      <a:pt x="97" y="567"/>
                      <a:pt x="96" y="566"/>
                      <a:pt x="95" y="565"/>
                    </a:cubicBezTo>
                    <a:cubicBezTo>
                      <a:pt x="93" y="564"/>
                      <a:pt x="92" y="564"/>
                      <a:pt x="91" y="563"/>
                    </a:cubicBezTo>
                    <a:cubicBezTo>
                      <a:pt x="91" y="563"/>
                      <a:pt x="91" y="563"/>
                      <a:pt x="91" y="563"/>
                    </a:cubicBezTo>
                    <a:cubicBezTo>
                      <a:pt x="91" y="563"/>
                      <a:pt x="91" y="563"/>
                      <a:pt x="91" y="563"/>
                    </a:cubicBezTo>
                    <a:cubicBezTo>
                      <a:pt x="90" y="562"/>
                      <a:pt x="89" y="560"/>
                      <a:pt x="88" y="559"/>
                    </a:cubicBezTo>
                    <a:cubicBezTo>
                      <a:pt x="88" y="558"/>
                      <a:pt x="88" y="557"/>
                      <a:pt x="88" y="556"/>
                    </a:cubicBezTo>
                    <a:cubicBezTo>
                      <a:pt x="88" y="554"/>
                      <a:pt x="89" y="552"/>
                      <a:pt x="89" y="551"/>
                    </a:cubicBezTo>
                    <a:cubicBezTo>
                      <a:pt x="89" y="549"/>
                      <a:pt x="89" y="549"/>
                      <a:pt x="89" y="549"/>
                    </a:cubicBezTo>
                    <a:cubicBezTo>
                      <a:pt x="90" y="547"/>
                      <a:pt x="91" y="545"/>
                      <a:pt x="92" y="542"/>
                    </a:cubicBezTo>
                    <a:cubicBezTo>
                      <a:pt x="93" y="541"/>
                      <a:pt x="95" y="538"/>
                      <a:pt x="96" y="537"/>
                    </a:cubicBezTo>
                    <a:cubicBezTo>
                      <a:pt x="96" y="537"/>
                      <a:pt x="96" y="537"/>
                      <a:pt x="96" y="537"/>
                    </a:cubicBezTo>
                    <a:cubicBezTo>
                      <a:pt x="96" y="537"/>
                      <a:pt x="96" y="537"/>
                      <a:pt x="96" y="537"/>
                    </a:cubicBezTo>
                    <a:cubicBezTo>
                      <a:pt x="96" y="536"/>
                      <a:pt x="98" y="535"/>
                      <a:pt x="99" y="534"/>
                    </a:cubicBezTo>
                    <a:cubicBezTo>
                      <a:pt x="100" y="533"/>
                      <a:pt x="100" y="533"/>
                      <a:pt x="101" y="532"/>
                    </a:cubicBezTo>
                    <a:cubicBezTo>
                      <a:pt x="102" y="532"/>
                      <a:pt x="104" y="530"/>
                      <a:pt x="106" y="529"/>
                    </a:cubicBezTo>
                    <a:cubicBezTo>
                      <a:pt x="107" y="528"/>
                      <a:pt x="108" y="527"/>
                      <a:pt x="109" y="527"/>
                    </a:cubicBezTo>
                    <a:cubicBezTo>
                      <a:pt x="112" y="525"/>
                      <a:pt x="114" y="522"/>
                      <a:pt x="114" y="521"/>
                    </a:cubicBezTo>
                    <a:cubicBezTo>
                      <a:pt x="115" y="519"/>
                      <a:pt x="117" y="517"/>
                      <a:pt x="118" y="516"/>
                    </a:cubicBezTo>
                    <a:cubicBezTo>
                      <a:pt x="118" y="516"/>
                      <a:pt x="118" y="516"/>
                      <a:pt x="118" y="516"/>
                    </a:cubicBezTo>
                    <a:cubicBezTo>
                      <a:pt x="118" y="516"/>
                      <a:pt x="118" y="516"/>
                      <a:pt x="118" y="516"/>
                    </a:cubicBezTo>
                    <a:cubicBezTo>
                      <a:pt x="119" y="516"/>
                      <a:pt x="119" y="516"/>
                      <a:pt x="120" y="514"/>
                    </a:cubicBezTo>
                    <a:cubicBezTo>
                      <a:pt x="120" y="514"/>
                      <a:pt x="121" y="513"/>
                      <a:pt x="121" y="513"/>
                    </a:cubicBezTo>
                    <a:cubicBezTo>
                      <a:pt x="121" y="513"/>
                      <a:pt x="121" y="513"/>
                      <a:pt x="121" y="513"/>
                    </a:cubicBezTo>
                    <a:cubicBezTo>
                      <a:pt x="121" y="511"/>
                      <a:pt x="122" y="510"/>
                      <a:pt x="123" y="508"/>
                    </a:cubicBezTo>
                    <a:cubicBezTo>
                      <a:pt x="123" y="508"/>
                      <a:pt x="124" y="507"/>
                      <a:pt x="124" y="507"/>
                    </a:cubicBezTo>
                    <a:cubicBezTo>
                      <a:pt x="126" y="505"/>
                      <a:pt x="128" y="503"/>
                      <a:pt x="130" y="502"/>
                    </a:cubicBezTo>
                    <a:cubicBezTo>
                      <a:pt x="131" y="501"/>
                      <a:pt x="133" y="500"/>
                      <a:pt x="135" y="499"/>
                    </a:cubicBezTo>
                    <a:cubicBezTo>
                      <a:pt x="137" y="498"/>
                      <a:pt x="138" y="497"/>
                      <a:pt x="140" y="496"/>
                    </a:cubicBezTo>
                    <a:cubicBezTo>
                      <a:pt x="143" y="496"/>
                      <a:pt x="145" y="495"/>
                      <a:pt x="147" y="495"/>
                    </a:cubicBezTo>
                    <a:cubicBezTo>
                      <a:pt x="149" y="496"/>
                      <a:pt x="150" y="497"/>
                      <a:pt x="150" y="499"/>
                    </a:cubicBezTo>
                    <a:cubicBezTo>
                      <a:pt x="150" y="499"/>
                      <a:pt x="150" y="499"/>
                      <a:pt x="150" y="499"/>
                    </a:cubicBezTo>
                    <a:cubicBezTo>
                      <a:pt x="150" y="499"/>
                      <a:pt x="150" y="499"/>
                      <a:pt x="150" y="499"/>
                    </a:cubicBezTo>
                    <a:cubicBezTo>
                      <a:pt x="150" y="500"/>
                      <a:pt x="150" y="501"/>
                      <a:pt x="151" y="502"/>
                    </a:cubicBezTo>
                    <a:cubicBezTo>
                      <a:pt x="151" y="503"/>
                      <a:pt x="151" y="504"/>
                      <a:pt x="152" y="505"/>
                    </a:cubicBezTo>
                    <a:cubicBezTo>
                      <a:pt x="152" y="506"/>
                      <a:pt x="152" y="507"/>
                      <a:pt x="153" y="509"/>
                    </a:cubicBezTo>
                    <a:cubicBezTo>
                      <a:pt x="154" y="510"/>
                      <a:pt x="154" y="510"/>
                      <a:pt x="154" y="510"/>
                    </a:cubicBezTo>
                    <a:cubicBezTo>
                      <a:pt x="155" y="511"/>
                      <a:pt x="155" y="511"/>
                      <a:pt x="155" y="511"/>
                    </a:cubicBezTo>
                    <a:cubicBezTo>
                      <a:pt x="158" y="512"/>
                      <a:pt x="159" y="513"/>
                      <a:pt x="160" y="513"/>
                    </a:cubicBezTo>
                    <a:cubicBezTo>
                      <a:pt x="165" y="513"/>
                      <a:pt x="167" y="512"/>
                      <a:pt x="169" y="512"/>
                    </a:cubicBezTo>
                    <a:cubicBezTo>
                      <a:pt x="170" y="511"/>
                      <a:pt x="171" y="511"/>
                      <a:pt x="173" y="510"/>
                    </a:cubicBezTo>
                    <a:cubicBezTo>
                      <a:pt x="175" y="510"/>
                      <a:pt x="176" y="510"/>
                      <a:pt x="177" y="509"/>
                    </a:cubicBezTo>
                    <a:cubicBezTo>
                      <a:pt x="179" y="508"/>
                      <a:pt x="184" y="508"/>
                      <a:pt x="186" y="508"/>
                    </a:cubicBezTo>
                    <a:cubicBezTo>
                      <a:pt x="188" y="508"/>
                      <a:pt x="190" y="508"/>
                      <a:pt x="191" y="507"/>
                    </a:cubicBezTo>
                    <a:cubicBezTo>
                      <a:pt x="193" y="507"/>
                      <a:pt x="195" y="507"/>
                      <a:pt x="196" y="507"/>
                    </a:cubicBezTo>
                    <a:cubicBezTo>
                      <a:pt x="198" y="506"/>
                      <a:pt x="204" y="505"/>
                      <a:pt x="207" y="505"/>
                    </a:cubicBezTo>
                    <a:cubicBezTo>
                      <a:pt x="208" y="505"/>
                      <a:pt x="210" y="504"/>
                      <a:pt x="211" y="504"/>
                    </a:cubicBezTo>
                    <a:cubicBezTo>
                      <a:pt x="212" y="503"/>
                      <a:pt x="213" y="503"/>
                      <a:pt x="214" y="503"/>
                    </a:cubicBezTo>
                    <a:cubicBezTo>
                      <a:pt x="214" y="503"/>
                      <a:pt x="214" y="503"/>
                      <a:pt x="214" y="503"/>
                    </a:cubicBezTo>
                    <a:cubicBezTo>
                      <a:pt x="214" y="503"/>
                      <a:pt x="214" y="503"/>
                      <a:pt x="214" y="503"/>
                    </a:cubicBezTo>
                    <a:cubicBezTo>
                      <a:pt x="216" y="502"/>
                      <a:pt x="217" y="499"/>
                      <a:pt x="217" y="498"/>
                    </a:cubicBezTo>
                    <a:cubicBezTo>
                      <a:pt x="217" y="496"/>
                      <a:pt x="218" y="494"/>
                      <a:pt x="220" y="492"/>
                    </a:cubicBezTo>
                    <a:cubicBezTo>
                      <a:pt x="220" y="492"/>
                      <a:pt x="220" y="492"/>
                      <a:pt x="220" y="492"/>
                    </a:cubicBezTo>
                    <a:cubicBezTo>
                      <a:pt x="220" y="492"/>
                      <a:pt x="220" y="492"/>
                      <a:pt x="220" y="492"/>
                    </a:cubicBezTo>
                    <a:cubicBezTo>
                      <a:pt x="221" y="491"/>
                      <a:pt x="223" y="489"/>
                      <a:pt x="227" y="486"/>
                    </a:cubicBezTo>
                    <a:cubicBezTo>
                      <a:pt x="230" y="484"/>
                      <a:pt x="233" y="481"/>
                      <a:pt x="233" y="480"/>
                    </a:cubicBezTo>
                    <a:cubicBezTo>
                      <a:pt x="235" y="477"/>
                      <a:pt x="236" y="474"/>
                      <a:pt x="236" y="473"/>
                    </a:cubicBezTo>
                    <a:cubicBezTo>
                      <a:pt x="237" y="472"/>
                      <a:pt x="237" y="471"/>
                      <a:pt x="237" y="469"/>
                    </a:cubicBezTo>
                    <a:cubicBezTo>
                      <a:pt x="238" y="468"/>
                      <a:pt x="238" y="467"/>
                      <a:pt x="239" y="466"/>
                    </a:cubicBezTo>
                    <a:cubicBezTo>
                      <a:pt x="239" y="465"/>
                      <a:pt x="241" y="462"/>
                      <a:pt x="244" y="461"/>
                    </a:cubicBezTo>
                    <a:cubicBezTo>
                      <a:pt x="244" y="461"/>
                      <a:pt x="244" y="461"/>
                      <a:pt x="244" y="461"/>
                    </a:cubicBezTo>
                    <a:cubicBezTo>
                      <a:pt x="244" y="461"/>
                      <a:pt x="244" y="461"/>
                      <a:pt x="244" y="461"/>
                    </a:cubicBezTo>
                    <a:cubicBezTo>
                      <a:pt x="245" y="460"/>
                      <a:pt x="247" y="459"/>
                      <a:pt x="249" y="458"/>
                    </a:cubicBezTo>
                    <a:cubicBezTo>
                      <a:pt x="251" y="457"/>
                      <a:pt x="252" y="456"/>
                      <a:pt x="253" y="456"/>
                    </a:cubicBezTo>
                    <a:cubicBezTo>
                      <a:pt x="254" y="455"/>
                      <a:pt x="256" y="454"/>
                      <a:pt x="258" y="453"/>
                    </a:cubicBezTo>
                    <a:cubicBezTo>
                      <a:pt x="259" y="452"/>
                      <a:pt x="261" y="452"/>
                      <a:pt x="262" y="451"/>
                    </a:cubicBezTo>
                    <a:cubicBezTo>
                      <a:pt x="263" y="451"/>
                      <a:pt x="263" y="451"/>
                      <a:pt x="263" y="451"/>
                    </a:cubicBezTo>
                    <a:cubicBezTo>
                      <a:pt x="263" y="451"/>
                      <a:pt x="263" y="451"/>
                      <a:pt x="263" y="451"/>
                    </a:cubicBezTo>
                    <a:cubicBezTo>
                      <a:pt x="265" y="449"/>
                      <a:pt x="268" y="448"/>
                      <a:pt x="270" y="448"/>
                    </a:cubicBezTo>
                    <a:cubicBezTo>
                      <a:pt x="270" y="448"/>
                      <a:pt x="270" y="448"/>
                      <a:pt x="270" y="448"/>
                    </a:cubicBezTo>
                    <a:cubicBezTo>
                      <a:pt x="270" y="447"/>
                      <a:pt x="270" y="447"/>
                      <a:pt x="270" y="447"/>
                    </a:cubicBezTo>
                    <a:cubicBezTo>
                      <a:pt x="271" y="447"/>
                      <a:pt x="274" y="445"/>
                      <a:pt x="275" y="443"/>
                    </a:cubicBezTo>
                    <a:cubicBezTo>
                      <a:pt x="276" y="441"/>
                      <a:pt x="278" y="439"/>
                      <a:pt x="279" y="438"/>
                    </a:cubicBezTo>
                    <a:cubicBezTo>
                      <a:pt x="279" y="438"/>
                      <a:pt x="279" y="438"/>
                      <a:pt x="279" y="438"/>
                    </a:cubicBezTo>
                    <a:cubicBezTo>
                      <a:pt x="280" y="438"/>
                      <a:pt x="280" y="438"/>
                      <a:pt x="280" y="438"/>
                    </a:cubicBezTo>
                    <a:cubicBezTo>
                      <a:pt x="280" y="437"/>
                      <a:pt x="281" y="436"/>
                      <a:pt x="282" y="435"/>
                    </a:cubicBezTo>
                    <a:cubicBezTo>
                      <a:pt x="283" y="433"/>
                      <a:pt x="284" y="432"/>
                      <a:pt x="285" y="431"/>
                    </a:cubicBezTo>
                    <a:cubicBezTo>
                      <a:pt x="285" y="431"/>
                      <a:pt x="285" y="431"/>
                      <a:pt x="285" y="431"/>
                    </a:cubicBezTo>
                    <a:cubicBezTo>
                      <a:pt x="287" y="428"/>
                      <a:pt x="288" y="424"/>
                      <a:pt x="289" y="422"/>
                    </a:cubicBezTo>
                    <a:cubicBezTo>
                      <a:pt x="290" y="420"/>
                      <a:pt x="292" y="416"/>
                      <a:pt x="293" y="413"/>
                    </a:cubicBezTo>
                    <a:cubicBezTo>
                      <a:pt x="294" y="410"/>
                      <a:pt x="295" y="406"/>
                      <a:pt x="297" y="403"/>
                    </a:cubicBezTo>
                    <a:cubicBezTo>
                      <a:pt x="298" y="400"/>
                      <a:pt x="301" y="397"/>
                      <a:pt x="303" y="396"/>
                    </a:cubicBezTo>
                    <a:cubicBezTo>
                      <a:pt x="311" y="393"/>
                      <a:pt x="311" y="393"/>
                      <a:pt x="311" y="393"/>
                    </a:cubicBezTo>
                    <a:cubicBezTo>
                      <a:pt x="313" y="393"/>
                      <a:pt x="316" y="392"/>
                      <a:pt x="317" y="391"/>
                    </a:cubicBezTo>
                    <a:cubicBezTo>
                      <a:pt x="325" y="388"/>
                      <a:pt x="325" y="388"/>
                      <a:pt x="325" y="388"/>
                    </a:cubicBezTo>
                    <a:cubicBezTo>
                      <a:pt x="327" y="387"/>
                      <a:pt x="329" y="386"/>
                      <a:pt x="329" y="386"/>
                    </a:cubicBezTo>
                    <a:cubicBezTo>
                      <a:pt x="330" y="386"/>
                      <a:pt x="330" y="386"/>
                      <a:pt x="330" y="386"/>
                    </a:cubicBezTo>
                    <a:cubicBezTo>
                      <a:pt x="330" y="384"/>
                      <a:pt x="330" y="384"/>
                      <a:pt x="330" y="384"/>
                    </a:cubicBezTo>
                    <a:cubicBezTo>
                      <a:pt x="329" y="383"/>
                      <a:pt x="329" y="382"/>
                      <a:pt x="329" y="381"/>
                    </a:cubicBezTo>
                    <a:cubicBezTo>
                      <a:pt x="329" y="381"/>
                      <a:pt x="329" y="380"/>
                      <a:pt x="329" y="380"/>
                    </a:cubicBezTo>
                    <a:cubicBezTo>
                      <a:pt x="329" y="380"/>
                      <a:pt x="329" y="380"/>
                      <a:pt x="329" y="380"/>
                    </a:cubicBezTo>
                    <a:cubicBezTo>
                      <a:pt x="328" y="380"/>
                      <a:pt x="328" y="380"/>
                      <a:pt x="328" y="380"/>
                    </a:cubicBezTo>
                    <a:cubicBezTo>
                      <a:pt x="327" y="378"/>
                      <a:pt x="327" y="377"/>
                      <a:pt x="326" y="377"/>
                    </a:cubicBezTo>
                    <a:cubicBezTo>
                      <a:pt x="326" y="376"/>
                      <a:pt x="326" y="376"/>
                      <a:pt x="326" y="376"/>
                    </a:cubicBezTo>
                    <a:cubicBezTo>
                      <a:pt x="326" y="376"/>
                      <a:pt x="326" y="376"/>
                      <a:pt x="326" y="376"/>
                    </a:cubicBezTo>
                    <a:cubicBezTo>
                      <a:pt x="326" y="376"/>
                      <a:pt x="325" y="375"/>
                      <a:pt x="325" y="375"/>
                    </a:cubicBezTo>
                    <a:cubicBezTo>
                      <a:pt x="325" y="375"/>
                      <a:pt x="325" y="375"/>
                      <a:pt x="325" y="375"/>
                    </a:cubicBezTo>
                    <a:cubicBezTo>
                      <a:pt x="325" y="375"/>
                      <a:pt x="326" y="374"/>
                      <a:pt x="327" y="373"/>
                    </a:cubicBezTo>
                    <a:cubicBezTo>
                      <a:pt x="328" y="373"/>
                      <a:pt x="328" y="373"/>
                      <a:pt x="328" y="373"/>
                    </a:cubicBezTo>
                    <a:cubicBezTo>
                      <a:pt x="328" y="373"/>
                      <a:pt x="328" y="373"/>
                      <a:pt x="328" y="373"/>
                    </a:cubicBezTo>
                    <a:cubicBezTo>
                      <a:pt x="329" y="371"/>
                      <a:pt x="330" y="370"/>
                      <a:pt x="332" y="369"/>
                    </a:cubicBezTo>
                    <a:cubicBezTo>
                      <a:pt x="332" y="369"/>
                      <a:pt x="332" y="369"/>
                      <a:pt x="332" y="369"/>
                    </a:cubicBezTo>
                    <a:cubicBezTo>
                      <a:pt x="332" y="368"/>
                      <a:pt x="332" y="368"/>
                      <a:pt x="332" y="368"/>
                    </a:cubicBezTo>
                    <a:cubicBezTo>
                      <a:pt x="333" y="368"/>
                      <a:pt x="335" y="365"/>
                      <a:pt x="336" y="364"/>
                    </a:cubicBezTo>
                    <a:cubicBezTo>
                      <a:pt x="336" y="363"/>
                      <a:pt x="336" y="363"/>
                      <a:pt x="336" y="363"/>
                    </a:cubicBezTo>
                    <a:cubicBezTo>
                      <a:pt x="337" y="362"/>
                      <a:pt x="338" y="361"/>
                      <a:pt x="338" y="361"/>
                    </a:cubicBezTo>
                    <a:cubicBezTo>
                      <a:pt x="339" y="361"/>
                      <a:pt x="341" y="360"/>
                      <a:pt x="342" y="358"/>
                    </a:cubicBezTo>
                    <a:cubicBezTo>
                      <a:pt x="343" y="357"/>
                      <a:pt x="346" y="355"/>
                      <a:pt x="348" y="352"/>
                    </a:cubicBezTo>
                    <a:cubicBezTo>
                      <a:pt x="349" y="351"/>
                      <a:pt x="352" y="348"/>
                      <a:pt x="354" y="347"/>
                    </a:cubicBezTo>
                    <a:cubicBezTo>
                      <a:pt x="355" y="347"/>
                      <a:pt x="355" y="346"/>
                      <a:pt x="356" y="346"/>
                    </a:cubicBezTo>
                    <a:cubicBezTo>
                      <a:pt x="358" y="345"/>
                      <a:pt x="359" y="345"/>
                      <a:pt x="359" y="344"/>
                    </a:cubicBezTo>
                    <a:cubicBezTo>
                      <a:pt x="364" y="340"/>
                      <a:pt x="364" y="340"/>
                      <a:pt x="364" y="340"/>
                    </a:cubicBezTo>
                    <a:cubicBezTo>
                      <a:pt x="365" y="340"/>
                      <a:pt x="365" y="339"/>
                      <a:pt x="366" y="339"/>
                    </a:cubicBezTo>
                    <a:cubicBezTo>
                      <a:pt x="367" y="338"/>
                      <a:pt x="367" y="338"/>
                      <a:pt x="367" y="338"/>
                    </a:cubicBezTo>
                    <a:cubicBezTo>
                      <a:pt x="366" y="337"/>
                      <a:pt x="366" y="337"/>
                      <a:pt x="366" y="337"/>
                    </a:cubicBezTo>
                    <a:cubicBezTo>
                      <a:pt x="366" y="337"/>
                      <a:pt x="366" y="337"/>
                      <a:pt x="366" y="337"/>
                    </a:cubicBezTo>
                    <a:cubicBezTo>
                      <a:pt x="365" y="336"/>
                      <a:pt x="365" y="336"/>
                      <a:pt x="364" y="335"/>
                    </a:cubicBezTo>
                    <a:cubicBezTo>
                      <a:pt x="364" y="334"/>
                      <a:pt x="363" y="333"/>
                      <a:pt x="362" y="332"/>
                    </a:cubicBezTo>
                    <a:cubicBezTo>
                      <a:pt x="361" y="332"/>
                      <a:pt x="361" y="331"/>
                      <a:pt x="361" y="330"/>
                    </a:cubicBezTo>
                    <a:cubicBezTo>
                      <a:pt x="361" y="330"/>
                      <a:pt x="361" y="329"/>
                      <a:pt x="362" y="328"/>
                    </a:cubicBezTo>
                    <a:cubicBezTo>
                      <a:pt x="362" y="328"/>
                      <a:pt x="362" y="328"/>
                      <a:pt x="362" y="328"/>
                    </a:cubicBezTo>
                    <a:cubicBezTo>
                      <a:pt x="363" y="327"/>
                      <a:pt x="363" y="327"/>
                      <a:pt x="363" y="327"/>
                    </a:cubicBezTo>
                    <a:cubicBezTo>
                      <a:pt x="363" y="325"/>
                      <a:pt x="364" y="324"/>
                      <a:pt x="364" y="324"/>
                    </a:cubicBezTo>
                    <a:cubicBezTo>
                      <a:pt x="364" y="324"/>
                      <a:pt x="364" y="321"/>
                      <a:pt x="365" y="320"/>
                    </a:cubicBezTo>
                    <a:cubicBezTo>
                      <a:pt x="366" y="317"/>
                      <a:pt x="367" y="314"/>
                      <a:pt x="366" y="313"/>
                    </a:cubicBezTo>
                    <a:cubicBezTo>
                      <a:pt x="366" y="313"/>
                      <a:pt x="366" y="313"/>
                      <a:pt x="366" y="313"/>
                    </a:cubicBezTo>
                    <a:cubicBezTo>
                      <a:pt x="366" y="312"/>
                      <a:pt x="366" y="312"/>
                      <a:pt x="366" y="312"/>
                    </a:cubicBezTo>
                    <a:cubicBezTo>
                      <a:pt x="366" y="312"/>
                      <a:pt x="365" y="311"/>
                      <a:pt x="364" y="310"/>
                    </a:cubicBezTo>
                    <a:cubicBezTo>
                      <a:pt x="364" y="309"/>
                      <a:pt x="364" y="308"/>
                      <a:pt x="363" y="308"/>
                    </a:cubicBezTo>
                    <a:cubicBezTo>
                      <a:pt x="363" y="306"/>
                      <a:pt x="363" y="304"/>
                      <a:pt x="362" y="303"/>
                    </a:cubicBezTo>
                    <a:cubicBezTo>
                      <a:pt x="362" y="301"/>
                      <a:pt x="362" y="301"/>
                      <a:pt x="362" y="301"/>
                    </a:cubicBezTo>
                    <a:cubicBezTo>
                      <a:pt x="363" y="298"/>
                      <a:pt x="363" y="298"/>
                      <a:pt x="363" y="298"/>
                    </a:cubicBezTo>
                    <a:cubicBezTo>
                      <a:pt x="364" y="297"/>
                      <a:pt x="365" y="296"/>
                      <a:pt x="366" y="296"/>
                    </a:cubicBezTo>
                    <a:cubicBezTo>
                      <a:pt x="367" y="295"/>
                      <a:pt x="367" y="294"/>
                      <a:pt x="368" y="294"/>
                    </a:cubicBezTo>
                    <a:cubicBezTo>
                      <a:pt x="369" y="293"/>
                      <a:pt x="370" y="292"/>
                      <a:pt x="371" y="292"/>
                    </a:cubicBezTo>
                    <a:cubicBezTo>
                      <a:pt x="371" y="291"/>
                      <a:pt x="371" y="291"/>
                      <a:pt x="371" y="291"/>
                    </a:cubicBezTo>
                    <a:cubicBezTo>
                      <a:pt x="371" y="291"/>
                      <a:pt x="371" y="291"/>
                      <a:pt x="371" y="291"/>
                    </a:cubicBezTo>
                    <a:cubicBezTo>
                      <a:pt x="372" y="291"/>
                      <a:pt x="372" y="290"/>
                      <a:pt x="373" y="290"/>
                    </a:cubicBezTo>
                    <a:cubicBezTo>
                      <a:pt x="374" y="290"/>
                      <a:pt x="375" y="290"/>
                      <a:pt x="376" y="289"/>
                    </a:cubicBezTo>
                    <a:cubicBezTo>
                      <a:pt x="377" y="288"/>
                      <a:pt x="378" y="287"/>
                      <a:pt x="380" y="287"/>
                    </a:cubicBezTo>
                    <a:cubicBezTo>
                      <a:pt x="383" y="286"/>
                      <a:pt x="385" y="285"/>
                      <a:pt x="385" y="284"/>
                    </a:cubicBezTo>
                    <a:cubicBezTo>
                      <a:pt x="386" y="284"/>
                      <a:pt x="388" y="283"/>
                      <a:pt x="389" y="283"/>
                    </a:cubicBezTo>
                    <a:cubicBezTo>
                      <a:pt x="390" y="283"/>
                      <a:pt x="390" y="283"/>
                      <a:pt x="391" y="283"/>
                    </a:cubicBezTo>
                    <a:cubicBezTo>
                      <a:pt x="391" y="283"/>
                      <a:pt x="391" y="283"/>
                      <a:pt x="391" y="283"/>
                    </a:cubicBezTo>
                    <a:cubicBezTo>
                      <a:pt x="391" y="283"/>
                      <a:pt x="391" y="283"/>
                      <a:pt x="391" y="283"/>
                    </a:cubicBezTo>
                    <a:cubicBezTo>
                      <a:pt x="393" y="283"/>
                      <a:pt x="395" y="283"/>
                      <a:pt x="396" y="281"/>
                    </a:cubicBezTo>
                    <a:cubicBezTo>
                      <a:pt x="397" y="281"/>
                      <a:pt x="399" y="280"/>
                      <a:pt x="401" y="279"/>
                    </a:cubicBezTo>
                    <a:cubicBezTo>
                      <a:pt x="401" y="279"/>
                      <a:pt x="401" y="279"/>
                      <a:pt x="401" y="279"/>
                    </a:cubicBezTo>
                    <a:cubicBezTo>
                      <a:pt x="401" y="279"/>
                      <a:pt x="401" y="279"/>
                      <a:pt x="401" y="279"/>
                    </a:cubicBezTo>
                    <a:cubicBezTo>
                      <a:pt x="401" y="278"/>
                      <a:pt x="401" y="278"/>
                      <a:pt x="402" y="278"/>
                    </a:cubicBezTo>
                    <a:cubicBezTo>
                      <a:pt x="402" y="278"/>
                      <a:pt x="402" y="278"/>
                      <a:pt x="402" y="278"/>
                    </a:cubicBezTo>
                    <a:cubicBezTo>
                      <a:pt x="402" y="277"/>
                      <a:pt x="402" y="277"/>
                      <a:pt x="402" y="277"/>
                    </a:cubicBezTo>
                    <a:cubicBezTo>
                      <a:pt x="402" y="277"/>
                      <a:pt x="403" y="276"/>
                      <a:pt x="403" y="275"/>
                    </a:cubicBezTo>
                    <a:cubicBezTo>
                      <a:pt x="403" y="275"/>
                      <a:pt x="403" y="275"/>
                      <a:pt x="403" y="275"/>
                    </a:cubicBezTo>
                    <a:cubicBezTo>
                      <a:pt x="403" y="274"/>
                      <a:pt x="403" y="274"/>
                      <a:pt x="403" y="274"/>
                    </a:cubicBezTo>
                    <a:cubicBezTo>
                      <a:pt x="403" y="272"/>
                      <a:pt x="403" y="271"/>
                      <a:pt x="402" y="269"/>
                    </a:cubicBezTo>
                    <a:cubicBezTo>
                      <a:pt x="402" y="269"/>
                      <a:pt x="402" y="269"/>
                      <a:pt x="402" y="269"/>
                    </a:cubicBezTo>
                    <a:cubicBezTo>
                      <a:pt x="400" y="267"/>
                      <a:pt x="400" y="267"/>
                      <a:pt x="400" y="267"/>
                    </a:cubicBezTo>
                    <a:cubicBezTo>
                      <a:pt x="397" y="266"/>
                      <a:pt x="397" y="266"/>
                      <a:pt x="397" y="266"/>
                    </a:cubicBezTo>
                    <a:cubicBezTo>
                      <a:pt x="397" y="266"/>
                      <a:pt x="397" y="266"/>
                      <a:pt x="397" y="266"/>
                    </a:cubicBezTo>
                    <a:cubicBezTo>
                      <a:pt x="395" y="266"/>
                      <a:pt x="392" y="264"/>
                      <a:pt x="391" y="264"/>
                    </a:cubicBezTo>
                    <a:cubicBezTo>
                      <a:pt x="391" y="263"/>
                      <a:pt x="390" y="263"/>
                      <a:pt x="388" y="263"/>
                    </a:cubicBezTo>
                    <a:cubicBezTo>
                      <a:pt x="383" y="263"/>
                      <a:pt x="383" y="263"/>
                      <a:pt x="383" y="263"/>
                    </a:cubicBezTo>
                    <a:cubicBezTo>
                      <a:pt x="383" y="263"/>
                      <a:pt x="383" y="263"/>
                      <a:pt x="383" y="263"/>
                    </a:cubicBezTo>
                    <a:cubicBezTo>
                      <a:pt x="383" y="263"/>
                      <a:pt x="382" y="264"/>
                      <a:pt x="381" y="264"/>
                    </a:cubicBezTo>
                    <a:cubicBezTo>
                      <a:pt x="381" y="264"/>
                      <a:pt x="380" y="263"/>
                      <a:pt x="380" y="263"/>
                    </a:cubicBezTo>
                    <a:cubicBezTo>
                      <a:pt x="380" y="263"/>
                      <a:pt x="380" y="263"/>
                      <a:pt x="380" y="263"/>
                    </a:cubicBezTo>
                    <a:cubicBezTo>
                      <a:pt x="379" y="263"/>
                      <a:pt x="379" y="263"/>
                      <a:pt x="379" y="263"/>
                    </a:cubicBezTo>
                    <a:cubicBezTo>
                      <a:pt x="378" y="263"/>
                      <a:pt x="376" y="262"/>
                      <a:pt x="374" y="261"/>
                    </a:cubicBezTo>
                    <a:cubicBezTo>
                      <a:pt x="373" y="261"/>
                      <a:pt x="372" y="259"/>
                      <a:pt x="371" y="257"/>
                    </a:cubicBezTo>
                    <a:cubicBezTo>
                      <a:pt x="371" y="241"/>
                      <a:pt x="371" y="241"/>
                      <a:pt x="371" y="241"/>
                    </a:cubicBezTo>
                    <a:cubicBezTo>
                      <a:pt x="369" y="242"/>
                      <a:pt x="369" y="242"/>
                      <a:pt x="369" y="242"/>
                    </a:cubicBezTo>
                    <a:cubicBezTo>
                      <a:pt x="368" y="242"/>
                      <a:pt x="368" y="242"/>
                      <a:pt x="367" y="242"/>
                    </a:cubicBezTo>
                    <a:cubicBezTo>
                      <a:pt x="367" y="242"/>
                      <a:pt x="367" y="242"/>
                      <a:pt x="367" y="242"/>
                    </a:cubicBezTo>
                    <a:cubicBezTo>
                      <a:pt x="367" y="242"/>
                      <a:pt x="367" y="242"/>
                      <a:pt x="367" y="242"/>
                    </a:cubicBezTo>
                    <a:cubicBezTo>
                      <a:pt x="366" y="243"/>
                      <a:pt x="365" y="243"/>
                      <a:pt x="363" y="243"/>
                    </a:cubicBezTo>
                    <a:cubicBezTo>
                      <a:pt x="362" y="243"/>
                      <a:pt x="360" y="244"/>
                      <a:pt x="359" y="244"/>
                    </a:cubicBezTo>
                    <a:cubicBezTo>
                      <a:pt x="359" y="244"/>
                      <a:pt x="359" y="244"/>
                      <a:pt x="359" y="244"/>
                    </a:cubicBezTo>
                    <a:cubicBezTo>
                      <a:pt x="357" y="244"/>
                      <a:pt x="356" y="244"/>
                      <a:pt x="355" y="243"/>
                    </a:cubicBezTo>
                    <a:cubicBezTo>
                      <a:pt x="355" y="242"/>
                      <a:pt x="355" y="242"/>
                      <a:pt x="355" y="241"/>
                    </a:cubicBezTo>
                    <a:cubicBezTo>
                      <a:pt x="355" y="241"/>
                      <a:pt x="355" y="241"/>
                      <a:pt x="355" y="241"/>
                    </a:cubicBezTo>
                    <a:cubicBezTo>
                      <a:pt x="355" y="235"/>
                      <a:pt x="355" y="235"/>
                      <a:pt x="355" y="235"/>
                    </a:cubicBezTo>
                    <a:cubicBezTo>
                      <a:pt x="355" y="234"/>
                      <a:pt x="355" y="233"/>
                      <a:pt x="353" y="231"/>
                    </a:cubicBezTo>
                    <a:cubicBezTo>
                      <a:pt x="353" y="231"/>
                      <a:pt x="353" y="231"/>
                      <a:pt x="353" y="231"/>
                    </a:cubicBezTo>
                    <a:cubicBezTo>
                      <a:pt x="352" y="231"/>
                      <a:pt x="352" y="231"/>
                      <a:pt x="352" y="231"/>
                    </a:cubicBezTo>
                    <a:cubicBezTo>
                      <a:pt x="349" y="231"/>
                      <a:pt x="333" y="230"/>
                      <a:pt x="325" y="228"/>
                    </a:cubicBezTo>
                    <a:cubicBezTo>
                      <a:pt x="316" y="225"/>
                      <a:pt x="306" y="218"/>
                      <a:pt x="306" y="203"/>
                    </a:cubicBezTo>
                    <a:cubicBezTo>
                      <a:pt x="306" y="196"/>
                      <a:pt x="305" y="191"/>
                      <a:pt x="304" y="185"/>
                    </a:cubicBezTo>
                    <a:cubicBezTo>
                      <a:pt x="303" y="180"/>
                      <a:pt x="302" y="175"/>
                      <a:pt x="302" y="169"/>
                    </a:cubicBezTo>
                    <a:cubicBezTo>
                      <a:pt x="302" y="165"/>
                      <a:pt x="299" y="161"/>
                      <a:pt x="296" y="158"/>
                    </a:cubicBezTo>
                    <a:cubicBezTo>
                      <a:pt x="294" y="155"/>
                      <a:pt x="292" y="152"/>
                      <a:pt x="293" y="150"/>
                    </a:cubicBezTo>
                    <a:cubicBezTo>
                      <a:pt x="293" y="147"/>
                      <a:pt x="296" y="145"/>
                      <a:pt x="302" y="142"/>
                    </a:cubicBezTo>
                    <a:cubicBezTo>
                      <a:pt x="307" y="140"/>
                      <a:pt x="312" y="138"/>
                      <a:pt x="316" y="136"/>
                    </a:cubicBezTo>
                    <a:cubicBezTo>
                      <a:pt x="328" y="132"/>
                      <a:pt x="334" y="130"/>
                      <a:pt x="337" y="118"/>
                    </a:cubicBezTo>
                    <a:cubicBezTo>
                      <a:pt x="339" y="107"/>
                      <a:pt x="334" y="105"/>
                      <a:pt x="329" y="103"/>
                    </a:cubicBezTo>
                    <a:cubicBezTo>
                      <a:pt x="326" y="102"/>
                      <a:pt x="323" y="100"/>
                      <a:pt x="320" y="98"/>
                    </a:cubicBezTo>
                    <a:cubicBezTo>
                      <a:pt x="317" y="95"/>
                      <a:pt x="318" y="92"/>
                      <a:pt x="319" y="90"/>
                    </a:cubicBezTo>
                    <a:cubicBezTo>
                      <a:pt x="319" y="89"/>
                      <a:pt x="320" y="88"/>
                      <a:pt x="319" y="87"/>
                    </a:cubicBezTo>
                    <a:cubicBezTo>
                      <a:pt x="319" y="86"/>
                      <a:pt x="317" y="84"/>
                      <a:pt x="310" y="83"/>
                    </a:cubicBezTo>
                    <a:cubicBezTo>
                      <a:pt x="292" y="79"/>
                      <a:pt x="284" y="72"/>
                      <a:pt x="281" y="68"/>
                    </a:cubicBezTo>
                    <a:cubicBezTo>
                      <a:pt x="280" y="67"/>
                      <a:pt x="280" y="67"/>
                      <a:pt x="280" y="67"/>
                    </a:cubicBezTo>
                    <a:cubicBezTo>
                      <a:pt x="279" y="66"/>
                      <a:pt x="276" y="64"/>
                      <a:pt x="273" y="63"/>
                    </a:cubicBezTo>
                    <a:cubicBezTo>
                      <a:pt x="266" y="59"/>
                      <a:pt x="261" y="56"/>
                      <a:pt x="261" y="53"/>
                    </a:cubicBezTo>
                    <a:cubicBezTo>
                      <a:pt x="261" y="52"/>
                      <a:pt x="261" y="52"/>
                      <a:pt x="261" y="52"/>
                    </a:cubicBezTo>
                    <a:cubicBezTo>
                      <a:pt x="261" y="47"/>
                      <a:pt x="260" y="38"/>
                      <a:pt x="276" y="33"/>
                    </a:cubicBezTo>
                    <a:cubicBezTo>
                      <a:pt x="288" y="30"/>
                      <a:pt x="293" y="28"/>
                      <a:pt x="301" y="26"/>
                    </a:cubicBezTo>
                    <a:cubicBezTo>
                      <a:pt x="302" y="26"/>
                      <a:pt x="302" y="26"/>
                      <a:pt x="302" y="26"/>
                    </a:cubicBezTo>
                    <a:cubicBezTo>
                      <a:pt x="305" y="25"/>
                      <a:pt x="309" y="25"/>
                      <a:pt x="314" y="23"/>
                    </a:cubicBezTo>
                    <a:cubicBezTo>
                      <a:pt x="320" y="22"/>
                      <a:pt x="322" y="20"/>
                      <a:pt x="322" y="18"/>
                    </a:cubicBezTo>
                    <a:cubicBezTo>
                      <a:pt x="322" y="16"/>
                      <a:pt x="322" y="14"/>
                      <a:pt x="335" y="12"/>
                    </a:cubicBezTo>
                    <a:cubicBezTo>
                      <a:pt x="345" y="10"/>
                      <a:pt x="353" y="6"/>
                      <a:pt x="358" y="3"/>
                    </a:cubicBezTo>
                    <a:cubicBezTo>
                      <a:pt x="363" y="1"/>
                      <a:pt x="366" y="0"/>
                      <a:pt x="368" y="0"/>
                    </a:cubicBezTo>
                    <a:cubicBezTo>
                      <a:pt x="370" y="0"/>
                      <a:pt x="371" y="0"/>
                      <a:pt x="372" y="1"/>
                    </a:cubicBezTo>
                    <a:cubicBezTo>
                      <a:pt x="374" y="3"/>
                      <a:pt x="379" y="4"/>
                      <a:pt x="385" y="4"/>
                    </a:cubicBezTo>
                    <a:cubicBezTo>
                      <a:pt x="390" y="4"/>
                      <a:pt x="396" y="4"/>
                      <a:pt x="398" y="7"/>
                    </a:cubicBezTo>
                    <a:cubicBezTo>
                      <a:pt x="399" y="9"/>
                      <a:pt x="399" y="11"/>
                      <a:pt x="397" y="13"/>
                    </a:cubicBezTo>
                    <a:cubicBezTo>
                      <a:pt x="395" y="19"/>
                      <a:pt x="394" y="22"/>
                      <a:pt x="395" y="24"/>
                    </a:cubicBezTo>
                    <a:cubicBezTo>
                      <a:pt x="396" y="25"/>
                      <a:pt x="398" y="25"/>
                      <a:pt x="401" y="26"/>
                    </a:cubicBezTo>
                    <a:cubicBezTo>
                      <a:pt x="403" y="26"/>
                      <a:pt x="405" y="27"/>
                      <a:pt x="407" y="27"/>
                    </a:cubicBezTo>
                    <a:cubicBezTo>
                      <a:pt x="410" y="28"/>
                      <a:pt x="411" y="28"/>
                      <a:pt x="413" y="28"/>
                    </a:cubicBezTo>
                    <a:cubicBezTo>
                      <a:pt x="415" y="28"/>
                      <a:pt x="415" y="28"/>
                      <a:pt x="415" y="28"/>
                    </a:cubicBezTo>
                    <a:cubicBezTo>
                      <a:pt x="419" y="28"/>
                      <a:pt x="422" y="29"/>
                      <a:pt x="432" y="39"/>
                    </a:cubicBezTo>
                    <a:cubicBezTo>
                      <a:pt x="440" y="47"/>
                      <a:pt x="441" y="51"/>
                      <a:pt x="442" y="54"/>
                    </a:cubicBezTo>
                    <a:cubicBezTo>
                      <a:pt x="443" y="59"/>
                      <a:pt x="444" y="61"/>
                      <a:pt x="453" y="65"/>
                    </a:cubicBezTo>
                    <a:cubicBezTo>
                      <a:pt x="460" y="69"/>
                      <a:pt x="464" y="70"/>
                      <a:pt x="467" y="70"/>
                    </a:cubicBezTo>
                    <a:cubicBezTo>
                      <a:pt x="471" y="71"/>
                      <a:pt x="474" y="71"/>
                      <a:pt x="480" y="77"/>
                    </a:cubicBezTo>
                    <a:cubicBezTo>
                      <a:pt x="482" y="79"/>
                      <a:pt x="484" y="81"/>
                      <a:pt x="485" y="82"/>
                    </a:cubicBezTo>
                    <a:cubicBezTo>
                      <a:pt x="486" y="84"/>
                      <a:pt x="487" y="84"/>
                      <a:pt x="488" y="84"/>
                    </a:cubicBezTo>
                    <a:cubicBezTo>
                      <a:pt x="488" y="84"/>
                      <a:pt x="489" y="84"/>
                      <a:pt x="489" y="84"/>
                    </a:cubicBezTo>
                    <a:cubicBezTo>
                      <a:pt x="491" y="84"/>
                      <a:pt x="494" y="83"/>
                      <a:pt x="500" y="83"/>
                    </a:cubicBezTo>
                    <a:cubicBezTo>
                      <a:pt x="513" y="83"/>
                      <a:pt x="518" y="80"/>
                      <a:pt x="526" y="76"/>
                    </a:cubicBezTo>
                    <a:cubicBezTo>
                      <a:pt x="529" y="74"/>
                      <a:pt x="532" y="73"/>
                      <a:pt x="537" y="71"/>
                    </a:cubicBezTo>
                    <a:cubicBezTo>
                      <a:pt x="552" y="64"/>
                      <a:pt x="563" y="61"/>
                      <a:pt x="571" y="61"/>
                    </a:cubicBezTo>
                    <a:cubicBezTo>
                      <a:pt x="573" y="61"/>
                      <a:pt x="575" y="60"/>
                      <a:pt x="577" y="60"/>
                    </a:cubicBezTo>
                    <a:cubicBezTo>
                      <a:pt x="580" y="59"/>
                      <a:pt x="582" y="58"/>
                      <a:pt x="585" y="58"/>
                    </a:cubicBezTo>
                    <a:cubicBezTo>
                      <a:pt x="589" y="58"/>
                      <a:pt x="593" y="60"/>
                      <a:pt x="597" y="64"/>
                    </a:cubicBezTo>
                    <a:cubicBezTo>
                      <a:pt x="603" y="69"/>
                      <a:pt x="610" y="70"/>
                      <a:pt x="616" y="71"/>
                    </a:cubicBezTo>
                    <a:cubicBezTo>
                      <a:pt x="623" y="72"/>
                      <a:pt x="627" y="73"/>
                      <a:pt x="627" y="78"/>
                    </a:cubicBezTo>
                    <a:cubicBezTo>
                      <a:pt x="627" y="81"/>
                      <a:pt x="628" y="85"/>
                      <a:pt x="629" y="89"/>
                    </a:cubicBezTo>
                    <a:cubicBezTo>
                      <a:pt x="631" y="97"/>
                      <a:pt x="634" y="105"/>
                      <a:pt x="627" y="111"/>
                    </a:cubicBezTo>
                    <a:cubicBezTo>
                      <a:pt x="623" y="115"/>
                      <a:pt x="619" y="118"/>
                      <a:pt x="616" y="121"/>
                    </a:cubicBezTo>
                    <a:cubicBezTo>
                      <a:pt x="610" y="125"/>
                      <a:pt x="606" y="129"/>
                      <a:pt x="606" y="132"/>
                    </a:cubicBezTo>
                    <a:cubicBezTo>
                      <a:pt x="606" y="134"/>
                      <a:pt x="606" y="135"/>
                      <a:pt x="607" y="136"/>
                    </a:cubicBezTo>
                    <a:cubicBezTo>
                      <a:pt x="607" y="139"/>
                      <a:pt x="608" y="141"/>
                      <a:pt x="601" y="148"/>
                    </a:cubicBezTo>
                    <a:cubicBezTo>
                      <a:pt x="596" y="153"/>
                      <a:pt x="582" y="155"/>
                      <a:pt x="573" y="156"/>
                    </a:cubicBezTo>
                    <a:cubicBezTo>
                      <a:pt x="572" y="156"/>
                      <a:pt x="571" y="157"/>
                      <a:pt x="570" y="157"/>
                    </a:cubicBezTo>
                    <a:cubicBezTo>
                      <a:pt x="570" y="159"/>
                      <a:pt x="570" y="159"/>
                      <a:pt x="570" y="159"/>
                    </a:cubicBezTo>
                    <a:cubicBezTo>
                      <a:pt x="573" y="160"/>
                      <a:pt x="576" y="160"/>
                      <a:pt x="579" y="161"/>
                    </a:cubicBezTo>
                    <a:cubicBezTo>
                      <a:pt x="584" y="162"/>
                      <a:pt x="586" y="162"/>
                      <a:pt x="587" y="163"/>
                    </a:cubicBezTo>
                    <a:cubicBezTo>
                      <a:pt x="587" y="164"/>
                      <a:pt x="587" y="164"/>
                      <a:pt x="587" y="165"/>
                    </a:cubicBezTo>
                    <a:cubicBezTo>
                      <a:pt x="587" y="165"/>
                      <a:pt x="587" y="166"/>
                      <a:pt x="587" y="166"/>
                    </a:cubicBezTo>
                    <a:cubicBezTo>
                      <a:pt x="587" y="167"/>
                      <a:pt x="586" y="168"/>
                      <a:pt x="586" y="168"/>
                    </a:cubicBezTo>
                    <a:cubicBezTo>
                      <a:pt x="586" y="168"/>
                      <a:pt x="586" y="168"/>
                      <a:pt x="586" y="168"/>
                    </a:cubicBezTo>
                    <a:cubicBezTo>
                      <a:pt x="585" y="169"/>
                      <a:pt x="584" y="170"/>
                      <a:pt x="582" y="171"/>
                    </a:cubicBezTo>
                    <a:cubicBezTo>
                      <a:pt x="582" y="171"/>
                      <a:pt x="582" y="171"/>
                      <a:pt x="582" y="171"/>
                    </a:cubicBezTo>
                    <a:cubicBezTo>
                      <a:pt x="582" y="171"/>
                      <a:pt x="582" y="171"/>
                      <a:pt x="582" y="171"/>
                    </a:cubicBezTo>
                    <a:cubicBezTo>
                      <a:pt x="581" y="172"/>
                      <a:pt x="579" y="173"/>
                      <a:pt x="578" y="174"/>
                    </a:cubicBezTo>
                    <a:cubicBezTo>
                      <a:pt x="577" y="174"/>
                      <a:pt x="577" y="174"/>
                      <a:pt x="577" y="174"/>
                    </a:cubicBezTo>
                    <a:cubicBezTo>
                      <a:pt x="577" y="174"/>
                      <a:pt x="577" y="174"/>
                      <a:pt x="577" y="174"/>
                    </a:cubicBezTo>
                    <a:cubicBezTo>
                      <a:pt x="577" y="175"/>
                      <a:pt x="576" y="176"/>
                      <a:pt x="576" y="178"/>
                    </a:cubicBezTo>
                    <a:cubicBezTo>
                      <a:pt x="575" y="179"/>
                      <a:pt x="575" y="181"/>
                      <a:pt x="576" y="182"/>
                    </a:cubicBezTo>
                    <a:cubicBezTo>
                      <a:pt x="576" y="183"/>
                      <a:pt x="576" y="183"/>
                      <a:pt x="576" y="184"/>
                    </a:cubicBezTo>
                    <a:cubicBezTo>
                      <a:pt x="576" y="184"/>
                      <a:pt x="576" y="184"/>
                      <a:pt x="576" y="184"/>
                    </a:cubicBezTo>
                    <a:cubicBezTo>
                      <a:pt x="576" y="184"/>
                      <a:pt x="576" y="184"/>
                      <a:pt x="576" y="184"/>
                    </a:cubicBezTo>
                    <a:cubicBezTo>
                      <a:pt x="577" y="186"/>
                      <a:pt x="577" y="189"/>
                      <a:pt x="577" y="191"/>
                    </a:cubicBezTo>
                    <a:cubicBezTo>
                      <a:pt x="577" y="197"/>
                      <a:pt x="577" y="197"/>
                      <a:pt x="577" y="197"/>
                    </a:cubicBezTo>
                    <a:cubicBezTo>
                      <a:pt x="577" y="198"/>
                      <a:pt x="577" y="199"/>
                      <a:pt x="577" y="200"/>
                    </a:cubicBezTo>
                    <a:cubicBezTo>
                      <a:pt x="577" y="201"/>
                      <a:pt x="578" y="201"/>
                      <a:pt x="578" y="202"/>
                    </a:cubicBezTo>
                    <a:cubicBezTo>
                      <a:pt x="578" y="203"/>
                      <a:pt x="578" y="203"/>
                      <a:pt x="578" y="203"/>
                    </a:cubicBezTo>
                    <a:cubicBezTo>
                      <a:pt x="579" y="203"/>
                      <a:pt x="579" y="203"/>
                      <a:pt x="579" y="203"/>
                    </a:cubicBezTo>
                    <a:cubicBezTo>
                      <a:pt x="579" y="203"/>
                      <a:pt x="579" y="203"/>
                      <a:pt x="580" y="203"/>
                    </a:cubicBezTo>
                    <a:cubicBezTo>
                      <a:pt x="581" y="203"/>
                      <a:pt x="581" y="203"/>
                      <a:pt x="581" y="203"/>
                    </a:cubicBezTo>
                    <a:cubicBezTo>
                      <a:pt x="585" y="201"/>
                      <a:pt x="585" y="201"/>
                      <a:pt x="585" y="201"/>
                    </a:cubicBezTo>
                    <a:cubicBezTo>
                      <a:pt x="585" y="201"/>
                      <a:pt x="585" y="201"/>
                      <a:pt x="585" y="201"/>
                    </a:cubicBezTo>
                    <a:cubicBezTo>
                      <a:pt x="585" y="202"/>
                      <a:pt x="584" y="203"/>
                      <a:pt x="584" y="206"/>
                    </a:cubicBezTo>
                    <a:cubicBezTo>
                      <a:pt x="583" y="208"/>
                      <a:pt x="583" y="211"/>
                      <a:pt x="584" y="212"/>
                    </a:cubicBezTo>
                    <a:cubicBezTo>
                      <a:pt x="584" y="214"/>
                      <a:pt x="585" y="216"/>
                      <a:pt x="586" y="217"/>
                    </a:cubicBezTo>
                    <a:cubicBezTo>
                      <a:pt x="587" y="218"/>
                      <a:pt x="589" y="220"/>
                      <a:pt x="591" y="221"/>
                    </a:cubicBezTo>
                    <a:cubicBezTo>
                      <a:pt x="593" y="221"/>
                      <a:pt x="594" y="222"/>
                      <a:pt x="595" y="222"/>
                    </a:cubicBezTo>
                    <a:cubicBezTo>
                      <a:pt x="596" y="223"/>
                      <a:pt x="597" y="223"/>
                      <a:pt x="597" y="224"/>
                    </a:cubicBezTo>
                    <a:cubicBezTo>
                      <a:pt x="598" y="224"/>
                      <a:pt x="598" y="224"/>
                      <a:pt x="598" y="224"/>
                    </a:cubicBezTo>
                    <a:cubicBezTo>
                      <a:pt x="598" y="224"/>
                      <a:pt x="598" y="224"/>
                      <a:pt x="598" y="224"/>
                    </a:cubicBezTo>
                    <a:cubicBezTo>
                      <a:pt x="599" y="224"/>
                      <a:pt x="601" y="225"/>
                      <a:pt x="603" y="225"/>
                    </a:cubicBezTo>
                    <a:cubicBezTo>
                      <a:pt x="603" y="226"/>
                      <a:pt x="605" y="227"/>
                      <a:pt x="604" y="229"/>
                    </a:cubicBezTo>
                    <a:cubicBezTo>
                      <a:pt x="604" y="230"/>
                      <a:pt x="604" y="230"/>
                      <a:pt x="604" y="231"/>
                    </a:cubicBezTo>
                    <a:cubicBezTo>
                      <a:pt x="604" y="232"/>
                      <a:pt x="603" y="233"/>
                      <a:pt x="604" y="235"/>
                    </a:cubicBezTo>
                    <a:cubicBezTo>
                      <a:pt x="604" y="236"/>
                      <a:pt x="605" y="237"/>
                      <a:pt x="605" y="238"/>
                    </a:cubicBezTo>
                    <a:cubicBezTo>
                      <a:pt x="605" y="238"/>
                      <a:pt x="606" y="239"/>
                      <a:pt x="606" y="239"/>
                    </a:cubicBezTo>
                    <a:cubicBezTo>
                      <a:pt x="606" y="240"/>
                      <a:pt x="606" y="240"/>
                      <a:pt x="606" y="240"/>
                    </a:cubicBezTo>
                    <a:cubicBezTo>
                      <a:pt x="606" y="240"/>
                      <a:pt x="606" y="240"/>
                      <a:pt x="606" y="240"/>
                    </a:cubicBezTo>
                    <a:cubicBezTo>
                      <a:pt x="607" y="241"/>
                      <a:pt x="608" y="242"/>
                      <a:pt x="609" y="244"/>
                    </a:cubicBezTo>
                    <a:cubicBezTo>
                      <a:pt x="609" y="245"/>
                      <a:pt x="609" y="247"/>
                      <a:pt x="610" y="247"/>
                    </a:cubicBezTo>
                    <a:cubicBezTo>
                      <a:pt x="610" y="247"/>
                      <a:pt x="610" y="247"/>
                      <a:pt x="610" y="247"/>
                    </a:cubicBezTo>
                    <a:cubicBezTo>
                      <a:pt x="610" y="247"/>
                      <a:pt x="610" y="247"/>
                      <a:pt x="610" y="247"/>
                    </a:cubicBezTo>
                    <a:cubicBezTo>
                      <a:pt x="611" y="248"/>
                      <a:pt x="611" y="250"/>
                      <a:pt x="611" y="251"/>
                    </a:cubicBezTo>
                    <a:cubicBezTo>
                      <a:pt x="611" y="251"/>
                      <a:pt x="611" y="251"/>
                      <a:pt x="611" y="251"/>
                    </a:cubicBezTo>
                    <a:cubicBezTo>
                      <a:pt x="611" y="252"/>
                      <a:pt x="610" y="252"/>
                      <a:pt x="610" y="253"/>
                    </a:cubicBezTo>
                    <a:cubicBezTo>
                      <a:pt x="609" y="254"/>
                      <a:pt x="608" y="255"/>
                      <a:pt x="608" y="256"/>
                    </a:cubicBezTo>
                    <a:cubicBezTo>
                      <a:pt x="608" y="256"/>
                      <a:pt x="608" y="256"/>
                      <a:pt x="608" y="256"/>
                    </a:cubicBezTo>
                    <a:cubicBezTo>
                      <a:pt x="608" y="256"/>
                      <a:pt x="608" y="256"/>
                      <a:pt x="608" y="256"/>
                    </a:cubicBezTo>
                    <a:cubicBezTo>
                      <a:pt x="607" y="257"/>
                      <a:pt x="606" y="259"/>
                      <a:pt x="605" y="259"/>
                    </a:cubicBezTo>
                    <a:cubicBezTo>
                      <a:pt x="604" y="259"/>
                      <a:pt x="604" y="259"/>
                      <a:pt x="604" y="259"/>
                    </a:cubicBezTo>
                    <a:cubicBezTo>
                      <a:pt x="604" y="259"/>
                      <a:pt x="604" y="259"/>
                      <a:pt x="604" y="259"/>
                    </a:cubicBezTo>
                    <a:cubicBezTo>
                      <a:pt x="603" y="260"/>
                      <a:pt x="601" y="261"/>
                      <a:pt x="600" y="261"/>
                    </a:cubicBezTo>
                    <a:cubicBezTo>
                      <a:pt x="599" y="261"/>
                      <a:pt x="596" y="262"/>
                      <a:pt x="594" y="263"/>
                    </a:cubicBezTo>
                    <a:cubicBezTo>
                      <a:pt x="594" y="263"/>
                      <a:pt x="594" y="263"/>
                      <a:pt x="594" y="263"/>
                    </a:cubicBezTo>
                    <a:cubicBezTo>
                      <a:pt x="594" y="263"/>
                      <a:pt x="594" y="263"/>
                      <a:pt x="594" y="263"/>
                    </a:cubicBezTo>
                    <a:cubicBezTo>
                      <a:pt x="592" y="265"/>
                      <a:pt x="592" y="265"/>
                      <a:pt x="592" y="266"/>
                    </a:cubicBezTo>
                    <a:cubicBezTo>
                      <a:pt x="592" y="266"/>
                      <a:pt x="592" y="266"/>
                      <a:pt x="592" y="266"/>
                    </a:cubicBezTo>
                    <a:cubicBezTo>
                      <a:pt x="591" y="267"/>
                      <a:pt x="589" y="269"/>
                      <a:pt x="587" y="269"/>
                    </a:cubicBezTo>
                    <a:cubicBezTo>
                      <a:pt x="586" y="269"/>
                      <a:pt x="585" y="269"/>
                      <a:pt x="584" y="269"/>
                    </a:cubicBezTo>
                    <a:cubicBezTo>
                      <a:pt x="583" y="269"/>
                      <a:pt x="581" y="269"/>
                      <a:pt x="580" y="268"/>
                    </a:cubicBezTo>
                    <a:cubicBezTo>
                      <a:pt x="577" y="265"/>
                      <a:pt x="577" y="265"/>
                      <a:pt x="577" y="265"/>
                    </a:cubicBezTo>
                    <a:cubicBezTo>
                      <a:pt x="575" y="263"/>
                      <a:pt x="574" y="261"/>
                      <a:pt x="574" y="259"/>
                    </a:cubicBezTo>
                    <a:cubicBezTo>
                      <a:pt x="574" y="257"/>
                      <a:pt x="573" y="256"/>
                      <a:pt x="572" y="256"/>
                    </a:cubicBezTo>
                    <a:cubicBezTo>
                      <a:pt x="572" y="256"/>
                      <a:pt x="571" y="256"/>
                      <a:pt x="571" y="257"/>
                    </a:cubicBezTo>
                    <a:cubicBezTo>
                      <a:pt x="568" y="257"/>
                      <a:pt x="566" y="257"/>
                      <a:pt x="565" y="258"/>
                    </a:cubicBezTo>
                    <a:cubicBezTo>
                      <a:pt x="564" y="258"/>
                      <a:pt x="563" y="258"/>
                      <a:pt x="562" y="258"/>
                    </a:cubicBezTo>
                    <a:cubicBezTo>
                      <a:pt x="561" y="258"/>
                      <a:pt x="561" y="258"/>
                      <a:pt x="560" y="258"/>
                    </a:cubicBezTo>
                    <a:cubicBezTo>
                      <a:pt x="558" y="259"/>
                      <a:pt x="558" y="259"/>
                      <a:pt x="558" y="259"/>
                    </a:cubicBezTo>
                    <a:cubicBezTo>
                      <a:pt x="558" y="259"/>
                      <a:pt x="558" y="259"/>
                      <a:pt x="558" y="259"/>
                    </a:cubicBezTo>
                    <a:cubicBezTo>
                      <a:pt x="558" y="260"/>
                      <a:pt x="558" y="260"/>
                      <a:pt x="557" y="260"/>
                    </a:cubicBezTo>
                    <a:cubicBezTo>
                      <a:pt x="557" y="261"/>
                      <a:pt x="557" y="261"/>
                      <a:pt x="557" y="261"/>
                    </a:cubicBezTo>
                    <a:cubicBezTo>
                      <a:pt x="557" y="261"/>
                      <a:pt x="557" y="261"/>
                      <a:pt x="557" y="261"/>
                    </a:cubicBezTo>
                    <a:cubicBezTo>
                      <a:pt x="556" y="262"/>
                      <a:pt x="556" y="264"/>
                      <a:pt x="557" y="266"/>
                    </a:cubicBezTo>
                    <a:cubicBezTo>
                      <a:pt x="557" y="266"/>
                      <a:pt x="557" y="266"/>
                      <a:pt x="558" y="267"/>
                    </a:cubicBezTo>
                    <a:cubicBezTo>
                      <a:pt x="558" y="268"/>
                      <a:pt x="558" y="270"/>
                      <a:pt x="558" y="271"/>
                    </a:cubicBezTo>
                    <a:cubicBezTo>
                      <a:pt x="558" y="271"/>
                      <a:pt x="558" y="271"/>
                      <a:pt x="558" y="271"/>
                    </a:cubicBezTo>
                    <a:cubicBezTo>
                      <a:pt x="558" y="272"/>
                      <a:pt x="558" y="272"/>
                      <a:pt x="558" y="272"/>
                    </a:cubicBezTo>
                    <a:cubicBezTo>
                      <a:pt x="559" y="272"/>
                      <a:pt x="559" y="273"/>
                      <a:pt x="559" y="273"/>
                    </a:cubicBezTo>
                    <a:cubicBezTo>
                      <a:pt x="560" y="275"/>
                      <a:pt x="561" y="277"/>
                      <a:pt x="562" y="278"/>
                    </a:cubicBezTo>
                    <a:cubicBezTo>
                      <a:pt x="563" y="280"/>
                      <a:pt x="564" y="282"/>
                      <a:pt x="566" y="284"/>
                    </a:cubicBezTo>
                    <a:cubicBezTo>
                      <a:pt x="567" y="286"/>
                      <a:pt x="569" y="288"/>
                      <a:pt x="570" y="289"/>
                    </a:cubicBezTo>
                    <a:cubicBezTo>
                      <a:pt x="571" y="291"/>
                      <a:pt x="572" y="293"/>
                      <a:pt x="572" y="295"/>
                    </a:cubicBezTo>
                    <a:cubicBezTo>
                      <a:pt x="572" y="296"/>
                      <a:pt x="572" y="298"/>
                      <a:pt x="571" y="300"/>
                    </a:cubicBezTo>
                    <a:cubicBezTo>
                      <a:pt x="570" y="302"/>
                      <a:pt x="570" y="303"/>
                      <a:pt x="571" y="305"/>
                    </a:cubicBezTo>
                    <a:cubicBezTo>
                      <a:pt x="571" y="306"/>
                      <a:pt x="572" y="308"/>
                      <a:pt x="574" y="309"/>
                    </a:cubicBezTo>
                    <a:cubicBezTo>
                      <a:pt x="574" y="310"/>
                      <a:pt x="575" y="311"/>
                      <a:pt x="574" y="312"/>
                    </a:cubicBezTo>
                    <a:cubicBezTo>
                      <a:pt x="574" y="313"/>
                      <a:pt x="574" y="313"/>
                      <a:pt x="573" y="313"/>
                    </a:cubicBezTo>
                    <a:cubicBezTo>
                      <a:pt x="573" y="314"/>
                      <a:pt x="573" y="314"/>
                      <a:pt x="573" y="314"/>
                    </a:cubicBezTo>
                    <a:cubicBezTo>
                      <a:pt x="572" y="314"/>
                      <a:pt x="572" y="314"/>
                      <a:pt x="572" y="314"/>
                    </a:cubicBezTo>
                    <a:cubicBezTo>
                      <a:pt x="572" y="314"/>
                      <a:pt x="572" y="315"/>
                      <a:pt x="572" y="315"/>
                    </a:cubicBezTo>
                    <a:cubicBezTo>
                      <a:pt x="571" y="316"/>
                      <a:pt x="571" y="316"/>
                      <a:pt x="571" y="317"/>
                    </a:cubicBezTo>
                    <a:cubicBezTo>
                      <a:pt x="570" y="317"/>
                      <a:pt x="570" y="317"/>
                      <a:pt x="570" y="317"/>
                    </a:cubicBezTo>
                    <a:cubicBezTo>
                      <a:pt x="570" y="317"/>
                      <a:pt x="570" y="317"/>
                      <a:pt x="570" y="317"/>
                    </a:cubicBezTo>
                    <a:cubicBezTo>
                      <a:pt x="570" y="318"/>
                      <a:pt x="570" y="319"/>
                      <a:pt x="571" y="319"/>
                    </a:cubicBezTo>
                    <a:cubicBezTo>
                      <a:pt x="572" y="320"/>
                      <a:pt x="572" y="322"/>
                      <a:pt x="572" y="324"/>
                    </a:cubicBezTo>
                    <a:cubicBezTo>
                      <a:pt x="571" y="325"/>
                      <a:pt x="572" y="327"/>
                      <a:pt x="573" y="328"/>
                    </a:cubicBezTo>
                    <a:cubicBezTo>
                      <a:pt x="573" y="328"/>
                      <a:pt x="573" y="328"/>
                      <a:pt x="573" y="328"/>
                    </a:cubicBezTo>
                    <a:cubicBezTo>
                      <a:pt x="573" y="328"/>
                      <a:pt x="573" y="328"/>
                      <a:pt x="573" y="328"/>
                    </a:cubicBezTo>
                    <a:cubicBezTo>
                      <a:pt x="574" y="328"/>
                      <a:pt x="575" y="329"/>
                      <a:pt x="575" y="329"/>
                    </a:cubicBezTo>
                    <a:cubicBezTo>
                      <a:pt x="576" y="330"/>
                      <a:pt x="576" y="330"/>
                      <a:pt x="576" y="330"/>
                    </a:cubicBezTo>
                    <a:cubicBezTo>
                      <a:pt x="577" y="329"/>
                      <a:pt x="577" y="329"/>
                      <a:pt x="577" y="329"/>
                    </a:cubicBezTo>
                    <a:cubicBezTo>
                      <a:pt x="577" y="329"/>
                      <a:pt x="577" y="329"/>
                      <a:pt x="578" y="329"/>
                    </a:cubicBezTo>
                    <a:cubicBezTo>
                      <a:pt x="580" y="328"/>
                      <a:pt x="581" y="327"/>
                      <a:pt x="582" y="327"/>
                    </a:cubicBezTo>
                    <a:cubicBezTo>
                      <a:pt x="582" y="327"/>
                      <a:pt x="582" y="327"/>
                      <a:pt x="582" y="327"/>
                    </a:cubicBezTo>
                    <a:cubicBezTo>
                      <a:pt x="583" y="327"/>
                      <a:pt x="583" y="327"/>
                      <a:pt x="583" y="327"/>
                    </a:cubicBezTo>
                    <a:cubicBezTo>
                      <a:pt x="584" y="325"/>
                      <a:pt x="585" y="324"/>
                      <a:pt x="585" y="324"/>
                    </a:cubicBezTo>
                    <a:cubicBezTo>
                      <a:pt x="585" y="324"/>
                      <a:pt x="585" y="324"/>
                      <a:pt x="585" y="324"/>
                    </a:cubicBezTo>
                    <a:cubicBezTo>
                      <a:pt x="585" y="324"/>
                      <a:pt x="585" y="324"/>
                      <a:pt x="585" y="324"/>
                    </a:cubicBezTo>
                    <a:cubicBezTo>
                      <a:pt x="586" y="322"/>
                      <a:pt x="587" y="321"/>
                      <a:pt x="588" y="321"/>
                    </a:cubicBezTo>
                    <a:cubicBezTo>
                      <a:pt x="589" y="321"/>
                      <a:pt x="590" y="323"/>
                      <a:pt x="592" y="324"/>
                    </a:cubicBezTo>
                    <a:cubicBezTo>
                      <a:pt x="593" y="326"/>
                      <a:pt x="595" y="329"/>
                      <a:pt x="597" y="331"/>
                    </a:cubicBezTo>
                    <a:cubicBezTo>
                      <a:pt x="598" y="333"/>
                      <a:pt x="598" y="334"/>
                      <a:pt x="598" y="335"/>
                    </a:cubicBezTo>
                    <a:cubicBezTo>
                      <a:pt x="598" y="336"/>
                      <a:pt x="598" y="336"/>
                      <a:pt x="598" y="336"/>
                    </a:cubicBezTo>
                    <a:cubicBezTo>
                      <a:pt x="599" y="336"/>
                      <a:pt x="599" y="336"/>
                      <a:pt x="599" y="336"/>
                    </a:cubicBezTo>
                    <a:cubicBezTo>
                      <a:pt x="600" y="336"/>
                      <a:pt x="600" y="337"/>
                      <a:pt x="600" y="337"/>
                    </a:cubicBezTo>
                    <a:cubicBezTo>
                      <a:pt x="600" y="337"/>
                      <a:pt x="601" y="337"/>
                      <a:pt x="601" y="338"/>
                    </a:cubicBezTo>
                    <a:cubicBezTo>
                      <a:pt x="602" y="338"/>
                      <a:pt x="602" y="338"/>
                      <a:pt x="603" y="339"/>
                    </a:cubicBezTo>
                    <a:cubicBezTo>
                      <a:pt x="604" y="339"/>
                      <a:pt x="604" y="340"/>
                      <a:pt x="605" y="340"/>
                    </a:cubicBezTo>
                    <a:cubicBezTo>
                      <a:pt x="605" y="342"/>
                      <a:pt x="607" y="342"/>
                      <a:pt x="608" y="343"/>
                    </a:cubicBezTo>
                    <a:cubicBezTo>
                      <a:pt x="611" y="345"/>
                      <a:pt x="611" y="346"/>
                      <a:pt x="612" y="346"/>
                    </a:cubicBezTo>
                    <a:cubicBezTo>
                      <a:pt x="612" y="346"/>
                      <a:pt x="612" y="346"/>
                      <a:pt x="612" y="346"/>
                    </a:cubicBezTo>
                    <a:cubicBezTo>
                      <a:pt x="613" y="346"/>
                      <a:pt x="614" y="347"/>
                      <a:pt x="615" y="347"/>
                    </a:cubicBezTo>
                    <a:cubicBezTo>
                      <a:pt x="615" y="347"/>
                      <a:pt x="615" y="347"/>
                      <a:pt x="615" y="347"/>
                    </a:cubicBezTo>
                    <a:cubicBezTo>
                      <a:pt x="615" y="346"/>
                      <a:pt x="615" y="346"/>
                      <a:pt x="615" y="346"/>
                    </a:cubicBezTo>
                    <a:cubicBezTo>
                      <a:pt x="621" y="346"/>
                      <a:pt x="621" y="346"/>
                      <a:pt x="621" y="346"/>
                    </a:cubicBezTo>
                    <a:cubicBezTo>
                      <a:pt x="621" y="346"/>
                      <a:pt x="622" y="346"/>
                      <a:pt x="623" y="347"/>
                    </a:cubicBezTo>
                    <a:cubicBezTo>
                      <a:pt x="624" y="347"/>
                      <a:pt x="625" y="347"/>
                      <a:pt x="625" y="347"/>
                    </a:cubicBezTo>
                    <a:cubicBezTo>
                      <a:pt x="627" y="348"/>
                      <a:pt x="629" y="350"/>
                      <a:pt x="630" y="350"/>
                    </a:cubicBezTo>
                    <a:cubicBezTo>
                      <a:pt x="632" y="352"/>
                      <a:pt x="633" y="354"/>
                      <a:pt x="635" y="354"/>
                    </a:cubicBezTo>
                    <a:cubicBezTo>
                      <a:pt x="637" y="355"/>
                      <a:pt x="640" y="356"/>
                      <a:pt x="641" y="356"/>
                    </a:cubicBezTo>
                    <a:cubicBezTo>
                      <a:pt x="641" y="356"/>
                      <a:pt x="643" y="357"/>
                      <a:pt x="644" y="357"/>
                    </a:cubicBezTo>
                    <a:cubicBezTo>
                      <a:pt x="644" y="357"/>
                      <a:pt x="644" y="357"/>
                      <a:pt x="644" y="357"/>
                    </a:cubicBezTo>
                    <a:cubicBezTo>
                      <a:pt x="644" y="357"/>
                      <a:pt x="644" y="357"/>
                      <a:pt x="644" y="357"/>
                    </a:cubicBezTo>
                    <a:cubicBezTo>
                      <a:pt x="645" y="358"/>
                      <a:pt x="645" y="358"/>
                      <a:pt x="645" y="358"/>
                    </a:cubicBezTo>
                    <a:cubicBezTo>
                      <a:pt x="645" y="358"/>
                      <a:pt x="645" y="359"/>
                      <a:pt x="644" y="360"/>
                    </a:cubicBezTo>
                    <a:cubicBezTo>
                      <a:pt x="644" y="360"/>
                      <a:pt x="644" y="360"/>
                      <a:pt x="644" y="360"/>
                    </a:cubicBezTo>
                    <a:cubicBezTo>
                      <a:pt x="644" y="361"/>
                      <a:pt x="644" y="361"/>
                      <a:pt x="644" y="361"/>
                    </a:cubicBezTo>
                    <a:cubicBezTo>
                      <a:pt x="644" y="363"/>
                      <a:pt x="644" y="363"/>
                      <a:pt x="644" y="364"/>
                    </a:cubicBezTo>
                    <a:cubicBezTo>
                      <a:pt x="644" y="364"/>
                      <a:pt x="644" y="364"/>
                      <a:pt x="644" y="364"/>
                    </a:cubicBezTo>
                    <a:cubicBezTo>
                      <a:pt x="644" y="364"/>
                      <a:pt x="644" y="364"/>
                      <a:pt x="644" y="364"/>
                    </a:cubicBezTo>
                    <a:cubicBezTo>
                      <a:pt x="644" y="366"/>
                      <a:pt x="646" y="368"/>
                      <a:pt x="649" y="368"/>
                    </a:cubicBezTo>
                    <a:cubicBezTo>
                      <a:pt x="649" y="368"/>
                      <a:pt x="649" y="368"/>
                      <a:pt x="649" y="368"/>
                    </a:cubicBezTo>
                    <a:cubicBezTo>
                      <a:pt x="649" y="368"/>
                      <a:pt x="649" y="368"/>
                      <a:pt x="649" y="368"/>
                    </a:cubicBezTo>
                    <a:cubicBezTo>
                      <a:pt x="651" y="368"/>
                      <a:pt x="653" y="370"/>
                      <a:pt x="654" y="371"/>
                    </a:cubicBezTo>
                    <a:cubicBezTo>
                      <a:pt x="654" y="371"/>
                      <a:pt x="654" y="371"/>
                      <a:pt x="654" y="371"/>
                    </a:cubicBezTo>
                    <a:cubicBezTo>
                      <a:pt x="654" y="371"/>
                      <a:pt x="656" y="371"/>
                      <a:pt x="657" y="372"/>
                    </a:cubicBezTo>
                    <a:cubicBezTo>
                      <a:pt x="658" y="372"/>
                      <a:pt x="659" y="373"/>
                      <a:pt x="660" y="373"/>
                    </a:cubicBezTo>
                    <a:cubicBezTo>
                      <a:pt x="660" y="373"/>
                      <a:pt x="660" y="373"/>
                      <a:pt x="660" y="373"/>
                    </a:cubicBezTo>
                    <a:cubicBezTo>
                      <a:pt x="661" y="373"/>
                      <a:pt x="661" y="373"/>
                      <a:pt x="661" y="373"/>
                    </a:cubicBezTo>
                    <a:cubicBezTo>
                      <a:pt x="663" y="373"/>
                      <a:pt x="667" y="374"/>
                      <a:pt x="668" y="375"/>
                    </a:cubicBezTo>
                    <a:cubicBezTo>
                      <a:pt x="669" y="376"/>
                      <a:pt x="669" y="376"/>
                      <a:pt x="669" y="376"/>
                    </a:cubicBezTo>
                    <a:cubicBezTo>
                      <a:pt x="669" y="376"/>
                      <a:pt x="669" y="376"/>
                      <a:pt x="669" y="376"/>
                    </a:cubicBezTo>
                    <a:cubicBezTo>
                      <a:pt x="670" y="376"/>
                      <a:pt x="673" y="378"/>
                      <a:pt x="674" y="379"/>
                    </a:cubicBezTo>
                    <a:cubicBezTo>
                      <a:pt x="674" y="379"/>
                      <a:pt x="674" y="379"/>
                      <a:pt x="674" y="379"/>
                    </a:cubicBezTo>
                    <a:cubicBezTo>
                      <a:pt x="674" y="380"/>
                      <a:pt x="674" y="380"/>
                      <a:pt x="674" y="380"/>
                    </a:cubicBezTo>
                    <a:cubicBezTo>
                      <a:pt x="675" y="380"/>
                      <a:pt x="676" y="381"/>
                      <a:pt x="677" y="381"/>
                    </a:cubicBezTo>
                    <a:cubicBezTo>
                      <a:pt x="677" y="382"/>
                      <a:pt x="678" y="383"/>
                      <a:pt x="679" y="383"/>
                    </a:cubicBezTo>
                    <a:cubicBezTo>
                      <a:pt x="682" y="386"/>
                      <a:pt x="682" y="386"/>
                      <a:pt x="682" y="386"/>
                    </a:cubicBezTo>
                    <a:cubicBezTo>
                      <a:pt x="682" y="386"/>
                      <a:pt x="682" y="386"/>
                      <a:pt x="682" y="386"/>
                    </a:cubicBezTo>
                    <a:cubicBezTo>
                      <a:pt x="682" y="386"/>
                      <a:pt x="679" y="388"/>
                      <a:pt x="677" y="390"/>
                    </a:cubicBezTo>
                    <a:cubicBezTo>
                      <a:pt x="669" y="397"/>
                      <a:pt x="669" y="397"/>
                      <a:pt x="669" y="397"/>
                    </a:cubicBezTo>
                    <a:cubicBezTo>
                      <a:pt x="669" y="398"/>
                      <a:pt x="669" y="398"/>
                      <a:pt x="669" y="398"/>
                    </a:cubicBezTo>
                    <a:cubicBezTo>
                      <a:pt x="669" y="399"/>
                      <a:pt x="667" y="400"/>
                      <a:pt x="666" y="400"/>
                    </a:cubicBezTo>
                    <a:cubicBezTo>
                      <a:pt x="665" y="400"/>
                      <a:pt x="664" y="401"/>
                      <a:pt x="663" y="402"/>
                    </a:cubicBezTo>
                    <a:cubicBezTo>
                      <a:pt x="662" y="402"/>
                      <a:pt x="662" y="402"/>
                      <a:pt x="662" y="402"/>
                    </a:cubicBezTo>
                    <a:cubicBezTo>
                      <a:pt x="662" y="403"/>
                      <a:pt x="662" y="403"/>
                      <a:pt x="662" y="403"/>
                    </a:cubicBezTo>
                    <a:cubicBezTo>
                      <a:pt x="662" y="405"/>
                      <a:pt x="662" y="407"/>
                      <a:pt x="661" y="408"/>
                    </a:cubicBezTo>
                    <a:cubicBezTo>
                      <a:pt x="661" y="408"/>
                      <a:pt x="661" y="408"/>
                      <a:pt x="661" y="408"/>
                    </a:cubicBezTo>
                    <a:cubicBezTo>
                      <a:pt x="661" y="408"/>
                      <a:pt x="661" y="408"/>
                      <a:pt x="661" y="408"/>
                    </a:cubicBezTo>
                    <a:cubicBezTo>
                      <a:pt x="660" y="409"/>
                      <a:pt x="658" y="410"/>
                      <a:pt x="656" y="410"/>
                    </a:cubicBezTo>
                    <a:cubicBezTo>
                      <a:pt x="655" y="410"/>
                      <a:pt x="653" y="411"/>
                      <a:pt x="653" y="411"/>
                    </a:cubicBezTo>
                    <a:cubicBezTo>
                      <a:pt x="653" y="412"/>
                      <a:pt x="653" y="412"/>
                      <a:pt x="653" y="412"/>
                    </a:cubicBezTo>
                    <a:cubicBezTo>
                      <a:pt x="653" y="412"/>
                      <a:pt x="653" y="412"/>
                      <a:pt x="653" y="412"/>
                    </a:cubicBezTo>
                    <a:cubicBezTo>
                      <a:pt x="652" y="412"/>
                      <a:pt x="652" y="413"/>
                      <a:pt x="652" y="414"/>
                    </a:cubicBezTo>
                    <a:cubicBezTo>
                      <a:pt x="652" y="414"/>
                      <a:pt x="652" y="416"/>
                      <a:pt x="653" y="416"/>
                    </a:cubicBezTo>
                    <a:cubicBezTo>
                      <a:pt x="653" y="417"/>
                      <a:pt x="652" y="419"/>
                      <a:pt x="652" y="420"/>
                    </a:cubicBezTo>
                    <a:cubicBezTo>
                      <a:pt x="652" y="421"/>
                      <a:pt x="651" y="421"/>
                      <a:pt x="651" y="422"/>
                    </a:cubicBezTo>
                    <a:cubicBezTo>
                      <a:pt x="651" y="423"/>
                      <a:pt x="650" y="424"/>
                      <a:pt x="649" y="425"/>
                    </a:cubicBezTo>
                    <a:cubicBezTo>
                      <a:pt x="648" y="426"/>
                      <a:pt x="647" y="427"/>
                      <a:pt x="647" y="428"/>
                    </a:cubicBezTo>
                    <a:cubicBezTo>
                      <a:pt x="646" y="429"/>
                      <a:pt x="645" y="431"/>
                      <a:pt x="646" y="433"/>
                    </a:cubicBezTo>
                    <a:cubicBezTo>
                      <a:pt x="646" y="434"/>
                      <a:pt x="646" y="435"/>
                      <a:pt x="646" y="436"/>
                    </a:cubicBezTo>
                    <a:cubicBezTo>
                      <a:pt x="647" y="437"/>
                      <a:pt x="647" y="438"/>
                      <a:pt x="647" y="438"/>
                    </a:cubicBezTo>
                    <a:cubicBezTo>
                      <a:pt x="647" y="438"/>
                      <a:pt x="647" y="439"/>
                      <a:pt x="646" y="440"/>
                    </a:cubicBezTo>
                    <a:cubicBezTo>
                      <a:pt x="646" y="440"/>
                      <a:pt x="646" y="441"/>
                      <a:pt x="646" y="442"/>
                    </a:cubicBezTo>
                    <a:cubicBezTo>
                      <a:pt x="646" y="442"/>
                      <a:pt x="646" y="442"/>
                      <a:pt x="646" y="442"/>
                    </a:cubicBezTo>
                    <a:cubicBezTo>
                      <a:pt x="646" y="443"/>
                      <a:pt x="645" y="443"/>
                      <a:pt x="645" y="444"/>
                    </a:cubicBezTo>
                    <a:cubicBezTo>
                      <a:pt x="644" y="445"/>
                      <a:pt x="643" y="446"/>
                      <a:pt x="642" y="447"/>
                    </a:cubicBezTo>
                    <a:cubicBezTo>
                      <a:pt x="642" y="447"/>
                      <a:pt x="642" y="447"/>
                      <a:pt x="642" y="447"/>
                    </a:cubicBezTo>
                    <a:cubicBezTo>
                      <a:pt x="642" y="447"/>
                      <a:pt x="642" y="447"/>
                      <a:pt x="642" y="447"/>
                    </a:cubicBezTo>
                    <a:cubicBezTo>
                      <a:pt x="642" y="448"/>
                      <a:pt x="641" y="449"/>
                      <a:pt x="640" y="450"/>
                    </a:cubicBezTo>
                    <a:cubicBezTo>
                      <a:pt x="640" y="450"/>
                      <a:pt x="640" y="450"/>
                      <a:pt x="640" y="450"/>
                    </a:cubicBezTo>
                    <a:cubicBezTo>
                      <a:pt x="640" y="453"/>
                      <a:pt x="640" y="453"/>
                      <a:pt x="640" y="453"/>
                    </a:cubicBezTo>
                    <a:cubicBezTo>
                      <a:pt x="640" y="453"/>
                      <a:pt x="639" y="455"/>
                      <a:pt x="637" y="457"/>
                    </a:cubicBezTo>
                    <a:cubicBezTo>
                      <a:pt x="636" y="458"/>
                      <a:pt x="636" y="460"/>
                      <a:pt x="636" y="461"/>
                    </a:cubicBezTo>
                    <a:cubicBezTo>
                      <a:pt x="636" y="461"/>
                      <a:pt x="636" y="461"/>
                      <a:pt x="636" y="461"/>
                    </a:cubicBezTo>
                    <a:cubicBezTo>
                      <a:pt x="639" y="464"/>
                      <a:pt x="639" y="464"/>
                      <a:pt x="639" y="464"/>
                    </a:cubicBezTo>
                    <a:cubicBezTo>
                      <a:pt x="640" y="465"/>
                      <a:pt x="640" y="465"/>
                      <a:pt x="640" y="465"/>
                    </a:cubicBezTo>
                    <a:cubicBezTo>
                      <a:pt x="642" y="467"/>
                      <a:pt x="642" y="467"/>
                      <a:pt x="642" y="467"/>
                    </a:cubicBezTo>
                    <a:cubicBezTo>
                      <a:pt x="642" y="467"/>
                      <a:pt x="642" y="467"/>
                      <a:pt x="642" y="467"/>
                    </a:cubicBezTo>
                    <a:cubicBezTo>
                      <a:pt x="644" y="467"/>
                      <a:pt x="647" y="470"/>
                      <a:pt x="648" y="471"/>
                    </a:cubicBezTo>
                    <a:cubicBezTo>
                      <a:pt x="649" y="471"/>
                      <a:pt x="652" y="473"/>
                      <a:pt x="655" y="474"/>
                    </a:cubicBezTo>
                    <a:cubicBezTo>
                      <a:pt x="656" y="475"/>
                      <a:pt x="657" y="475"/>
                      <a:pt x="658" y="475"/>
                    </a:cubicBezTo>
                    <a:cubicBezTo>
                      <a:pt x="659" y="475"/>
                      <a:pt x="660" y="475"/>
                      <a:pt x="661" y="475"/>
                    </a:cubicBezTo>
                    <a:cubicBezTo>
                      <a:pt x="661" y="474"/>
                      <a:pt x="662" y="474"/>
                      <a:pt x="663" y="474"/>
                    </a:cubicBezTo>
                    <a:cubicBezTo>
                      <a:pt x="664" y="474"/>
                      <a:pt x="667" y="475"/>
                      <a:pt x="668" y="476"/>
                    </a:cubicBezTo>
                    <a:cubicBezTo>
                      <a:pt x="669" y="477"/>
                      <a:pt x="670" y="478"/>
                      <a:pt x="672" y="479"/>
                    </a:cubicBezTo>
                    <a:cubicBezTo>
                      <a:pt x="673" y="480"/>
                      <a:pt x="674" y="481"/>
                      <a:pt x="675" y="481"/>
                    </a:cubicBezTo>
                    <a:cubicBezTo>
                      <a:pt x="677" y="483"/>
                      <a:pt x="683" y="485"/>
                      <a:pt x="684" y="485"/>
                    </a:cubicBezTo>
                    <a:cubicBezTo>
                      <a:pt x="685" y="486"/>
                      <a:pt x="687" y="486"/>
                      <a:pt x="688" y="487"/>
                    </a:cubicBezTo>
                    <a:cubicBezTo>
                      <a:pt x="689" y="487"/>
                      <a:pt x="690" y="488"/>
                      <a:pt x="690" y="488"/>
                    </a:cubicBezTo>
                    <a:cubicBezTo>
                      <a:pt x="692" y="489"/>
                      <a:pt x="693" y="491"/>
                      <a:pt x="694" y="492"/>
                    </a:cubicBezTo>
                    <a:cubicBezTo>
                      <a:pt x="695" y="495"/>
                      <a:pt x="697" y="497"/>
                      <a:pt x="698" y="498"/>
                    </a:cubicBezTo>
                    <a:cubicBezTo>
                      <a:pt x="699" y="499"/>
                      <a:pt x="700" y="500"/>
                      <a:pt x="702" y="500"/>
                    </a:cubicBezTo>
                    <a:cubicBezTo>
                      <a:pt x="703" y="500"/>
                      <a:pt x="706" y="501"/>
                      <a:pt x="708" y="502"/>
                    </a:cubicBezTo>
                    <a:cubicBezTo>
                      <a:pt x="709" y="504"/>
                      <a:pt x="712" y="505"/>
                      <a:pt x="715" y="506"/>
                    </a:cubicBezTo>
                    <a:cubicBezTo>
                      <a:pt x="717" y="508"/>
                      <a:pt x="720" y="509"/>
                      <a:pt x="722" y="510"/>
                    </a:cubicBezTo>
                    <a:cubicBezTo>
                      <a:pt x="724" y="512"/>
                      <a:pt x="726" y="513"/>
                      <a:pt x="727" y="513"/>
                    </a:cubicBezTo>
                    <a:cubicBezTo>
                      <a:pt x="727" y="513"/>
                      <a:pt x="727" y="513"/>
                      <a:pt x="727" y="513"/>
                    </a:cubicBezTo>
                    <a:cubicBezTo>
                      <a:pt x="728" y="514"/>
                      <a:pt x="729" y="514"/>
                      <a:pt x="729" y="514"/>
                    </a:cubicBezTo>
                    <a:cubicBezTo>
                      <a:pt x="731" y="514"/>
                      <a:pt x="732" y="514"/>
                      <a:pt x="733" y="513"/>
                    </a:cubicBezTo>
                    <a:cubicBezTo>
                      <a:pt x="734" y="513"/>
                      <a:pt x="735" y="513"/>
                      <a:pt x="737" y="513"/>
                    </a:cubicBezTo>
                    <a:cubicBezTo>
                      <a:pt x="738" y="513"/>
                      <a:pt x="739" y="513"/>
                      <a:pt x="740" y="513"/>
                    </a:cubicBezTo>
                    <a:cubicBezTo>
                      <a:pt x="742" y="514"/>
                      <a:pt x="745" y="516"/>
                      <a:pt x="748" y="517"/>
                    </a:cubicBezTo>
                    <a:cubicBezTo>
                      <a:pt x="749" y="518"/>
                      <a:pt x="750" y="518"/>
                      <a:pt x="751" y="519"/>
                    </a:cubicBezTo>
                    <a:cubicBezTo>
                      <a:pt x="753" y="520"/>
                      <a:pt x="755" y="521"/>
                      <a:pt x="756" y="522"/>
                    </a:cubicBezTo>
                    <a:cubicBezTo>
                      <a:pt x="757" y="523"/>
                      <a:pt x="759" y="524"/>
                      <a:pt x="762" y="524"/>
                    </a:cubicBezTo>
                    <a:cubicBezTo>
                      <a:pt x="762" y="524"/>
                      <a:pt x="763" y="524"/>
                      <a:pt x="764" y="523"/>
                    </a:cubicBezTo>
                    <a:cubicBezTo>
                      <a:pt x="767" y="523"/>
                      <a:pt x="769" y="523"/>
                      <a:pt x="770" y="522"/>
                    </a:cubicBezTo>
                    <a:cubicBezTo>
                      <a:pt x="771" y="522"/>
                      <a:pt x="772" y="524"/>
                      <a:pt x="772" y="526"/>
                    </a:cubicBezTo>
                    <a:cubicBezTo>
                      <a:pt x="772" y="526"/>
                      <a:pt x="772" y="526"/>
                      <a:pt x="772" y="526"/>
                    </a:cubicBezTo>
                    <a:cubicBezTo>
                      <a:pt x="773" y="527"/>
                      <a:pt x="773" y="527"/>
                      <a:pt x="773" y="527"/>
                    </a:cubicBezTo>
                    <a:cubicBezTo>
                      <a:pt x="773" y="529"/>
                      <a:pt x="774" y="530"/>
                      <a:pt x="776" y="532"/>
                    </a:cubicBezTo>
                    <a:cubicBezTo>
                      <a:pt x="777" y="533"/>
                      <a:pt x="778" y="534"/>
                      <a:pt x="780" y="534"/>
                    </a:cubicBezTo>
                    <a:cubicBezTo>
                      <a:pt x="781" y="534"/>
                      <a:pt x="781" y="534"/>
                      <a:pt x="782" y="534"/>
                    </a:cubicBezTo>
                    <a:cubicBezTo>
                      <a:pt x="784" y="534"/>
                      <a:pt x="785" y="535"/>
                      <a:pt x="786" y="535"/>
                    </a:cubicBezTo>
                    <a:cubicBezTo>
                      <a:pt x="787" y="535"/>
                      <a:pt x="787" y="535"/>
                      <a:pt x="787" y="535"/>
                    </a:cubicBezTo>
                    <a:cubicBezTo>
                      <a:pt x="788" y="535"/>
                      <a:pt x="790" y="535"/>
                      <a:pt x="791" y="535"/>
                    </a:cubicBezTo>
                    <a:cubicBezTo>
                      <a:pt x="793" y="535"/>
                      <a:pt x="793" y="535"/>
                      <a:pt x="793" y="535"/>
                    </a:cubicBezTo>
                    <a:cubicBezTo>
                      <a:pt x="795" y="535"/>
                      <a:pt x="797" y="536"/>
                      <a:pt x="798" y="537"/>
                    </a:cubicBezTo>
                    <a:cubicBezTo>
                      <a:pt x="798" y="537"/>
                      <a:pt x="798" y="537"/>
                      <a:pt x="798" y="537"/>
                    </a:cubicBezTo>
                    <a:cubicBezTo>
                      <a:pt x="798" y="537"/>
                      <a:pt x="798" y="537"/>
                      <a:pt x="798" y="537"/>
                    </a:cubicBezTo>
                    <a:cubicBezTo>
                      <a:pt x="799" y="538"/>
                      <a:pt x="801" y="539"/>
                      <a:pt x="802" y="540"/>
                    </a:cubicBezTo>
                    <a:cubicBezTo>
                      <a:pt x="802" y="540"/>
                      <a:pt x="802" y="540"/>
                      <a:pt x="802" y="540"/>
                    </a:cubicBezTo>
                    <a:cubicBezTo>
                      <a:pt x="802" y="541"/>
                      <a:pt x="802" y="541"/>
                      <a:pt x="802" y="541"/>
                    </a:cubicBezTo>
                    <a:cubicBezTo>
                      <a:pt x="803" y="541"/>
                      <a:pt x="803" y="541"/>
                      <a:pt x="803" y="541"/>
                    </a:cubicBezTo>
                    <a:cubicBezTo>
                      <a:pt x="804" y="541"/>
                      <a:pt x="805" y="541"/>
                      <a:pt x="805" y="540"/>
                    </a:cubicBezTo>
                    <a:cubicBezTo>
                      <a:pt x="806" y="539"/>
                      <a:pt x="807" y="538"/>
                      <a:pt x="807" y="537"/>
                    </a:cubicBezTo>
                    <a:cubicBezTo>
                      <a:pt x="807" y="536"/>
                      <a:pt x="809" y="535"/>
                      <a:pt x="810" y="535"/>
                    </a:cubicBezTo>
                    <a:cubicBezTo>
                      <a:pt x="811" y="535"/>
                      <a:pt x="811" y="535"/>
                      <a:pt x="811" y="535"/>
                    </a:cubicBezTo>
                    <a:cubicBezTo>
                      <a:pt x="811" y="535"/>
                      <a:pt x="811" y="535"/>
                      <a:pt x="811" y="535"/>
                    </a:cubicBezTo>
                    <a:cubicBezTo>
                      <a:pt x="812" y="534"/>
                      <a:pt x="814" y="534"/>
                      <a:pt x="816" y="534"/>
                    </a:cubicBezTo>
                    <a:cubicBezTo>
                      <a:pt x="818" y="534"/>
                      <a:pt x="820" y="535"/>
                      <a:pt x="823" y="535"/>
                    </a:cubicBezTo>
                    <a:cubicBezTo>
                      <a:pt x="824" y="537"/>
                      <a:pt x="826" y="537"/>
                      <a:pt x="828" y="537"/>
                    </a:cubicBezTo>
                    <a:cubicBezTo>
                      <a:pt x="828" y="537"/>
                      <a:pt x="828" y="537"/>
                      <a:pt x="828" y="537"/>
                    </a:cubicBezTo>
                    <a:cubicBezTo>
                      <a:pt x="829" y="537"/>
                      <a:pt x="829" y="537"/>
                      <a:pt x="829" y="537"/>
                    </a:cubicBezTo>
                    <a:cubicBezTo>
                      <a:pt x="831" y="537"/>
                      <a:pt x="831" y="537"/>
                      <a:pt x="831" y="537"/>
                    </a:cubicBezTo>
                    <a:cubicBezTo>
                      <a:pt x="831" y="536"/>
                      <a:pt x="831" y="536"/>
                      <a:pt x="831" y="536"/>
                    </a:cubicBezTo>
                    <a:cubicBezTo>
                      <a:pt x="831" y="536"/>
                      <a:pt x="831" y="536"/>
                      <a:pt x="831" y="536"/>
                    </a:cubicBezTo>
                    <a:cubicBezTo>
                      <a:pt x="831" y="536"/>
                      <a:pt x="831" y="536"/>
                      <a:pt x="831" y="536"/>
                    </a:cubicBezTo>
                    <a:cubicBezTo>
                      <a:pt x="831" y="536"/>
                      <a:pt x="831" y="536"/>
                      <a:pt x="831" y="536"/>
                    </a:cubicBezTo>
                    <a:cubicBezTo>
                      <a:pt x="832" y="536"/>
                      <a:pt x="832" y="536"/>
                      <a:pt x="832" y="536"/>
                    </a:cubicBezTo>
                    <a:cubicBezTo>
                      <a:pt x="833" y="536"/>
                      <a:pt x="833" y="536"/>
                      <a:pt x="834" y="535"/>
                    </a:cubicBezTo>
                    <a:cubicBezTo>
                      <a:pt x="836" y="534"/>
                      <a:pt x="837" y="534"/>
                      <a:pt x="838" y="534"/>
                    </a:cubicBezTo>
                    <a:cubicBezTo>
                      <a:pt x="838" y="534"/>
                      <a:pt x="838" y="534"/>
                      <a:pt x="838" y="534"/>
                    </a:cubicBezTo>
                    <a:cubicBezTo>
                      <a:pt x="838" y="534"/>
                      <a:pt x="838" y="534"/>
                      <a:pt x="838" y="534"/>
                    </a:cubicBezTo>
                    <a:cubicBezTo>
                      <a:pt x="840" y="534"/>
                      <a:pt x="840" y="534"/>
                      <a:pt x="840" y="534"/>
                    </a:cubicBezTo>
                    <a:cubicBezTo>
                      <a:pt x="840" y="533"/>
                      <a:pt x="841" y="533"/>
                      <a:pt x="841" y="533"/>
                    </a:cubicBezTo>
                    <a:cubicBezTo>
                      <a:pt x="842" y="532"/>
                      <a:pt x="844" y="532"/>
                      <a:pt x="845" y="532"/>
                    </a:cubicBezTo>
                    <a:cubicBezTo>
                      <a:pt x="846" y="532"/>
                      <a:pt x="847" y="532"/>
                      <a:pt x="848" y="532"/>
                    </a:cubicBezTo>
                    <a:cubicBezTo>
                      <a:pt x="850" y="534"/>
                      <a:pt x="851" y="534"/>
                      <a:pt x="853" y="535"/>
                    </a:cubicBezTo>
                    <a:cubicBezTo>
                      <a:pt x="854" y="535"/>
                      <a:pt x="854" y="535"/>
                      <a:pt x="855" y="536"/>
                    </a:cubicBezTo>
                    <a:cubicBezTo>
                      <a:pt x="856" y="537"/>
                      <a:pt x="858" y="537"/>
                      <a:pt x="859" y="537"/>
                    </a:cubicBezTo>
                    <a:cubicBezTo>
                      <a:pt x="860" y="537"/>
                      <a:pt x="860" y="537"/>
                      <a:pt x="860" y="537"/>
                    </a:cubicBezTo>
                    <a:cubicBezTo>
                      <a:pt x="862" y="537"/>
                      <a:pt x="865" y="538"/>
                      <a:pt x="867" y="539"/>
                    </a:cubicBezTo>
                    <a:cubicBezTo>
                      <a:pt x="868" y="540"/>
                      <a:pt x="870" y="541"/>
                      <a:pt x="872" y="543"/>
                    </a:cubicBezTo>
                    <a:cubicBezTo>
                      <a:pt x="873" y="544"/>
                      <a:pt x="874" y="546"/>
                      <a:pt x="874" y="548"/>
                    </a:cubicBezTo>
                    <a:cubicBezTo>
                      <a:pt x="874" y="549"/>
                      <a:pt x="874" y="550"/>
                      <a:pt x="873" y="551"/>
                    </a:cubicBezTo>
                    <a:cubicBezTo>
                      <a:pt x="873" y="552"/>
                      <a:pt x="873" y="553"/>
                      <a:pt x="873" y="554"/>
                    </a:cubicBezTo>
                    <a:cubicBezTo>
                      <a:pt x="873" y="554"/>
                      <a:pt x="873" y="554"/>
                      <a:pt x="873" y="554"/>
                    </a:cubicBezTo>
                    <a:cubicBezTo>
                      <a:pt x="873" y="554"/>
                      <a:pt x="873" y="554"/>
                      <a:pt x="873" y="554"/>
                    </a:cubicBezTo>
                    <a:cubicBezTo>
                      <a:pt x="873" y="555"/>
                      <a:pt x="875" y="556"/>
                      <a:pt x="876" y="556"/>
                    </a:cubicBezTo>
                    <a:cubicBezTo>
                      <a:pt x="878" y="557"/>
                      <a:pt x="879" y="557"/>
                      <a:pt x="881" y="557"/>
                    </a:cubicBezTo>
                    <a:cubicBezTo>
                      <a:pt x="882" y="557"/>
                      <a:pt x="884" y="557"/>
                      <a:pt x="885" y="558"/>
                    </a:cubicBezTo>
                    <a:cubicBezTo>
                      <a:pt x="887" y="558"/>
                      <a:pt x="890" y="560"/>
                      <a:pt x="891" y="561"/>
                    </a:cubicBezTo>
                    <a:cubicBezTo>
                      <a:pt x="891" y="562"/>
                      <a:pt x="891" y="562"/>
                      <a:pt x="891" y="562"/>
                    </a:cubicBezTo>
                    <a:cubicBezTo>
                      <a:pt x="891" y="562"/>
                      <a:pt x="891" y="562"/>
                      <a:pt x="891" y="562"/>
                    </a:cubicBezTo>
                    <a:cubicBezTo>
                      <a:pt x="893" y="563"/>
                      <a:pt x="894" y="563"/>
                      <a:pt x="896" y="563"/>
                    </a:cubicBezTo>
                    <a:cubicBezTo>
                      <a:pt x="898" y="563"/>
                      <a:pt x="900" y="564"/>
                      <a:pt x="901" y="566"/>
                    </a:cubicBezTo>
                    <a:cubicBezTo>
                      <a:pt x="902" y="567"/>
                      <a:pt x="904" y="569"/>
                      <a:pt x="906" y="569"/>
                    </a:cubicBezTo>
                    <a:cubicBezTo>
                      <a:pt x="907" y="569"/>
                      <a:pt x="908" y="569"/>
                      <a:pt x="909" y="569"/>
                    </a:cubicBezTo>
                    <a:cubicBezTo>
                      <a:pt x="911" y="569"/>
                      <a:pt x="912" y="569"/>
                      <a:pt x="913" y="568"/>
                    </a:cubicBezTo>
                    <a:cubicBezTo>
                      <a:pt x="914" y="568"/>
                      <a:pt x="914" y="567"/>
                      <a:pt x="915" y="567"/>
                    </a:cubicBezTo>
                    <a:cubicBezTo>
                      <a:pt x="916" y="566"/>
                      <a:pt x="918" y="565"/>
                      <a:pt x="919" y="565"/>
                    </a:cubicBezTo>
                    <a:cubicBezTo>
                      <a:pt x="920" y="565"/>
                      <a:pt x="920" y="565"/>
                      <a:pt x="920" y="565"/>
                    </a:cubicBezTo>
                    <a:cubicBezTo>
                      <a:pt x="920" y="565"/>
                      <a:pt x="920" y="565"/>
                      <a:pt x="920" y="565"/>
                    </a:cubicBezTo>
                    <a:cubicBezTo>
                      <a:pt x="921" y="565"/>
                      <a:pt x="922" y="565"/>
                      <a:pt x="923" y="565"/>
                    </a:cubicBezTo>
                    <a:cubicBezTo>
                      <a:pt x="924" y="565"/>
                      <a:pt x="925" y="565"/>
                      <a:pt x="926" y="565"/>
                    </a:cubicBezTo>
                    <a:cubicBezTo>
                      <a:pt x="927" y="565"/>
                      <a:pt x="927" y="567"/>
                      <a:pt x="927" y="569"/>
                    </a:cubicBezTo>
                    <a:cubicBezTo>
                      <a:pt x="927" y="569"/>
                      <a:pt x="927" y="569"/>
                      <a:pt x="927" y="569"/>
                    </a:cubicBezTo>
                    <a:cubicBezTo>
                      <a:pt x="928" y="569"/>
                      <a:pt x="928" y="569"/>
                      <a:pt x="928" y="569"/>
                    </a:cubicBezTo>
                    <a:cubicBezTo>
                      <a:pt x="928" y="570"/>
                      <a:pt x="928" y="571"/>
                      <a:pt x="928" y="571"/>
                    </a:cubicBezTo>
                    <a:cubicBezTo>
                      <a:pt x="929" y="573"/>
                      <a:pt x="930" y="574"/>
                      <a:pt x="930" y="574"/>
                    </a:cubicBezTo>
                    <a:cubicBezTo>
                      <a:pt x="931" y="575"/>
                      <a:pt x="933" y="577"/>
                      <a:pt x="935" y="577"/>
                    </a:cubicBezTo>
                    <a:cubicBezTo>
                      <a:pt x="935" y="577"/>
                      <a:pt x="935" y="577"/>
                      <a:pt x="935" y="577"/>
                    </a:cubicBezTo>
                    <a:cubicBezTo>
                      <a:pt x="935" y="577"/>
                      <a:pt x="935" y="577"/>
                      <a:pt x="935" y="577"/>
                    </a:cubicBezTo>
                    <a:cubicBezTo>
                      <a:pt x="935" y="577"/>
                      <a:pt x="935" y="577"/>
                      <a:pt x="935" y="577"/>
                    </a:cubicBezTo>
                    <a:cubicBezTo>
                      <a:pt x="937" y="577"/>
                      <a:pt x="938" y="576"/>
                      <a:pt x="938" y="576"/>
                    </a:cubicBezTo>
                    <a:cubicBezTo>
                      <a:pt x="938" y="576"/>
                      <a:pt x="938" y="576"/>
                      <a:pt x="938" y="576"/>
                    </a:cubicBezTo>
                    <a:cubicBezTo>
                      <a:pt x="938" y="575"/>
                      <a:pt x="938" y="575"/>
                      <a:pt x="938" y="575"/>
                    </a:cubicBezTo>
                    <a:cubicBezTo>
                      <a:pt x="939" y="574"/>
                      <a:pt x="942" y="573"/>
                      <a:pt x="944" y="573"/>
                    </a:cubicBezTo>
                    <a:cubicBezTo>
                      <a:pt x="945" y="573"/>
                      <a:pt x="947" y="574"/>
                      <a:pt x="949" y="575"/>
                    </a:cubicBezTo>
                    <a:cubicBezTo>
                      <a:pt x="949" y="575"/>
                      <a:pt x="950" y="575"/>
                      <a:pt x="953" y="575"/>
                    </a:cubicBezTo>
                    <a:cubicBezTo>
                      <a:pt x="953" y="575"/>
                      <a:pt x="955" y="575"/>
                      <a:pt x="956" y="575"/>
                    </a:cubicBezTo>
                    <a:cubicBezTo>
                      <a:pt x="959" y="575"/>
                      <a:pt x="961" y="576"/>
                      <a:pt x="962" y="576"/>
                    </a:cubicBezTo>
                    <a:cubicBezTo>
                      <a:pt x="963" y="576"/>
                      <a:pt x="964" y="576"/>
                      <a:pt x="964" y="577"/>
                    </a:cubicBezTo>
                    <a:cubicBezTo>
                      <a:pt x="966" y="578"/>
                      <a:pt x="969" y="579"/>
                      <a:pt x="971" y="580"/>
                    </a:cubicBezTo>
                    <a:cubicBezTo>
                      <a:pt x="976" y="581"/>
                      <a:pt x="976" y="581"/>
                      <a:pt x="976" y="581"/>
                    </a:cubicBezTo>
                    <a:cubicBezTo>
                      <a:pt x="977" y="581"/>
                      <a:pt x="979" y="582"/>
                      <a:pt x="980" y="582"/>
                    </a:cubicBezTo>
                    <a:cubicBezTo>
                      <a:pt x="980" y="582"/>
                      <a:pt x="980" y="582"/>
                      <a:pt x="980" y="582"/>
                    </a:cubicBezTo>
                    <a:cubicBezTo>
                      <a:pt x="981" y="582"/>
                      <a:pt x="981" y="582"/>
                      <a:pt x="981" y="582"/>
                    </a:cubicBezTo>
                    <a:cubicBezTo>
                      <a:pt x="983" y="582"/>
                      <a:pt x="986" y="582"/>
                      <a:pt x="987" y="581"/>
                    </a:cubicBezTo>
                    <a:cubicBezTo>
                      <a:pt x="989" y="581"/>
                      <a:pt x="991" y="580"/>
                      <a:pt x="992" y="579"/>
                    </a:cubicBezTo>
                    <a:cubicBezTo>
                      <a:pt x="993" y="578"/>
                      <a:pt x="994" y="577"/>
                      <a:pt x="996" y="577"/>
                    </a:cubicBezTo>
                    <a:cubicBezTo>
                      <a:pt x="996" y="577"/>
                      <a:pt x="996" y="577"/>
                      <a:pt x="996" y="577"/>
                    </a:cubicBezTo>
                    <a:cubicBezTo>
                      <a:pt x="996" y="577"/>
                      <a:pt x="996" y="577"/>
                      <a:pt x="996" y="577"/>
                    </a:cubicBezTo>
                    <a:cubicBezTo>
                      <a:pt x="997" y="577"/>
                      <a:pt x="997" y="576"/>
                      <a:pt x="997" y="576"/>
                    </a:cubicBezTo>
                    <a:cubicBezTo>
                      <a:pt x="998" y="576"/>
                      <a:pt x="999" y="577"/>
                      <a:pt x="1000" y="578"/>
                    </a:cubicBezTo>
                    <a:cubicBezTo>
                      <a:pt x="1000" y="579"/>
                      <a:pt x="1001" y="579"/>
                      <a:pt x="1001" y="580"/>
                    </a:cubicBezTo>
                    <a:cubicBezTo>
                      <a:pt x="1002" y="581"/>
                      <a:pt x="1002" y="581"/>
                      <a:pt x="1002" y="582"/>
                    </a:cubicBezTo>
                    <a:cubicBezTo>
                      <a:pt x="1003" y="582"/>
                      <a:pt x="1005" y="583"/>
                      <a:pt x="1007" y="583"/>
                    </a:cubicBezTo>
                    <a:cubicBezTo>
                      <a:pt x="1007" y="583"/>
                      <a:pt x="1007" y="583"/>
                      <a:pt x="1007" y="583"/>
                    </a:cubicBezTo>
                    <a:cubicBezTo>
                      <a:pt x="1008" y="583"/>
                      <a:pt x="1009" y="584"/>
                      <a:pt x="1010" y="584"/>
                    </a:cubicBezTo>
                    <a:cubicBezTo>
                      <a:pt x="1011" y="584"/>
                      <a:pt x="1011" y="584"/>
                      <a:pt x="1011" y="584"/>
                    </a:cubicBezTo>
                    <a:cubicBezTo>
                      <a:pt x="1013" y="584"/>
                      <a:pt x="1014" y="584"/>
                      <a:pt x="1015" y="583"/>
                    </a:cubicBezTo>
                    <a:cubicBezTo>
                      <a:pt x="1016" y="582"/>
                      <a:pt x="1018" y="581"/>
                      <a:pt x="1020" y="581"/>
                    </a:cubicBezTo>
                    <a:cubicBezTo>
                      <a:pt x="1020" y="581"/>
                      <a:pt x="1020" y="581"/>
                      <a:pt x="1020" y="581"/>
                    </a:cubicBezTo>
                    <a:cubicBezTo>
                      <a:pt x="1021" y="581"/>
                      <a:pt x="1021" y="581"/>
                      <a:pt x="1021" y="581"/>
                    </a:cubicBezTo>
                    <a:cubicBezTo>
                      <a:pt x="1021" y="581"/>
                      <a:pt x="1021" y="581"/>
                      <a:pt x="1022" y="581"/>
                    </a:cubicBezTo>
                    <a:cubicBezTo>
                      <a:pt x="1023" y="581"/>
                      <a:pt x="1024" y="581"/>
                      <a:pt x="1026" y="582"/>
                    </a:cubicBezTo>
                    <a:cubicBezTo>
                      <a:pt x="1026" y="582"/>
                      <a:pt x="1026" y="582"/>
                      <a:pt x="1026" y="582"/>
                    </a:cubicBezTo>
                    <a:cubicBezTo>
                      <a:pt x="1027" y="582"/>
                      <a:pt x="1027" y="582"/>
                      <a:pt x="1027" y="582"/>
                    </a:cubicBezTo>
                    <a:cubicBezTo>
                      <a:pt x="1028" y="582"/>
                      <a:pt x="1029" y="582"/>
                      <a:pt x="1029" y="581"/>
                    </a:cubicBezTo>
                    <a:cubicBezTo>
                      <a:pt x="1030" y="580"/>
                      <a:pt x="1031" y="580"/>
                      <a:pt x="1032" y="580"/>
                    </a:cubicBezTo>
                    <a:cubicBezTo>
                      <a:pt x="1033" y="580"/>
                      <a:pt x="1035" y="579"/>
                      <a:pt x="1035" y="578"/>
                    </a:cubicBezTo>
                    <a:cubicBezTo>
                      <a:pt x="1037" y="577"/>
                      <a:pt x="1039" y="577"/>
                      <a:pt x="1041" y="577"/>
                    </a:cubicBezTo>
                    <a:cubicBezTo>
                      <a:pt x="1043" y="577"/>
                      <a:pt x="1044" y="579"/>
                      <a:pt x="1045" y="580"/>
                    </a:cubicBezTo>
                    <a:cubicBezTo>
                      <a:pt x="1046" y="581"/>
                      <a:pt x="1047" y="581"/>
                      <a:pt x="1048" y="581"/>
                    </a:cubicBezTo>
                    <a:cubicBezTo>
                      <a:pt x="1049" y="581"/>
                      <a:pt x="1049" y="581"/>
                      <a:pt x="1049" y="581"/>
                    </a:cubicBezTo>
                    <a:cubicBezTo>
                      <a:pt x="1049" y="581"/>
                      <a:pt x="1049" y="581"/>
                      <a:pt x="1049" y="581"/>
                    </a:cubicBezTo>
                    <a:cubicBezTo>
                      <a:pt x="1050" y="580"/>
                      <a:pt x="1052" y="578"/>
                      <a:pt x="1052" y="575"/>
                    </a:cubicBezTo>
                    <a:cubicBezTo>
                      <a:pt x="1053" y="573"/>
                      <a:pt x="1053" y="571"/>
                      <a:pt x="1053" y="571"/>
                    </a:cubicBezTo>
                    <a:cubicBezTo>
                      <a:pt x="1053" y="571"/>
                      <a:pt x="1053" y="571"/>
                      <a:pt x="1053" y="571"/>
                    </a:cubicBezTo>
                    <a:cubicBezTo>
                      <a:pt x="1055" y="567"/>
                      <a:pt x="1055" y="567"/>
                      <a:pt x="1055" y="567"/>
                    </a:cubicBezTo>
                    <a:cubicBezTo>
                      <a:pt x="1056" y="566"/>
                      <a:pt x="1056" y="563"/>
                      <a:pt x="1056" y="560"/>
                    </a:cubicBezTo>
                    <a:cubicBezTo>
                      <a:pt x="1056" y="559"/>
                      <a:pt x="1055" y="556"/>
                      <a:pt x="1054" y="555"/>
                    </a:cubicBezTo>
                    <a:cubicBezTo>
                      <a:pt x="1053" y="553"/>
                      <a:pt x="1052" y="552"/>
                      <a:pt x="1052" y="551"/>
                    </a:cubicBezTo>
                    <a:cubicBezTo>
                      <a:pt x="1052" y="550"/>
                      <a:pt x="1052" y="550"/>
                      <a:pt x="1052" y="550"/>
                    </a:cubicBezTo>
                    <a:cubicBezTo>
                      <a:pt x="1052" y="550"/>
                      <a:pt x="1052" y="550"/>
                      <a:pt x="1052" y="550"/>
                    </a:cubicBezTo>
                    <a:cubicBezTo>
                      <a:pt x="1051" y="549"/>
                      <a:pt x="1050" y="548"/>
                      <a:pt x="1050" y="546"/>
                    </a:cubicBezTo>
                    <a:cubicBezTo>
                      <a:pt x="1049" y="546"/>
                      <a:pt x="1049" y="546"/>
                      <a:pt x="1049" y="546"/>
                    </a:cubicBezTo>
                    <a:cubicBezTo>
                      <a:pt x="1049" y="546"/>
                      <a:pt x="1049" y="546"/>
                      <a:pt x="1049" y="546"/>
                    </a:cubicBezTo>
                    <a:cubicBezTo>
                      <a:pt x="1049" y="546"/>
                      <a:pt x="1048" y="545"/>
                      <a:pt x="1048" y="545"/>
                    </a:cubicBezTo>
                    <a:cubicBezTo>
                      <a:pt x="1048" y="544"/>
                      <a:pt x="1047" y="543"/>
                      <a:pt x="1047" y="543"/>
                    </a:cubicBezTo>
                    <a:cubicBezTo>
                      <a:pt x="1046" y="541"/>
                      <a:pt x="1046" y="539"/>
                      <a:pt x="1046" y="536"/>
                    </a:cubicBezTo>
                    <a:cubicBezTo>
                      <a:pt x="1047" y="534"/>
                      <a:pt x="1047" y="532"/>
                      <a:pt x="1047" y="532"/>
                    </a:cubicBezTo>
                    <a:cubicBezTo>
                      <a:pt x="1047" y="532"/>
                      <a:pt x="1047" y="532"/>
                      <a:pt x="1047" y="532"/>
                    </a:cubicBezTo>
                    <a:cubicBezTo>
                      <a:pt x="1047" y="532"/>
                      <a:pt x="1047" y="532"/>
                      <a:pt x="1047" y="532"/>
                    </a:cubicBezTo>
                    <a:cubicBezTo>
                      <a:pt x="1047" y="529"/>
                      <a:pt x="1047" y="529"/>
                      <a:pt x="1047" y="529"/>
                    </a:cubicBezTo>
                    <a:cubicBezTo>
                      <a:pt x="1047" y="523"/>
                      <a:pt x="1047" y="523"/>
                      <a:pt x="1047" y="523"/>
                    </a:cubicBezTo>
                    <a:cubicBezTo>
                      <a:pt x="1047" y="523"/>
                      <a:pt x="1047" y="522"/>
                      <a:pt x="1048" y="521"/>
                    </a:cubicBezTo>
                    <a:cubicBezTo>
                      <a:pt x="1048" y="520"/>
                      <a:pt x="1048" y="519"/>
                      <a:pt x="1048" y="518"/>
                    </a:cubicBezTo>
                    <a:cubicBezTo>
                      <a:pt x="1049" y="517"/>
                      <a:pt x="1049" y="516"/>
                      <a:pt x="1050" y="515"/>
                    </a:cubicBezTo>
                    <a:cubicBezTo>
                      <a:pt x="1050" y="513"/>
                      <a:pt x="1051" y="512"/>
                      <a:pt x="1051" y="511"/>
                    </a:cubicBezTo>
                    <a:cubicBezTo>
                      <a:pt x="1051" y="510"/>
                      <a:pt x="1052" y="508"/>
                      <a:pt x="1052" y="504"/>
                    </a:cubicBezTo>
                    <a:cubicBezTo>
                      <a:pt x="1052" y="504"/>
                      <a:pt x="1052" y="504"/>
                      <a:pt x="1052" y="504"/>
                    </a:cubicBezTo>
                    <a:cubicBezTo>
                      <a:pt x="1052" y="504"/>
                      <a:pt x="1052" y="503"/>
                      <a:pt x="1052" y="501"/>
                    </a:cubicBezTo>
                    <a:cubicBezTo>
                      <a:pt x="1052" y="500"/>
                      <a:pt x="1052" y="500"/>
                      <a:pt x="1052" y="500"/>
                    </a:cubicBezTo>
                    <a:cubicBezTo>
                      <a:pt x="1051" y="499"/>
                      <a:pt x="1051" y="499"/>
                      <a:pt x="1051" y="499"/>
                    </a:cubicBezTo>
                    <a:cubicBezTo>
                      <a:pt x="1051" y="499"/>
                      <a:pt x="1051" y="498"/>
                      <a:pt x="1052" y="498"/>
                    </a:cubicBezTo>
                    <a:cubicBezTo>
                      <a:pt x="1052" y="497"/>
                      <a:pt x="1052" y="497"/>
                      <a:pt x="1052" y="497"/>
                    </a:cubicBezTo>
                    <a:cubicBezTo>
                      <a:pt x="1053" y="496"/>
                      <a:pt x="1053" y="496"/>
                      <a:pt x="1053" y="496"/>
                    </a:cubicBezTo>
                    <a:cubicBezTo>
                      <a:pt x="1053" y="495"/>
                      <a:pt x="1055" y="493"/>
                      <a:pt x="1057" y="493"/>
                    </a:cubicBezTo>
                    <a:cubicBezTo>
                      <a:pt x="1062" y="493"/>
                      <a:pt x="1062" y="493"/>
                      <a:pt x="1062" y="493"/>
                    </a:cubicBezTo>
                    <a:cubicBezTo>
                      <a:pt x="1067" y="490"/>
                      <a:pt x="1067" y="490"/>
                      <a:pt x="1067" y="490"/>
                    </a:cubicBezTo>
                    <a:cubicBezTo>
                      <a:pt x="1067" y="490"/>
                      <a:pt x="1067" y="490"/>
                      <a:pt x="1067" y="490"/>
                    </a:cubicBezTo>
                    <a:cubicBezTo>
                      <a:pt x="1068" y="490"/>
                      <a:pt x="1069" y="489"/>
                      <a:pt x="1070" y="489"/>
                    </a:cubicBezTo>
                    <a:cubicBezTo>
                      <a:pt x="1071" y="488"/>
                      <a:pt x="1072" y="488"/>
                      <a:pt x="1072" y="488"/>
                    </a:cubicBezTo>
                    <a:cubicBezTo>
                      <a:pt x="1073" y="488"/>
                      <a:pt x="1073" y="488"/>
                      <a:pt x="1073" y="488"/>
                    </a:cubicBezTo>
                    <a:cubicBezTo>
                      <a:pt x="1073" y="488"/>
                      <a:pt x="1073" y="488"/>
                      <a:pt x="1073" y="488"/>
                    </a:cubicBezTo>
                    <a:cubicBezTo>
                      <a:pt x="1073" y="487"/>
                      <a:pt x="1074" y="487"/>
                      <a:pt x="1075" y="487"/>
                    </a:cubicBezTo>
                    <a:cubicBezTo>
                      <a:pt x="1077" y="487"/>
                      <a:pt x="1078" y="487"/>
                      <a:pt x="1080" y="488"/>
                    </a:cubicBezTo>
                    <a:cubicBezTo>
                      <a:pt x="1080" y="488"/>
                      <a:pt x="1082" y="489"/>
                      <a:pt x="1083" y="490"/>
                    </a:cubicBezTo>
                    <a:cubicBezTo>
                      <a:pt x="1084" y="490"/>
                      <a:pt x="1085" y="491"/>
                      <a:pt x="1086" y="492"/>
                    </a:cubicBezTo>
                    <a:cubicBezTo>
                      <a:pt x="1086" y="492"/>
                      <a:pt x="1086" y="492"/>
                      <a:pt x="1086" y="492"/>
                    </a:cubicBezTo>
                    <a:cubicBezTo>
                      <a:pt x="1087" y="493"/>
                      <a:pt x="1088" y="496"/>
                      <a:pt x="1088" y="498"/>
                    </a:cubicBezTo>
                    <a:cubicBezTo>
                      <a:pt x="1088" y="503"/>
                      <a:pt x="1088" y="503"/>
                      <a:pt x="1088" y="503"/>
                    </a:cubicBezTo>
                    <a:cubicBezTo>
                      <a:pt x="1088" y="503"/>
                      <a:pt x="1088" y="504"/>
                      <a:pt x="1087" y="504"/>
                    </a:cubicBezTo>
                    <a:cubicBezTo>
                      <a:pt x="1087" y="505"/>
                      <a:pt x="1087" y="507"/>
                      <a:pt x="1087" y="508"/>
                    </a:cubicBezTo>
                    <a:cubicBezTo>
                      <a:pt x="1086" y="510"/>
                      <a:pt x="1085" y="512"/>
                      <a:pt x="1084" y="513"/>
                    </a:cubicBezTo>
                    <a:cubicBezTo>
                      <a:pt x="1083" y="514"/>
                      <a:pt x="1083" y="515"/>
                      <a:pt x="1083" y="517"/>
                    </a:cubicBezTo>
                    <a:cubicBezTo>
                      <a:pt x="1083" y="517"/>
                      <a:pt x="1083" y="517"/>
                      <a:pt x="1083" y="517"/>
                    </a:cubicBezTo>
                    <a:cubicBezTo>
                      <a:pt x="1084" y="517"/>
                      <a:pt x="1084" y="517"/>
                      <a:pt x="1084" y="517"/>
                    </a:cubicBezTo>
                    <a:cubicBezTo>
                      <a:pt x="1085" y="520"/>
                      <a:pt x="1087" y="522"/>
                      <a:pt x="1089" y="524"/>
                    </a:cubicBezTo>
                    <a:cubicBezTo>
                      <a:pt x="1091" y="525"/>
                      <a:pt x="1091" y="525"/>
                      <a:pt x="1091" y="525"/>
                    </a:cubicBezTo>
                    <a:cubicBezTo>
                      <a:pt x="1091" y="526"/>
                      <a:pt x="1091" y="526"/>
                      <a:pt x="1091" y="527"/>
                    </a:cubicBezTo>
                    <a:cubicBezTo>
                      <a:pt x="1091" y="527"/>
                      <a:pt x="1091" y="527"/>
                      <a:pt x="1091" y="528"/>
                    </a:cubicBezTo>
                    <a:cubicBezTo>
                      <a:pt x="1088" y="530"/>
                      <a:pt x="1088" y="530"/>
                      <a:pt x="1088" y="530"/>
                    </a:cubicBezTo>
                    <a:cubicBezTo>
                      <a:pt x="1087" y="531"/>
                      <a:pt x="1086" y="532"/>
                      <a:pt x="1086" y="533"/>
                    </a:cubicBezTo>
                    <a:cubicBezTo>
                      <a:pt x="1085" y="533"/>
                      <a:pt x="1085" y="533"/>
                      <a:pt x="1085" y="533"/>
                    </a:cubicBezTo>
                    <a:cubicBezTo>
                      <a:pt x="1085" y="534"/>
                      <a:pt x="1085" y="534"/>
                      <a:pt x="1085" y="534"/>
                    </a:cubicBezTo>
                    <a:cubicBezTo>
                      <a:pt x="1085" y="535"/>
                      <a:pt x="1086" y="538"/>
                      <a:pt x="1087" y="539"/>
                    </a:cubicBezTo>
                    <a:cubicBezTo>
                      <a:pt x="1087" y="539"/>
                      <a:pt x="1087" y="539"/>
                      <a:pt x="1087" y="539"/>
                    </a:cubicBezTo>
                    <a:cubicBezTo>
                      <a:pt x="1087" y="539"/>
                      <a:pt x="1087" y="539"/>
                      <a:pt x="1087" y="539"/>
                    </a:cubicBezTo>
                    <a:cubicBezTo>
                      <a:pt x="1089" y="539"/>
                      <a:pt x="1091" y="542"/>
                      <a:pt x="1091" y="543"/>
                    </a:cubicBezTo>
                    <a:cubicBezTo>
                      <a:pt x="1091" y="544"/>
                      <a:pt x="1092" y="546"/>
                      <a:pt x="1094" y="547"/>
                    </a:cubicBezTo>
                    <a:cubicBezTo>
                      <a:pt x="1095" y="547"/>
                      <a:pt x="1097" y="548"/>
                      <a:pt x="1098" y="549"/>
                    </a:cubicBezTo>
                    <a:cubicBezTo>
                      <a:pt x="1099" y="549"/>
                      <a:pt x="1099" y="549"/>
                      <a:pt x="1099" y="549"/>
                    </a:cubicBezTo>
                    <a:cubicBezTo>
                      <a:pt x="1099" y="549"/>
                      <a:pt x="1099" y="549"/>
                      <a:pt x="1099" y="549"/>
                    </a:cubicBezTo>
                    <a:cubicBezTo>
                      <a:pt x="1100" y="549"/>
                      <a:pt x="1101" y="550"/>
                      <a:pt x="1102" y="551"/>
                    </a:cubicBezTo>
                    <a:cubicBezTo>
                      <a:pt x="1103" y="551"/>
                      <a:pt x="1104" y="551"/>
                      <a:pt x="1104" y="552"/>
                    </a:cubicBezTo>
                    <a:cubicBezTo>
                      <a:pt x="1105" y="552"/>
                      <a:pt x="1107" y="553"/>
                      <a:pt x="1108" y="553"/>
                    </a:cubicBezTo>
                    <a:cubicBezTo>
                      <a:pt x="1109" y="553"/>
                      <a:pt x="1111" y="552"/>
                      <a:pt x="1113" y="551"/>
                    </a:cubicBezTo>
                    <a:cubicBezTo>
                      <a:pt x="1113" y="551"/>
                      <a:pt x="1113" y="551"/>
                      <a:pt x="1113" y="551"/>
                    </a:cubicBezTo>
                    <a:cubicBezTo>
                      <a:pt x="1113" y="551"/>
                      <a:pt x="1113" y="551"/>
                      <a:pt x="1113" y="551"/>
                    </a:cubicBezTo>
                    <a:cubicBezTo>
                      <a:pt x="1113" y="551"/>
                      <a:pt x="1114" y="551"/>
                      <a:pt x="1116" y="551"/>
                    </a:cubicBezTo>
                    <a:cubicBezTo>
                      <a:pt x="1117" y="551"/>
                      <a:pt x="1118" y="551"/>
                      <a:pt x="1118" y="551"/>
                    </a:cubicBezTo>
                    <a:cubicBezTo>
                      <a:pt x="1120" y="552"/>
                      <a:pt x="1122" y="553"/>
                      <a:pt x="1124" y="553"/>
                    </a:cubicBezTo>
                    <a:cubicBezTo>
                      <a:pt x="1126" y="553"/>
                      <a:pt x="1129" y="554"/>
                      <a:pt x="1131" y="554"/>
                    </a:cubicBezTo>
                    <a:cubicBezTo>
                      <a:pt x="1133" y="555"/>
                      <a:pt x="1136" y="556"/>
                      <a:pt x="1139" y="556"/>
                    </a:cubicBezTo>
                    <a:cubicBezTo>
                      <a:pt x="1143" y="556"/>
                      <a:pt x="1143" y="556"/>
                      <a:pt x="1143" y="556"/>
                    </a:cubicBezTo>
                    <a:cubicBezTo>
                      <a:pt x="1143" y="558"/>
                      <a:pt x="1143" y="558"/>
                      <a:pt x="1143" y="558"/>
                    </a:cubicBezTo>
                    <a:cubicBezTo>
                      <a:pt x="1145" y="556"/>
                      <a:pt x="1145" y="556"/>
                      <a:pt x="1145" y="556"/>
                    </a:cubicBezTo>
                    <a:cubicBezTo>
                      <a:pt x="1145" y="556"/>
                      <a:pt x="1145" y="556"/>
                      <a:pt x="1145" y="556"/>
                    </a:cubicBezTo>
                    <a:cubicBezTo>
                      <a:pt x="1146" y="556"/>
                      <a:pt x="1146" y="556"/>
                      <a:pt x="1146" y="556"/>
                    </a:cubicBezTo>
                    <a:cubicBezTo>
                      <a:pt x="1147" y="555"/>
                      <a:pt x="1147" y="555"/>
                      <a:pt x="1147" y="555"/>
                    </a:cubicBezTo>
                    <a:cubicBezTo>
                      <a:pt x="1149" y="555"/>
                      <a:pt x="1153" y="554"/>
                      <a:pt x="1154" y="553"/>
                    </a:cubicBezTo>
                    <a:cubicBezTo>
                      <a:pt x="1157" y="553"/>
                      <a:pt x="1159" y="551"/>
                      <a:pt x="1160" y="551"/>
                    </a:cubicBezTo>
                    <a:cubicBezTo>
                      <a:pt x="1160" y="550"/>
                      <a:pt x="1161" y="550"/>
                      <a:pt x="1161" y="549"/>
                    </a:cubicBezTo>
                    <a:cubicBezTo>
                      <a:pt x="1162" y="548"/>
                      <a:pt x="1162" y="548"/>
                      <a:pt x="1162" y="547"/>
                    </a:cubicBezTo>
                    <a:cubicBezTo>
                      <a:pt x="1163" y="547"/>
                      <a:pt x="1164" y="546"/>
                      <a:pt x="1165" y="546"/>
                    </a:cubicBezTo>
                    <a:cubicBezTo>
                      <a:pt x="1166" y="546"/>
                      <a:pt x="1166" y="546"/>
                      <a:pt x="1167" y="545"/>
                    </a:cubicBezTo>
                    <a:cubicBezTo>
                      <a:pt x="1168" y="545"/>
                      <a:pt x="1168" y="545"/>
                      <a:pt x="1168" y="545"/>
                    </a:cubicBezTo>
                    <a:cubicBezTo>
                      <a:pt x="1170" y="545"/>
                      <a:pt x="1172" y="545"/>
                      <a:pt x="1173" y="546"/>
                    </a:cubicBezTo>
                    <a:cubicBezTo>
                      <a:pt x="1175" y="547"/>
                      <a:pt x="1178" y="548"/>
                      <a:pt x="1182" y="548"/>
                    </a:cubicBezTo>
                    <a:cubicBezTo>
                      <a:pt x="1184" y="549"/>
                      <a:pt x="1187" y="549"/>
                      <a:pt x="1189" y="549"/>
                    </a:cubicBezTo>
                    <a:cubicBezTo>
                      <a:pt x="1190" y="549"/>
                      <a:pt x="1191" y="549"/>
                      <a:pt x="1193" y="549"/>
                    </a:cubicBezTo>
                    <a:cubicBezTo>
                      <a:pt x="1193" y="549"/>
                      <a:pt x="1193" y="549"/>
                      <a:pt x="1193" y="549"/>
                    </a:cubicBezTo>
                    <a:cubicBezTo>
                      <a:pt x="1193" y="549"/>
                      <a:pt x="1193" y="549"/>
                      <a:pt x="1193" y="549"/>
                    </a:cubicBezTo>
                    <a:cubicBezTo>
                      <a:pt x="1194" y="548"/>
                      <a:pt x="1196" y="548"/>
                      <a:pt x="1197" y="548"/>
                    </a:cubicBezTo>
                    <a:cubicBezTo>
                      <a:pt x="1199" y="547"/>
                      <a:pt x="1202" y="547"/>
                      <a:pt x="1203" y="546"/>
                    </a:cubicBezTo>
                    <a:cubicBezTo>
                      <a:pt x="1205" y="545"/>
                      <a:pt x="1209" y="545"/>
                      <a:pt x="1211" y="545"/>
                    </a:cubicBezTo>
                    <a:cubicBezTo>
                      <a:pt x="1213" y="545"/>
                      <a:pt x="1215" y="546"/>
                      <a:pt x="1217" y="546"/>
                    </a:cubicBezTo>
                    <a:cubicBezTo>
                      <a:pt x="1217" y="547"/>
                      <a:pt x="1217" y="547"/>
                      <a:pt x="1217" y="547"/>
                    </a:cubicBezTo>
                    <a:cubicBezTo>
                      <a:pt x="1217" y="547"/>
                      <a:pt x="1217" y="547"/>
                      <a:pt x="1217" y="547"/>
                    </a:cubicBezTo>
                    <a:cubicBezTo>
                      <a:pt x="1219" y="546"/>
                      <a:pt x="1221" y="545"/>
                      <a:pt x="1221" y="544"/>
                    </a:cubicBezTo>
                    <a:cubicBezTo>
                      <a:pt x="1223" y="542"/>
                      <a:pt x="1225" y="541"/>
                      <a:pt x="1226" y="541"/>
                    </a:cubicBezTo>
                    <a:cubicBezTo>
                      <a:pt x="1226" y="541"/>
                      <a:pt x="1226" y="541"/>
                      <a:pt x="1226" y="541"/>
                    </a:cubicBezTo>
                    <a:cubicBezTo>
                      <a:pt x="1227" y="542"/>
                      <a:pt x="1228" y="543"/>
                      <a:pt x="1230" y="543"/>
                    </a:cubicBezTo>
                    <a:cubicBezTo>
                      <a:pt x="1231" y="543"/>
                      <a:pt x="1233" y="544"/>
                      <a:pt x="1235" y="544"/>
                    </a:cubicBezTo>
                    <a:cubicBezTo>
                      <a:pt x="1236" y="544"/>
                      <a:pt x="1236" y="544"/>
                      <a:pt x="1236" y="544"/>
                    </a:cubicBezTo>
                    <a:cubicBezTo>
                      <a:pt x="1237" y="544"/>
                      <a:pt x="1240" y="543"/>
                      <a:pt x="1242" y="542"/>
                    </a:cubicBezTo>
                    <a:cubicBezTo>
                      <a:pt x="1244" y="541"/>
                      <a:pt x="1246" y="540"/>
                      <a:pt x="1248" y="540"/>
                    </a:cubicBezTo>
                    <a:cubicBezTo>
                      <a:pt x="1250" y="540"/>
                      <a:pt x="1253" y="539"/>
                      <a:pt x="1254" y="538"/>
                    </a:cubicBezTo>
                    <a:cubicBezTo>
                      <a:pt x="1254" y="538"/>
                      <a:pt x="1254" y="538"/>
                      <a:pt x="1254" y="538"/>
                    </a:cubicBezTo>
                    <a:cubicBezTo>
                      <a:pt x="1255" y="537"/>
                      <a:pt x="1255" y="537"/>
                      <a:pt x="1255" y="537"/>
                    </a:cubicBezTo>
                    <a:cubicBezTo>
                      <a:pt x="1256" y="536"/>
                      <a:pt x="1256" y="536"/>
                      <a:pt x="1258" y="535"/>
                    </a:cubicBezTo>
                    <a:cubicBezTo>
                      <a:pt x="1260" y="534"/>
                      <a:pt x="1260" y="534"/>
                      <a:pt x="1260" y="534"/>
                    </a:cubicBezTo>
                    <a:cubicBezTo>
                      <a:pt x="1257" y="533"/>
                      <a:pt x="1257" y="533"/>
                      <a:pt x="1257" y="533"/>
                    </a:cubicBezTo>
                    <a:cubicBezTo>
                      <a:pt x="1257" y="532"/>
                      <a:pt x="1256" y="532"/>
                      <a:pt x="1256" y="531"/>
                    </a:cubicBezTo>
                    <a:cubicBezTo>
                      <a:pt x="1255" y="530"/>
                      <a:pt x="1255" y="530"/>
                      <a:pt x="1255" y="530"/>
                    </a:cubicBezTo>
                    <a:cubicBezTo>
                      <a:pt x="1255" y="529"/>
                      <a:pt x="1255" y="529"/>
                      <a:pt x="1255" y="529"/>
                    </a:cubicBezTo>
                    <a:cubicBezTo>
                      <a:pt x="1253" y="529"/>
                      <a:pt x="1252" y="526"/>
                      <a:pt x="1252" y="525"/>
                    </a:cubicBezTo>
                    <a:cubicBezTo>
                      <a:pt x="1252" y="524"/>
                      <a:pt x="1252" y="522"/>
                      <a:pt x="1253" y="520"/>
                    </a:cubicBezTo>
                    <a:cubicBezTo>
                      <a:pt x="1254" y="519"/>
                      <a:pt x="1254" y="516"/>
                      <a:pt x="1254" y="515"/>
                    </a:cubicBezTo>
                    <a:cubicBezTo>
                      <a:pt x="1254" y="514"/>
                      <a:pt x="1254" y="512"/>
                      <a:pt x="1252" y="510"/>
                    </a:cubicBezTo>
                    <a:cubicBezTo>
                      <a:pt x="1251" y="509"/>
                      <a:pt x="1249" y="507"/>
                      <a:pt x="1248" y="507"/>
                    </a:cubicBezTo>
                    <a:cubicBezTo>
                      <a:pt x="1247" y="507"/>
                      <a:pt x="1245" y="507"/>
                      <a:pt x="1244" y="507"/>
                    </a:cubicBezTo>
                    <a:cubicBezTo>
                      <a:pt x="1243" y="508"/>
                      <a:pt x="1242" y="508"/>
                      <a:pt x="1241" y="508"/>
                    </a:cubicBezTo>
                    <a:cubicBezTo>
                      <a:pt x="1240" y="508"/>
                      <a:pt x="1240" y="508"/>
                      <a:pt x="1240" y="508"/>
                    </a:cubicBezTo>
                    <a:cubicBezTo>
                      <a:pt x="1239" y="508"/>
                      <a:pt x="1237" y="508"/>
                      <a:pt x="1236" y="507"/>
                    </a:cubicBezTo>
                    <a:cubicBezTo>
                      <a:pt x="1235" y="507"/>
                      <a:pt x="1232" y="505"/>
                      <a:pt x="1231" y="505"/>
                    </a:cubicBezTo>
                    <a:cubicBezTo>
                      <a:pt x="1230" y="503"/>
                      <a:pt x="1229" y="501"/>
                      <a:pt x="1229" y="500"/>
                    </a:cubicBezTo>
                    <a:cubicBezTo>
                      <a:pt x="1229" y="499"/>
                      <a:pt x="1229" y="499"/>
                      <a:pt x="1229" y="498"/>
                    </a:cubicBezTo>
                    <a:cubicBezTo>
                      <a:pt x="1229" y="497"/>
                      <a:pt x="1230" y="496"/>
                      <a:pt x="1230" y="495"/>
                    </a:cubicBezTo>
                    <a:cubicBezTo>
                      <a:pt x="1230" y="493"/>
                      <a:pt x="1230" y="493"/>
                      <a:pt x="1230" y="493"/>
                    </a:cubicBezTo>
                    <a:cubicBezTo>
                      <a:pt x="1230" y="492"/>
                      <a:pt x="1231" y="492"/>
                      <a:pt x="1231" y="492"/>
                    </a:cubicBezTo>
                    <a:cubicBezTo>
                      <a:pt x="1231" y="492"/>
                      <a:pt x="1232" y="492"/>
                      <a:pt x="1232" y="491"/>
                    </a:cubicBezTo>
                    <a:cubicBezTo>
                      <a:pt x="1235" y="491"/>
                      <a:pt x="1235" y="491"/>
                      <a:pt x="1235" y="491"/>
                    </a:cubicBezTo>
                    <a:cubicBezTo>
                      <a:pt x="1237" y="491"/>
                      <a:pt x="1239" y="491"/>
                      <a:pt x="1240" y="492"/>
                    </a:cubicBezTo>
                    <a:cubicBezTo>
                      <a:pt x="1241" y="492"/>
                      <a:pt x="1241" y="492"/>
                      <a:pt x="1241" y="492"/>
                    </a:cubicBezTo>
                    <a:cubicBezTo>
                      <a:pt x="1242" y="492"/>
                      <a:pt x="1243" y="492"/>
                      <a:pt x="1243" y="492"/>
                    </a:cubicBezTo>
                    <a:cubicBezTo>
                      <a:pt x="1244" y="492"/>
                      <a:pt x="1244" y="492"/>
                      <a:pt x="1244" y="492"/>
                    </a:cubicBezTo>
                    <a:cubicBezTo>
                      <a:pt x="1245" y="492"/>
                      <a:pt x="1245" y="492"/>
                      <a:pt x="1245" y="492"/>
                    </a:cubicBezTo>
                    <a:cubicBezTo>
                      <a:pt x="1246" y="492"/>
                      <a:pt x="1247" y="491"/>
                      <a:pt x="1249" y="490"/>
                    </a:cubicBezTo>
                    <a:cubicBezTo>
                      <a:pt x="1250" y="489"/>
                      <a:pt x="1251" y="489"/>
                      <a:pt x="1251" y="489"/>
                    </a:cubicBezTo>
                    <a:cubicBezTo>
                      <a:pt x="1251" y="489"/>
                      <a:pt x="1251" y="489"/>
                      <a:pt x="1251" y="489"/>
                    </a:cubicBezTo>
                    <a:cubicBezTo>
                      <a:pt x="1253" y="487"/>
                      <a:pt x="1255" y="486"/>
                      <a:pt x="1257" y="486"/>
                    </a:cubicBezTo>
                    <a:cubicBezTo>
                      <a:pt x="1258" y="486"/>
                      <a:pt x="1258" y="486"/>
                      <a:pt x="1259" y="485"/>
                    </a:cubicBezTo>
                    <a:cubicBezTo>
                      <a:pt x="1260" y="485"/>
                      <a:pt x="1260" y="485"/>
                      <a:pt x="1260" y="485"/>
                    </a:cubicBezTo>
                    <a:cubicBezTo>
                      <a:pt x="1260" y="484"/>
                      <a:pt x="1260" y="484"/>
                      <a:pt x="1260" y="484"/>
                    </a:cubicBezTo>
                    <a:cubicBezTo>
                      <a:pt x="1260" y="484"/>
                      <a:pt x="1260" y="484"/>
                      <a:pt x="1261" y="484"/>
                    </a:cubicBezTo>
                    <a:cubicBezTo>
                      <a:pt x="1261" y="484"/>
                      <a:pt x="1262" y="484"/>
                      <a:pt x="1262" y="485"/>
                    </a:cubicBezTo>
                    <a:cubicBezTo>
                      <a:pt x="1263" y="485"/>
                      <a:pt x="1263" y="485"/>
                      <a:pt x="1263" y="485"/>
                    </a:cubicBezTo>
                    <a:cubicBezTo>
                      <a:pt x="1263" y="485"/>
                      <a:pt x="1263" y="485"/>
                      <a:pt x="1263" y="485"/>
                    </a:cubicBezTo>
                    <a:cubicBezTo>
                      <a:pt x="1263" y="485"/>
                      <a:pt x="1264" y="485"/>
                      <a:pt x="1264" y="485"/>
                    </a:cubicBezTo>
                    <a:cubicBezTo>
                      <a:pt x="1265" y="485"/>
                      <a:pt x="1265" y="485"/>
                      <a:pt x="1266" y="484"/>
                    </a:cubicBezTo>
                    <a:cubicBezTo>
                      <a:pt x="1266" y="484"/>
                      <a:pt x="1266" y="484"/>
                      <a:pt x="1266" y="484"/>
                    </a:cubicBezTo>
                    <a:cubicBezTo>
                      <a:pt x="1266" y="484"/>
                      <a:pt x="1266" y="484"/>
                      <a:pt x="1266" y="484"/>
                    </a:cubicBezTo>
                    <a:cubicBezTo>
                      <a:pt x="1266" y="484"/>
                      <a:pt x="1267" y="483"/>
                      <a:pt x="1268" y="483"/>
                    </a:cubicBezTo>
                    <a:cubicBezTo>
                      <a:pt x="1269" y="483"/>
                      <a:pt x="1269" y="483"/>
                      <a:pt x="1269" y="483"/>
                    </a:cubicBezTo>
                    <a:cubicBezTo>
                      <a:pt x="1270" y="484"/>
                      <a:pt x="1270" y="484"/>
                      <a:pt x="1270" y="484"/>
                    </a:cubicBezTo>
                    <a:cubicBezTo>
                      <a:pt x="1270" y="483"/>
                      <a:pt x="1270" y="483"/>
                      <a:pt x="1270" y="483"/>
                    </a:cubicBezTo>
                    <a:cubicBezTo>
                      <a:pt x="1272" y="483"/>
                      <a:pt x="1273" y="483"/>
                      <a:pt x="1275" y="482"/>
                    </a:cubicBezTo>
                    <a:cubicBezTo>
                      <a:pt x="1276" y="481"/>
                      <a:pt x="1278" y="479"/>
                      <a:pt x="1280" y="478"/>
                    </a:cubicBezTo>
                    <a:cubicBezTo>
                      <a:pt x="1280" y="478"/>
                      <a:pt x="1280" y="478"/>
                      <a:pt x="1280" y="478"/>
                    </a:cubicBezTo>
                    <a:cubicBezTo>
                      <a:pt x="1280" y="478"/>
                      <a:pt x="1280" y="478"/>
                      <a:pt x="1280" y="478"/>
                    </a:cubicBezTo>
                    <a:cubicBezTo>
                      <a:pt x="1282" y="476"/>
                      <a:pt x="1283" y="475"/>
                      <a:pt x="1283" y="474"/>
                    </a:cubicBezTo>
                    <a:cubicBezTo>
                      <a:pt x="1283" y="472"/>
                      <a:pt x="1282" y="470"/>
                      <a:pt x="1281" y="470"/>
                    </a:cubicBezTo>
                    <a:cubicBezTo>
                      <a:pt x="1281" y="469"/>
                      <a:pt x="1282" y="467"/>
                      <a:pt x="1283" y="465"/>
                    </a:cubicBezTo>
                    <a:cubicBezTo>
                      <a:pt x="1283" y="465"/>
                      <a:pt x="1283" y="465"/>
                      <a:pt x="1283" y="465"/>
                    </a:cubicBezTo>
                    <a:cubicBezTo>
                      <a:pt x="1284" y="465"/>
                      <a:pt x="1284" y="464"/>
                      <a:pt x="1285" y="464"/>
                    </a:cubicBezTo>
                    <a:cubicBezTo>
                      <a:pt x="1286" y="463"/>
                      <a:pt x="1287" y="462"/>
                      <a:pt x="1288" y="462"/>
                    </a:cubicBezTo>
                    <a:cubicBezTo>
                      <a:pt x="1288" y="462"/>
                      <a:pt x="1289" y="462"/>
                      <a:pt x="1289" y="461"/>
                    </a:cubicBezTo>
                    <a:cubicBezTo>
                      <a:pt x="1291" y="461"/>
                      <a:pt x="1293" y="460"/>
                      <a:pt x="1293" y="458"/>
                    </a:cubicBezTo>
                    <a:cubicBezTo>
                      <a:pt x="1295" y="457"/>
                      <a:pt x="1298" y="455"/>
                      <a:pt x="1299" y="452"/>
                    </a:cubicBezTo>
                    <a:cubicBezTo>
                      <a:pt x="1302" y="449"/>
                      <a:pt x="1304" y="448"/>
                      <a:pt x="1304" y="446"/>
                    </a:cubicBezTo>
                    <a:cubicBezTo>
                      <a:pt x="1304" y="445"/>
                      <a:pt x="1305" y="444"/>
                      <a:pt x="1305" y="443"/>
                    </a:cubicBezTo>
                    <a:cubicBezTo>
                      <a:pt x="1305" y="442"/>
                      <a:pt x="1305" y="441"/>
                      <a:pt x="1305" y="440"/>
                    </a:cubicBezTo>
                    <a:cubicBezTo>
                      <a:pt x="1306" y="440"/>
                      <a:pt x="1306" y="440"/>
                      <a:pt x="1306" y="440"/>
                    </a:cubicBezTo>
                    <a:cubicBezTo>
                      <a:pt x="1306" y="440"/>
                      <a:pt x="1306" y="440"/>
                      <a:pt x="1306" y="440"/>
                    </a:cubicBezTo>
                    <a:cubicBezTo>
                      <a:pt x="1306" y="438"/>
                      <a:pt x="1307" y="437"/>
                      <a:pt x="1309" y="435"/>
                    </a:cubicBezTo>
                    <a:cubicBezTo>
                      <a:pt x="1311" y="434"/>
                      <a:pt x="1314" y="433"/>
                      <a:pt x="1318" y="432"/>
                    </a:cubicBezTo>
                    <a:cubicBezTo>
                      <a:pt x="1319" y="431"/>
                      <a:pt x="1319" y="431"/>
                      <a:pt x="1319" y="431"/>
                    </a:cubicBezTo>
                    <a:cubicBezTo>
                      <a:pt x="1320" y="431"/>
                      <a:pt x="1322" y="431"/>
                      <a:pt x="1324" y="431"/>
                    </a:cubicBezTo>
                    <a:cubicBezTo>
                      <a:pt x="1326" y="431"/>
                      <a:pt x="1327" y="430"/>
                      <a:pt x="1328" y="430"/>
                    </a:cubicBezTo>
                    <a:cubicBezTo>
                      <a:pt x="1329" y="430"/>
                      <a:pt x="1332" y="429"/>
                      <a:pt x="1333" y="428"/>
                    </a:cubicBezTo>
                    <a:cubicBezTo>
                      <a:pt x="1334" y="427"/>
                      <a:pt x="1336" y="426"/>
                      <a:pt x="1337" y="426"/>
                    </a:cubicBezTo>
                    <a:cubicBezTo>
                      <a:pt x="1338" y="426"/>
                      <a:pt x="1339" y="424"/>
                      <a:pt x="1339" y="424"/>
                    </a:cubicBezTo>
                    <a:cubicBezTo>
                      <a:pt x="1339" y="422"/>
                      <a:pt x="1341" y="421"/>
                      <a:pt x="1343" y="421"/>
                    </a:cubicBezTo>
                    <a:cubicBezTo>
                      <a:pt x="1345" y="421"/>
                      <a:pt x="1345" y="419"/>
                      <a:pt x="1345" y="417"/>
                    </a:cubicBezTo>
                    <a:cubicBezTo>
                      <a:pt x="1345" y="415"/>
                      <a:pt x="1346" y="413"/>
                      <a:pt x="1347" y="413"/>
                    </a:cubicBezTo>
                    <a:cubicBezTo>
                      <a:pt x="1349" y="413"/>
                      <a:pt x="1351" y="412"/>
                      <a:pt x="1352" y="410"/>
                    </a:cubicBezTo>
                    <a:cubicBezTo>
                      <a:pt x="1352" y="409"/>
                      <a:pt x="1353" y="407"/>
                      <a:pt x="1353" y="406"/>
                    </a:cubicBezTo>
                    <a:cubicBezTo>
                      <a:pt x="1354" y="404"/>
                      <a:pt x="1356" y="403"/>
                      <a:pt x="1359" y="401"/>
                    </a:cubicBezTo>
                    <a:cubicBezTo>
                      <a:pt x="1361" y="399"/>
                      <a:pt x="1365" y="397"/>
                      <a:pt x="1366" y="396"/>
                    </a:cubicBezTo>
                    <a:cubicBezTo>
                      <a:pt x="1367" y="396"/>
                      <a:pt x="1367" y="396"/>
                      <a:pt x="1367" y="396"/>
                    </a:cubicBezTo>
                    <a:cubicBezTo>
                      <a:pt x="1368" y="396"/>
                      <a:pt x="1370" y="394"/>
                      <a:pt x="1371" y="394"/>
                    </a:cubicBezTo>
                    <a:cubicBezTo>
                      <a:pt x="1372" y="393"/>
                      <a:pt x="1373" y="392"/>
                      <a:pt x="1374" y="392"/>
                    </a:cubicBezTo>
                    <a:cubicBezTo>
                      <a:pt x="1374" y="392"/>
                      <a:pt x="1375" y="392"/>
                      <a:pt x="1375" y="392"/>
                    </a:cubicBezTo>
                    <a:cubicBezTo>
                      <a:pt x="1376" y="392"/>
                      <a:pt x="1377" y="393"/>
                      <a:pt x="1378" y="393"/>
                    </a:cubicBezTo>
                    <a:cubicBezTo>
                      <a:pt x="1378" y="393"/>
                      <a:pt x="1378" y="393"/>
                      <a:pt x="1378" y="393"/>
                    </a:cubicBezTo>
                    <a:cubicBezTo>
                      <a:pt x="1378" y="393"/>
                      <a:pt x="1378" y="393"/>
                      <a:pt x="1378" y="393"/>
                    </a:cubicBezTo>
                    <a:cubicBezTo>
                      <a:pt x="1379" y="393"/>
                      <a:pt x="1379" y="394"/>
                      <a:pt x="1380" y="394"/>
                    </a:cubicBezTo>
                    <a:cubicBezTo>
                      <a:pt x="1381" y="395"/>
                      <a:pt x="1382" y="396"/>
                      <a:pt x="1383" y="396"/>
                    </a:cubicBezTo>
                    <a:cubicBezTo>
                      <a:pt x="1383" y="396"/>
                      <a:pt x="1383" y="396"/>
                      <a:pt x="1383" y="396"/>
                    </a:cubicBezTo>
                    <a:cubicBezTo>
                      <a:pt x="1383" y="396"/>
                      <a:pt x="1383" y="396"/>
                      <a:pt x="1383" y="396"/>
                    </a:cubicBezTo>
                    <a:cubicBezTo>
                      <a:pt x="1384" y="396"/>
                      <a:pt x="1385" y="397"/>
                      <a:pt x="1388" y="397"/>
                    </a:cubicBezTo>
                    <a:cubicBezTo>
                      <a:pt x="1388" y="397"/>
                      <a:pt x="1390" y="397"/>
                      <a:pt x="1390" y="397"/>
                    </a:cubicBezTo>
                    <a:cubicBezTo>
                      <a:pt x="1394" y="397"/>
                      <a:pt x="1397" y="397"/>
                      <a:pt x="1399" y="398"/>
                    </a:cubicBezTo>
                    <a:cubicBezTo>
                      <a:pt x="1399" y="398"/>
                      <a:pt x="1400" y="398"/>
                      <a:pt x="1401" y="399"/>
                    </a:cubicBezTo>
                    <a:cubicBezTo>
                      <a:pt x="1402" y="399"/>
                      <a:pt x="1404" y="400"/>
                      <a:pt x="1405" y="400"/>
                    </a:cubicBezTo>
                    <a:cubicBezTo>
                      <a:pt x="1405" y="400"/>
                      <a:pt x="1405" y="400"/>
                      <a:pt x="1405" y="400"/>
                    </a:cubicBezTo>
                    <a:cubicBezTo>
                      <a:pt x="1405" y="400"/>
                      <a:pt x="1405" y="400"/>
                      <a:pt x="1405" y="400"/>
                    </a:cubicBezTo>
                    <a:cubicBezTo>
                      <a:pt x="1406" y="400"/>
                      <a:pt x="1408" y="401"/>
                      <a:pt x="1410" y="401"/>
                    </a:cubicBezTo>
                    <a:cubicBezTo>
                      <a:pt x="1411" y="401"/>
                      <a:pt x="1411" y="401"/>
                      <a:pt x="1411" y="401"/>
                    </a:cubicBezTo>
                    <a:cubicBezTo>
                      <a:pt x="1411" y="401"/>
                      <a:pt x="1412" y="402"/>
                      <a:pt x="1413" y="402"/>
                    </a:cubicBezTo>
                    <a:cubicBezTo>
                      <a:pt x="1414" y="402"/>
                      <a:pt x="1416" y="401"/>
                      <a:pt x="1417" y="400"/>
                    </a:cubicBezTo>
                    <a:cubicBezTo>
                      <a:pt x="1417" y="399"/>
                      <a:pt x="1418" y="398"/>
                      <a:pt x="1418" y="396"/>
                    </a:cubicBezTo>
                    <a:cubicBezTo>
                      <a:pt x="1419" y="395"/>
                      <a:pt x="1419" y="394"/>
                      <a:pt x="1419" y="393"/>
                    </a:cubicBezTo>
                    <a:cubicBezTo>
                      <a:pt x="1419" y="392"/>
                      <a:pt x="1420" y="392"/>
                      <a:pt x="1420" y="391"/>
                    </a:cubicBezTo>
                    <a:cubicBezTo>
                      <a:pt x="1421" y="389"/>
                      <a:pt x="1423" y="387"/>
                      <a:pt x="1427" y="385"/>
                    </a:cubicBezTo>
                    <a:cubicBezTo>
                      <a:pt x="1430" y="383"/>
                      <a:pt x="1433" y="381"/>
                      <a:pt x="1433" y="380"/>
                    </a:cubicBezTo>
                    <a:cubicBezTo>
                      <a:pt x="1434" y="380"/>
                      <a:pt x="1434" y="380"/>
                      <a:pt x="1435" y="380"/>
                    </a:cubicBezTo>
                    <a:cubicBezTo>
                      <a:pt x="1436" y="379"/>
                      <a:pt x="1437" y="379"/>
                      <a:pt x="1437" y="378"/>
                    </a:cubicBezTo>
                    <a:cubicBezTo>
                      <a:pt x="1438" y="378"/>
                      <a:pt x="1438" y="378"/>
                      <a:pt x="1438" y="378"/>
                    </a:cubicBezTo>
                    <a:cubicBezTo>
                      <a:pt x="1438" y="378"/>
                      <a:pt x="1438" y="378"/>
                      <a:pt x="1438" y="378"/>
                    </a:cubicBezTo>
                    <a:cubicBezTo>
                      <a:pt x="1439" y="377"/>
                      <a:pt x="1441" y="377"/>
                      <a:pt x="1442" y="376"/>
                    </a:cubicBezTo>
                    <a:cubicBezTo>
                      <a:pt x="1442" y="376"/>
                      <a:pt x="1442" y="376"/>
                      <a:pt x="1442" y="376"/>
                    </a:cubicBezTo>
                    <a:cubicBezTo>
                      <a:pt x="1442" y="376"/>
                      <a:pt x="1442" y="376"/>
                      <a:pt x="1442" y="376"/>
                    </a:cubicBezTo>
                    <a:cubicBezTo>
                      <a:pt x="1443" y="375"/>
                      <a:pt x="1443" y="375"/>
                      <a:pt x="1444" y="375"/>
                    </a:cubicBezTo>
                    <a:cubicBezTo>
                      <a:pt x="1445" y="375"/>
                      <a:pt x="1445" y="375"/>
                      <a:pt x="1446" y="376"/>
                    </a:cubicBezTo>
                    <a:cubicBezTo>
                      <a:pt x="1446" y="376"/>
                      <a:pt x="1446" y="376"/>
                      <a:pt x="1446" y="376"/>
                    </a:cubicBezTo>
                    <a:cubicBezTo>
                      <a:pt x="1446" y="376"/>
                      <a:pt x="1446" y="376"/>
                      <a:pt x="1446" y="376"/>
                    </a:cubicBezTo>
                    <a:cubicBezTo>
                      <a:pt x="1447" y="376"/>
                      <a:pt x="1448" y="377"/>
                      <a:pt x="1449" y="378"/>
                    </a:cubicBezTo>
                    <a:cubicBezTo>
                      <a:pt x="1449" y="379"/>
                      <a:pt x="1449" y="379"/>
                      <a:pt x="1449" y="379"/>
                    </a:cubicBezTo>
                    <a:cubicBezTo>
                      <a:pt x="1449" y="379"/>
                      <a:pt x="1449" y="379"/>
                      <a:pt x="1449" y="379"/>
                    </a:cubicBezTo>
                    <a:cubicBezTo>
                      <a:pt x="1449" y="380"/>
                      <a:pt x="1450" y="382"/>
                      <a:pt x="1451" y="382"/>
                    </a:cubicBezTo>
                    <a:cubicBezTo>
                      <a:pt x="1452" y="383"/>
                      <a:pt x="1454" y="384"/>
                      <a:pt x="1455" y="384"/>
                    </a:cubicBezTo>
                    <a:cubicBezTo>
                      <a:pt x="1459" y="384"/>
                      <a:pt x="1459" y="384"/>
                      <a:pt x="1459" y="384"/>
                    </a:cubicBezTo>
                    <a:cubicBezTo>
                      <a:pt x="1460" y="384"/>
                      <a:pt x="1461" y="385"/>
                      <a:pt x="1461" y="386"/>
                    </a:cubicBezTo>
                    <a:cubicBezTo>
                      <a:pt x="1461" y="386"/>
                      <a:pt x="1460" y="387"/>
                      <a:pt x="1458" y="388"/>
                    </a:cubicBezTo>
                    <a:cubicBezTo>
                      <a:pt x="1456" y="390"/>
                      <a:pt x="1454" y="392"/>
                      <a:pt x="1453" y="392"/>
                    </a:cubicBezTo>
                    <a:cubicBezTo>
                      <a:pt x="1453" y="393"/>
                      <a:pt x="1453" y="393"/>
                      <a:pt x="1453" y="393"/>
                    </a:cubicBezTo>
                    <a:cubicBezTo>
                      <a:pt x="1453" y="393"/>
                      <a:pt x="1453" y="393"/>
                      <a:pt x="1453" y="393"/>
                    </a:cubicBezTo>
                    <a:cubicBezTo>
                      <a:pt x="1452" y="394"/>
                      <a:pt x="1451" y="396"/>
                      <a:pt x="1452" y="398"/>
                    </a:cubicBezTo>
                    <a:cubicBezTo>
                      <a:pt x="1452" y="398"/>
                      <a:pt x="1453" y="399"/>
                      <a:pt x="1453" y="400"/>
                    </a:cubicBezTo>
                    <a:cubicBezTo>
                      <a:pt x="1454" y="400"/>
                      <a:pt x="1454" y="401"/>
                      <a:pt x="1454" y="401"/>
                    </a:cubicBezTo>
                    <a:cubicBezTo>
                      <a:pt x="1454" y="402"/>
                      <a:pt x="1454" y="402"/>
                      <a:pt x="1454" y="402"/>
                    </a:cubicBezTo>
                    <a:cubicBezTo>
                      <a:pt x="1455" y="402"/>
                      <a:pt x="1455" y="402"/>
                      <a:pt x="1455" y="402"/>
                    </a:cubicBezTo>
                    <a:cubicBezTo>
                      <a:pt x="1455" y="402"/>
                      <a:pt x="1455" y="402"/>
                      <a:pt x="1456" y="402"/>
                    </a:cubicBezTo>
                    <a:cubicBezTo>
                      <a:pt x="1456" y="402"/>
                      <a:pt x="1457" y="402"/>
                      <a:pt x="1457" y="402"/>
                    </a:cubicBezTo>
                    <a:cubicBezTo>
                      <a:pt x="1458" y="402"/>
                      <a:pt x="1458" y="402"/>
                      <a:pt x="1458" y="402"/>
                    </a:cubicBezTo>
                    <a:cubicBezTo>
                      <a:pt x="1458" y="401"/>
                      <a:pt x="1458" y="401"/>
                      <a:pt x="1458" y="401"/>
                    </a:cubicBezTo>
                    <a:cubicBezTo>
                      <a:pt x="1458" y="400"/>
                      <a:pt x="1460" y="398"/>
                      <a:pt x="1461" y="397"/>
                    </a:cubicBezTo>
                    <a:cubicBezTo>
                      <a:pt x="1461" y="397"/>
                      <a:pt x="1461" y="397"/>
                      <a:pt x="1461" y="397"/>
                    </a:cubicBezTo>
                    <a:cubicBezTo>
                      <a:pt x="1462" y="397"/>
                      <a:pt x="1462" y="397"/>
                      <a:pt x="1462" y="397"/>
                    </a:cubicBezTo>
                    <a:cubicBezTo>
                      <a:pt x="1462" y="397"/>
                      <a:pt x="1463" y="396"/>
                      <a:pt x="1463" y="396"/>
                    </a:cubicBezTo>
                    <a:cubicBezTo>
                      <a:pt x="1464" y="396"/>
                      <a:pt x="1464" y="395"/>
                      <a:pt x="1465" y="395"/>
                    </a:cubicBezTo>
                    <a:cubicBezTo>
                      <a:pt x="1465" y="395"/>
                      <a:pt x="1465" y="394"/>
                      <a:pt x="1466" y="394"/>
                    </a:cubicBezTo>
                    <a:cubicBezTo>
                      <a:pt x="1467" y="394"/>
                      <a:pt x="1468" y="395"/>
                      <a:pt x="1468" y="396"/>
                    </a:cubicBezTo>
                    <a:cubicBezTo>
                      <a:pt x="1469" y="398"/>
                      <a:pt x="1470" y="400"/>
                      <a:pt x="1471" y="401"/>
                    </a:cubicBezTo>
                    <a:cubicBezTo>
                      <a:pt x="1471" y="402"/>
                      <a:pt x="1472" y="403"/>
                      <a:pt x="1472" y="403"/>
                    </a:cubicBezTo>
                    <a:cubicBezTo>
                      <a:pt x="1472" y="404"/>
                      <a:pt x="1472" y="404"/>
                      <a:pt x="1473" y="405"/>
                    </a:cubicBezTo>
                    <a:cubicBezTo>
                      <a:pt x="1474" y="406"/>
                      <a:pt x="1474" y="408"/>
                      <a:pt x="1475" y="408"/>
                    </a:cubicBezTo>
                    <a:cubicBezTo>
                      <a:pt x="1475" y="408"/>
                      <a:pt x="1475" y="408"/>
                      <a:pt x="1475" y="408"/>
                    </a:cubicBezTo>
                    <a:cubicBezTo>
                      <a:pt x="1475" y="410"/>
                      <a:pt x="1475" y="411"/>
                      <a:pt x="1474" y="412"/>
                    </a:cubicBezTo>
                    <a:cubicBezTo>
                      <a:pt x="1474" y="412"/>
                      <a:pt x="1474" y="412"/>
                      <a:pt x="1474" y="412"/>
                    </a:cubicBezTo>
                    <a:cubicBezTo>
                      <a:pt x="1473" y="413"/>
                      <a:pt x="1471" y="414"/>
                      <a:pt x="1470" y="416"/>
                    </a:cubicBezTo>
                    <a:cubicBezTo>
                      <a:pt x="1470" y="416"/>
                      <a:pt x="1470" y="417"/>
                      <a:pt x="1469" y="418"/>
                    </a:cubicBezTo>
                    <a:cubicBezTo>
                      <a:pt x="1469" y="419"/>
                      <a:pt x="1468" y="419"/>
                      <a:pt x="1468" y="420"/>
                    </a:cubicBezTo>
                    <a:cubicBezTo>
                      <a:pt x="1467" y="421"/>
                      <a:pt x="1466" y="423"/>
                      <a:pt x="1466" y="424"/>
                    </a:cubicBezTo>
                    <a:cubicBezTo>
                      <a:pt x="1466" y="424"/>
                      <a:pt x="1466" y="424"/>
                      <a:pt x="1466" y="424"/>
                    </a:cubicBezTo>
                    <a:cubicBezTo>
                      <a:pt x="1465" y="425"/>
                      <a:pt x="1465" y="426"/>
                      <a:pt x="1465" y="428"/>
                    </a:cubicBezTo>
                    <a:cubicBezTo>
                      <a:pt x="1465" y="428"/>
                      <a:pt x="1465" y="428"/>
                      <a:pt x="1465" y="428"/>
                    </a:cubicBezTo>
                    <a:cubicBezTo>
                      <a:pt x="1465" y="428"/>
                      <a:pt x="1465" y="428"/>
                      <a:pt x="1465" y="428"/>
                    </a:cubicBezTo>
                    <a:cubicBezTo>
                      <a:pt x="1465" y="428"/>
                      <a:pt x="1465" y="428"/>
                      <a:pt x="1465" y="428"/>
                    </a:cubicBezTo>
                    <a:cubicBezTo>
                      <a:pt x="1464" y="429"/>
                      <a:pt x="1465" y="430"/>
                      <a:pt x="1466" y="431"/>
                    </a:cubicBezTo>
                    <a:cubicBezTo>
                      <a:pt x="1466" y="431"/>
                      <a:pt x="1466" y="431"/>
                      <a:pt x="1466" y="431"/>
                    </a:cubicBezTo>
                    <a:cubicBezTo>
                      <a:pt x="1467" y="431"/>
                      <a:pt x="1467" y="431"/>
                      <a:pt x="1467" y="431"/>
                    </a:cubicBezTo>
                    <a:cubicBezTo>
                      <a:pt x="1468" y="431"/>
                      <a:pt x="1469" y="431"/>
                      <a:pt x="1470" y="430"/>
                    </a:cubicBezTo>
                    <a:cubicBezTo>
                      <a:pt x="1471" y="430"/>
                      <a:pt x="1472" y="429"/>
                      <a:pt x="1473" y="428"/>
                    </a:cubicBezTo>
                    <a:cubicBezTo>
                      <a:pt x="1475" y="428"/>
                      <a:pt x="1476" y="427"/>
                      <a:pt x="1477" y="427"/>
                    </a:cubicBezTo>
                    <a:cubicBezTo>
                      <a:pt x="1477" y="426"/>
                      <a:pt x="1478" y="426"/>
                      <a:pt x="1479" y="426"/>
                    </a:cubicBezTo>
                    <a:cubicBezTo>
                      <a:pt x="1481" y="426"/>
                      <a:pt x="1482" y="426"/>
                      <a:pt x="1483" y="427"/>
                    </a:cubicBezTo>
                    <a:cubicBezTo>
                      <a:pt x="1483" y="427"/>
                      <a:pt x="1483" y="427"/>
                      <a:pt x="1483" y="427"/>
                    </a:cubicBezTo>
                    <a:cubicBezTo>
                      <a:pt x="1483" y="428"/>
                      <a:pt x="1483" y="428"/>
                      <a:pt x="1483" y="428"/>
                    </a:cubicBezTo>
                    <a:cubicBezTo>
                      <a:pt x="1485" y="428"/>
                      <a:pt x="1488" y="429"/>
                      <a:pt x="1490" y="429"/>
                    </a:cubicBezTo>
                    <a:cubicBezTo>
                      <a:pt x="1491" y="429"/>
                      <a:pt x="1491" y="429"/>
                      <a:pt x="1491" y="429"/>
                    </a:cubicBezTo>
                    <a:cubicBezTo>
                      <a:pt x="1493" y="429"/>
                      <a:pt x="1494" y="429"/>
                      <a:pt x="1495" y="429"/>
                    </a:cubicBezTo>
                    <a:cubicBezTo>
                      <a:pt x="1495" y="430"/>
                      <a:pt x="1495" y="430"/>
                      <a:pt x="1495" y="430"/>
                    </a:cubicBezTo>
                    <a:cubicBezTo>
                      <a:pt x="1496" y="430"/>
                      <a:pt x="1496" y="430"/>
                      <a:pt x="1496" y="430"/>
                    </a:cubicBezTo>
                    <a:cubicBezTo>
                      <a:pt x="1498" y="429"/>
                      <a:pt x="1500" y="429"/>
                      <a:pt x="1502" y="428"/>
                    </a:cubicBezTo>
                    <a:cubicBezTo>
                      <a:pt x="1502" y="427"/>
                      <a:pt x="1503" y="427"/>
                      <a:pt x="1504" y="427"/>
                    </a:cubicBezTo>
                    <a:cubicBezTo>
                      <a:pt x="1505" y="427"/>
                      <a:pt x="1506" y="427"/>
                      <a:pt x="1507" y="428"/>
                    </a:cubicBezTo>
                    <a:cubicBezTo>
                      <a:pt x="1507" y="428"/>
                      <a:pt x="1508" y="428"/>
                      <a:pt x="1509" y="429"/>
                    </a:cubicBezTo>
                    <a:cubicBezTo>
                      <a:pt x="1510" y="430"/>
                      <a:pt x="1511" y="431"/>
                      <a:pt x="1512" y="432"/>
                    </a:cubicBezTo>
                    <a:cubicBezTo>
                      <a:pt x="1512" y="432"/>
                      <a:pt x="1512" y="432"/>
                      <a:pt x="1512" y="432"/>
                    </a:cubicBezTo>
                    <a:cubicBezTo>
                      <a:pt x="1515" y="432"/>
                      <a:pt x="1515" y="432"/>
                      <a:pt x="1515" y="432"/>
                    </a:cubicBezTo>
                    <a:cubicBezTo>
                      <a:pt x="1516" y="433"/>
                      <a:pt x="1516" y="434"/>
                      <a:pt x="1516" y="435"/>
                    </a:cubicBezTo>
                    <a:cubicBezTo>
                      <a:pt x="1516" y="438"/>
                      <a:pt x="1516" y="438"/>
                      <a:pt x="1516" y="438"/>
                    </a:cubicBezTo>
                    <a:cubicBezTo>
                      <a:pt x="1516" y="439"/>
                      <a:pt x="1517" y="442"/>
                      <a:pt x="1518" y="443"/>
                    </a:cubicBezTo>
                    <a:cubicBezTo>
                      <a:pt x="1518" y="444"/>
                      <a:pt x="1518" y="444"/>
                      <a:pt x="1518" y="444"/>
                    </a:cubicBezTo>
                    <a:cubicBezTo>
                      <a:pt x="1518" y="444"/>
                      <a:pt x="1518" y="444"/>
                      <a:pt x="1518" y="444"/>
                    </a:cubicBezTo>
                    <a:cubicBezTo>
                      <a:pt x="1520" y="445"/>
                      <a:pt x="1521" y="448"/>
                      <a:pt x="1521" y="448"/>
                    </a:cubicBezTo>
                    <a:cubicBezTo>
                      <a:pt x="1521" y="450"/>
                      <a:pt x="1519" y="452"/>
                      <a:pt x="1517" y="452"/>
                    </a:cubicBezTo>
                    <a:cubicBezTo>
                      <a:pt x="1517" y="452"/>
                      <a:pt x="1517" y="452"/>
                      <a:pt x="1517" y="452"/>
                    </a:cubicBezTo>
                    <a:cubicBezTo>
                      <a:pt x="1516" y="453"/>
                      <a:pt x="1516" y="453"/>
                      <a:pt x="1516" y="453"/>
                    </a:cubicBezTo>
                    <a:cubicBezTo>
                      <a:pt x="1514" y="453"/>
                      <a:pt x="1512" y="454"/>
                      <a:pt x="1511" y="455"/>
                    </a:cubicBezTo>
                    <a:cubicBezTo>
                      <a:pt x="1510" y="456"/>
                      <a:pt x="1509" y="457"/>
                      <a:pt x="1508" y="458"/>
                    </a:cubicBezTo>
                    <a:cubicBezTo>
                      <a:pt x="1507" y="458"/>
                      <a:pt x="1506" y="459"/>
                      <a:pt x="1505" y="460"/>
                    </a:cubicBezTo>
                    <a:cubicBezTo>
                      <a:pt x="1505" y="460"/>
                      <a:pt x="1505" y="460"/>
                      <a:pt x="1505" y="460"/>
                    </a:cubicBezTo>
                    <a:cubicBezTo>
                      <a:pt x="1505" y="461"/>
                      <a:pt x="1505" y="461"/>
                      <a:pt x="1505" y="461"/>
                    </a:cubicBezTo>
                    <a:cubicBezTo>
                      <a:pt x="1503" y="462"/>
                      <a:pt x="1502" y="463"/>
                      <a:pt x="1501" y="465"/>
                    </a:cubicBezTo>
                    <a:cubicBezTo>
                      <a:pt x="1500" y="466"/>
                      <a:pt x="1499" y="468"/>
                      <a:pt x="1499" y="470"/>
                    </a:cubicBezTo>
                    <a:cubicBezTo>
                      <a:pt x="1499" y="472"/>
                      <a:pt x="1499" y="474"/>
                      <a:pt x="1500" y="477"/>
                    </a:cubicBezTo>
                    <a:cubicBezTo>
                      <a:pt x="1501" y="479"/>
                      <a:pt x="1503" y="482"/>
                      <a:pt x="1505" y="484"/>
                    </a:cubicBezTo>
                    <a:cubicBezTo>
                      <a:pt x="1506" y="485"/>
                      <a:pt x="1509" y="488"/>
                      <a:pt x="1511" y="490"/>
                    </a:cubicBezTo>
                    <a:cubicBezTo>
                      <a:pt x="1511" y="490"/>
                      <a:pt x="1511" y="490"/>
                      <a:pt x="1511" y="490"/>
                    </a:cubicBezTo>
                    <a:cubicBezTo>
                      <a:pt x="1512" y="490"/>
                      <a:pt x="1512" y="490"/>
                      <a:pt x="1512" y="490"/>
                    </a:cubicBezTo>
                    <a:cubicBezTo>
                      <a:pt x="1513" y="491"/>
                      <a:pt x="1514" y="492"/>
                      <a:pt x="1514" y="493"/>
                    </a:cubicBezTo>
                    <a:cubicBezTo>
                      <a:pt x="1514" y="494"/>
                      <a:pt x="1514" y="494"/>
                      <a:pt x="1514" y="494"/>
                    </a:cubicBezTo>
                    <a:cubicBezTo>
                      <a:pt x="1513" y="495"/>
                      <a:pt x="1512" y="496"/>
                      <a:pt x="1510" y="496"/>
                    </a:cubicBezTo>
                    <a:cubicBezTo>
                      <a:pt x="1510" y="496"/>
                      <a:pt x="1510" y="496"/>
                      <a:pt x="1510" y="496"/>
                    </a:cubicBezTo>
                    <a:cubicBezTo>
                      <a:pt x="1508" y="496"/>
                      <a:pt x="1506" y="496"/>
                      <a:pt x="1505" y="495"/>
                    </a:cubicBezTo>
                    <a:cubicBezTo>
                      <a:pt x="1503" y="495"/>
                      <a:pt x="1501" y="494"/>
                      <a:pt x="1500" y="492"/>
                    </a:cubicBezTo>
                    <a:cubicBezTo>
                      <a:pt x="1500" y="492"/>
                      <a:pt x="1500" y="492"/>
                      <a:pt x="1500" y="492"/>
                    </a:cubicBezTo>
                    <a:cubicBezTo>
                      <a:pt x="1500" y="492"/>
                      <a:pt x="1500" y="492"/>
                      <a:pt x="1500" y="492"/>
                    </a:cubicBezTo>
                    <a:cubicBezTo>
                      <a:pt x="1500" y="492"/>
                      <a:pt x="1500" y="491"/>
                      <a:pt x="1499" y="491"/>
                    </a:cubicBezTo>
                    <a:cubicBezTo>
                      <a:pt x="1499" y="490"/>
                      <a:pt x="1498" y="489"/>
                      <a:pt x="1497" y="488"/>
                    </a:cubicBezTo>
                    <a:cubicBezTo>
                      <a:pt x="1497" y="488"/>
                      <a:pt x="1497" y="488"/>
                      <a:pt x="1497" y="488"/>
                    </a:cubicBezTo>
                    <a:cubicBezTo>
                      <a:pt x="1496" y="486"/>
                      <a:pt x="1493" y="486"/>
                      <a:pt x="1492" y="486"/>
                    </a:cubicBezTo>
                    <a:cubicBezTo>
                      <a:pt x="1487" y="486"/>
                      <a:pt x="1487" y="486"/>
                      <a:pt x="1487" y="486"/>
                    </a:cubicBezTo>
                    <a:cubicBezTo>
                      <a:pt x="1482" y="488"/>
                      <a:pt x="1482" y="488"/>
                      <a:pt x="1482" y="488"/>
                    </a:cubicBezTo>
                    <a:cubicBezTo>
                      <a:pt x="1482" y="489"/>
                      <a:pt x="1482" y="489"/>
                      <a:pt x="1482" y="489"/>
                    </a:cubicBezTo>
                    <a:cubicBezTo>
                      <a:pt x="1480" y="490"/>
                      <a:pt x="1477" y="491"/>
                      <a:pt x="1475" y="491"/>
                    </a:cubicBezTo>
                    <a:cubicBezTo>
                      <a:pt x="1471" y="492"/>
                      <a:pt x="1467" y="493"/>
                      <a:pt x="1465" y="493"/>
                    </a:cubicBezTo>
                    <a:cubicBezTo>
                      <a:pt x="1465" y="493"/>
                      <a:pt x="1465" y="493"/>
                      <a:pt x="1465" y="493"/>
                    </a:cubicBezTo>
                    <a:cubicBezTo>
                      <a:pt x="1465" y="493"/>
                      <a:pt x="1465" y="493"/>
                      <a:pt x="1465" y="493"/>
                    </a:cubicBezTo>
                    <a:cubicBezTo>
                      <a:pt x="1464" y="494"/>
                      <a:pt x="1461" y="495"/>
                      <a:pt x="1460" y="497"/>
                    </a:cubicBezTo>
                    <a:cubicBezTo>
                      <a:pt x="1458" y="499"/>
                      <a:pt x="1456" y="502"/>
                      <a:pt x="1454" y="504"/>
                    </a:cubicBezTo>
                    <a:cubicBezTo>
                      <a:pt x="1454" y="506"/>
                      <a:pt x="1451" y="508"/>
                      <a:pt x="1450" y="509"/>
                    </a:cubicBezTo>
                    <a:cubicBezTo>
                      <a:pt x="1450" y="509"/>
                      <a:pt x="1450" y="509"/>
                      <a:pt x="1450" y="509"/>
                    </a:cubicBezTo>
                    <a:cubicBezTo>
                      <a:pt x="1450" y="509"/>
                      <a:pt x="1450" y="509"/>
                      <a:pt x="1450" y="509"/>
                    </a:cubicBezTo>
                    <a:cubicBezTo>
                      <a:pt x="1449" y="509"/>
                      <a:pt x="1448" y="510"/>
                      <a:pt x="1448" y="510"/>
                    </a:cubicBezTo>
                    <a:cubicBezTo>
                      <a:pt x="1447" y="511"/>
                      <a:pt x="1446" y="512"/>
                      <a:pt x="1445" y="512"/>
                    </a:cubicBezTo>
                    <a:cubicBezTo>
                      <a:pt x="1445" y="512"/>
                      <a:pt x="1445" y="512"/>
                      <a:pt x="1445" y="512"/>
                    </a:cubicBezTo>
                    <a:cubicBezTo>
                      <a:pt x="1445" y="512"/>
                      <a:pt x="1445" y="512"/>
                      <a:pt x="1445" y="512"/>
                    </a:cubicBezTo>
                    <a:cubicBezTo>
                      <a:pt x="1445" y="514"/>
                      <a:pt x="1442" y="515"/>
                      <a:pt x="1441" y="516"/>
                    </a:cubicBezTo>
                    <a:cubicBezTo>
                      <a:pt x="1441" y="516"/>
                      <a:pt x="1441" y="516"/>
                      <a:pt x="1441" y="516"/>
                    </a:cubicBezTo>
                    <a:cubicBezTo>
                      <a:pt x="1437" y="519"/>
                      <a:pt x="1437" y="519"/>
                      <a:pt x="1437" y="519"/>
                    </a:cubicBezTo>
                    <a:cubicBezTo>
                      <a:pt x="1437" y="520"/>
                      <a:pt x="1436" y="520"/>
                      <a:pt x="1436" y="520"/>
                    </a:cubicBezTo>
                    <a:cubicBezTo>
                      <a:pt x="1435" y="521"/>
                      <a:pt x="1434" y="521"/>
                      <a:pt x="1434" y="522"/>
                    </a:cubicBezTo>
                    <a:cubicBezTo>
                      <a:pt x="1434" y="522"/>
                      <a:pt x="1434" y="522"/>
                      <a:pt x="1434" y="522"/>
                    </a:cubicBezTo>
                    <a:cubicBezTo>
                      <a:pt x="1433" y="522"/>
                      <a:pt x="1433" y="522"/>
                      <a:pt x="1433" y="522"/>
                    </a:cubicBezTo>
                    <a:cubicBezTo>
                      <a:pt x="1433" y="522"/>
                      <a:pt x="1433" y="523"/>
                      <a:pt x="1431" y="525"/>
                    </a:cubicBezTo>
                    <a:cubicBezTo>
                      <a:pt x="1431" y="525"/>
                      <a:pt x="1431" y="526"/>
                      <a:pt x="1430" y="526"/>
                    </a:cubicBezTo>
                    <a:cubicBezTo>
                      <a:pt x="1429" y="527"/>
                      <a:pt x="1428" y="529"/>
                      <a:pt x="1427" y="530"/>
                    </a:cubicBezTo>
                    <a:cubicBezTo>
                      <a:pt x="1424" y="531"/>
                      <a:pt x="1424" y="531"/>
                      <a:pt x="1424" y="531"/>
                    </a:cubicBezTo>
                    <a:cubicBezTo>
                      <a:pt x="1424" y="531"/>
                      <a:pt x="1424" y="531"/>
                      <a:pt x="1424" y="531"/>
                    </a:cubicBezTo>
                    <a:cubicBezTo>
                      <a:pt x="1422" y="531"/>
                      <a:pt x="1422" y="531"/>
                      <a:pt x="1422" y="531"/>
                    </a:cubicBezTo>
                    <a:cubicBezTo>
                      <a:pt x="1422" y="531"/>
                      <a:pt x="1421" y="531"/>
                      <a:pt x="1420" y="532"/>
                    </a:cubicBezTo>
                    <a:cubicBezTo>
                      <a:pt x="1420" y="533"/>
                      <a:pt x="1419" y="533"/>
                      <a:pt x="1418" y="534"/>
                    </a:cubicBezTo>
                    <a:cubicBezTo>
                      <a:pt x="1418" y="534"/>
                      <a:pt x="1418" y="534"/>
                      <a:pt x="1418" y="534"/>
                    </a:cubicBezTo>
                    <a:cubicBezTo>
                      <a:pt x="1418" y="534"/>
                      <a:pt x="1418" y="534"/>
                      <a:pt x="1418" y="534"/>
                    </a:cubicBezTo>
                    <a:cubicBezTo>
                      <a:pt x="1416" y="536"/>
                      <a:pt x="1415" y="537"/>
                      <a:pt x="1415" y="538"/>
                    </a:cubicBezTo>
                    <a:cubicBezTo>
                      <a:pt x="1415" y="538"/>
                      <a:pt x="1415" y="538"/>
                      <a:pt x="1415" y="538"/>
                    </a:cubicBezTo>
                    <a:cubicBezTo>
                      <a:pt x="1414" y="539"/>
                      <a:pt x="1415" y="542"/>
                      <a:pt x="1415" y="543"/>
                    </a:cubicBezTo>
                    <a:cubicBezTo>
                      <a:pt x="1415" y="543"/>
                      <a:pt x="1415" y="544"/>
                      <a:pt x="1416" y="544"/>
                    </a:cubicBezTo>
                    <a:cubicBezTo>
                      <a:pt x="1416" y="546"/>
                      <a:pt x="1416" y="548"/>
                      <a:pt x="1416" y="550"/>
                    </a:cubicBezTo>
                    <a:cubicBezTo>
                      <a:pt x="1417" y="552"/>
                      <a:pt x="1417" y="554"/>
                      <a:pt x="1418" y="555"/>
                    </a:cubicBezTo>
                    <a:cubicBezTo>
                      <a:pt x="1418" y="557"/>
                      <a:pt x="1419" y="559"/>
                      <a:pt x="1419" y="560"/>
                    </a:cubicBezTo>
                    <a:cubicBezTo>
                      <a:pt x="1420" y="562"/>
                      <a:pt x="1421" y="565"/>
                      <a:pt x="1421" y="566"/>
                    </a:cubicBezTo>
                    <a:cubicBezTo>
                      <a:pt x="1421" y="566"/>
                      <a:pt x="1421" y="566"/>
                      <a:pt x="1421" y="566"/>
                    </a:cubicBezTo>
                    <a:cubicBezTo>
                      <a:pt x="1421" y="566"/>
                      <a:pt x="1420" y="567"/>
                      <a:pt x="1420" y="569"/>
                    </a:cubicBezTo>
                    <a:cubicBezTo>
                      <a:pt x="1420" y="570"/>
                      <a:pt x="1420" y="571"/>
                      <a:pt x="1419" y="572"/>
                    </a:cubicBezTo>
                    <a:cubicBezTo>
                      <a:pt x="1419" y="573"/>
                      <a:pt x="1418" y="576"/>
                      <a:pt x="1417" y="579"/>
                    </a:cubicBezTo>
                    <a:cubicBezTo>
                      <a:pt x="1416" y="579"/>
                      <a:pt x="1416" y="581"/>
                      <a:pt x="1415" y="582"/>
                    </a:cubicBezTo>
                    <a:cubicBezTo>
                      <a:pt x="1414" y="583"/>
                      <a:pt x="1414" y="584"/>
                      <a:pt x="1413" y="585"/>
                    </a:cubicBezTo>
                    <a:cubicBezTo>
                      <a:pt x="1413" y="586"/>
                      <a:pt x="1411" y="588"/>
                      <a:pt x="1411" y="590"/>
                    </a:cubicBezTo>
                    <a:cubicBezTo>
                      <a:pt x="1410" y="590"/>
                      <a:pt x="1410" y="591"/>
                      <a:pt x="1410" y="591"/>
                    </a:cubicBezTo>
                    <a:cubicBezTo>
                      <a:pt x="1409" y="593"/>
                      <a:pt x="1406" y="596"/>
                      <a:pt x="1404" y="597"/>
                    </a:cubicBezTo>
                    <a:cubicBezTo>
                      <a:pt x="1402" y="598"/>
                      <a:pt x="1402" y="598"/>
                      <a:pt x="1402" y="598"/>
                    </a:cubicBezTo>
                    <a:cubicBezTo>
                      <a:pt x="1402" y="599"/>
                      <a:pt x="1402" y="599"/>
                      <a:pt x="1402" y="599"/>
                    </a:cubicBezTo>
                    <a:cubicBezTo>
                      <a:pt x="1402" y="599"/>
                      <a:pt x="1402" y="599"/>
                      <a:pt x="1401" y="599"/>
                    </a:cubicBezTo>
                    <a:cubicBezTo>
                      <a:pt x="1399" y="599"/>
                      <a:pt x="1399" y="599"/>
                      <a:pt x="1399" y="599"/>
                    </a:cubicBezTo>
                    <a:cubicBezTo>
                      <a:pt x="1400" y="601"/>
                      <a:pt x="1400" y="601"/>
                      <a:pt x="1400" y="601"/>
                    </a:cubicBezTo>
                    <a:cubicBezTo>
                      <a:pt x="1400" y="601"/>
                      <a:pt x="1400" y="601"/>
                      <a:pt x="1400" y="601"/>
                    </a:cubicBezTo>
                    <a:cubicBezTo>
                      <a:pt x="1400" y="602"/>
                      <a:pt x="1400" y="602"/>
                      <a:pt x="1400" y="602"/>
                    </a:cubicBezTo>
                    <a:cubicBezTo>
                      <a:pt x="1400" y="602"/>
                      <a:pt x="1400" y="602"/>
                      <a:pt x="1400" y="602"/>
                    </a:cubicBezTo>
                    <a:cubicBezTo>
                      <a:pt x="1399" y="604"/>
                      <a:pt x="1399" y="604"/>
                      <a:pt x="1399" y="604"/>
                    </a:cubicBezTo>
                    <a:cubicBezTo>
                      <a:pt x="1397" y="605"/>
                      <a:pt x="1395" y="608"/>
                      <a:pt x="1395" y="610"/>
                    </a:cubicBezTo>
                    <a:cubicBezTo>
                      <a:pt x="1395" y="611"/>
                      <a:pt x="1395" y="615"/>
                      <a:pt x="1396" y="617"/>
                    </a:cubicBezTo>
                    <a:cubicBezTo>
                      <a:pt x="1397" y="618"/>
                      <a:pt x="1399" y="621"/>
                      <a:pt x="1400" y="624"/>
                    </a:cubicBezTo>
                    <a:cubicBezTo>
                      <a:pt x="1400" y="624"/>
                      <a:pt x="1400" y="624"/>
                      <a:pt x="1400" y="624"/>
                    </a:cubicBezTo>
                    <a:cubicBezTo>
                      <a:pt x="1400" y="624"/>
                      <a:pt x="1400" y="624"/>
                      <a:pt x="1400" y="624"/>
                    </a:cubicBezTo>
                    <a:cubicBezTo>
                      <a:pt x="1402" y="626"/>
                      <a:pt x="1402" y="629"/>
                      <a:pt x="1402" y="631"/>
                    </a:cubicBezTo>
                    <a:cubicBezTo>
                      <a:pt x="1401" y="632"/>
                      <a:pt x="1401" y="633"/>
                      <a:pt x="1401" y="635"/>
                    </a:cubicBezTo>
                    <a:cubicBezTo>
                      <a:pt x="1400" y="636"/>
                      <a:pt x="1400" y="638"/>
                      <a:pt x="1399" y="639"/>
                    </a:cubicBezTo>
                    <a:cubicBezTo>
                      <a:pt x="1399" y="640"/>
                      <a:pt x="1398" y="642"/>
                      <a:pt x="1397" y="643"/>
                    </a:cubicBezTo>
                    <a:cubicBezTo>
                      <a:pt x="1396" y="644"/>
                      <a:pt x="1396" y="644"/>
                      <a:pt x="1396" y="644"/>
                    </a:cubicBezTo>
                    <a:cubicBezTo>
                      <a:pt x="1395" y="646"/>
                      <a:pt x="1394" y="647"/>
                      <a:pt x="1393" y="649"/>
                    </a:cubicBezTo>
                    <a:cubicBezTo>
                      <a:pt x="1391" y="651"/>
                      <a:pt x="1390" y="655"/>
                      <a:pt x="1389" y="659"/>
                    </a:cubicBezTo>
                    <a:cubicBezTo>
                      <a:pt x="1388" y="660"/>
                      <a:pt x="1388" y="662"/>
                      <a:pt x="1387" y="663"/>
                    </a:cubicBezTo>
                    <a:cubicBezTo>
                      <a:pt x="1387" y="665"/>
                      <a:pt x="1386" y="667"/>
                      <a:pt x="1386" y="668"/>
                    </a:cubicBezTo>
                    <a:cubicBezTo>
                      <a:pt x="1385" y="670"/>
                      <a:pt x="1384" y="673"/>
                      <a:pt x="1384" y="676"/>
                    </a:cubicBezTo>
                    <a:cubicBezTo>
                      <a:pt x="1384" y="677"/>
                      <a:pt x="1384" y="678"/>
                      <a:pt x="1384" y="679"/>
                    </a:cubicBezTo>
                    <a:cubicBezTo>
                      <a:pt x="1384" y="680"/>
                      <a:pt x="1383" y="682"/>
                      <a:pt x="1383" y="682"/>
                    </a:cubicBezTo>
                    <a:cubicBezTo>
                      <a:pt x="1383" y="684"/>
                      <a:pt x="1382" y="687"/>
                      <a:pt x="1382" y="688"/>
                    </a:cubicBezTo>
                    <a:cubicBezTo>
                      <a:pt x="1381" y="689"/>
                      <a:pt x="1380" y="689"/>
                      <a:pt x="1379" y="689"/>
                    </a:cubicBezTo>
                    <a:cubicBezTo>
                      <a:pt x="1379" y="689"/>
                      <a:pt x="1379" y="689"/>
                      <a:pt x="1379" y="689"/>
                    </a:cubicBezTo>
                    <a:cubicBezTo>
                      <a:pt x="1378" y="689"/>
                      <a:pt x="1375" y="688"/>
                      <a:pt x="1375" y="688"/>
                    </a:cubicBezTo>
                    <a:cubicBezTo>
                      <a:pt x="1366" y="688"/>
                      <a:pt x="1366" y="688"/>
                      <a:pt x="1366" y="688"/>
                    </a:cubicBezTo>
                    <a:cubicBezTo>
                      <a:pt x="1365" y="688"/>
                      <a:pt x="1362" y="688"/>
                      <a:pt x="1361" y="686"/>
                    </a:cubicBezTo>
                    <a:cubicBezTo>
                      <a:pt x="1360" y="686"/>
                      <a:pt x="1357" y="685"/>
                      <a:pt x="1356" y="685"/>
                    </a:cubicBezTo>
                    <a:cubicBezTo>
                      <a:pt x="1355" y="685"/>
                      <a:pt x="1354" y="685"/>
                      <a:pt x="1353" y="686"/>
                    </a:cubicBezTo>
                    <a:cubicBezTo>
                      <a:pt x="1352" y="686"/>
                      <a:pt x="1351" y="686"/>
                      <a:pt x="1350" y="687"/>
                    </a:cubicBezTo>
                    <a:cubicBezTo>
                      <a:pt x="1349" y="687"/>
                      <a:pt x="1348" y="687"/>
                      <a:pt x="1347" y="688"/>
                    </a:cubicBezTo>
                    <a:cubicBezTo>
                      <a:pt x="1345" y="688"/>
                      <a:pt x="1343" y="687"/>
                      <a:pt x="1342" y="686"/>
                    </a:cubicBezTo>
                    <a:cubicBezTo>
                      <a:pt x="1341" y="685"/>
                      <a:pt x="1339" y="683"/>
                      <a:pt x="1338" y="683"/>
                    </a:cubicBezTo>
                    <a:cubicBezTo>
                      <a:pt x="1338" y="683"/>
                      <a:pt x="1338" y="683"/>
                      <a:pt x="1338" y="683"/>
                    </a:cubicBezTo>
                    <a:cubicBezTo>
                      <a:pt x="1338" y="682"/>
                      <a:pt x="1338" y="682"/>
                      <a:pt x="1338" y="682"/>
                    </a:cubicBezTo>
                    <a:cubicBezTo>
                      <a:pt x="1337" y="682"/>
                      <a:pt x="1337" y="682"/>
                      <a:pt x="1337" y="682"/>
                    </a:cubicBezTo>
                    <a:cubicBezTo>
                      <a:pt x="1337" y="683"/>
                      <a:pt x="1337" y="683"/>
                      <a:pt x="1336" y="683"/>
                    </a:cubicBezTo>
                    <a:cubicBezTo>
                      <a:pt x="1336" y="684"/>
                      <a:pt x="1336" y="684"/>
                      <a:pt x="1336" y="684"/>
                    </a:cubicBezTo>
                    <a:cubicBezTo>
                      <a:pt x="1336" y="685"/>
                      <a:pt x="1336" y="685"/>
                      <a:pt x="1336" y="685"/>
                    </a:cubicBezTo>
                    <a:cubicBezTo>
                      <a:pt x="1334" y="685"/>
                      <a:pt x="1334" y="685"/>
                      <a:pt x="1334" y="685"/>
                    </a:cubicBezTo>
                    <a:cubicBezTo>
                      <a:pt x="1335" y="686"/>
                      <a:pt x="1335" y="686"/>
                      <a:pt x="1335" y="686"/>
                    </a:cubicBezTo>
                    <a:cubicBezTo>
                      <a:pt x="1335" y="687"/>
                      <a:pt x="1335" y="687"/>
                      <a:pt x="1335" y="687"/>
                    </a:cubicBezTo>
                    <a:cubicBezTo>
                      <a:pt x="1336" y="687"/>
                      <a:pt x="1336" y="687"/>
                      <a:pt x="1336" y="687"/>
                    </a:cubicBezTo>
                    <a:cubicBezTo>
                      <a:pt x="1337" y="688"/>
                      <a:pt x="1337" y="688"/>
                      <a:pt x="1337" y="688"/>
                    </a:cubicBezTo>
                    <a:cubicBezTo>
                      <a:pt x="1337" y="690"/>
                      <a:pt x="1338" y="692"/>
                      <a:pt x="1338" y="693"/>
                    </a:cubicBezTo>
                    <a:cubicBezTo>
                      <a:pt x="1338" y="694"/>
                      <a:pt x="1339" y="695"/>
                      <a:pt x="1340" y="699"/>
                    </a:cubicBezTo>
                    <a:cubicBezTo>
                      <a:pt x="1341" y="701"/>
                      <a:pt x="1342" y="704"/>
                      <a:pt x="1342" y="706"/>
                    </a:cubicBezTo>
                    <a:cubicBezTo>
                      <a:pt x="1342" y="708"/>
                      <a:pt x="1342" y="711"/>
                      <a:pt x="1343" y="714"/>
                    </a:cubicBezTo>
                    <a:cubicBezTo>
                      <a:pt x="1343" y="731"/>
                      <a:pt x="1343" y="731"/>
                      <a:pt x="1343" y="731"/>
                    </a:cubicBezTo>
                    <a:cubicBezTo>
                      <a:pt x="1342" y="733"/>
                      <a:pt x="1342" y="736"/>
                      <a:pt x="1342" y="737"/>
                    </a:cubicBezTo>
                    <a:cubicBezTo>
                      <a:pt x="1342" y="739"/>
                      <a:pt x="1341" y="741"/>
                      <a:pt x="1341" y="742"/>
                    </a:cubicBezTo>
                    <a:cubicBezTo>
                      <a:pt x="1336" y="742"/>
                      <a:pt x="1336" y="742"/>
                      <a:pt x="1336" y="742"/>
                    </a:cubicBezTo>
                    <a:cubicBezTo>
                      <a:pt x="1336" y="742"/>
                      <a:pt x="1335" y="741"/>
                      <a:pt x="1335" y="741"/>
                    </a:cubicBezTo>
                    <a:cubicBezTo>
                      <a:pt x="1333" y="741"/>
                      <a:pt x="1332" y="742"/>
                      <a:pt x="1331" y="743"/>
                    </a:cubicBezTo>
                    <a:cubicBezTo>
                      <a:pt x="1331" y="743"/>
                      <a:pt x="1331" y="743"/>
                      <a:pt x="1331" y="743"/>
                    </a:cubicBezTo>
                    <a:cubicBezTo>
                      <a:pt x="1330" y="743"/>
                      <a:pt x="1330" y="743"/>
                      <a:pt x="1330" y="743"/>
                    </a:cubicBezTo>
                    <a:cubicBezTo>
                      <a:pt x="1330" y="744"/>
                      <a:pt x="1329" y="746"/>
                      <a:pt x="1329" y="749"/>
                    </a:cubicBezTo>
                    <a:cubicBezTo>
                      <a:pt x="1329" y="750"/>
                      <a:pt x="1329" y="752"/>
                      <a:pt x="1330" y="754"/>
                    </a:cubicBezTo>
                    <a:cubicBezTo>
                      <a:pt x="1330" y="755"/>
                      <a:pt x="1330" y="756"/>
                      <a:pt x="1330" y="757"/>
                    </a:cubicBezTo>
                    <a:cubicBezTo>
                      <a:pt x="1330" y="765"/>
                      <a:pt x="1330" y="765"/>
                      <a:pt x="1330" y="765"/>
                    </a:cubicBezTo>
                    <a:cubicBezTo>
                      <a:pt x="1331" y="767"/>
                      <a:pt x="1331" y="767"/>
                      <a:pt x="1331" y="767"/>
                    </a:cubicBezTo>
                    <a:cubicBezTo>
                      <a:pt x="1331" y="769"/>
                      <a:pt x="1332" y="772"/>
                      <a:pt x="1334" y="773"/>
                    </a:cubicBezTo>
                    <a:cubicBezTo>
                      <a:pt x="1334" y="774"/>
                      <a:pt x="1334" y="774"/>
                      <a:pt x="1335" y="774"/>
                    </a:cubicBezTo>
                    <a:cubicBezTo>
                      <a:pt x="1335" y="776"/>
                      <a:pt x="1336" y="778"/>
                      <a:pt x="1337" y="779"/>
                    </a:cubicBezTo>
                    <a:cubicBezTo>
                      <a:pt x="1337" y="782"/>
                      <a:pt x="1337" y="783"/>
                      <a:pt x="1336" y="785"/>
                    </a:cubicBezTo>
                    <a:cubicBezTo>
                      <a:pt x="1333" y="788"/>
                      <a:pt x="1333" y="788"/>
                      <a:pt x="1333" y="788"/>
                    </a:cubicBezTo>
                    <a:cubicBezTo>
                      <a:pt x="1333" y="788"/>
                      <a:pt x="1333" y="788"/>
                      <a:pt x="1333" y="788"/>
                    </a:cubicBezTo>
                    <a:cubicBezTo>
                      <a:pt x="1332" y="788"/>
                      <a:pt x="1332" y="788"/>
                      <a:pt x="1332" y="788"/>
                    </a:cubicBezTo>
                    <a:cubicBezTo>
                      <a:pt x="1332" y="788"/>
                      <a:pt x="1332" y="789"/>
                      <a:pt x="1331" y="789"/>
                    </a:cubicBezTo>
                    <a:cubicBezTo>
                      <a:pt x="1331" y="790"/>
                      <a:pt x="1331" y="790"/>
                      <a:pt x="1330" y="790"/>
                    </a:cubicBezTo>
                    <a:cubicBezTo>
                      <a:pt x="1330" y="790"/>
                      <a:pt x="1330" y="790"/>
                      <a:pt x="1330" y="790"/>
                    </a:cubicBezTo>
                    <a:cubicBezTo>
                      <a:pt x="1330" y="791"/>
                      <a:pt x="1330" y="791"/>
                      <a:pt x="1330" y="791"/>
                    </a:cubicBezTo>
                    <a:cubicBezTo>
                      <a:pt x="1330" y="792"/>
                      <a:pt x="1330" y="794"/>
                      <a:pt x="1330" y="795"/>
                    </a:cubicBezTo>
                    <a:cubicBezTo>
                      <a:pt x="1330" y="795"/>
                      <a:pt x="1330" y="795"/>
                      <a:pt x="1330" y="795"/>
                    </a:cubicBezTo>
                    <a:cubicBezTo>
                      <a:pt x="1329" y="796"/>
                      <a:pt x="1329" y="796"/>
                      <a:pt x="1329" y="796"/>
                    </a:cubicBezTo>
                    <a:cubicBezTo>
                      <a:pt x="1328" y="797"/>
                      <a:pt x="1327" y="798"/>
                      <a:pt x="1326" y="799"/>
                    </a:cubicBezTo>
                    <a:cubicBezTo>
                      <a:pt x="1325" y="799"/>
                      <a:pt x="1325" y="799"/>
                      <a:pt x="1325" y="799"/>
                    </a:cubicBezTo>
                    <a:cubicBezTo>
                      <a:pt x="1323" y="799"/>
                      <a:pt x="1323" y="798"/>
                      <a:pt x="1322" y="798"/>
                    </a:cubicBezTo>
                    <a:cubicBezTo>
                      <a:pt x="1322" y="798"/>
                      <a:pt x="1322" y="798"/>
                      <a:pt x="1322" y="798"/>
                    </a:cubicBezTo>
                    <a:cubicBezTo>
                      <a:pt x="1322" y="798"/>
                      <a:pt x="1322" y="798"/>
                      <a:pt x="1322" y="798"/>
                    </a:cubicBezTo>
                    <a:cubicBezTo>
                      <a:pt x="1321" y="796"/>
                      <a:pt x="1319" y="795"/>
                      <a:pt x="1318" y="795"/>
                    </a:cubicBezTo>
                    <a:cubicBezTo>
                      <a:pt x="1316" y="793"/>
                      <a:pt x="1315" y="793"/>
                      <a:pt x="1314" y="792"/>
                    </a:cubicBezTo>
                    <a:cubicBezTo>
                      <a:pt x="1314" y="792"/>
                      <a:pt x="1314" y="792"/>
                      <a:pt x="1314" y="792"/>
                    </a:cubicBezTo>
                    <a:cubicBezTo>
                      <a:pt x="1313" y="793"/>
                      <a:pt x="1313" y="793"/>
                      <a:pt x="1313" y="793"/>
                    </a:cubicBezTo>
                    <a:cubicBezTo>
                      <a:pt x="1312" y="794"/>
                      <a:pt x="1311" y="795"/>
                      <a:pt x="1310" y="797"/>
                    </a:cubicBezTo>
                    <a:cubicBezTo>
                      <a:pt x="1309" y="798"/>
                      <a:pt x="1309" y="798"/>
                      <a:pt x="1309" y="798"/>
                    </a:cubicBezTo>
                    <a:cubicBezTo>
                      <a:pt x="1309" y="799"/>
                      <a:pt x="1309" y="799"/>
                      <a:pt x="1309" y="799"/>
                    </a:cubicBezTo>
                    <a:cubicBezTo>
                      <a:pt x="1309" y="799"/>
                      <a:pt x="1309" y="799"/>
                      <a:pt x="1309" y="799"/>
                    </a:cubicBezTo>
                    <a:cubicBezTo>
                      <a:pt x="1309" y="799"/>
                      <a:pt x="1309" y="799"/>
                      <a:pt x="1309" y="799"/>
                    </a:cubicBezTo>
                    <a:cubicBezTo>
                      <a:pt x="1308" y="799"/>
                      <a:pt x="1308" y="799"/>
                      <a:pt x="1308" y="798"/>
                    </a:cubicBezTo>
                    <a:cubicBezTo>
                      <a:pt x="1308" y="798"/>
                      <a:pt x="1308" y="798"/>
                      <a:pt x="1308" y="798"/>
                    </a:cubicBezTo>
                    <a:cubicBezTo>
                      <a:pt x="1307" y="796"/>
                      <a:pt x="1307" y="796"/>
                      <a:pt x="1307" y="796"/>
                    </a:cubicBezTo>
                    <a:cubicBezTo>
                      <a:pt x="1306" y="793"/>
                      <a:pt x="1305" y="790"/>
                      <a:pt x="1305" y="789"/>
                    </a:cubicBezTo>
                    <a:cubicBezTo>
                      <a:pt x="1305" y="788"/>
                      <a:pt x="1305" y="788"/>
                      <a:pt x="1305" y="788"/>
                    </a:cubicBezTo>
                    <a:cubicBezTo>
                      <a:pt x="1305" y="788"/>
                      <a:pt x="1305" y="788"/>
                      <a:pt x="1305" y="788"/>
                    </a:cubicBezTo>
                    <a:cubicBezTo>
                      <a:pt x="1305" y="787"/>
                      <a:pt x="1305" y="786"/>
                      <a:pt x="1304" y="785"/>
                    </a:cubicBezTo>
                    <a:cubicBezTo>
                      <a:pt x="1304" y="784"/>
                      <a:pt x="1304" y="783"/>
                      <a:pt x="1304" y="782"/>
                    </a:cubicBezTo>
                    <a:cubicBezTo>
                      <a:pt x="1304" y="780"/>
                      <a:pt x="1303" y="778"/>
                      <a:pt x="1302" y="776"/>
                    </a:cubicBezTo>
                    <a:cubicBezTo>
                      <a:pt x="1301" y="774"/>
                      <a:pt x="1300" y="772"/>
                      <a:pt x="1300" y="770"/>
                    </a:cubicBezTo>
                    <a:cubicBezTo>
                      <a:pt x="1300" y="768"/>
                      <a:pt x="1299" y="765"/>
                      <a:pt x="1298" y="763"/>
                    </a:cubicBezTo>
                    <a:cubicBezTo>
                      <a:pt x="1297" y="761"/>
                      <a:pt x="1295" y="758"/>
                      <a:pt x="1295" y="756"/>
                    </a:cubicBezTo>
                    <a:cubicBezTo>
                      <a:pt x="1295" y="755"/>
                      <a:pt x="1294" y="753"/>
                      <a:pt x="1293" y="752"/>
                    </a:cubicBezTo>
                    <a:cubicBezTo>
                      <a:pt x="1293" y="751"/>
                      <a:pt x="1291" y="749"/>
                      <a:pt x="1291" y="747"/>
                    </a:cubicBezTo>
                    <a:cubicBezTo>
                      <a:pt x="1291" y="747"/>
                      <a:pt x="1291" y="747"/>
                      <a:pt x="1291" y="747"/>
                    </a:cubicBezTo>
                    <a:cubicBezTo>
                      <a:pt x="1291" y="747"/>
                      <a:pt x="1291" y="747"/>
                      <a:pt x="1291" y="747"/>
                    </a:cubicBezTo>
                    <a:cubicBezTo>
                      <a:pt x="1290" y="745"/>
                      <a:pt x="1289" y="743"/>
                      <a:pt x="1289" y="741"/>
                    </a:cubicBezTo>
                    <a:cubicBezTo>
                      <a:pt x="1288" y="739"/>
                      <a:pt x="1288" y="736"/>
                      <a:pt x="1288" y="734"/>
                    </a:cubicBezTo>
                    <a:cubicBezTo>
                      <a:pt x="1288" y="727"/>
                      <a:pt x="1288" y="727"/>
                      <a:pt x="1288" y="727"/>
                    </a:cubicBezTo>
                    <a:cubicBezTo>
                      <a:pt x="1288" y="727"/>
                      <a:pt x="1288" y="727"/>
                      <a:pt x="1288" y="727"/>
                    </a:cubicBezTo>
                    <a:cubicBezTo>
                      <a:pt x="1287" y="726"/>
                      <a:pt x="1287" y="725"/>
                      <a:pt x="1287" y="724"/>
                    </a:cubicBezTo>
                    <a:cubicBezTo>
                      <a:pt x="1287" y="723"/>
                      <a:pt x="1286" y="723"/>
                      <a:pt x="1286" y="722"/>
                    </a:cubicBezTo>
                    <a:cubicBezTo>
                      <a:pt x="1286" y="722"/>
                      <a:pt x="1286" y="722"/>
                      <a:pt x="1286" y="722"/>
                    </a:cubicBezTo>
                    <a:cubicBezTo>
                      <a:pt x="1286" y="721"/>
                      <a:pt x="1286" y="721"/>
                      <a:pt x="1286" y="721"/>
                    </a:cubicBezTo>
                    <a:cubicBezTo>
                      <a:pt x="1285" y="721"/>
                      <a:pt x="1284" y="719"/>
                      <a:pt x="1284" y="718"/>
                    </a:cubicBezTo>
                    <a:cubicBezTo>
                      <a:pt x="1284" y="718"/>
                      <a:pt x="1284" y="718"/>
                      <a:pt x="1284" y="718"/>
                    </a:cubicBezTo>
                    <a:cubicBezTo>
                      <a:pt x="1284" y="717"/>
                      <a:pt x="1284" y="717"/>
                      <a:pt x="1284" y="717"/>
                    </a:cubicBezTo>
                    <a:cubicBezTo>
                      <a:pt x="1284" y="717"/>
                      <a:pt x="1283" y="716"/>
                      <a:pt x="1283" y="715"/>
                    </a:cubicBezTo>
                    <a:cubicBezTo>
                      <a:pt x="1283" y="714"/>
                      <a:pt x="1283" y="713"/>
                      <a:pt x="1282" y="713"/>
                    </a:cubicBezTo>
                    <a:cubicBezTo>
                      <a:pt x="1282" y="712"/>
                      <a:pt x="1282" y="712"/>
                      <a:pt x="1282" y="712"/>
                    </a:cubicBezTo>
                    <a:cubicBezTo>
                      <a:pt x="1281" y="712"/>
                      <a:pt x="1281" y="712"/>
                      <a:pt x="1281" y="712"/>
                    </a:cubicBezTo>
                    <a:cubicBezTo>
                      <a:pt x="1281" y="710"/>
                      <a:pt x="1281" y="710"/>
                      <a:pt x="1281" y="710"/>
                    </a:cubicBezTo>
                    <a:cubicBezTo>
                      <a:pt x="1280" y="710"/>
                      <a:pt x="1280" y="710"/>
                      <a:pt x="1280" y="710"/>
                    </a:cubicBezTo>
                    <a:cubicBezTo>
                      <a:pt x="1280" y="710"/>
                      <a:pt x="1280" y="710"/>
                      <a:pt x="1280" y="710"/>
                    </a:cubicBezTo>
                    <a:cubicBezTo>
                      <a:pt x="1279" y="709"/>
                      <a:pt x="1279" y="709"/>
                      <a:pt x="1279" y="709"/>
                    </a:cubicBezTo>
                    <a:cubicBezTo>
                      <a:pt x="1278" y="709"/>
                      <a:pt x="1278" y="709"/>
                      <a:pt x="1278" y="709"/>
                    </a:cubicBezTo>
                    <a:cubicBezTo>
                      <a:pt x="1278" y="709"/>
                      <a:pt x="1277" y="708"/>
                      <a:pt x="1276" y="708"/>
                    </a:cubicBezTo>
                    <a:cubicBezTo>
                      <a:pt x="1276" y="708"/>
                      <a:pt x="1275" y="709"/>
                      <a:pt x="1275" y="709"/>
                    </a:cubicBezTo>
                    <a:cubicBezTo>
                      <a:pt x="1274" y="709"/>
                      <a:pt x="1274" y="709"/>
                      <a:pt x="1274" y="709"/>
                    </a:cubicBezTo>
                    <a:cubicBezTo>
                      <a:pt x="1274" y="710"/>
                      <a:pt x="1274" y="710"/>
                      <a:pt x="1274" y="710"/>
                    </a:cubicBezTo>
                    <a:cubicBezTo>
                      <a:pt x="1274" y="711"/>
                      <a:pt x="1273" y="711"/>
                      <a:pt x="1272" y="712"/>
                    </a:cubicBezTo>
                    <a:cubicBezTo>
                      <a:pt x="1272" y="712"/>
                      <a:pt x="1272" y="712"/>
                      <a:pt x="1272" y="712"/>
                    </a:cubicBezTo>
                    <a:cubicBezTo>
                      <a:pt x="1271" y="712"/>
                      <a:pt x="1271" y="712"/>
                      <a:pt x="1271" y="712"/>
                    </a:cubicBezTo>
                    <a:cubicBezTo>
                      <a:pt x="1271" y="712"/>
                      <a:pt x="1271" y="712"/>
                      <a:pt x="1271" y="712"/>
                    </a:cubicBezTo>
                    <a:cubicBezTo>
                      <a:pt x="1271" y="712"/>
                      <a:pt x="1270" y="712"/>
                      <a:pt x="1270" y="712"/>
                    </a:cubicBezTo>
                    <a:cubicBezTo>
                      <a:pt x="1269" y="712"/>
                      <a:pt x="1269" y="712"/>
                      <a:pt x="1268" y="712"/>
                    </a:cubicBezTo>
                    <a:cubicBezTo>
                      <a:pt x="1268" y="712"/>
                      <a:pt x="1268" y="712"/>
                      <a:pt x="1268" y="712"/>
                    </a:cubicBezTo>
                    <a:cubicBezTo>
                      <a:pt x="1264" y="709"/>
                      <a:pt x="1264" y="709"/>
                      <a:pt x="1264" y="709"/>
                    </a:cubicBezTo>
                    <a:cubicBezTo>
                      <a:pt x="1266" y="713"/>
                      <a:pt x="1266" y="713"/>
                      <a:pt x="1266" y="713"/>
                    </a:cubicBezTo>
                    <a:cubicBezTo>
                      <a:pt x="1266" y="714"/>
                      <a:pt x="1266" y="714"/>
                      <a:pt x="1266" y="714"/>
                    </a:cubicBezTo>
                    <a:cubicBezTo>
                      <a:pt x="1266" y="721"/>
                      <a:pt x="1266" y="721"/>
                      <a:pt x="1266" y="721"/>
                    </a:cubicBezTo>
                    <a:cubicBezTo>
                      <a:pt x="1266" y="722"/>
                      <a:pt x="1266" y="722"/>
                      <a:pt x="1266" y="723"/>
                    </a:cubicBezTo>
                    <a:cubicBezTo>
                      <a:pt x="1265" y="724"/>
                      <a:pt x="1264" y="726"/>
                      <a:pt x="1264" y="726"/>
                    </a:cubicBezTo>
                    <a:cubicBezTo>
                      <a:pt x="1262" y="727"/>
                      <a:pt x="1260" y="729"/>
                      <a:pt x="1259" y="731"/>
                    </a:cubicBezTo>
                    <a:cubicBezTo>
                      <a:pt x="1259" y="731"/>
                      <a:pt x="1259" y="732"/>
                      <a:pt x="1259" y="735"/>
                    </a:cubicBezTo>
                    <a:cubicBezTo>
                      <a:pt x="1259" y="737"/>
                      <a:pt x="1259" y="739"/>
                      <a:pt x="1259" y="740"/>
                    </a:cubicBezTo>
                    <a:cubicBezTo>
                      <a:pt x="1260" y="746"/>
                      <a:pt x="1260" y="746"/>
                      <a:pt x="1260" y="746"/>
                    </a:cubicBezTo>
                    <a:cubicBezTo>
                      <a:pt x="1259" y="748"/>
                      <a:pt x="1257" y="749"/>
                      <a:pt x="1255" y="751"/>
                    </a:cubicBezTo>
                    <a:cubicBezTo>
                      <a:pt x="1252" y="752"/>
                      <a:pt x="1250" y="753"/>
                      <a:pt x="1249" y="753"/>
                    </a:cubicBezTo>
                    <a:cubicBezTo>
                      <a:pt x="1249" y="753"/>
                      <a:pt x="1249" y="753"/>
                      <a:pt x="1249" y="753"/>
                    </a:cubicBezTo>
                    <a:cubicBezTo>
                      <a:pt x="1248" y="752"/>
                      <a:pt x="1247" y="750"/>
                      <a:pt x="1246" y="748"/>
                    </a:cubicBezTo>
                    <a:cubicBezTo>
                      <a:pt x="1246" y="746"/>
                      <a:pt x="1244" y="744"/>
                      <a:pt x="1243" y="744"/>
                    </a:cubicBezTo>
                    <a:cubicBezTo>
                      <a:pt x="1242" y="744"/>
                      <a:pt x="1242" y="743"/>
                      <a:pt x="1241" y="743"/>
                    </a:cubicBezTo>
                    <a:cubicBezTo>
                      <a:pt x="1240" y="743"/>
                      <a:pt x="1239" y="744"/>
                      <a:pt x="1238" y="745"/>
                    </a:cubicBezTo>
                    <a:cubicBezTo>
                      <a:pt x="1238" y="745"/>
                      <a:pt x="1238" y="745"/>
                      <a:pt x="1238" y="745"/>
                    </a:cubicBezTo>
                    <a:cubicBezTo>
                      <a:pt x="1238" y="746"/>
                      <a:pt x="1238" y="746"/>
                      <a:pt x="1238" y="746"/>
                    </a:cubicBezTo>
                    <a:cubicBezTo>
                      <a:pt x="1238" y="746"/>
                      <a:pt x="1238" y="747"/>
                      <a:pt x="1238" y="747"/>
                    </a:cubicBezTo>
                    <a:cubicBezTo>
                      <a:pt x="1238" y="747"/>
                      <a:pt x="1238" y="747"/>
                      <a:pt x="1237" y="747"/>
                    </a:cubicBezTo>
                    <a:cubicBezTo>
                      <a:pt x="1237" y="747"/>
                      <a:pt x="1237" y="747"/>
                      <a:pt x="1236" y="746"/>
                    </a:cubicBezTo>
                    <a:cubicBezTo>
                      <a:pt x="1235" y="745"/>
                      <a:pt x="1235" y="743"/>
                      <a:pt x="1234" y="742"/>
                    </a:cubicBezTo>
                    <a:cubicBezTo>
                      <a:pt x="1234" y="741"/>
                      <a:pt x="1234" y="741"/>
                      <a:pt x="1234" y="741"/>
                    </a:cubicBezTo>
                    <a:cubicBezTo>
                      <a:pt x="1234" y="741"/>
                      <a:pt x="1234" y="741"/>
                      <a:pt x="1234" y="741"/>
                    </a:cubicBezTo>
                    <a:cubicBezTo>
                      <a:pt x="1234" y="740"/>
                      <a:pt x="1234" y="739"/>
                      <a:pt x="1234" y="738"/>
                    </a:cubicBezTo>
                    <a:cubicBezTo>
                      <a:pt x="1233" y="737"/>
                      <a:pt x="1233" y="735"/>
                      <a:pt x="1233" y="735"/>
                    </a:cubicBezTo>
                    <a:cubicBezTo>
                      <a:pt x="1233" y="734"/>
                      <a:pt x="1233" y="734"/>
                      <a:pt x="1233" y="734"/>
                    </a:cubicBezTo>
                    <a:cubicBezTo>
                      <a:pt x="1232" y="732"/>
                      <a:pt x="1231" y="730"/>
                      <a:pt x="1230" y="728"/>
                    </a:cubicBezTo>
                    <a:cubicBezTo>
                      <a:pt x="1230" y="728"/>
                      <a:pt x="1230" y="728"/>
                      <a:pt x="1230" y="728"/>
                    </a:cubicBezTo>
                    <a:cubicBezTo>
                      <a:pt x="1230" y="728"/>
                      <a:pt x="1230" y="728"/>
                      <a:pt x="1230" y="728"/>
                    </a:cubicBezTo>
                    <a:cubicBezTo>
                      <a:pt x="1229" y="727"/>
                      <a:pt x="1227" y="725"/>
                      <a:pt x="1226" y="723"/>
                    </a:cubicBezTo>
                    <a:cubicBezTo>
                      <a:pt x="1225" y="722"/>
                      <a:pt x="1224" y="719"/>
                      <a:pt x="1224" y="718"/>
                    </a:cubicBezTo>
                    <a:cubicBezTo>
                      <a:pt x="1224" y="718"/>
                      <a:pt x="1224" y="718"/>
                      <a:pt x="1224" y="718"/>
                    </a:cubicBezTo>
                    <a:cubicBezTo>
                      <a:pt x="1225" y="718"/>
                      <a:pt x="1225" y="717"/>
                      <a:pt x="1225" y="716"/>
                    </a:cubicBezTo>
                    <a:cubicBezTo>
                      <a:pt x="1225" y="716"/>
                      <a:pt x="1225" y="715"/>
                      <a:pt x="1224" y="715"/>
                    </a:cubicBezTo>
                    <a:cubicBezTo>
                      <a:pt x="1224" y="715"/>
                      <a:pt x="1224" y="715"/>
                      <a:pt x="1224" y="715"/>
                    </a:cubicBezTo>
                    <a:cubicBezTo>
                      <a:pt x="1224" y="714"/>
                      <a:pt x="1225" y="712"/>
                      <a:pt x="1226" y="711"/>
                    </a:cubicBezTo>
                    <a:cubicBezTo>
                      <a:pt x="1227" y="710"/>
                      <a:pt x="1228" y="708"/>
                      <a:pt x="1227" y="706"/>
                    </a:cubicBezTo>
                    <a:cubicBezTo>
                      <a:pt x="1227" y="705"/>
                      <a:pt x="1227" y="703"/>
                      <a:pt x="1228" y="702"/>
                    </a:cubicBezTo>
                    <a:cubicBezTo>
                      <a:pt x="1228" y="702"/>
                      <a:pt x="1228" y="702"/>
                      <a:pt x="1228" y="702"/>
                    </a:cubicBezTo>
                    <a:cubicBezTo>
                      <a:pt x="1228" y="702"/>
                      <a:pt x="1228" y="702"/>
                      <a:pt x="1228" y="702"/>
                    </a:cubicBezTo>
                    <a:cubicBezTo>
                      <a:pt x="1228" y="700"/>
                      <a:pt x="1230" y="698"/>
                      <a:pt x="1230" y="698"/>
                    </a:cubicBezTo>
                    <a:cubicBezTo>
                      <a:pt x="1232" y="697"/>
                      <a:pt x="1233" y="695"/>
                      <a:pt x="1233" y="694"/>
                    </a:cubicBezTo>
                    <a:cubicBezTo>
                      <a:pt x="1233" y="694"/>
                      <a:pt x="1233" y="694"/>
                      <a:pt x="1233" y="694"/>
                    </a:cubicBezTo>
                    <a:cubicBezTo>
                      <a:pt x="1234" y="694"/>
                      <a:pt x="1235" y="693"/>
                      <a:pt x="1238" y="692"/>
                    </a:cubicBezTo>
                    <a:cubicBezTo>
                      <a:pt x="1238" y="692"/>
                      <a:pt x="1238" y="692"/>
                      <a:pt x="1238" y="692"/>
                    </a:cubicBezTo>
                    <a:cubicBezTo>
                      <a:pt x="1240" y="692"/>
                      <a:pt x="1240" y="692"/>
                      <a:pt x="1240" y="692"/>
                    </a:cubicBezTo>
                    <a:cubicBezTo>
                      <a:pt x="1241" y="691"/>
                      <a:pt x="1243" y="690"/>
                      <a:pt x="1244" y="689"/>
                    </a:cubicBezTo>
                    <a:cubicBezTo>
                      <a:pt x="1245" y="688"/>
                      <a:pt x="1246" y="686"/>
                      <a:pt x="1248" y="686"/>
                    </a:cubicBezTo>
                    <a:cubicBezTo>
                      <a:pt x="1248" y="686"/>
                      <a:pt x="1248" y="686"/>
                      <a:pt x="1248" y="686"/>
                    </a:cubicBezTo>
                    <a:cubicBezTo>
                      <a:pt x="1248" y="686"/>
                      <a:pt x="1248" y="686"/>
                      <a:pt x="1248" y="686"/>
                    </a:cubicBezTo>
                    <a:cubicBezTo>
                      <a:pt x="1250" y="685"/>
                      <a:pt x="1252" y="684"/>
                      <a:pt x="1253" y="684"/>
                    </a:cubicBezTo>
                    <a:cubicBezTo>
                      <a:pt x="1253" y="684"/>
                      <a:pt x="1253" y="684"/>
                      <a:pt x="1253" y="684"/>
                    </a:cubicBezTo>
                    <a:cubicBezTo>
                      <a:pt x="1255" y="684"/>
                      <a:pt x="1256" y="685"/>
                      <a:pt x="1257" y="685"/>
                    </a:cubicBezTo>
                    <a:cubicBezTo>
                      <a:pt x="1258" y="685"/>
                      <a:pt x="1258" y="685"/>
                      <a:pt x="1258" y="685"/>
                    </a:cubicBezTo>
                    <a:cubicBezTo>
                      <a:pt x="1259" y="685"/>
                      <a:pt x="1260" y="685"/>
                      <a:pt x="1260" y="685"/>
                    </a:cubicBezTo>
                    <a:cubicBezTo>
                      <a:pt x="1260" y="684"/>
                      <a:pt x="1261" y="684"/>
                      <a:pt x="1261" y="683"/>
                    </a:cubicBezTo>
                    <a:cubicBezTo>
                      <a:pt x="1262" y="681"/>
                      <a:pt x="1262" y="679"/>
                      <a:pt x="1263" y="678"/>
                    </a:cubicBezTo>
                    <a:cubicBezTo>
                      <a:pt x="1264" y="678"/>
                      <a:pt x="1264" y="677"/>
                      <a:pt x="1264" y="676"/>
                    </a:cubicBezTo>
                    <a:cubicBezTo>
                      <a:pt x="1264" y="676"/>
                      <a:pt x="1264" y="676"/>
                      <a:pt x="1264" y="676"/>
                    </a:cubicBezTo>
                    <a:cubicBezTo>
                      <a:pt x="1264" y="675"/>
                      <a:pt x="1264" y="675"/>
                      <a:pt x="1264" y="675"/>
                    </a:cubicBezTo>
                    <a:cubicBezTo>
                      <a:pt x="1264" y="675"/>
                      <a:pt x="1265" y="675"/>
                      <a:pt x="1266" y="675"/>
                    </a:cubicBezTo>
                    <a:cubicBezTo>
                      <a:pt x="1268" y="675"/>
                      <a:pt x="1269" y="673"/>
                      <a:pt x="1269" y="671"/>
                    </a:cubicBezTo>
                    <a:cubicBezTo>
                      <a:pt x="1269" y="670"/>
                      <a:pt x="1270" y="669"/>
                      <a:pt x="1270" y="668"/>
                    </a:cubicBezTo>
                    <a:cubicBezTo>
                      <a:pt x="1270" y="667"/>
                      <a:pt x="1270" y="667"/>
                      <a:pt x="1270" y="666"/>
                    </a:cubicBezTo>
                    <a:cubicBezTo>
                      <a:pt x="1271" y="665"/>
                      <a:pt x="1271" y="665"/>
                      <a:pt x="1271" y="665"/>
                    </a:cubicBezTo>
                    <a:cubicBezTo>
                      <a:pt x="1271" y="664"/>
                      <a:pt x="1272" y="664"/>
                      <a:pt x="1272" y="664"/>
                    </a:cubicBezTo>
                    <a:cubicBezTo>
                      <a:pt x="1273" y="664"/>
                      <a:pt x="1273" y="664"/>
                      <a:pt x="1273" y="664"/>
                    </a:cubicBezTo>
                    <a:cubicBezTo>
                      <a:pt x="1273" y="663"/>
                      <a:pt x="1273" y="663"/>
                      <a:pt x="1273" y="663"/>
                    </a:cubicBezTo>
                    <a:cubicBezTo>
                      <a:pt x="1273" y="661"/>
                      <a:pt x="1273" y="661"/>
                      <a:pt x="1273" y="661"/>
                    </a:cubicBezTo>
                    <a:cubicBezTo>
                      <a:pt x="1274" y="660"/>
                      <a:pt x="1275" y="658"/>
                      <a:pt x="1276" y="655"/>
                    </a:cubicBezTo>
                    <a:cubicBezTo>
                      <a:pt x="1276" y="655"/>
                      <a:pt x="1276" y="655"/>
                      <a:pt x="1276" y="655"/>
                    </a:cubicBezTo>
                    <a:cubicBezTo>
                      <a:pt x="1276" y="654"/>
                      <a:pt x="1276" y="654"/>
                      <a:pt x="1276" y="654"/>
                    </a:cubicBezTo>
                    <a:cubicBezTo>
                      <a:pt x="1276" y="654"/>
                      <a:pt x="1276" y="653"/>
                      <a:pt x="1276" y="652"/>
                    </a:cubicBezTo>
                    <a:cubicBezTo>
                      <a:pt x="1277" y="650"/>
                      <a:pt x="1277" y="649"/>
                      <a:pt x="1277" y="648"/>
                    </a:cubicBezTo>
                    <a:cubicBezTo>
                      <a:pt x="1277" y="647"/>
                      <a:pt x="1277" y="646"/>
                      <a:pt x="1278" y="646"/>
                    </a:cubicBezTo>
                    <a:cubicBezTo>
                      <a:pt x="1278" y="646"/>
                      <a:pt x="1278" y="645"/>
                      <a:pt x="1279" y="645"/>
                    </a:cubicBezTo>
                    <a:cubicBezTo>
                      <a:pt x="1279" y="645"/>
                      <a:pt x="1279" y="645"/>
                      <a:pt x="1279" y="646"/>
                    </a:cubicBezTo>
                    <a:cubicBezTo>
                      <a:pt x="1280" y="646"/>
                      <a:pt x="1280" y="646"/>
                      <a:pt x="1281" y="646"/>
                    </a:cubicBezTo>
                    <a:cubicBezTo>
                      <a:pt x="1281" y="646"/>
                      <a:pt x="1282" y="646"/>
                      <a:pt x="1283" y="646"/>
                    </a:cubicBezTo>
                    <a:cubicBezTo>
                      <a:pt x="1284" y="646"/>
                      <a:pt x="1284" y="646"/>
                      <a:pt x="1285" y="646"/>
                    </a:cubicBezTo>
                    <a:cubicBezTo>
                      <a:pt x="1287" y="645"/>
                      <a:pt x="1287" y="645"/>
                      <a:pt x="1287" y="645"/>
                    </a:cubicBezTo>
                    <a:cubicBezTo>
                      <a:pt x="1286" y="644"/>
                      <a:pt x="1286" y="644"/>
                      <a:pt x="1286" y="644"/>
                    </a:cubicBezTo>
                    <a:cubicBezTo>
                      <a:pt x="1286" y="644"/>
                      <a:pt x="1286" y="643"/>
                      <a:pt x="1286" y="643"/>
                    </a:cubicBezTo>
                    <a:cubicBezTo>
                      <a:pt x="1285" y="641"/>
                      <a:pt x="1283" y="640"/>
                      <a:pt x="1281" y="638"/>
                    </a:cubicBezTo>
                    <a:cubicBezTo>
                      <a:pt x="1280" y="637"/>
                      <a:pt x="1280" y="637"/>
                      <a:pt x="1280" y="637"/>
                    </a:cubicBezTo>
                    <a:cubicBezTo>
                      <a:pt x="1280" y="637"/>
                      <a:pt x="1280" y="637"/>
                      <a:pt x="1280" y="636"/>
                    </a:cubicBezTo>
                    <a:cubicBezTo>
                      <a:pt x="1280" y="634"/>
                      <a:pt x="1280" y="634"/>
                      <a:pt x="1280" y="634"/>
                    </a:cubicBezTo>
                    <a:cubicBezTo>
                      <a:pt x="1278" y="635"/>
                      <a:pt x="1278" y="635"/>
                      <a:pt x="1278" y="635"/>
                    </a:cubicBezTo>
                    <a:cubicBezTo>
                      <a:pt x="1278" y="635"/>
                      <a:pt x="1277" y="635"/>
                      <a:pt x="1277" y="635"/>
                    </a:cubicBezTo>
                    <a:cubicBezTo>
                      <a:pt x="1275" y="635"/>
                      <a:pt x="1275" y="635"/>
                      <a:pt x="1275" y="635"/>
                    </a:cubicBezTo>
                    <a:cubicBezTo>
                      <a:pt x="1275" y="635"/>
                      <a:pt x="1275" y="635"/>
                      <a:pt x="1275" y="635"/>
                    </a:cubicBezTo>
                    <a:cubicBezTo>
                      <a:pt x="1274" y="635"/>
                      <a:pt x="1272" y="633"/>
                      <a:pt x="1270" y="632"/>
                    </a:cubicBezTo>
                    <a:cubicBezTo>
                      <a:pt x="1269" y="632"/>
                      <a:pt x="1266" y="630"/>
                      <a:pt x="1264" y="630"/>
                    </a:cubicBezTo>
                    <a:cubicBezTo>
                      <a:pt x="1264" y="630"/>
                      <a:pt x="1263" y="630"/>
                      <a:pt x="1263" y="631"/>
                    </a:cubicBezTo>
                    <a:cubicBezTo>
                      <a:pt x="1259" y="631"/>
                      <a:pt x="1256" y="631"/>
                      <a:pt x="1255" y="632"/>
                    </a:cubicBezTo>
                    <a:cubicBezTo>
                      <a:pt x="1254" y="632"/>
                      <a:pt x="1252" y="633"/>
                      <a:pt x="1250" y="633"/>
                    </a:cubicBezTo>
                    <a:cubicBezTo>
                      <a:pt x="1248" y="634"/>
                      <a:pt x="1247" y="634"/>
                      <a:pt x="1246" y="634"/>
                    </a:cubicBezTo>
                    <a:cubicBezTo>
                      <a:pt x="1244" y="635"/>
                      <a:pt x="1243" y="635"/>
                      <a:pt x="1242" y="635"/>
                    </a:cubicBezTo>
                    <a:cubicBezTo>
                      <a:pt x="1241" y="635"/>
                      <a:pt x="1240" y="635"/>
                      <a:pt x="1240" y="635"/>
                    </a:cubicBezTo>
                    <a:cubicBezTo>
                      <a:pt x="1239" y="634"/>
                      <a:pt x="1239" y="634"/>
                      <a:pt x="1238" y="634"/>
                    </a:cubicBezTo>
                    <a:cubicBezTo>
                      <a:pt x="1237" y="634"/>
                      <a:pt x="1236" y="634"/>
                      <a:pt x="1235" y="635"/>
                    </a:cubicBezTo>
                    <a:cubicBezTo>
                      <a:pt x="1235" y="635"/>
                      <a:pt x="1235" y="635"/>
                      <a:pt x="1235" y="635"/>
                    </a:cubicBezTo>
                    <a:cubicBezTo>
                      <a:pt x="1235" y="635"/>
                      <a:pt x="1235" y="635"/>
                      <a:pt x="1235" y="635"/>
                    </a:cubicBezTo>
                    <a:cubicBezTo>
                      <a:pt x="1235" y="635"/>
                      <a:pt x="1234" y="635"/>
                      <a:pt x="1233" y="635"/>
                    </a:cubicBezTo>
                    <a:cubicBezTo>
                      <a:pt x="1232" y="635"/>
                      <a:pt x="1231" y="635"/>
                      <a:pt x="1230" y="635"/>
                    </a:cubicBezTo>
                    <a:cubicBezTo>
                      <a:pt x="1229" y="634"/>
                      <a:pt x="1228" y="634"/>
                      <a:pt x="1226" y="634"/>
                    </a:cubicBezTo>
                    <a:cubicBezTo>
                      <a:pt x="1225" y="634"/>
                      <a:pt x="1224" y="634"/>
                      <a:pt x="1223" y="633"/>
                    </a:cubicBezTo>
                    <a:cubicBezTo>
                      <a:pt x="1223" y="633"/>
                      <a:pt x="1223" y="633"/>
                      <a:pt x="1223" y="633"/>
                    </a:cubicBezTo>
                    <a:cubicBezTo>
                      <a:pt x="1215" y="634"/>
                      <a:pt x="1215" y="634"/>
                      <a:pt x="1215" y="634"/>
                    </a:cubicBezTo>
                    <a:cubicBezTo>
                      <a:pt x="1213" y="634"/>
                      <a:pt x="1213" y="634"/>
                      <a:pt x="1213" y="634"/>
                    </a:cubicBezTo>
                    <a:cubicBezTo>
                      <a:pt x="1211" y="635"/>
                      <a:pt x="1209" y="635"/>
                      <a:pt x="1208" y="636"/>
                    </a:cubicBezTo>
                    <a:cubicBezTo>
                      <a:pt x="1206" y="637"/>
                      <a:pt x="1203" y="637"/>
                      <a:pt x="1201" y="637"/>
                    </a:cubicBezTo>
                    <a:cubicBezTo>
                      <a:pt x="1193" y="637"/>
                      <a:pt x="1193" y="637"/>
                      <a:pt x="1193" y="637"/>
                    </a:cubicBezTo>
                    <a:cubicBezTo>
                      <a:pt x="1193" y="637"/>
                      <a:pt x="1191" y="638"/>
                      <a:pt x="1190" y="638"/>
                    </a:cubicBezTo>
                    <a:cubicBezTo>
                      <a:pt x="1188" y="638"/>
                      <a:pt x="1186" y="638"/>
                      <a:pt x="1184" y="638"/>
                    </a:cubicBezTo>
                    <a:cubicBezTo>
                      <a:pt x="1182" y="639"/>
                      <a:pt x="1179" y="639"/>
                      <a:pt x="1177" y="639"/>
                    </a:cubicBezTo>
                    <a:cubicBezTo>
                      <a:pt x="1177" y="639"/>
                      <a:pt x="1177" y="639"/>
                      <a:pt x="1177" y="639"/>
                    </a:cubicBezTo>
                    <a:cubicBezTo>
                      <a:pt x="1176" y="639"/>
                      <a:pt x="1174" y="639"/>
                      <a:pt x="1174" y="639"/>
                    </a:cubicBezTo>
                    <a:cubicBezTo>
                      <a:pt x="1173" y="639"/>
                      <a:pt x="1173" y="639"/>
                      <a:pt x="1173" y="639"/>
                    </a:cubicBezTo>
                    <a:cubicBezTo>
                      <a:pt x="1173" y="639"/>
                      <a:pt x="1172" y="638"/>
                      <a:pt x="1171" y="638"/>
                    </a:cubicBezTo>
                    <a:cubicBezTo>
                      <a:pt x="1169" y="637"/>
                      <a:pt x="1168" y="637"/>
                      <a:pt x="1168" y="636"/>
                    </a:cubicBezTo>
                    <a:cubicBezTo>
                      <a:pt x="1167" y="636"/>
                      <a:pt x="1167" y="636"/>
                      <a:pt x="1167" y="636"/>
                    </a:cubicBezTo>
                    <a:cubicBezTo>
                      <a:pt x="1167" y="636"/>
                      <a:pt x="1166" y="636"/>
                      <a:pt x="1165" y="636"/>
                    </a:cubicBezTo>
                    <a:cubicBezTo>
                      <a:pt x="1164" y="636"/>
                      <a:pt x="1162" y="636"/>
                      <a:pt x="1161" y="636"/>
                    </a:cubicBezTo>
                    <a:cubicBezTo>
                      <a:pt x="1161" y="635"/>
                      <a:pt x="1161" y="635"/>
                      <a:pt x="1161" y="635"/>
                    </a:cubicBezTo>
                    <a:cubicBezTo>
                      <a:pt x="1161" y="635"/>
                      <a:pt x="1160" y="635"/>
                      <a:pt x="1159" y="635"/>
                    </a:cubicBezTo>
                    <a:cubicBezTo>
                      <a:pt x="1158" y="635"/>
                      <a:pt x="1157" y="635"/>
                      <a:pt x="1157" y="634"/>
                    </a:cubicBezTo>
                    <a:cubicBezTo>
                      <a:pt x="1157" y="634"/>
                      <a:pt x="1157" y="634"/>
                      <a:pt x="1157" y="634"/>
                    </a:cubicBezTo>
                    <a:cubicBezTo>
                      <a:pt x="1155" y="634"/>
                      <a:pt x="1155" y="634"/>
                      <a:pt x="1155" y="634"/>
                    </a:cubicBezTo>
                    <a:cubicBezTo>
                      <a:pt x="1154" y="634"/>
                      <a:pt x="1152" y="634"/>
                      <a:pt x="1150" y="633"/>
                    </a:cubicBezTo>
                    <a:cubicBezTo>
                      <a:pt x="1149" y="633"/>
                      <a:pt x="1149" y="633"/>
                      <a:pt x="1149" y="633"/>
                    </a:cubicBezTo>
                    <a:cubicBezTo>
                      <a:pt x="1149" y="633"/>
                      <a:pt x="1149" y="633"/>
                      <a:pt x="1149" y="633"/>
                    </a:cubicBezTo>
                    <a:cubicBezTo>
                      <a:pt x="1148" y="633"/>
                      <a:pt x="1145" y="632"/>
                      <a:pt x="1145" y="629"/>
                    </a:cubicBezTo>
                    <a:cubicBezTo>
                      <a:pt x="1145" y="628"/>
                      <a:pt x="1145" y="628"/>
                      <a:pt x="1145" y="628"/>
                    </a:cubicBezTo>
                    <a:cubicBezTo>
                      <a:pt x="1145" y="628"/>
                      <a:pt x="1145" y="627"/>
                      <a:pt x="1146" y="626"/>
                    </a:cubicBezTo>
                    <a:cubicBezTo>
                      <a:pt x="1146" y="625"/>
                      <a:pt x="1146" y="625"/>
                      <a:pt x="1146" y="625"/>
                    </a:cubicBezTo>
                    <a:cubicBezTo>
                      <a:pt x="1146" y="624"/>
                      <a:pt x="1146" y="624"/>
                      <a:pt x="1146" y="624"/>
                    </a:cubicBezTo>
                    <a:cubicBezTo>
                      <a:pt x="1146" y="623"/>
                      <a:pt x="1146" y="623"/>
                      <a:pt x="1146" y="623"/>
                    </a:cubicBezTo>
                    <a:cubicBezTo>
                      <a:pt x="1146" y="622"/>
                      <a:pt x="1146" y="622"/>
                      <a:pt x="1146" y="621"/>
                    </a:cubicBezTo>
                    <a:cubicBezTo>
                      <a:pt x="1147" y="620"/>
                      <a:pt x="1147" y="619"/>
                      <a:pt x="1146" y="618"/>
                    </a:cubicBezTo>
                    <a:cubicBezTo>
                      <a:pt x="1146" y="617"/>
                      <a:pt x="1146" y="615"/>
                      <a:pt x="1145" y="613"/>
                    </a:cubicBezTo>
                    <a:cubicBezTo>
                      <a:pt x="1145" y="613"/>
                      <a:pt x="1144" y="610"/>
                      <a:pt x="1143" y="609"/>
                    </a:cubicBezTo>
                    <a:cubicBezTo>
                      <a:pt x="1143" y="609"/>
                      <a:pt x="1143" y="609"/>
                      <a:pt x="1143" y="609"/>
                    </a:cubicBezTo>
                    <a:cubicBezTo>
                      <a:pt x="1143" y="607"/>
                      <a:pt x="1143" y="605"/>
                      <a:pt x="1144" y="604"/>
                    </a:cubicBezTo>
                    <a:cubicBezTo>
                      <a:pt x="1144" y="604"/>
                      <a:pt x="1144" y="604"/>
                      <a:pt x="1144" y="604"/>
                    </a:cubicBezTo>
                    <a:cubicBezTo>
                      <a:pt x="1145" y="604"/>
                      <a:pt x="1145" y="604"/>
                      <a:pt x="1145" y="604"/>
                    </a:cubicBezTo>
                    <a:cubicBezTo>
                      <a:pt x="1145" y="602"/>
                      <a:pt x="1145" y="601"/>
                      <a:pt x="1144" y="599"/>
                    </a:cubicBezTo>
                    <a:cubicBezTo>
                      <a:pt x="1144" y="599"/>
                      <a:pt x="1144" y="599"/>
                      <a:pt x="1144" y="599"/>
                    </a:cubicBezTo>
                    <a:cubicBezTo>
                      <a:pt x="1144" y="599"/>
                      <a:pt x="1144" y="599"/>
                      <a:pt x="1144" y="599"/>
                    </a:cubicBezTo>
                    <a:cubicBezTo>
                      <a:pt x="1144" y="598"/>
                      <a:pt x="1143" y="597"/>
                      <a:pt x="1142" y="596"/>
                    </a:cubicBezTo>
                    <a:cubicBezTo>
                      <a:pt x="1142" y="595"/>
                      <a:pt x="1142" y="595"/>
                      <a:pt x="1141" y="594"/>
                    </a:cubicBezTo>
                    <a:cubicBezTo>
                      <a:pt x="1141" y="592"/>
                      <a:pt x="1138" y="589"/>
                      <a:pt x="1136" y="587"/>
                    </a:cubicBezTo>
                    <a:cubicBezTo>
                      <a:pt x="1134" y="586"/>
                      <a:pt x="1134" y="586"/>
                      <a:pt x="1134" y="586"/>
                    </a:cubicBezTo>
                    <a:cubicBezTo>
                      <a:pt x="1134" y="586"/>
                      <a:pt x="1134" y="586"/>
                      <a:pt x="1134" y="586"/>
                    </a:cubicBezTo>
                    <a:cubicBezTo>
                      <a:pt x="1134" y="586"/>
                      <a:pt x="1134" y="586"/>
                      <a:pt x="1134" y="586"/>
                    </a:cubicBezTo>
                    <a:cubicBezTo>
                      <a:pt x="1133" y="585"/>
                      <a:pt x="1133" y="585"/>
                      <a:pt x="1133" y="585"/>
                    </a:cubicBezTo>
                    <a:cubicBezTo>
                      <a:pt x="1132" y="586"/>
                      <a:pt x="1132" y="586"/>
                      <a:pt x="1132" y="586"/>
                    </a:cubicBezTo>
                    <a:cubicBezTo>
                      <a:pt x="1131" y="587"/>
                      <a:pt x="1131" y="587"/>
                      <a:pt x="1131" y="587"/>
                    </a:cubicBezTo>
                    <a:cubicBezTo>
                      <a:pt x="1131" y="591"/>
                      <a:pt x="1131" y="591"/>
                      <a:pt x="1131" y="591"/>
                    </a:cubicBezTo>
                    <a:cubicBezTo>
                      <a:pt x="1131" y="592"/>
                      <a:pt x="1131" y="592"/>
                      <a:pt x="1131" y="592"/>
                    </a:cubicBezTo>
                    <a:cubicBezTo>
                      <a:pt x="1132" y="592"/>
                      <a:pt x="1132" y="593"/>
                      <a:pt x="1132" y="594"/>
                    </a:cubicBezTo>
                    <a:cubicBezTo>
                      <a:pt x="1132" y="594"/>
                      <a:pt x="1132" y="595"/>
                      <a:pt x="1132" y="596"/>
                    </a:cubicBezTo>
                    <a:cubicBezTo>
                      <a:pt x="1131" y="596"/>
                      <a:pt x="1131" y="596"/>
                      <a:pt x="1131" y="596"/>
                    </a:cubicBezTo>
                    <a:cubicBezTo>
                      <a:pt x="1131" y="596"/>
                      <a:pt x="1131" y="596"/>
                      <a:pt x="1131" y="596"/>
                    </a:cubicBezTo>
                    <a:cubicBezTo>
                      <a:pt x="1131" y="597"/>
                      <a:pt x="1131" y="597"/>
                      <a:pt x="1131" y="597"/>
                    </a:cubicBezTo>
                    <a:cubicBezTo>
                      <a:pt x="1130" y="598"/>
                      <a:pt x="1130" y="598"/>
                      <a:pt x="1129" y="598"/>
                    </a:cubicBezTo>
                    <a:cubicBezTo>
                      <a:pt x="1129" y="598"/>
                      <a:pt x="1129" y="598"/>
                      <a:pt x="1129" y="598"/>
                    </a:cubicBezTo>
                    <a:cubicBezTo>
                      <a:pt x="1128" y="597"/>
                      <a:pt x="1127" y="597"/>
                      <a:pt x="1126" y="597"/>
                    </a:cubicBezTo>
                    <a:cubicBezTo>
                      <a:pt x="1126" y="597"/>
                      <a:pt x="1125" y="596"/>
                      <a:pt x="1124" y="596"/>
                    </a:cubicBezTo>
                    <a:cubicBezTo>
                      <a:pt x="1124" y="596"/>
                      <a:pt x="1124" y="596"/>
                      <a:pt x="1124" y="596"/>
                    </a:cubicBezTo>
                    <a:cubicBezTo>
                      <a:pt x="1119" y="596"/>
                      <a:pt x="1119" y="596"/>
                      <a:pt x="1119" y="596"/>
                    </a:cubicBezTo>
                    <a:cubicBezTo>
                      <a:pt x="1119" y="596"/>
                      <a:pt x="1119" y="596"/>
                      <a:pt x="1119" y="596"/>
                    </a:cubicBezTo>
                    <a:cubicBezTo>
                      <a:pt x="1119" y="596"/>
                      <a:pt x="1118" y="596"/>
                      <a:pt x="1118" y="596"/>
                    </a:cubicBezTo>
                    <a:cubicBezTo>
                      <a:pt x="1118" y="596"/>
                      <a:pt x="1117" y="596"/>
                      <a:pt x="1116" y="595"/>
                    </a:cubicBezTo>
                    <a:cubicBezTo>
                      <a:pt x="1115" y="595"/>
                      <a:pt x="1115" y="595"/>
                      <a:pt x="1114" y="595"/>
                    </a:cubicBezTo>
                    <a:cubicBezTo>
                      <a:pt x="1113" y="593"/>
                      <a:pt x="1112" y="591"/>
                      <a:pt x="1110" y="591"/>
                    </a:cubicBezTo>
                    <a:cubicBezTo>
                      <a:pt x="1110" y="590"/>
                      <a:pt x="1110" y="590"/>
                      <a:pt x="1110" y="590"/>
                    </a:cubicBezTo>
                    <a:cubicBezTo>
                      <a:pt x="1110" y="590"/>
                      <a:pt x="1110" y="590"/>
                      <a:pt x="1110" y="590"/>
                    </a:cubicBezTo>
                    <a:cubicBezTo>
                      <a:pt x="1108" y="590"/>
                      <a:pt x="1106" y="589"/>
                      <a:pt x="1106" y="588"/>
                    </a:cubicBezTo>
                    <a:cubicBezTo>
                      <a:pt x="1105" y="586"/>
                      <a:pt x="1105" y="586"/>
                      <a:pt x="1105" y="585"/>
                    </a:cubicBezTo>
                    <a:cubicBezTo>
                      <a:pt x="1105" y="585"/>
                      <a:pt x="1105" y="585"/>
                      <a:pt x="1105" y="585"/>
                    </a:cubicBezTo>
                    <a:cubicBezTo>
                      <a:pt x="1105" y="584"/>
                      <a:pt x="1105" y="584"/>
                      <a:pt x="1105" y="584"/>
                    </a:cubicBezTo>
                    <a:cubicBezTo>
                      <a:pt x="1105" y="584"/>
                      <a:pt x="1105" y="584"/>
                      <a:pt x="1105" y="583"/>
                    </a:cubicBezTo>
                    <a:cubicBezTo>
                      <a:pt x="1105" y="583"/>
                      <a:pt x="1105" y="583"/>
                      <a:pt x="1105" y="582"/>
                    </a:cubicBezTo>
                    <a:cubicBezTo>
                      <a:pt x="1105" y="582"/>
                      <a:pt x="1105" y="582"/>
                      <a:pt x="1105" y="582"/>
                    </a:cubicBezTo>
                    <a:cubicBezTo>
                      <a:pt x="1105" y="582"/>
                      <a:pt x="1105" y="582"/>
                      <a:pt x="1105" y="582"/>
                    </a:cubicBezTo>
                    <a:cubicBezTo>
                      <a:pt x="1105" y="581"/>
                      <a:pt x="1105" y="580"/>
                      <a:pt x="1104" y="580"/>
                    </a:cubicBezTo>
                    <a:cubicBezTo>
                      <a:pt x="1104" y="579"/>
                      <a:pt x="1103" y="579"/>
                      <a:pt x="1103" y="578"/>
                    </a:cubicBezTo>
                    <a:cubicBezTo>
                      <a:pt x="1102" y="578"/>
                      <a:pt x="1101" y="578"/>
                      <a:pt x="1101" y="577"/>
                    </a:cubicBezTo>
                    <a:cubicBezTo>
                      <a:pt x="1100" y="577"/>
                      <a:pt x="1099" y="576"/>
                      <a:pt x="1098" y="576"/>
                    </a:cubicBezTo>
                    <a:cubicBezTo>
                      <a:pt x="1097" y="576"/>
                      <a:pt x="1097" y="576"/>
                      <a:pt x="1097" y="576"/>
                    </a:cubicBezTo>
                    <a:cubicBezTo>
                      <a:pt x="1096" y="577"/>
                      <a:pt x="1096" y="577"/>
                      <a:pt x="1096" y="577"/>
                    </a:cubicBezTo>
                    <a:cubicBezTo>
                      <a:pt x="1096" y="578"/>
                      <a:pt x="1096" y="578"/>
                      <a:pt x="1096" y="578"/>
                    </a:cubicBezTo>
                    <a:cubicBezTo>
                      <a:pt x="1096" y="579"/>
                      <a:pt x="1097" y="581"/>
                      <a:pt x="1098" y="581"/>
                    </a:cubicBezTo>
                    <a:cubicBezTo>
                      <a:pt x="1099" y="582"/>
                      <a:pt x="1099" y="584"/>
                      <a:pt x="1099" y="585"/>
                    </a:cubicBezTo>
                    <a:cubicBezTo>
                      <a:pt x="1099" y="586"/>
                      <a:pt x="1098" y="586"/>
                      <a:pt x="1097" y="586"/>
                    </a:cubicBezTo>
                    <a:cubicBezTo>
                      <a:pt x="1096" y="586"/>
                      <a:pt x="1095" y="586"/>
                      <a:pt x="1095" y="586"/>
                    </a:cubicBezTo>
                    <a:cubicBezTo>
                      <a:pt x="1094" y="586"/>
                      <a:pt x="1093" y="586"/>
                      <a:pt x="1092" y="586"/>
                    </a:cubicBezTo>
                    <a:cubicBezTo>
                      <a:pt x="1091" y="586"/>
                      <a:pt x="1088" y="585"/>
                      <a:pt x="1087" y="583"/>
                    </a:cubicBezTo>
                    <a:cubicBezTo>
                      <a:pt x="1086" y="583"/>
                      <a:pt x="1086" y="583"/>
                      <a:pt x="1086" y="583"/>
                    </a:cubicBezTo>
                    <a:cubicBezTo>
                      <a:pt x="1086" y="583"/>
                      <a:pt x="1086" y="583"/>
                      <a:pt x="1086" y="583"/>
                    </a:cubicBezTo>
                    <a:cubicBezTo>
                      <a:pt x="1085" y="583"/>
                      <a:pt x="1084" y="581"/>
                      <a:pt x="1084" y="579"/>
                    </a:cubicBezTo>
                    <a:cubicBezTo>
                      <a:pt x="1084" y="578"/>
                      <a:pt x="1083" y="577"/>
                      <a:pt x="1081" y="576"/>
                    </a:cubicBezTo>
                    <a:cubicBezTo>
                      <a:pt x="1080" y="576"/>
                      <a:pt x="1077" y="574"/>
                      <a:pt x="1077" y="573"/>
                    </a:cubicBezTo>
                    <a:cubicBezTo>
                      <a:pt x="1076" y="573"/>
                      <a:pt x="1076" y="573"/>
                      <a:pt x="1076" y="573"/>
                    </a:cubicBezTo>
                    <a:cubicBezTo>
                      <a:pt x="1076" y="573"/>
                      <a:pt x="1076" y="573"/>
                      <a:pt x="1076" y="573"/>
                    </a:cubicBezTo>
                    <a:cubicBezTo>
                      <a:pt x="1075" y="573"/>
                      <a:pt x="1073" y="572"/>
                      <a:pt x="1073" y="571"/>
                    </a:cubicBezTo>
                    <a:cubicBezTo>
                      <a:pt x="1073" y="571"/>
                      <a:pt x="1073" y="571"/>
                      <a:pt x="1073" y="571"/>
                    </a:cubicBezTo>
                    <a:cubicBezTo>
                      <a:pt x="1073" y="571"/>
                      <a:pt x="1073" y="571"/>
                      <a:pt x="1073" y="571"/>
                    </a:cubicBezTo>
                    <a:cubicBezTo>
                      <a:pt x="1072" y="570"/>
                      <a:pt x="1072" y="570"/>
                      <a:pt x="1072" y="569"/>
                    </a:cubicBezTo>
                    <a:cubicBezTo>
                      <a:pt x="1071" y="569"/>
                      <a:pt x="1071" y="568"/>
                      <a:pt x="1070" y="568"/>
                    </a:cubicBezTo>
                    <a:cubicBezTo>
                      <a:pt x="1070" y="567"/>
                      <a:pt x="1069" y="567"/>
                      <a:pt x="1069" y="567"/>
                    </a:cubicBezTo>
                    <a:cubicBezTo>
                      <a:pt x="1068" y="566"/>
                      <a:pt x="1068" y="566"/>
                      <a:pt x="1068" y="566"/>
                    </a:cubicBezTo>
                    <a:cubicBezTo>
                      <a:pt x="1068" y="567"/>
                      <a:pt x="1068" y="567"/>
                      <a:pt x="1068" y="567"/>
                    </a:cubicBezTo>
                    <a:cubicBezTo>
                      <a:pt x="1067" y="567"/>
                      <a:pt x="1066" y="568"/>
                      <a:pt x="1066" y="569"/>
                    </a:cubicBezTo>
                    <a:cubicBezTo>
                      <a:pt x="1066" y="569"/>
                      <a:pt x="1066" y="570"/>
                      <a:pt x="1066" y="570"/>
                    </a:cubicBezTo>
                    <a:cubicBezTo>
                      <a:pt x="1065" y="571"/>
                      <a:pt x="1065" y="572"/>
                      <a:pt x="1065" y="573"/>
                    </a:cubicBezTo>
                    <a:cubicBezTo>
                      <a:pt x="1065" y="575"/>
                      <a:pt x="1065" y="575"/>
                      <a:pt x="1065" y="575"/>
                    </a:cubicBezTo>
                    <a:cubicBezTo>
                      <a:pt x="1069" y="575"/>
                      <a:pt x="1069" y="575"/>
                      <a:pt x="1069" y="575"/>
                    </a:cubicBezTo>
                    <a:cubicBezTo>
                      <a:pt x="1071" y="575"/>
                      <a:pt x="1072" y="576"/>
                      <a:pt x="1073" y="578"/>
                    </a:cubicBezTo>
                    <a:cubicBezTo>
                      <a:pt x="1073" y="578"/>
                      <a:pt x="1074" y="580"/>
                      <a:pt x="1071" y="583"/>
                    </a:cubicBezTo>
                    <a:cubicBezTo>
                      <a:pt x="1069" y="584"/>
                      <a:pt x="1067" y="585"/>
                      <a:pt x="1066" y="587"/>
                    </a:cubicBezTo>
                    <a:cubicBezTo>
                      <a:pt x="1066" y="588"/>
                      <a:pt x="1065" y="590"/>
                      <a:pt x="1063" y="591"/>
                    </a:cubicBezTo>
                    <a:cubicBezTo>
                      <a:pt x="1063" y="591"/>
                      <a:pt x="1061" y="592"/>
                      <a:pt x="1060" y="592"/>
                    </a:cubicBezTo>
                    <a:cubicBezTo>
                      <a:pt x="1060" y="593"/>
                      <a:pt x="1060" y="593"/>
                      <a:pt x="1060" y="593"/>
                    </a:cubicBezTo>
                    <a:cubicBezTo>
                      <a:pt x="1060" y="593"/>
                      <a:pt x="1060" y="593"/>
                      <a:pt x="1060" y="593"/>
                    </a:cubicBezTo>
                    <a:cubicBezTo>
                      <a:pt x="1059" y="594"/>
                      <a:pt x="1057" y="596"/>
                      <a:pt x="1057" y="598"/>
                    </a:cubicBezTo>
                    <a:cubicBezTo>
                      <a:pt x="1057" y="600"/>
                      <a:pt x="1056" y="603"/>
                      <a:pt x="1055" y="604"/>
                    </a:cubicBezTo>
                    <a:cubicBezTo>
                      <a:pt x="1055" y="604"/>
                      <a:pt x="1055" y="605"/>
                      <a:pt x="1055" y="607"/>
                    </a:cubicBezTo>
                    <a:cubicBezTo>
                      <a:pt x="1055" y="608"/>
                      <a:pt x="1055" y="608"/>
                      <a:pt x="1055" y="608"/>
                    </a:cubicBezTo>
                    <a:cubicBezTo>
                      <a:pt x="1055" y="608"/>
                      <a:pt x="1055" y="608"/>
                      <a:pt x="1055" y="608"/>
                    </a:cubicBezTo>
                    <a:cubicBezTo>
                      <a:pt x="1056" y="609"/>
                      <a:pt x="1056" y="610"/>
                      <a:pt x="1056" y="611"/>
                    </a:cubicBezTo>
                    <a:cubicBezTo>
                      <a:pt x="1056" y="614"/>
                      <a:pt x="1056" y="614"/>
                      <a:pt x="1056" y="614"/>
                    </a:cubicBezTo>
                    <a:cubicBezTo>
                      <a:pt x="1057" y="613"/>
                      <a:pt x="1057" y="613"/>
                      <a:pt x="1057" y="613"/>
                    </a:cubicBezTo>
                    <a:cubicBezTo>
                      <a:pt x="1058" y="613"/>
                      <a:pt x="1058" y="613"/>
                      <a:pt x="1059" y="613"/>
                    </a:cubicBezTo>
                    <a:cubicBezTo>
                      <a:pt x="1060" y="613"/>
                      <a:pt x="1060" y="613"/>
                      <a:pt x="1060" y="613"/>
                    </a:cubicBezTo>
                    <a:cubicBezTo>
                      <a:pt x="1061" y="613"/>
                      <a:pt x="1063" y="613"/>
                      <a:pt x="1063" y="613"/>
                    </a:cubicBezTo>
                    <a:cubicBezTo>
                      <a:pt x="1064" y="614"/>
                      <a:pt x="1064" y="614"/>
                      <a:pt x="1064" y="614"/>
                    </a:cubicBezTo>
                    <a:cubicBezTo>
                      <a:pt x="1064" y="614"/>
                      <a:pt x="1064" y="614"/>
                      <a:pt x="1064" y="614"/>
                    </a:cubicBezTo>
                    <a:cubicBezTo>
                      <a:pt x="1065" y="614"/>
                      <a:pt x="1068" y="615"/>
                      <a:pt x="1069" y="617"/>
                    </a:cubicBezTo>
                    <a:cubicBezTo>
                      <a:pt x="1071" y="618"/>
                      <a:pt x="1073" y="621"/>
                      <a:pt x="1074" y="623"/>
                    </a:cubicBezTo>
                    <a:cubicBezTo>
                      <a:pt x="1074" y="624"/>
                      <a:pt x="1076" y="627"/>
                      <a:pt x="1079" y="628"/>
                    </a:cubicBezTo>
                    <a:cubicBezTo>
                      <a:pt x="1080" y="628"/>
                      <a:pt x="1081" y="628"/>
                      <a:pt x="1082" y="628"/>
                    </a:cubicBezTo>
                    <a:cubicBezTo>
                      <a:pt x="1083" y="628"/>
                      <a:pt x="1084" y="628"/>
                      <a:pt x="1084" y="627"/>
                    </a:cubicBezTo>
                    <a:cubicBezTo>
                      <a:pt x="1084" y="627"/>
                      <a:pt x="1084" y="627"/>
                      <a:pt x="1084" y="627"/>
                    </a:cubicBezTo>
                    <a:cubicBezTo>
                      <a:pt x="1085" y="627"/>
                      <a:pt x="1085" y="627"/>
                      <a:pt x="1085" y="627"/>
                    </a:cubicBezTo>
                    <a:cubicBezTo>
                      <a:pt x="1086" y="627"/>
                      <a:pt x="1087" y="627"/>
                      <a:pt x="1088" y="627"/>
                    </a:cubicBezTo>
                    <a:cubicBezTo>
                      <a:pt x="1089" y="627"/>
                      <a:pt x="1090" y="627"/>
                      <a:pt x="1091" y="627"/>
                    </a:cubicBezTo>
                    <a:cubicBezTo>
                      <a:pt x="1091" y="627"/>
                      <a:pt x="1091" y="627"/>
                      <a:pt x="1091" y="627"/>
                    </a:cubicBezTo>
                    <a:cubicBezTo>
                      <a:pt x="1091" y="627"/>
                      <a:pt x="1091" y="627"/>
                      <a:pt x="1091" y="627"/>
                    </a:cubicBezTo>
                    <a:cubicBezTo>
                      <a:pt x="1093" y="627"/>
                      <a:pt x="1094" y="629"/>
                      <a:pt x="1094" y="631"/>
                    </a:cubicBezTo>
                    <a:cubicBezTo>
                      <a:pt x="1094" y="632"/>
                      <a:pt x="1096" y="635"/>
                      <a:pt x="1098" y="636"/>
                    </a:cubicBezTo>
                    <a:cubicBezTo>
                      <a:pt x="1101" y="636"/>
                      <a:pt x="1101" y="639"/>
                      <a:pt x="1101" y="640"/>
                    </a:cubicBezTo>
                    <a:cubicBezTo>
                      <a:pt x="1101" y="640"/>
                      <a:pt x="1101" y="640"/>
                      <a:pt x="1101" y="640"/>
                    </a:cubicBezTo>
                    <a:cubicBezTo>
                      <a:pt x="1101" y="640"/>
                      <a:pt x="1101" y="640"/>
                      <a:pt x="1101" y="641"/>
                    </a:cubicBezTo>
                    <a:cubicBezTo>
                      <a:pt x="1100" y="642"/>
                      <a:pt x="1099" y="642"/>
                      <a:pt x="1098" y="643"/>
                    </a:cubicBezTo>
                    <a:cubicBezTo>
                      <a:pt x="1096" y="643"/>
                      <a:pt x="1094" y="644"/>
                      <a:pt x="1093" y="645"/>
                    </a:cubicBezTo>
                    <a:cubicBezTo>
                      <a:pt x="1093" y="645"/>
                      <a:pt x="1092" y="646"/>
                      <a:pt x="1091" y="646"/>
                    </a:cubicBezTo>
                    <a:cubicBezTo>
                      <a:pt x="1090" y="646"/>
                      <a:pt x="1089" y="645"/>
                      <a:pt x="1088" y="645"/>
                    </a:cubicBezTo>
                    <a:cubicBezTo>
                      <a:pt x="1087" y="645"/>
                      <a:pt x="1086" y="644"/>
                      <a:pt x="1084" y="644"/>
                    </a:cubicBezTo>
                    <a:cubicBezTo>
                      <a:pt x="1083" y="644"/>
                      <a:pt x="1081" y="644"/>
                      <a:pt x="1080" y="644"/>
                    </a:cubicBezTo>
                    <a:cubicBezTo>
                      <a:pt x="1080" y="644"/>
                      <a:pt x="1080" y="644"/>
                      <a:pt x="1080" y="644"/>
                    </a:cubicBezTo>
                    <a:cubicBezTo>
                      <a:pt x="1080" y="644"/>
                      <a:pt x="1080" y="644"/>
                      <a:pt x="1080" y="644"/>
                    </a:cubicBezTo>
                    <a:cubicBezTo>
                      <a:pt x="1077" y="644"/>
                      <a:pt x="1076" y="645"/>
                      <a:pt x="1076" y="647"/>
                    </a:cubicBezTo>
                    <a:cubicBezTo>
                      <a:pt x="1076" y="648"/>
                      <a:pt x="1075" y="650"/>
                      <a:pt x="1075" y="651"/>
                    </a:cubicBezTo>
                    <a:cubicBezTo>
                      <a:pt x="1075" y="652"/>
                      <a:pt x="1075" y="653"/>
                      <a:pt x="1075" y="654"/>
                    </a:cubicBezTo>
                    <a:cubicBezTo>
                      <a:pt x="1074" y="655"/>
                      <a:pt x="1074" y="656"/>
                      <a:pt x="1073" y="657"/>
                    </a:cubicBezTo>
                    <a:cubicBezTo>
                      <a:pt x="1072" y="658"/>
                      <a:pt x="1072" y="659"/>
                      <a:pt x="1071" y="660"/>
                    </a:cubicBezTo>
                    <a:cubicBezTo>
                      <a:pt x="1070" y="662"/>
                      <a:pt x="1068" y="662"/>
                      <a:pt x="1067" y="662"/>
                    </a:cubicBezTo>
                    <a:cubicBezTo>
                      <a:pt x="1064" y="661"/>
                      <a:pt x="1063" y="661"/>
                      <a:pt x="1062" y="661"/>
                    </a:cubicBezTo>
                    <a:cubicBezTo>
                      <a:pt x="1061" y="661"/>
                      <a:pt x="1061" y="662"/>
                      <a:pt x="1061" y="663"/>
                    </a:cubicBezTo>
                    <a:cubicBezTo>
                      <a:pt x="1061" y="664"/>
                      <a:pt x="1060" y="666"/>
                      <a:pt x="1059" y="668"/>
                    </a:cubicBezTo>
                    <a:cubicBezTo>
                      <a:pt x="1059" y="668"/>
                      <a:pt x="1058" y="669"/>
                      <a:pt x="1058" y="669"/>
                    </a:cubicBezTo>
                    <a:cubicBezTo>
                      <a:pt x="1057" y="671"/>
                      <a:pt x="1056" y="673"/>
                      <a:pt x="1056" y="674"/>
                    </a:cubicBezTo>
                    <a:cubicBezTo>
                      <a:pt x="1056" y="674"/>
                      <a:pt x="1056" y="674"/>
                      <a:pt x="1056" y="674"/>
                    </a:cubicBezTo>
                    <a:cubicBezTo>
                      <a:pt x="1055" y="675"/>
                      <a:pt x="1055" y="677"/>
                      <a:pt x="1056" y="679"/>
                    </a:cubicBezTo>
                    <a:cubicBezTo>
                      <a:pt x="1057" y="680"/>
                      <a:pt x="1058" y="681"/>
                      <a:pt x="1058" y="681"/>
                    </a:cubicBezTo>
                    <a:cubicBezTo>
                      <a:pt x="1058" y="681"/>
                      <a:pt x="1059" y="682"/>
                      <a:pt x="1060" y="684"/>
                    </a:cubicBezTo>
                    <a:cubicBezTo>
                      <a:pt x="1060" y="684"/>
                      <a:pt x="1060" y="684"/>
                      <a:pt x="1060" y="684"/>
                    </a:cubicBezTo>
                    <a:cubicBezTo>
                      <a:pt x="1060" y="684"/>
                      <a:pt x="1060" y="684"/>
                      <a:pt x="1060" y="684"/>
                    </a:cubicBezTo>
                    <a:cubicBezTo>
                      <a:pt x="1061" y="685"/>
                      <a:pt x="1063" y="685"/>
                      <a:pt x="1064" y="685"/>
                    </a:cubicBezTo>
                    <a:cubicBezTo>
                      <a:pt x="1066" y="685"/>
                      <a:pt x="1069" y="686"/>
                      <a:pt x="1070" y="687"/>
                    </a:cubicBezTo>
                    <a:cubicBezTo>
                      <a:pt x="1070" y="687"/>
                      <a:pt x="1070" y="687"/>
                      <a:pt x="1070" y="687"/>
                    </a:cubicBezTo>
                    <a:cubicBezTo>
                      <a:pt x="1070" y="687"/>
                      <a:pt x="1070" y="687"/>
                      <a:pt x="1070" y="687"/>
                    </a:cubicBezTo>
                    <a:cubicBezTo>
                      <a:pt x="1071" y="687"/>
                      <a:pt x="1071" y="688"/>
                      <a:pt x="1072" y="688"/>
                    </a:cubicBezTo>
                    <a:cubicBezTo>
                      <a:pt x="1073" y="688"/>
                      <a:pt x="1075" y="689"/>
                      <a:pt x="1075" y="689"/>
                    </a:cubicBezTo>
                    <a:cubicBezTo>
                      <a:pt x="1075" y="689"/>
                      <a:pt x="1075" y="689"/>
                      <a:pt x="1075" y="689"/>
                    </a:cubicBezTo>
                    <a:cubicBezTo>
                      <a:pt x="1076" y="690"/>
                      <a:pt x="1076" y="690"/>
                      <a:pt x="1076" y="690"/>
                    </a:cubicBezTo>
                    <a:cubicBezTo>
                      <a:pt x="1077" y="690"/>
                      <a:pt x="1077" y="690"/>
                      <a:pt x="1078" y="691"/>
                    </a:cubicBezTo>
                    <a:cubicBezTo>
                      <a:pt x="1078" y="691"/>
                      <a:pt x="1078" y="691"/>
                      <a:pt x="1078" y="691"/>
                    </a:cubicBezTo>
                    <a:cubicBezTo>
                      <a:pt x="1078" y="691"/>
                      <a:pt x="1078" y="691"/>
                      <a:pt x="1078" y="691"/>
                    </a:cubicBezTo>
                    <a:cubicBezTo>
                      <a:pt x="1079" y="691"/>
                      <a:pt x="1079" y="691"/>
                      <a:pt x="1081" y="692"/>
                    </a:cubicBezTo>
                    <a:cubicBezTo>
                      <a:pt x="1082" y="692"/>
                      <a:pt x="1083" y="692"/>
                      <a:pt x="1085" y="692"/>
                    </a:cubicBezTo>
                    <a:cubicBezTo>
                      <a:pt x="1086" y="692"/>
                      <a:pt x="1086" y="692"/>
                      <a:pt x="1086" y="692"/>
                    </a:cubicBezTo>
                    <a:cubicBezTo>
                      <a:pt x="1088" y="692"/>
                      <a:pt x="1089" y="693"/>
                      <a:pt x="1090" y="693"/>
                    </a:cubicBezTo>
                    <a:cubicBezTo>
                      <a:pt x="1091" y="694"/>
                      <a:pt x="1092" y="697"/>
                      <a:pt x="1092" y="698"/>
                    </a:cubicBezTo>
                    <a:cubicBezTo>
                      <a:pt x="1092" y="704"/>
                      <a:pt x="1092" y="704"/>
                      <a:pt x="1092" y="704"/>
                    </a:cubicBezTo>
                    <a:cubicBezTo>
                      <a:pt x="1092" y="706"/>
                      <a:pt x="1093" y="708"/>
                      <a:pt x="1094" y="709"/>
                    </a:cubicBezTo>
                    <a:cubicBezTo>
                      <a:pt x="1094" y="710"/>
                      <a:pt x="1094" y="712"/>
                      <a:pt x="1093" y="713"/>
                    </a:cubicBezTo>
                    <a:cubicBezTo>
                      <a:pt x="1092" y="713"/>
                      <a:pt x="1091" y="715"/>
                      <a:pt x="1090" y="715"/>
                    </a:cubicBezTo>
                    <a:cubicBezTo>
                      <a:pt x="1089" y="715"/>
                      <a:pt x="1089" y="715"/>
                      <a:pt x="1089" y="715"/>
                    </a:cubicBezTo>
                    <a:cubicBezTo>
                      <a:pt x="1088" y="716"/>
                      <a:pt x="1088" y="716"/>
                      <a:pt x="1088" y="716"/>
                    </a:cubicBezTo>
                    <a:cubicBezTo>
                      <a:pt x="1088" y="716"/>
                      <a:pt x="1088" y="716"/>
                      <a:pt x="1088" y="716"/>
                    </a:cubicBezTo>
                    <a:cubicBezTo>
                      <a:pt x="1088" y="716"/>
                      <a:pt x="1087" y="717"/>
                      <a:pt x="1086" y="718"/>
                    </a:cubicBezTo>
                    <a:cubicBezTo>
                      <a:pt x="1086" y="719"/>
                      <a:pt x="1086" y="719"/>
                      <a:pt x="1086" y="719"/>
                    </a:cubicBezTo>
                    <a:cubicBezTo>
                      <a:pt x="1086" y="719"/>
                      <a:pt x="1086" y="719"/>
                      <a:pt x="1086" y="719"/>
                    </a:cubicBezTo>
                    <a:cubicBezTo>
                      <a:pt x="1086" y="720"/>
                      <a:pt x="1086" y="721"/>
                      <a:pt x="1086" y="722"/>
                    </a:cubicBezTo>
                    <a:cubicBezTo>
                      <a:pt x="1086" y="723"/>
                      <a:pt x="1085" y="724"/>
                      <a:pt x="1085" y="725"/>
                    </a:cubicBezTo>
                    <a:cubicBezTo>
                      <a:pt x="1085" y="726"/>
                      <a:pt x="1086" y="729"/>
                      <a:pt x="1087" y="730"/>
                    </a:cubicBezTo>
                    <a:cubicBezTo>
                      <a:pt x="1088" y="731"/>
                      <a:pt x="1089" y="733"/>
                      <a:pt x="1090" y="734"/>
                    </a:cubicBezTo>
                    <a:cubicBezTo>
                      <a:pt x="1090" y="734"/>
                      <a:pt x="1091" y="734"/>
                      <a:pt x="1091" y="735"/>
                    </a:cubicBezTo>
                    <a:cubicBezTo>
                      <a:pt x="1092" y="735"/>
                      <a:pt x="1093" y="736"/>
                      <a:pt x="1094" y="737"/>
                    </a:cubicBezTo>
                    <a:cubicBezTo>
                      <a:pt x="1095" y="737"/>
                      <a:pt x="1095" y="737"/>
                      <a:pt x="1095" y="737"/>
                    </a:cubicBezTo>
                    <a:cubicBezTo>
                      <a:pt x="1095" y="737"/>
                      <a:pt x="1095" y="737"/>
                      <a:pt x="1095" y="737"/>
                    </a:cubicBezTo>
                    <a:cubicBezTo>
                      <a:pt x="1096" y="738"/>
                      <a:pt x="1097" y="739"/>
                      <a:pt x="1097" y="739"/>
                    </a:cubicBezTo>
                    <a:cubicBezTo>
                      <a:pt x="1097" y="741"/>
                      <a:pt x="1097" y="741"/>
                      <a:pt x="1097" y="741"/>
                    </a:cubicBezTo>
                    <a:cubicBezTo>
                      <a:pt x="1097" y="742"/>
                      <a:pt x="1096" y="743"/>
                      <a:pt x="1096" y="744"/>
                    </a:cubicBezTo>
                    <a:cubicBezTo>
                      <a:pt x="1096" y="745"/>
                      <a:pt x="1096" y="746"/>
                      <a:pt x="1096" y="746"/>
                    </a:cubicBezTo>
                    <a:cubicBezTo>
                      <a:pt x="1095" y="746"/>
                      <a:pt x="1095" y="746"/>
                      <a:pt x="1095" y="746"/>
                    </a:cubicBezTo>
                    <a:cubicBezTo>
                      <a:pt x="1095" y="747"/>
                      <a:pt x="1095" y="747"/>
                      <a:pt x="1095" y="747"/>
                    </a:cubicBezTo>
                    <a:cubicBezTo>
                      <a:pt x="1096" y="749"/>
                      <a:pt x="1097" y="750"/>
                      <a:pt x="1098" y="750"/>
                    </a:cubicBezTo>
                    <a:cubicBezTo>
                      <a:pt x="1099" y="750"/>
                      <a:pt x="1100" y="750"/>
                      <a:pt x="1101" y="750"/>
                    </a:cubicBezTo>
                    <a:cubicBezTo>
                      <a:pt x="1102" y="750"/>
                      <a:pt x="1103" y="750"/>
                      <a:pt x="1104" y="750"/>
                    </a:cubicBezTo>
                    <a:cubicBezTo>
                      <a:pt x="1105" y="751"/>
                      <a:pt x="1106" y="751"/>
                      <a:pt x="1106" y="752"/>
                    </a:cubicBezTo>
                    <a:cubicBezTo>
                      <a:pt x="1107" y="753"/>
                      <a:pt x="1107" y="754"/>
                      <a:pt x="1106" y="754"/>
                    </a:cubicBezTo>
                    <a:cubicBezTo>
                      <a:pt x="1105" y="756"/>
                      <a:pt x="1104" y="759"/>
                      <a:pt x="1104" y="760"/>
                    </a:cubicBezTo>
                    <a:cubicBezTo>
                      <a:pt x="1104" y="762"/>
                      <a:pt x="1105" y="765"/>
                      <a:pt x="1106" y="766"/>
                    </a:cubicBezTo>
                    <a:cubicBezTo>
                      <a:pt x="1107" y="767"/>
                      <a:pt x="1107" y="768"/>
                      <a:pt x="1107" y="768"/>
                    </a:cubicBezTo>
                    <a:cubicBezTo>
                      <a:pt x="1108" y="770"/>
                      <a:pt x="1108" y="771"/>
                      <a:pt x="1109" y="771"/>
                    </a:cubicBezTo>
                    <a:cubicBezTo>
                      <a:pt x="1110" y="773"/>
                      <a:pt x="1110" y="775"/>
                      <a:pt x="1109" y="776"/>
                    </a:cubicBezTo>
                    <a:cubicBezTo>
                      <a:pt x="1108" y="778"/>
                      <a:pt x="1108" y="781"/>
                      <a:pt x="1109" y="782"/>
                    </a:cubicBezTo>
                    <a:cubicBezTo>
                      <a:pt x="1109" y="784"/>
                      <a:pt x="1110" y="786"/>
                      <a:pt x="1111" y="787"/>
                    </a:cubicBezTo>
                    <a:cubicBezTo>
                      <a:pt x="1112" y="789"/>
                      <a:pt x="1112" y="792"/>
                      <a:pt x="1112" y="793"/>
                    </a:cubicBezTo>
                    <a:cubicBezTo>
                      <a:pt x="1112" y="795"/>
                      <a:pt x="1112" y="798"/>
                      <a:pt x="1114" y="800"/>
                    </a:cubicBezTo>
                    <a:cubicBezTo>
                      <a:pt x="1115" y="802"/>
                      <a:pt x="1115" y="802"/>
                      <a:pt x="1115" y="802"/>
                    </a:cubicBezTo>
                    <a:cubicBezTo>
                      <a:pt x="1116" y="803"/>
                      <a:pt x="1116" y="804"/>
                      <a:pt x="1117" y="805"/>
                    </a:cubicBezTo>
                    <a:cubicBezTo>
                      <a:pt x="1117" y="806"/>
                      <a:pt x="1118" y="807"/>
                      <a:pt x="1118" y="807"/>
                    </a:cubicBezTo>
                    <a:cubicBezTo>
                      <a:pt x="1118" y="807"/>
                      <a:pt x="1118" y="807"/>
                      <a:pt x="1118" y="807"/>
                    </a:cubicBezTo>
                    <a:cubicBezTo>
                      <a:pt x="1118" y="808"/>
                      <a:pt x="1117" y="809"/>
                      <a:pt x="1117" y="810"/>
                    </a:cubicBezTo>
                    <a:cubicBezTo>
                      <a:pt x="1117" y="812"/>
                      <a:pt x="1117" y="814"/>
                      <a:pt x="1118" y="815"/>
                    </a:cubicBezTo>
                    <a:cubicBezTo>
                      <a:pt x="1118" y="821"/>
                      <a:pt x="1118" y="821"/>
                      <a:pt x="1118" y="821"/>
                    </a:cubicBezTo>
                    <a:cubicBezTo>
                      <a:pt x="1117" y="823"/>
                      <a:pt x="1117" y="824"/>
                      <a:pt x="1117" y="824"/>
                    </a:cubicBezTo>
                    <a:cubicBezTo>
                      <a:pt x="1115" y="823"/>
                      <a:pt x="1115" y="823"/>
                      <a:pt x="1115" y="823"/>
                    </a:cubicBezTo>
                    <a:cubicBezTo>
                      <a:pt x="1113" y="821"/>
                      <a:pt x="1112" y="820"/>
                      <a:pt x="1112" y="820"/>
                    </a:cubicBezTo>
                    <a:cubicBezTo>
                      <a:pt x="1111" y="820"/>
                      <a:pt x="1111" y="820"/>
                      <a:pt x="1111" y="820"/>
                    </a:cubicBezTo>
                    <a:cubicBezTo>
                      <a:pt x="1109" y="820"/>
                      <a:pt x="1109" y="820"/>
                      <a:pt x="1109" y="820"/>
                    </a:cubicBezTo>
                    <a:cubicBezTo>
                      <a:pt x="1110" y="822"/>
                      <a:pt x="1110" y="822"/>
                      <a:pt x="1110" y="822"/>
                    </a:cubicBezTo>
                    <a:cubicBezTo>
                      <a:pt x="1110" y="823"/>
                      <a:pt x="1110" y="823"/>
                      <a:pt x="1110" y="823"/>
                    </a:cubicBezTo>
                    <a:cubicBezTo>
                      <a:pt x="1110" y="823"/>
                      <a:pt x="1110" y="823"/>
                      <a:pt x="1110" y="823"/>
                    </a:cubicBezTo>
                    <a:cubicBezTo>
                      <a:pt x="1111" y="823"/>
                      <a:pt x="1111" y="823"/>
                      <a:pt x="1111" y="823"/>
                    </a:cubicBezTo>
                    <a:cubicBezTo>
                      <a:pt x="1111" y="823"/>
                      <a:pt x="1112" y="824"/>
                      <a:pt x="1112" y="824"/>
                    </a:cubicBezTo>
                    <a:cubicBezTo>
                      <a:pt x="1113" y="825"/>
                      <a:pt x="1113" y="825"/>
                      <a:pt x="1113" y="825"/>
                    </a:cubicBezTo>
                    <a:cubicBezTo>
                      <a:pt x="1114" y="826"/>
                      <a:pt x="1114" y="826"/>
                      <a:pt x="1115" y="827"/>
                    </a:cubicBezTo>
                    <a:cubicBezTo>
                      <a:pt x="1115" y="828"/>
                      <a:pt x="1115" y="828"/>
                      <a:pt x="1116" y="829"/>
                    </a:cubicBezTo>
                    <a:cubicBezTo>
                      <a:pt x="1116" y="829"/>
                      <a:pt x="1116" y="829"/>
                      <a:pt x="1116" y="829"/>
                    </a:cubicBezTo>
                    <a:cubicBezTo>
                      <a:pt x="1116" y="829"/>
                      <a:pt x="1116" y="829"/>
                      <a:pt x="1116" y="829"/>
                    </a:cubicBezTo>
                    <a:cubicBezTo>
                      <a:pt x="1116" y="829"/>
                      <a:pt x="1116" y="830"/>
                      <a:pt x="1117" y="831"/>
                    </a:cubicBezTo>
                    <a:cubicBezTo>
                      <a:pt x="1118" y="831"/>
                      <a:pt x="1118" y="832"/>
                      <a:pt x="1119" y="833"/>
                    </a:cubicBezTo>
                    <a:cubicBezTo>
                      <a:pt x="1119" y="833"/>
                      <a:pt x="1119" y="834"/>
                      <a:pt x="1119" y="835"/>
                    </a:cubicBezTo>
                    <a:cubicBezTo>
                      <a:pt x="1119" y="836"/>
                      <a:pt x="1119" y="837"/>
                      <a:pt x="1118" y="837"/>
                    </a:cubicBezTo>
                    <a:cubicBezTo>
                      <a:pt x="1118" y="837"/>
                      <a:pt x="1118" y="837"/>
                      <a:pt x="1118" y="837"/>
                    </a:cubicBezTo>
                    <a:cubicBezTo>
                      <a:pt x="1117" y="837"/>
                      <a:pt x="1117" y="837"/>
                      <a:pt x="1117" y="837"/>
                    </a:cubicBezTo>
                    <a:cubicBezTo>
                      <a:pt x="1117" y="838"/>
                      <a:pt x="1115" y="838"/>
                      <a:pt x="1113" y="838"/>
                    </a:cubicBezTo>
                    <a:cubicBezTo>
                      <a:pt x="1111" y="838"/>
                      <a:pt x="1110" y="836"/>
                      <a:pt x="1108" y="835"/>
                    </a:cubicBezTo>
                    <a:cubicBezTo>
                      <a:pt x="1108" y="834"/>
                      <a:pt x="1107" y="834"/>
                      <a:pt x="1107" y="834"/>
                    </a:cubicBezTo>
                    <a:cubicBezTo>
                      <a:pt x="1106" y="834"/>
                      <a:pt x="1106" y="834"/>
                      <a:pt x="1106" y="834"/>
                    </a:cubicBezTo>
                    <a:cubicBezTo>
                      <a:pt x="1105" y="835"/>
                      <a:pt x="1105" y="835"/>
                      <a:pt x="1105" y="835"/>
                    </a:cubicBezTo>
                    <a:cubicBezTo>
                      <a:pt x="1105" y="835"/>
                      <a:pt x="1105" y="836"/>
                      <a:pt x="1105" y="836"/>
                    </a:cubicBezTo>
                    <a:cubicBezTo>
                      <a:pt x="1104" y="836"/>
                      <a:pt x="1104" y="836"/>
                      <a:pt x="1104" y="836"/>
                    </a:cubicBezTo>
                    <a:cubicBezTo>
                      <a:pt x="1104" y="837"/>
                      <a:pt x="1104" y="837"/>
                      <a:pt x="1104" y="837"/>
                    </a:cubicBezTo>
                    <a:cubicBezTo>
                      <a:pt x="1103" y="837"/>
                      <a:pt x="1103" y="837"/>
                      <a:pt x="1103" y="837"/>
                    </a:cubicBezTo>
                    <a:cubicBezTo>
                      <a:pt x="1103" y="838"/>
                      <a:pt x="1103" y="838"/>
                      <a:pt x="1102" y="839"/>
                    </a:cubicBezTo>
                    <a:cubicBezTo>
                      <a:pt x="1102" y="839"/>
                      <a:pt x="1102" y="839"/>
                      <a:pt x="1102" y="839"/>
                    </a:cubicBezTo>
                    <a:cubicBezTo>
                      <a:pt x="1102" y="840"/>
                      <a:pt x="1102" y="840"/>
                      <a:pt x="1102" y="840"/>
                    </a:cubicBezTo>
                    <a:cubicBezTo>
                      <a:pt x="1102" y="841"/>
                      <a:pt x="1101" y="841"/>
                      <a:pt x="1100" y="841"/>
                    </a:cubicBezTo>
                    <a:cubicBezTo>
                      <a:pt x="1100" y="841"/>
                      <a:pt x="1100" y="841"/>
                      <a:pt x="1100" y="841"/>
                    </a:cubicBezTo>
                    <a:cubicBezTo>
                      <a:pt x="1100" y="840"/>
                      <a:pt x="1099" y="840"/>
                      <a:pt x="1098" y="838"/>
                    </a:cubicBezTo>
                    <a:cubicBezTo>
                      <a:pt x="1098" y="824"/>
                      <a:pt x="1098" y="824"/>
                      <a:pt x="1098" y="824"/>
                    </a:cubicBezTo>
                    <a:cubicBezTo>
                      <a:pt x="1098" y="824"/>
                      <a:pt x="1098" y="823"/>
                      <a:pt x="1098" y="822"/>
                    </a:cubicBezTo>
                    <a:cubicBezTo>
                      <a:pt x="1099" y="821"/>
                      <a:pt x="1099" y="821"/>
                      <a:pt x="1099" y="821"/>
                    </a:cubicBezTo>
                    <a:cubicBezTo>
                      <a:pt x="1099" y="818"/>
                      <a:pt x="1099" y="818"/>
                      <a:pt x="1099" y="818"/>
                    </a:cubicBezTo>
                    <a:cubicBezTo>
                      <a:pt x="1097" y="820"/>
                      <a:pt x="1097" y="820"/>
                      <a:pt x="1097" y="820"/>
                    </a:cubicBezTo>
                    <a:cubicBezTo>
                      <a:pt x="1096" y="820"/>
                      <a:pt x="1096" y="820"/>
                      <a:pt x="1095" y="820"/>
                    </a:cubicBezTo>
                    <a:cubicBezTo>
                      <a:pt x="1095" y="820"/>
                      <a:pt x="1095" y="820"/>
                      <a:pt x="1095" y="820"/>
                    </a:cubicBezTo>
                    <a:cubicBezTo>
                      <a:pt x="1095" y="819"/>
                      <a:pt x="1094" y="819"/>
                      <a:pt x="1094" y="818"/>
                    </a:cubicBezTo>
                    <a:cubicBezTo>
                      <a:pt x="1092" y="817"/>
                      <a:pt x="1092" y="817"/>
                      <a:pt x="1092" y="817"/>
                    </a:cubicBezTo>
                    <a:cubicBezTo>
                      <a:pt x="1092" y="818"/>
                      <a:pt x="1092" y="818"/>
                      <a:pt x="1092" y="818"/>
                    </a:cubicBezTo>
                    <a:cubicBezTo>
                      <a:pt x="1092" y="818"/>
                      <a:pt x="1092" y="818"/>
                      <a:pt x="1092" y="818"/>
                    </a:cubicBezTo>
                    <a:cubicBezTo>
                      <a:pt x="1092" y="819"/>
                      <a:pt x="1092" y="819"/>
                      <a:pt x="1091" y="820"/>
                    </a:cubicBezTo>
                    <a:cubicBezTo>
                      <a:pt x="1091" y="821"/>
                      <a:pt x="1091" y="822"/>
                      <a:pt x="1091" y="823"/>
                    </a:cubicBezTo>
                    <a:cubicBezTo>
                      <a:pt x="1091" y="824"/>
                      <a:pt x="1090" y="826"/>
                      <a:pt x="1089" y="827"/>
                    </a:cubicBezTo>
                    <a:cubicBezTo>
                      <a:pt x="1089" y="827"/>
                      <a:pt x="1089" y="827"/>
                      <a:pt x="1089" y="827"/>
                    </a:cubicBezTo>
                    <a:cubicBezTo>
                      <a:pt x="1089" y="827"/>
                      <a:pt x="1088" y="827"/>
                      <a:pt x="1088" y="826"/>
                    </a:cubicBezTo>
                    <a:cubicBezTo>
                      <a:pt x="1087" y="826"/>
                      <a:pt x="1087" y="826"/>
                      <a:pt x="1087" y="826"/>
                    </a:cubicBezTo>
                    <a:cubicBezTo>
                      <a:pt x="1086" y="826"/>
                      <a:pt x="1086" y="826"/>
                      <a:pt x="1086" y="826"/>
                    </a:cubicBezTo>
                    <a:cubicBezTo>
                      <a:pt x="1086" y="827"/>
                      <a:pt x="1086" y="827"/>
                      <a:pt x="1086" y="827"/>
                    </a:cubicBezTo>
                    <a:cubicBezTo>
                      <a:pt x="1086" y="829"/>
                      <a:pt x="1086" y="831"/>
                      <a:pt x="1085" y="832"/>
                    </a:cubicBezTo>
                    <a:cubicBezTo>
                      <a:pt x="1085" y="832"/>
                      <a:pt x="1085" y="832"/>
                      <a:pt x="1085" y="832"/>
                    </a:cubicBezTo>
                    <a:cubicBezTo>
                      <a:pt x="1085" y="835"/>
                      <a:pt x="1085" y="835"/>
                      <a:pt x="1085" y="835"/>
                    </a:cubicBezTo>
                    <a:cubicBezTo>
                      <a:pt x="1085" y="836"/>
                      <a:pt x="1085" y="836"/>
                      <a:pt x="1084" y="837"/>
                    </a:cubicBezTo>
                    <a:cubicBezTo>
                      <a:pt x="1084" y="838"/>
                      <a:pt x="1084" y="838"/>
                      <a:pt x="1084" y="839"/>
                    </a:cubicBezTo>
                    <a:cubicBezTo>
                      <a:pt x="1084" y="840"/>
                      <a:pt x="1083" y="840"/>
                      <a:pt x="1082" y="840"/>
                    </a:cubicBezTo>
                    <a:cubicBezTo>
                      <a:pt x="1082" y="840"/>
                      <a:pt x="1081" y="840"/>
                      <a:pt x="1081" y="839"/>
                    </a:cubicBezTo>
                    <a:cubicBezTo>
                      <a:pt x="1081" y="839"/>
                      <a:pt x="1081" y="838"/>
                      <a:pt x="1080" y="838"/>
                    </a:cubicBezTo>
                    <a:cubicBezTo>
                      <a:pt x="1080" y="836"/>
                      <a:pt x="1080" y="836"/>
                      <a:pt x="1079" y="835"/>
                    </a:cubicBezTo>
                    <a:cubicBezTo>
                      <a:pt x="1077" y="833"/>
                      <a:pt x="1077" y="833"/>
                      <a:pt x="1077" y="833"/>
                    </a:cubicBezTo>
                    <a:cubicBezTo>
                      <a:pt x="1077" y="836"/>
                      <a:pt x="1077" y="836"/>
                      <a:pt x="1077" y="836"/>
                    </a:cubicBezTo>
                    <a:cubicBezTo>
                      <a:pt x="1077" y="836"/>
                      <a:pt x="1077" y="836"/>
                      <a:pt x="1077" y="836"/>
                    </a:cubicBezTo>
                    <a:cubicBezTo>
                      <a:pt x="1077" y="837"/>
                      <a:pt x="1077" y="838"/>
                      <a:pt x="1076" y="839"/>
                    </a:cubicBezTo>
                    <a:cubicBezTo>
                      <a:pt x="1076" y="840"/>
                      <a:pt x="1076" y="840"/>
                      <a:pt x="1076" y="841"/>
                    </a:cubicBezTo>
                    <a:cubicBezTo>
                      <a:pt x="1076" y="844"/>
                      <a:pt x="1076" y="844"/>
                      <a:pt x="1076" y="844"/>
                    </a:cubicBezTo>
                    <a:cubicBezTo>
                      <a:pt x="1075" y="844"/>
                      <a:pt x="1075" y="844"/>
                      <a:pt x="1075" y="844"/>
                    </a:cubicBezTo>
                    <a:cubicBezTo>
                      <a:pt x="1075" y="844"/>
                      <a:pt x="1074" y="844"/>
                      <a:pt x="1074" y="843"/>
                    </a:cubicBezTo>
                    <a:cubicBezTo>
                      <a:pt x="1074" y="843"/>
                      <a:pt x="1074" y="843"/>
                      <a:pt x="1074" y="843"/>
                    </a:cubicBezTo>
                    <a:cubicBezTo>
                      <a:pt x="1074" y="843"/>
                      <a:pt x="1074" y="843"/>
                      <a:pt x="1074" y="843"/>
                    </a:cubicBezTo>
                    <a:cubicBezTo>
                      <a:pt x="1073" y="842"/>
                      <a:pt x="1072" y="841"/>
                      <a:pt x="1072" y="840"/>
                    </a:cubicBezTo>
                    <a:cubicBezTo>
                      <a:pt x="1072" y="840"/>
                      <a:pt x="1072" y="840"/>
                      <a:pt x="1072" y="840"/>
                    </a:cubicBezTo>
                    <a:cubicBezTo>
                      <a:pt x="1072" y="840"/>
                      <a:pt x="1072" y="840"/>
                      <a:pt x="1072" y="840"/>
                    </a:cubicBezTo>
                    <a:cubicBezTo>
                      <a:pt x="1071" y="839"/>
                      <a:pt x="1071" y="837"/>
                      <a:pt x="1071" y="837"/>
                    </a:cubicBezTo>
                    <a:cubicBezTo>
                      <a:pt x="1071" y="834"/>
                      <a:pt x="1071" y="833"/>
                      <a:pt x="1070" y="832"/>
                    </a:cubicBezTo>
                    <a:cubicBezTo>
                      <a:pt x="1070" y="832"/>
                      <a:pt x="1070" y="832"/>
                      <a:pt x="1070" y="832"/>
                    </a:cubicBezTo>
                    <a:cubicBezTo>
                      <a:pt x="1070" y="832"/>
                      <a:pt x="1070" y="829"/>
                      <a:pt x="1069" y="828"/>
                    </a:cubicBezTo>
                    <a:cubicBezTo>
                      <a:pt x="1068" y="827"/>
                      <a:pt x="1068" y="825"/>
                      <a:pt x="1068" y="824"/>
                    </a:cubicBezTo>
                    <a:cubicBezTo>
                      <a:pt x="1068" y="822"/>
                      <a:pt x="1068" y="821"/>
                      <a:pt x="1069" y="819"/>
                    </a:cubicBezTo>
                    <a:cubicBezTo>
                      <a:pt x="1070" y="818"/>
                      <a:pt x="1070" y="818"/>
                      <a:pt x="1070" y="815"/>
                    </a:cubicBezTo>
                    <a:cubicBezTo>
                      <a:pt x="1070" y="813"/>
                      <a:pt x="1070" y="812"/>
                      <a:pt x="1069" y="811"/>
                    </a:cubicBezTo>
                    <a:cubicBezTo>
                      <a:pt x="1068" y="810"/>
                      <a:pt x="1067" y="809"/>
                      <a:pt x="1066" y="809"/>
                    </a:cubicBezTo>
                    <a:cubicBezTo>
                      <a:pt x="1065" y="809"/>
                      <a:pt x="1065" y="809"/>
                      <a:pt x="1064" y="808"/>
                    </a:cubicBezTo>
                    <a:cubicBezTo>
                      <a:pt x="1064" y="808"/>
                      <a:pt x="1064" y="808"/>
                      <a:pt x="1064" y="808"/>
                    </a:cubicBezTo>
                    <a:cubicBezTo>
                      <a:pt x="1062" y="808"/>
                      <a:pt x="1062" y="808"/>
                      <a:pt x="1062" y="808"/>
                    </a:cubicBezTo>
                    <a:cubicBezTo>
                      <a:pt x="1061" y="808"/>
                      <a:pt x="1060" y="807"/>
                      <a:pt x="1059" y="806"/>
                    </a:cubicBezTo>
                    <a:cubicBezTo>
                      <a:pt x="1057" y="808"/>
                      <a:pt x="1057" y="808"/>
                      <a:pt x="1057" y="808"/>
                    </a:cubicBezTo>
                    <a:cubicBezTo>
                      <a:pt x="1058" y="808"/>
                      <a:pt x="1059" y="809"/>
                      <a:pt x="1059" y="810"/>
                    </a:cubicBezTo>
                    <a:cubicBezTo>
                      <a:pt x="1060" y="811"/>
                      <a:pt x="1063" y="811"/>
                      <a:pt x="1064" y="811"/>
                    </a:cubicBezTo>
                    <a:cubicBezTo>
                      <a:pt x="1065" y="811"/>
                      <a:pt x="1066" y="812"/>
                      <a:pt x="1067" y="813"/>
                    </a:cubicBezTo>
                    <a:cubicBezTo>
                      <a:pt x="1067" y="813"/>
                      <a:pt x="1067" y="813"/>
                      <a:pt x="1067" y="813"/>
                    </a:cubicBezTo>
                    <a:cubicBezTo>
                      <a:pt x="1067" y="813"/>
                      <a:pt x="1067" y="813"/>
                      <a:pt x="1067" y="813"/>
                    </a:cubicBezTo>
                    <a:cubicBezTo>
                      <a:pt x="1067" y="814"/>
                      <a:pt x="1067" y="814"/>
                      <a:pt x="1067" y="815"/>
                    </a:cubicBezTo>
                    <a:cubicBezTo>
                      <a:pt x="1067" y="815"/>
                      <a:pt x="1067" y="816"/>
                      <a:pt x="1067" y="816"/>
                    </a:cubicBezTo>
                    <a:cubicBezTo>
                      <a:pt x="1066" y="816"/>
                      <a:pt x="1066" y="816"/>
                      <a:pt x="1066" y="816"/>
                    </a:cubicBezTo>
                    <a:cubicBezTo>
                      <a:pt x="1066" y="817"/>
                      <a:pt x="1066" y="817"/>
                      <a:pt x="1066" y="817"/>
                    </a:cubicBezTo>
                    <a:cubicBezTo>
                      <a:pt x="1066" y="817"/>
                      <a:pt x="1065" y="817"/>
                      <a:pt x="1064" y="820"/>
                    </a:cubicBezTo>
                    <a:cubicBezTo>
                      <a:pt x="1064" y="820"/>
                      <a:pt x="1064" y="820"/>
                      <a:pt x="1064" y="820"/>
                    </a:cubicBezTo>
                    <a:cubicBezTo>
                      <a:pt x="1063" y="821"/>
                      <a:pt x="1061" y="823"/>
                      <a:pt x="1061" y="824"/>
                    </a:cubicBezTo>
                    <a:cubicBezTo>
                      <a:pt x="1061" y="825"/>
                      <a:pt x="1061" y="827"/>
                      <a:pt x="1060" y="828"/>
                    </a:cubicBezTo>
                    <a:cubicBezTo>
                      <a:pt x="1059" y="828"/>
                      <a:pt x="1059" y="828"/>
                      <a:pt x="1059" y="828"/>
                    </a:cubicBezTo>
                    <a:cubicBezTo>
                      <a:pt x="1059" y="828"/>
                      <a:pt x="1059" y="828"/>
                      <a:pt x="1059" y="828"/>
                    </a:cubicBezTo>
                    <a:cubicBezTo>
                      <a:pt x="1059" y="829"/>
                      <a:pt x="1058" y="830"/>
                      <a:pt x="1057" y="831"/>
                    </a:cubicBezTo>
                    <a:cubicBezTo>
                      <a:pt x="1057" y="831"/>
                      <a:pt x="1056" y="832"/>
                      <a:pt x="1056" y="833"/>
                    </a:cubicBezTo>
                    <a:cubicBezTo>
                      <a:pt x="1055" y="833"/>
                      <a:pt x="1055" y="834"/>
                      <a:pt x="1055" y="834"/>
                    </a:cubicBezTo>
                    <a:cubicBezTo>
                      <a:pt x="1054" y="834"/>
                      <a:pt x="1054" y="834"/>
                      <a:pt x="1054" y="834"/>
                    </a:cubicBezTo>
                    <a:cubicBezTo>
                      <a:pt x="1054" y="835"/>
                      <a:pt x="1054" y="835"/>
                      <a:pt x="1054" y="835"/>
                    </a:cubicBezTo>
                    <a:cubicBezTo>
                      <a:pt x="1054" y="836"/>
                      <a:pt x="1053" y="837"/>
                      <a:pt x="1051" y="837"/>
                    </a:cubicBezTo>
                    <a:cubicBezTo>
                      <a:pt x="1050" y="837"/>
                      <a:pt x="1047" y="838"/>
                      <a:pt x="1046" y="839"/>
                    </a:cubicBezTo>
                    <a:cubicBezTo>
                      <a:pt x="1044" y="838"/>
                      <a:pt x="1044" y="838"/>
                      <a:pt x="1044" y="838"/>
                    </a:cubicBezTo>
                    <a:cubicBezTo>
                      <a:pt x="1044" y="839"/>
                      <a:pt x="1044" y="839"/>
                      <a:pt x="1044" y="839"/>
                    </a:cubicBezTo>
                    <a:cubicBezTo>
                      <a:pt x="1044" y="840"/>
                      <a:pt x="1043" y="841"/>
                      <a:pt x="1043" y="841"/>
                    </a:cubicBezTo>
                    <a:cubicBezTo>
                      <a:pt x="1042" y="841"/>
                      <a:pt x="1042" y="841"/>
                      <a:pt x="1042" y="841"/>
                    </a:cubicBezTo>
                    <a:cubicBezTo>
                      <a:pt x="1041" y="841"/>
                      <a:pt x="1037" y="842"/>
                      <a:pt x="1036" y="843"/>
                    </a:cubicBezTo>
                    <a:cubicBezTo>
                      <a:pt x="1035" y="843"/>
                      <a:pt x="1034" y="843"/>
                      <a:pt x="1033" y="844"/>
                    </a:cubicBezTo>
                    <a:cubicBezTo>
                      <a:pt x="1031" y="845"/>
                      <a:pt x="1030" y="845"/>
                      <a:pt x="1029" y="845"/>
                    </a:cubicBezTo>
                    <a:cubicBezTo>
                      <a:pt x="1029" y="846"/>
                      <a:pt x="1026" y="847"/>
                      <a:pt x="1023" y="847"/>
                    </a:cubicBezTo>
                    <a:cubicBezTo>
                      <a:pt x="1022" y="847"/>
                      <a:pt x="1022" y="847"/>
                      <a:pt x="1022" y="847"/>
                    </a:cubicBezTo>
                    <a:cubicBezTo>
                      <a:pt x="1022" y="847"/>
                      <a:pt x="1022" y="847"/>
                      <a:pt x="1022" y="847"/>
                    </a:cubicBezTo>
                    <a:cubicBezTo>
                      <a:pt x="1021" y="848"/>
                      <a:pt x="1020" y="848"/>
                      <a:pt x="1020" y="848"/>
                    </a:cubicBezTo>
                    <a:cubicBezTo>
                      <a:pt x="1017" y="849"/>
                      <a:pt x="1016" y="850"/>
                      <a:pt x="1016" y="850"/>
                    </a:cubicBezTo>
                    <a:cubicBezTo>
                      <a:pt x="1015" y="851"/>
                      <a:pt x="1012" y="853"/>
                      <a:pt x="1010" y="854"/>
                    </a:cubicBezTo>
                    <a:cubicBezTo>
                      <a:pt x="1008" y="855"/>
                      <a:pt x="1005" y="859"/>
                      <a:pt x="1005" y="860"/>
                    </a:cubicBezTo>
                    <a:cubicBezTo>
                      <a:pt x="1004" y="861"/>
                      <a:pt x="1003" y="863"/>
                      <a:pt x="1002" y="864"/>
                    </a:cubicBezTo>
                    <a:cubicBezTo>
                      <a:pt x="1002" y="865"/>
                      <a:pt x="1001" y="865"/>
                      <a:pt x="1001" y="866"/>
                    </a:cubicBezTo>
                    <a:cubicBezTo>
                      <a:pt x="1000" y="866"/>
                      <a:pt x="999" y="869"/>
                      <a:pt x="999" y="871"/>
                    </a:cubicBezTo>
                    <a:cubicBezTo>
                      <a:pt x="999" y="872"/>
                      <a:pt x="1000" y="875"/>
                      <a:pt x="1001" y="877"/>
                    </a:cubicBezTo>
                    <a:cubicBezTo>
                      <a:pt x="1002" y="880"/>
                      <a:pt x="1004" y="883"/>
                      <a:pt x="1005" y="885"/>
                    </a:cubicBezTo>
                    <a:cubicBezTo>
                      <a:pt x="1006" y="886"/>
                      <a:pt x="1006" y="889"/>
                      <a:pt x="1005" y="890"/>
                    </a:cubicBezTo>
                    <a:cubicBezTo>
                      <a:pt x="1005" y="890"/>
                      <a:pt x="1005" y="890"/>
                      <a:pt x="1005" y="890"/>
                    </a:cubicBezTo>
                    <a:cubicBezTo>
                      <a:pt x="1005" y="891"/>
                      <a:pt x="1005" y="891"/>
                      <a:pt x="1005" y="891"/>
                    </a:cubicBezTo>
                    <a:cubicBezTo>
                      <a:pt x="1005" y="892"/>
                      <a:pt x="1006" y="892"/>
                      <a:pt x="1007" y="892"/>
                    </a:cubicBezTo>
                    <a:cubicBezTo>
                      <a:pt x="1008" y="893"/>
                      <a:pt x="1009" y="894"/>
                      <a:pt x="1009" y="895"/>
                    </a:cubicBezTo>
                    <a:cubicBezTo>
                      <a:pt x="1009" y="895"/>
                      <a:pt x="1009" y="895"/>
                      <a:pt x="1009" y="895"/>
                    </a:cubicBezTo>
                    <a:cubicBezTo>
                      <a:pt x="1010" y="896"/>
                      <a:pt x="1010" y="896"/>
                      <a:pt x="1010" y="896"/>
                    </a:cubicBezTo>
                    <a:cubicBezTo>
                      <a:pt x="1010" y="896"/>
                      <a:pt x="1010" y="897"/>
                      <a:pt x="1010" y="897"/>
                    </a:cubicBezTo>
                    <a:cubicBezTo>
                      <a:pt x="1009" y="897"/>
                      <a:pt x="1009" y="897"/>
                      <a:pt x="1009" y="897"/>
                    </a:cubicBezTo>
                    <a:cubicBezTo>
                      <a:pt x="1009" y="898"/>
                      <a:pt x="1009" y="898"/>
                      <a:pt x="1009" y="898"/>
                    </a:cubicBezTo>
                    <a:cubicBezTo>
                      <a:pt x="1008" y="898"/>
                      <a:pt x="1008" y="898"/>
                      <a:pt x="1008" y="898"/>
                    </a:cubicBezTo>
                    <a:cubicBezTo>
                      <a:pt x="1007" y="899"/>
                      <a:pt x="1007" y="900"/>
                      <a:pt x="1006" y="900"/>
                    </a:cubicBezTo>
                    <a:cubicBezTo>
                      <a:pt x="1006" y="900"/>
                      <a:pt x="1006" y="900"/>
                      <a:pt x="1006" y="900"/>
                    </a:cubicBezTo>
                    <a:cubicBezTo>
                      <a:pt x="1006" y="901"/>
                      <a:pt x="1006" y="901"/>
                      <a:pt x="1006" y="901"/>
                    </a:cubicBezTo>
                    <a:cubicBezTo>
                      <a:pt x="1006" y="901"/>
                      <a:pt x="1005" y="901"/>
                      <a:pt x="1004" y="902"/>
                    </a:cubicBezTo>
                    <a:cubicBezTo>
                      <a:pt x="1004" y="902"/>
                      <a:pt x="1003" y="903"/>
                      <a:pt x="1003" y="903"/>
                    </a:cubicBezTo>
                    <a:cubicBezTo>
                      <a:pt x="1003" y="903"/>
                      <a:pt x="1002" y="904"/>
                      <a:pt x="1001" y="904"/>
                    </a:cubicBezTo>
                    <a:cubicBezTo>
                      <a:pt x="1001" y="905"/>
                      <a:pt x="1000" y="905"/>
                      <a:pt x="1000" y="905"/>
                    </a:cubicBezTo>
                    <a:cubicBezTo>
                      <a:pt x="999" y="905"/>
                      <a:pt x="999" y="905"/>
                      <a:pt x="999" y="905"/>
                    </a:cubicBezTo>
                    <a:cubicBezTo>
                      <a:pt x="999" y="906"/>
                      <a:pt x="999" y="906"/>
                      <a:pt x="999" y="906"/>
                    </a:cubicBezTo>
                    <a:cubicBezTo>
                      <a:pt x="999" y="906"/>
                      <a:pt x="998" y="906"/>
                      <a:pt x="997" y="909"/>
                    </a:cubicBezTo>
                    <a:cubicBezTo>
                      <a:pt x="997" y="909"/>
                      <a:pt x="996" y="910"/>
                      <a:pt x="996" y="911"/>
                    </a:cubicBezTo>
                    <a:cubicBezTo>
                      <a:pt x="996" y="911"/>
                      <a:pt x="996" y="911"/>
                      <a:pt x="997" y="911"/>
                    </a:cubicBezTo>
                    <a:cubicBezTo>
                      <a:pt x="997" y="912"/>
                      <a:pt x="997" y="912"/>
                      <a:pt x="997" y="912"/>
                    </a:cubicBezTo>
                    <a:cubicBezTo>
                      <a:pt x="998" y="912"/>
                      <a:pt x="998" y="912"/>
                      <a:pt x="998" y="912"/>
                    </a:cubicBezTo>
                    <a:cubicBezTo>
                      <a:pt x="998" y="913"/>
                      <a:pt x="999" y="913"/>
                      <a:pt x="999" y="913"/>
                    </a:cubicBezTo>
                    <a:cubicBezTo>
                      <a:pt x="999" y="914"/>
                      <a:pt x="998" y="914"/>
                      <a:pt x="998" y="915"/>
                    </a:cubicBezTo>
                    <a:cubicBezTo>
                      <a:pt x="998" y="915"/>
                      <a:pt x="998" y="915"/>
                      <a:pt x="998" y="915"/>
                    </a:cubicBezTo>
                    <a:cubicBezTo>
                      <a:pt x="997" y="917"/>
                      <a:pt x="997" y="917"/>
                      <a:pt x="997" y="917"/>
                    </a:cubicBezTo>
                    <a:cubicBezTo>
                      <a:pt x="996" y="918"/>
                      <a:pt x="994" y="920"/>
                      <a:pt x="993" y="921"/>
                    </a:cubicBezTo>
                    <a:cubicBezTo>
                      <a:pt x="993" y="921"/>
                      <a:pt x="993" y="921"/>
                      <a:pt x="993" y="921"/>
                    </a:cubicBezTo>
                    <a:cubicBezTo>
                      <a:pt x="993" y="921"/>
                      <a:pt x="993" y="921"/>
                      <a:pt x="993" y="921"/>
                    </a:cubicBezTo>
                    <a:cubicBezTo>
                      <a:pt x="992" y="922"/>
                      <a:pt x="990" y="922"/>
                      <a:pt x="989" y="923"/>
                    </a:cubicBezTo>
                    <a:cubicBezTo>
                      <a:pt x="988" y="923"/>
                      <a:pt x="988" y="923"/>
                      <a:pt x="988" y="923"/>
                    </a:cubicBezTo>
                    <a:cubicBezTo>
                      <a:pt x="988" y="923"/>
                      <a:pt x="988" y="923"/>
                      <a:pt x="988" y="923"/>
                    </a:cubicBezTo>
                    <a:cubicBezTo>
                      <a:pt x="988" y="923"/>
                      <a:pt x="987" y="924"/>
                      <a:pt x="987" y="924"/>
                    </a:cubicBezTo>
                    <a:cubicBezTo>
                      <a:pt x="986" y="924"/>
                      <a:pt x="985" y="925"/>
                      <a:pt x="985" y="925"/>
                    </a:cubicBezTo>
                    <a:cubicBezTo>
                      <a:pt x="984" y="925"/>
                      <a:pt x="984" y="925"/>
                      <a:pt x="984" y="925"/>
                    </a:cubicBezTo>
                    <a:cubicBezTo>
                      <a:pt x="984" y="926"/>
                      <a:pt x="984" y="926"/>
                      <a:pt x="984" y="926"/>
                    </a:cubicBezTo>
                    <a:cubicBezTo>
                      <a:pt x="984" y="926"/>
                      <a:pt x="983" y="927"/>
                      <a:pt x="983" y="929"/>
                    </a:cubicBezTo>
                    <a:cubicBezTo>
                      <a:pt x="983" y="929"/>
                      <a:pt x="983" y="929"/>
                      <a:pt x="983" y="929"/>
                    </a:cubicBezTo>
                    <a:cubicBezTo>
                      <a:pt x="983" y="929"/>
                      <a:pt x="982" y="930"/>
                      <a:pt x="982" y="930"/>
                    </a:cubicBezTo>
                    <a:cubicBezTo>
                      <a:pt x="982" y="931"/>
                      <a:pt x="982" y="931"/>
                      <a:pt x="981" y="932"/>
                    </a:cubicBezTo>
                    <a:cubicBezTo>
                      <a:pt x="981" y="932"/>
                      <a:pt x="981" y="932"/>
                      <a:pt x="981" y="932"/>
                    </a:cubicBezTo>
                    <a:cubicBezTo>
                      <a:pt x="981" y="932"/>
                      <a:pt x="981" y="932"/>
                      <a:pt x="981" y="932"/>
                    </a:cubicBezTo>
                    <a:cubicBezTo>
                      <a:pt x="981" y="933"/>
                      <a:pt x="980" y="933"/>
                      <a:pt x="980" y="934"/>
                    </a:cubicBezTo>
                    <a:cubicBezTo>
                      <a:pt x="979" y="934"/>
                      <a:pt x="979" y="935"/>
                      <a:pt x="979" y="935"/>
                    </a:cubicBezTo>
                    <a:cubicBezTo>
                      <a:pt x="979" y="935"/>
                      <a:pt x="979" y="935"/>
                      <a:pt x="979" y="935"/>
                    </a:cubicBezTo>
                    <a:cubicBezTo>
                      <a:pt x="978" y="935"/>
                      <a:pt x="978" y="936"/>
                      <a:pt x="976" y="936"/>
                    </a:cubicBezTo>
                    <a:cubicBezTo>
                      <a:pt x="976" y="935"/>
                      <a:pt x="976" y="935"/>
                      <a:pt x="976" y="935"/>
                    </a:cubicBezTo>
                    <a:cubicBezTo>
                      <a:pt x="975" y="935"/>
                      <a:pt x="975" y="935"/>
                      <a:pt x="975" y="935"/>
                    </a:cubicBezTo>
                    <a:cubicBezTo>
                      <a:pt x="975" y="934"/>
                      <a:pt x="975" y="934"/>
                      <a:pt x="972" y="933"/>
                    </a:cubicBezTo>
                    <a:cubicBezTo>
                      <a:pt x="971" y="932"/>
                      <a:pt x="969" y="932"/>
                      <a:pt x="968" y="932"/>
                    </a:cubicBezTo>
                    <a:cubicBezTo>
                      <a:pt x="967" y="934"/>
                      <a:pt x="967" y="934"/>
                      <a:pt x="967" y="934"/>
                    </a:cubicBezTo>
                    <a:cubicBezTo>
                      <a:pt x="968" y="934"/>
                      <a:pt x="968" y="934"/>
                      <a:pt x="968" y="934"/>
                    </a:cubicBezTo>
                    <a:cubicBezTo>
                      <a:pt x="968" y="934"/>
                      <a:pt x="969" y="935"/>
                      <a:pt x="970" y="936"/>
                    </a:cubicBezTo>
                    <a:cubicBezTo>
                      <a:pt x="971" y="936"/>
                      <a:pt x="972" y="937"/>
                      <a:pt x="972" y="937"/>
                    </a:cubicBezTo>
                    <a:cubicBezTo>
                      <a:pt x="972" y="937"/>
                      <a:pt x="972" y="937"/>
                      <a:pt x="972" y="937"/>
                    </a:cubicBezTo>
                    <a:cubicBezTo>
                      <a:pt x="973" y="937"/>
                      <a:pt x="973" y="937"/>
                      <a:pt x="973" y="937"/>
                    </a:cubicBezTo>
                    <a:cubicBezTo>
                      <a:pt x="973" y="937"/>
                      <a:pt x="973" y="938"/>
                      <a:pt x="973" y="938"/>
                    </a:cubicBezTo>
                    <a:cubicBezTo>
                      <a:pt x="973" y="938"/>
                      <a:pt x="973" y="939"/>
                      <a:pt x="972" y="940"/>
                    </a:cubicBezTo>
                    <a:cubicBezTo>
                      <a:pt x="971" y="940"/>
                      <a:pt x="969" y="941"/>
                      <a:pt x="968" y="942"/>
                    </a:cubicBezTo>
                    <a:cubicBezTo>
                      <a:pt x="967" y="942"/>
                      <a:pt x="966" y="943"/>
                      <a:pt x="965" y="943"/>
                    </a:cubicBezTo>
                    <a:cubicBezTo>
                      <a:pt x="957" y="946"/>
                      <a:pt x="957" y="946"/>
                      <a:pt x="957" y="946"/>
                    </a:cubicBezTo>
                    <a:cubicBezTo>
                      <a:pt x="956" y="946"/>
                      <a:pt x="955" y="947"/>
                      <a:pt x="954" y="947"/>
                    </a:cubicBezTo>
                    <a:cubicBezTo>
                      <a:pt x="953" y="948"/>
                      <a:pt x="951" y="948"/>
                      <a:pt x="949" y="948"/>
                    </a:cubicBezTo>
                    <a:cubicBezTo>
                      <a:pt x="948" y="949"/>
                      <a:pt x="948" y="949"/>
                      <a:pt x="948" y="949"/>
                    </a:cubicBezTo>
                    <a:cubicBezTo>
                      <a:pt x="946" y="949"/>
                      <a:pt x="944" y="950"/>
                      <a:pt x="943" y="951"/>
                    </a:cubicBezTo>
                    <a:cubicBezTo>
                      <a:pt x="943" y="951"/>
                      <a:pt x="943" y="951"/>
                      <a:pt x="943" y="951"/>
                    </a:cubicBezTo>
                    <a:cubicBezTo>
                      <a:pt x="942" y="951"/>
                      <a:pt x="940" y="952"/>
                      <a:pt x="940" y="953"/>
                    </a:cubicBezTo>
                    <a:cubicBezTo>
                      <a:pt x="939" y="953"/>
                      <a:pt x="939" y="953"/>
                      <a:pt x="939" y="953"/>
                    </a:cubicBezTo>
                    <a:cubicBezTo>
                      <a:pt x="937" y="954"/>
                      <a:pt x="936" y="954"/>
                      <a:pt x="935" y="955"/>
                    </a:cubicBezTo>
                    <a:cubicBezTo>
                      <a:pt x="935" y="955"/>
                      <a:pt x="935" y="955"/>
                      <a:pt x="935" y="955"/>
                    </a:cubicBezTo>
                    <a:cubicBezTo>
                      <a:pt x="934" y="955"/>
                      <a:pt x="933" y="956"/>
                      <a:pt x="932" y="956"/>
                    </a:cubicBezTo>
                    <a:cubicBezTo>
                      <a:pt x="932" y="956"/>
                      <a:pt x="931" y="956"/>
                      <a:pt x="931" y="956"/>
                    </a:cubicBezTo>
                    <a:cubicBezTo>
                      <a:pt x="930" y="956"/>
                      <a:pt x="930" y="956"/>
                      <a:pt x="930" y="956"/>
                    </a:cubicBezTo>
                    <a:cubicBezTo>
                      <a:pt x="929" y="956"/>
                      <a:pt x="929" y="956"/>
                      <a:pt x="928" y="955"/>
                    </a:cubicBezTo>
                    <a:cubicBezTo>
                      <a:pt x="928" y="955"/>
                      <a:pt x="928" y="955"/>
                      <a:pt x="928" y="955"/>
                    </a:cubicBezTo>
                    <a:cubicBezTo>
                      <a:pt x="928" y="954"/>
                      <a:pt x="929" y="954"/>
                      <a:pt x="930" y="954"/>
                    </a:cubicBezTo>
                    <a:cubicBezTo>
                      <a:pt x="932" y="953"/>
                      <a:pt x="932" y="952"/>
                      <a:pt x="932" y="951"/>
                    </a:cubicBezTo>
                    <a:cubicBezTo>
                      <a:pt x="932" y="948"/>
                      <a:pt x="932" y="948"/>
                      <a:pt x="932" y="948"/>
                    </a:cubicBezTo>
                    <a:cubicBezTo>
                      <a:pt x="932" y="947"/>
                      <a:pt x="932" y="946"/>
                      <a:pt x="931" y="945"/>
                    </a:cubicBezTo>
                    <a:cubicBezTo>
                      <a:pt x="931" y="945"/>
                      <a:pt x="931" y="945"/>
                      <a:pt x="931" y="945"/>
                    </a:cubicBezTo>
                    <a:cubicBezTo>
                      <a:pt x="931" y="945"/>
                      <a:pt x="931" y="945"/>
                      <a:pt x="931" y="945"/>
                    </a:cubicBezTo>
                    <a:cubicBezTo>
                      <a:pt x="930" y="945"/>
                      <a:pt x="930" y="945"/>
                      <a:pt x="929" y="945"/>
                    </a:cubicBezTo>
                    <a:cubicBezTo>
                      <a:pt x="928" y="945"/>
                      <a:pt x="927" y="945"/>
                      <a:pt x="926" y="946"/>
                    </a:cubicBezTo>
                    <a:cubicBezTo>
                      <a:pt x="925" y="948"/>
                      <a:pt x="924" y="949"/>
                      <a:pt x="923" y="949"/>
                    </a:cubicBezTo>
                    <a:cubicBezTo>
                      <a:pt x="923" y="949"/>
                      <a:pt x="923" y="949"/>
                      <a:pt x="923" y="949"/>
                    </a:cubicBezTo>
                    <a:cubicBezTo>
                      <a:pt x="922" y="949"/>
                      <a:pt x="922" y="949"/>
                      <a:pt x="922" y="949"/>
                    </a:cubicBezTo>
                    <a:cubicBezTo>
                      <a:pt x="922" y="949"/>
                      <a:pt x="922" y="949"/>
                      <a:pt x="921" y="950"/>
                    </a:cubicBezTo>
                    <a:cubicBezTo>
                      <a:pt x="921" y="950"/>
                      <a:pt x="920" y="951"/>
                      <a:pt x="920" y="951"/>
                    </a:cubicBezTo>
                    <a:cubicBezTo>
                      <a:pt x="920" y="951"/>
                      <a:pt x="920" y="951"/>
                      <a:pt x="920" y="951"/>
                    </a:cubicBezTo>
                    <a:cubicBezTo>
                      <a:pt x="920" y="951"/>
                      <a:pt x="920" y="951"/>
                      <a:pt x="920" y="951"/>
                    </a:cubicBezTo>
                    <a:cubicBezTo>
                      <a:pt x="920" y="951"/>
                      <a:pt x="920" y="951"/>
                      <a:pt x="920" y="951"/>
                    </a:cubicBezTo>
                    <a:cubicBezTo>
                      <a:pt x="919" y="952"/>
                      <a:pt x="919" y="952"/>
                      <a:pt x="919" y="952"/>
                    </a:cubicBezTo>
                    <a:cubicBezTo>
                      <a:pt x="919" y="952"/>
                      <a:pt x="919" y="952"/>
                      <a:pt x="918" y="953"/>
                    </a:cubicBezTo>
                    <a:cubicBezTo>
                      <a:pt x="918" y="953"/>
                      <a:pt x="918" y="954"/>
                      <a:pt x="917" y="954"/>
                    </a:cubicBezTo>
                    <a:cubicBezTo>
                      <a:pt x="913" y="958"/>
                      <a:pt x="913" y="958"/>
                      <a:pt x="913" y="958"/>
                    </a:cubicBezTo>
                    <a:cubicBezTo>
                      <a:pt x="911" y="960"/>
                      <a:pt x="910" y="961"/>
                      <a:pt x="910" y="962"/>
                    </a:cubicBezTo>
                    <a:cubicBezTo>
                      <a:pt x="910" y="963"/>
                      <a:pt x="911" y="964"/>
                      <a:pt x="912" y="964"/>
                    </a:cubicBezTo>
                    <a:cubicBezTo>
                      <a:pt x="912" y="964"/>
                      <a:pt x="913" y="964"/>
                      <a:pt x="913" y="964"/>
                    </a:cubicBezTo>
                    <a:cubicBezTo>
                      <a:pt x="914" y="964"/>
                      <a:pt x="914" y="964"/>
                      <a:pt x="914" y="964"/>
                    </a:cubicBezTo>
                    <a:cubicBezTo>
                      <a:pt x="914" y="962"/>
                      <a:pt x="914" y="962"/>
                      <a:pt x="914" y="962"/>
                    </a:cubicBezTo>
                    <a:cubicBezTo>
                      <a:pt x="914" y="962"/>
                      <a:pt x="915" y="960"/>
                      <a:pt x="916" y="959"/>
                    </a:cubicBezTo>
                    <a:cubicBezTo>
                      <a:pt x="916" y="958"/>
                      <a:pt x="918" y="957"/>
                      <a:pt x="920" y="957"/>
                    </a:cubicBezTo>
                    <a:cubicBezTo>
                      <a:pt x="920" y="957"/>
                      <a:pt x="920" y="957"/>
                      <a:pt x="920" y="957"/>
                    </a:cubicBezTo>
                    <a:cubicBezTo>
                      <a:pt x="920" y="957"/>
                      <a:pt x="920" y="957"/>
                      <a:pt x="920" y="957"/>
                    </a:cubicBezTo>
                    <a:cubicBezTo>
                      <a:pt x="921" y="957"/>
                      <a:pt x="921" y="957"/>
                      <a:pt x="922" y="957"/>
                    </a:cubicBezTo>
                    <a:cubicBezTo>
                      <a:pt x="922" y="957"/>
                      <a:pt x="922" y="957"/>
                      <a:pt x="923" y="957"/>
                    </a:cubicBezTo>
                    <a:cubicBezTo>
                      <a:pt x="923" y="957"/>
                      <a:pt x="923" y="957"/>
                      <a:pt x="923" y="957"/>
                    </a:cubicBezTo>
                    <a:cubicBezTo>
                      <a:pt x="923" y="957"/>
                      <a:pt x="923" y="957"/>
                      <a:pt x="923" y="957"/>
                    </a:cubicBezTo>
                    <a:cubicBezTo>
                      <a:pt x="923" y="958"/>
                      <a:pt x="924" y="958"/>
                      <a:pt x="924" y="959"/>
                    </a:cubicBezTo>
                    <a:cubicBezTo>
                      <a:pt x="924" y="960"/>
                      <a:pt x="923" y="961"/>
                      <a:pt x="922" y="961"/>
                    </a:cubicBezTo>
                    <a:cubicBezTo>
                      <a:pt x="920" y="961"/>
                      <a:pt x="919" y="961"/>
                      <a:pt x="919" y="962"/>
                    </a:cubicBezTo>
                    <a:cubicBezTo>
                      <a:pt x="919" y="962"/>
                      <a:pt x="919" y="962"/>
                      <a:pt x="919" y="962"/>
                    </a:cubicBezTo>
                    <a:cubicBezTo>
                      <a:pt x="918" y="963"/>
                      <a:pt x="917" y="964"/>
                      <a:pt x="916" y="965"/>
                    </a:cubicBezTo>
                    <a:cubicBezTo>
                      <a:pt x="915" y="966"/>
                      <a:pt x="914" y="967"/>
                      <a:pt x="913" y="968"/>
                    </a:cubicBezTo>
                    <a:cubicBezTo>
                      <a:pt x="913" y="968"/>
                      <a:pt x="913" y="968"/>
                      <a:pt x="913" y="968"/>
                    </a:cubicBezTo>
                    <a:cubicBezTo>
                      <a:pt x="913" y="968"/>
                      <a:pt x="913" y="968"/>
                      <a:pt x="913" y="968"/>
                    </a:cubicBezTo>
                    <a:cubicBezTo>
                      <a:pt x="912" y="968"/>
                      <a:pt x="912" y="969"/>
                      <a:pt x="912" y="969"/>
                    </a:cubicBezTo>
                    <a:cubicBezTo>
                      <a:pt x="911" y="970"/>
                      <a:pt x="911" y="971"/>
                      <a:pt x="910" y="971"/>
                    </a:cubicBezTo>
                    <a:cubicBezTo>
                      <a:pt x="910" y="971"/>
                      <a:pt x="909" y="972"/>
                      <a:pt x="908" y="973"/>
                    </a:cubicBezTo>
                    <a:cubicBezTo>
                      <a:pt x="907" y="974"/>
                      <a:pt x="905" y="975"/>
                      <a:pt x="904" y="976"/>
                    </a:cubicBezTo>
                    <a:cubicBezTo>
                      <a:pt x="901" y="978"/>
                      <a:pt x="899" y="981"/>
                      <a:pt x="897" y="982"/>
                    </a:cubicBezTo>
                    <a:cubicBezTo>
                      <a:pt x="897" y="983"/>
                      <a:pt x="896" y="983"/>
                      <a:pt x="896" y="983"/>
                    </a:cubicBezTo>
                    <a:cubicBezTo>
                      <a:pt x="896" y="983"/>
                      <a:pt x="896" y="983"/>
                      <a:pt x="896" y="983"/>
                    </a:cubicBezTo>
                    <a:cubicBezTo>
                      <a:pt x="895" y="984"/>
                      <a:pt x="895" y="984"/>
                      <a:pt x="895" y="984"/>
                    </a:cubicBezTo>
                    <a:cubicBezTo>
                      <a:pt x="895" y="985"/>
                      <a:pt x="894" y="986"/>
                      <a:pt x="893" y="987"/>
                    </a:cubicBezTo>
                    <a:cubicBezTo>
                      <a:pt x="891" y="987"/>
                      <a:pt x="890" y="990"/>
                      <a:pt x="890" y="991"/>
                    </a:cubicBezTo>
                    <a:cubicBezTo>
                      <a:pt x="890" y="993"/>
                      <a:pt x="890" y="993"/>
                      <a:pt x="890" y="994"/>
                    </a:cubicBezTo>
                    <a:cubicBezTo>
                      <a:pt x="889" y="994"/>
                      <a:pt x="889" y="994"/>
                      <a:pt x="889" y="994"/>
                    </a:cubicBezTo>
                    <a:cubicBezTo>
                      <a:pt x="889" y="995"/>
                      <a:pt x="889" y="995"/>
                      <a:pt x="889" y="995"/>
                    </a:cubicBezTo>
                    <a:cubicBezTo>
                      <a:pt x="889" y="995"/>
                      <a:pt x="888" y="997"/>
                      <a:pt x="886" y="999"/>
                    </a:cubicBezTo>
                    <a:cubicBezTo>
                      <a:pt x="884" y="1000"/>
                      <a:pt x="882" y="1003"/>
                      <a:pt x="882" y="1005"/>
                    </a:cubicBezTo>
                    <a:cubicBezTo>
                      <a:pt x="881" y="1005"/>
                      <a:pt x="881" y="1005"/>
                      <a:pt x="881" y="1005"/>
                    </a:cubicBezTo>
                    <a:cubicBezTo>
                      <a:pt x="879" y="1007"/>
                      <a:pt x="878" y="1008"/>
                      <a:pt x="877" y="1010"/>
                    </a:cubicBezTo>
                    <a:cubicBezTo>
                      <a:pt x="877" y="1010"/>
                      <a:pt x="877" y="1010"/>
                      <a:pt x="877" y="1010"/>
                    </a:cubicBezTo>
                    <a:cubicBezTo>
                      <a:pt x="875" y="1012"/>
                      <a:pt x="873" y="1014"/>
                      <a:pt x="872" y="1016"/>
                    </a:cubicBezTo>
                    <a:cubicBezTo>
                      <a:pt x="870" y="1018"/>
                      <a:pt x="868" y="1021"/>
                      <a:pt x="866" y="1022"/>
                    </a:cubicBezTo>
                    <a:cubicBezTo>
                      <a:pt x="865" y="1023"/>
                      <a:pt x="865" y="1023"/>
                      <a:pt x="865" y="1023"/>
                    </a:cubicBezTo>
                    <a:cubicBezTo>
                      <a:pt x="865" y="1023"/>
                      <a:pt x="865" y="1023"/>
                      <a:pt x="865" y="1023"/>
                    </a:cubicBezTo>
                    <a:cubicBezTo>
                      <a:pt x="864" y="1024"/>
                      <a:pt x="863" y="1025"/>
                      <a:pt x="862" y="1026"/>
                    </a:cubicBezTo>
                    <a:cubicBezTo>
                      <a:pt x="861" y="1027"/>
                      <a:pt x="860" y="1030"/>
                      <a:pt x="859" y="1031"/>
                    </a:cubicBezTo>
                    <a:cubicBezTo>
                      <a:pt x="858" y="1033"/>
                      <a:pt x="857" y="1035"/>
                      <a:pt x="856" y="1036"/>
                    </a:cubicBezTo>
                    <a:cubicBezTo>
                      <a:pt x="855" y="1037"/>
                      <a:pt x="853" y="1037"/>
                      <a:pt x="851" y="1038"/>
                    </a:cubicBezTo>
                    <a:cubicBezTo>
                      <a:pt x="851" y="1039"/>
                      <a:pt x="851" y="1039"/>
                      <a:pt x="851" y="1039"/>
                    </a:cubicBezTo>
                    <a:cubicBezTo>
                      <a:pt x="851" y="1039"/>
                      <a:pt x="851" y="1039"/>
                      <a:pt x="851" y="1039"/>
                    </a:cubicBezTo>
                    <a:cubicBezTo>
                      <a:pt x="851" y="1039"/>
                      <a:pt x="849" y="1040"/>
                      <a:pt x="848" y="1040"/>
                    </a:cubicBezTo>
                    <a:cubicBezTo>
                      <a:pt x="847" y="1040"/>
                      <a:pt x="846" y="1041"/>
                      <a:pt x="845" y="1041"/>
                    </a:cubicBezTo>
                    <a:cubicBezTo>
                      <a:pt x="842" y="1042"/>
                      <a:pt x="838" y="1044"/>
                      <a:pt x="835" y="1046"/>
                    </a:cubicBezTo>
                    <a:cubicBezTo>
                      <a:pt x="833" y="1047"/>
                      <a:pt x="830" y="1049"/>
                      <a:pt x="828" y="1051"/>
                    </a:cubicBezTo>
                    <a:cubicBezTo>
                      <a:pt x="827" y="1052"/>
                      <a:pt x="825" y="1053"/>
                      <a:pt x="823" y="1055"/>
                    </a:cubicBezTo>
                    <a:cubicBezTo>
                      <a:pt x="823" y="1055"/>
                      <a:pt x="823" y="1055"/>
                      <a:pt x="823" y="1055"/>
                    </a:cubicBezTo>
                    <a:cubicBezTo>
                      <a:pt x="823" y="1055"/>
                      <a:pt x="823" y="1055"/>
                      <a:pt x="823" y="1055"/>
                    </a:cubicBezTo>
                    <a:cubicBezTo>
                      <a:pt x="823" y="1056"/>
                      <a:pt x="822" y="1057"/>
                      <a:pt x="821" y="1058"/>
                    </a:cubicBezTo>
                    <a:cubicBezTo>
                      <a:pt x="820" y="1059"/>
                      <a:pt x="819" y="1060"/>
                      <a:pt x="819" y="1061"/>
                    </a:cubicBezTo>
                    <a:cubicBezTo>
                      <a:pt x="818" y="1062"/>
                      <a:pt x="818" y="1063"/>
                      <a:pt x="817" y="1064"/>
                    </a:cubicBezTo>
                    <a:cubicBezTo>
                      <a:pt x="816" y="1065"/>
                      <a:pt x="816" y="1066"/>
                      <a:pt x="815" y="1067"/>
                    </a:cubicBezTo>
                    <a:cubicBezTo>
                      <a:pt x="814" y="1068"/>
                      <a:pt x="812" y="1070"/>
                      <a:pt x="812" y="1072"/>
                    </a:cubicBezTo>
                    <a:cubicBezTo>
                      <a:pt x="808" y="1075"/>
                      <a:pt x="808" y="1075"/>
                      <a:pt x="808" y="1075"/>
                    </a:cubicBezTo>
                    <a:cubicBezTo>
                      <a:pt x="807" y="1077"/>
                      <a:pt x="805" y="1078"/>
                      <a:pt x="804" y="1079"/>
                    </a:cubicBezTo>
                    <a:cubicBezTo>
                      <a:pt x="803" y="1079"/>
                      <a:pt x="802" y="1080"/>
                      <a:pt x="801" y="1080"/>
                    </a:cubicBezTo>
                    <a:cubicBezTo>
                      <a:pt x="799" y="1081"/>
                      <a:pt x="798" y="1082"/>
                      <a:pt x="797" y="1082"/>
                    </a:cubicBezTo>
                    <a:cubicBezTo>
                      <a:pt x="795" y="1083"/>
                      <a:pt x="792" y="1085"/>
                      <a:pt x="791" y="1086"/>
                    </a:cubicBezTo>
                    <a:cubicBezTo>
                      <a:pt x="789" y="1087"/>
                      <a:pt x="789" y="1087"/>
                      <a:pt x="789" y="1087"/>
                    </a:cubicBezTo>
                    <a:cubicBezTo>
                      <a:pt x="788" y="1088"/>
                      <a:pt x="786" y="1089"/>
                      <a:pt x="784" y="1089"/>
                    </a:cubicBezTo>
                    <a:cubicBezTo>
                      <a:pt x="781" y="1090"/>
                      <a:pt x="778" y="1092"/>
                      <a:pt x="776" y="1093"/>
                    </a:cubicBezTo>
                    <a:cubicBezTo>
                      <a:pt x="773" y="1094"/>
                      <a:pt x="771" y="1095"/>
                      <a:pt x="770" y="1096"/>
                    </a:cubicBezTo>
                    <a:cubicBezTo>
                      <a:pt x="769" y="1097"/>
                      <a:pt x="768" y="1098"/>
                      <a:pt x="767" y="1099"/>
                    </a:cubicBezTo>
                    <a:cubicBezTo>
                      <a:pt x="766" y="1099"/>
                      <a:pt x="765" y="1100"/>
                      <a:pt x="764" y="1101"/>
                    </a:cubicBezTo>
                    <a:cubicBezTo>
                      <a:pt x="763" y="1101"/>
                      <a:pt x="763" y="1101"/>
                      <a:pt x="763" y="1101"/>
                    </a:cubicBezTo>
                    <a:cubicBezTo>
                      <a:pt x="763" y="1101"/>
                      <a:pt x="763" y="1101"/>
                      <a:pt x="763" y="1101"/>
                    </a:cubicBezTo>
                    <a:cubicBezTo>
                      <a:pt x="763" y="1101"/>
                      <a:pt x="763" y="1102"/>
                      <a:pt x="762" y="1102"/>
                    </a:cubicBezTo>
                    <a:cubicBezTo>
                      <a:pt x="760" y="1104"/>
                      <a:pt x="758" y="1106"/>
                      <a:pt x="757" y="1108"/>
                    </a:cubicBezTo>
                    <a:cubicBezTo>
                      <a:pt x="757" y="1108"/>
                      <a:pt x="757" y="1108"/>
                      <a:pt x="757" y="1108"/>
                    </a:cubicBezTo>
                    <a:cubicBezTo>
                      <a:pt x="755" y="1111"/>
                      <a:pt x="754" y="1113"/>
                      <a:pt x="754" y="1115"/>
                    </a:cubicBezTo>
                    <a:cubicBezTo>
                      <a:pt x="754" y="1116"/>
                      <a:pt x="754" y="1117"/>
                      <a:pt x="755" y="1118"/>
                    </a:cubicBezTo>
                    <a:cubicBezTo>
                      <a:pt x="756" y="1119"/>
                      <a:pt x="756" y="1119"/>
                      <a:pt x="756" y="1119"/>
                    </a:cubicBezTo>
                    <a:cubicBezTo>
                      <a:pt x="756" y="1119"/>
                      <a:pt x="756" y="1119"/>
                      <a:pt x="756" y="1119"/>
                    </a:cubicBezTo>
                    <a:cubicBezTo>
                      <a:pt x="756" y="1119"/>
                      <a:pt x="756" y="1119"/>
                      <a:pt x="756" y="1119"/>
                    </a:cubicBezTo>
                    <a:cubicBezTo>
                      <a:pt x="757" y="1120"/>
                      <a:pt x="757" y="1120"/>
                      <a:pt x="757" y="1121"/>
                    </a:cubicBezTo>
                    <a:cubicBezTo>
                      <a:pt x="757" y="1121"/>
                      <a:pt x="758" y="1122"/>
                      <a:pt x="758" y="1122"/>
                    </a:cubicBezTo>
                    <a:cubicBezTo>
                      <a:pt x="758" y="1125"/>
                      <a:pt x="758" y="1125"/>
                      <a:pt x="758" y="1125"/>
                    </a:cubicBezTo>
                    <a:cubicBezTo>
                      <a:pt x="758" y="1126"/>
                      <a:pt x="758" y="1126"/>
                      <a:pt x="758" y="1126"/>
                    </a:cubicBezTo>
                    <a:cubicBezTo>
                      <a:pt x="758" y="1127"/>
                      <a:pt x="758" y="1127"/>
                      <a:pt x="758" y="1127"/>
                    </a:cubicBezTo>
                    <a:cubicBezTo>
                      <a:pt x="757" y="1129"/>
                      <a:pt x="757" y="1130"/>
                      <a:pt x="757" y="1130"/>
                    </a:cubicBezTo>
                    <a:cubicBezTo>
                      <a:pt x="757" y="1130"/>
                      <a:pt x="757" y="1131"/>
                      <a:pt x="756" y="1132"/>
                    </a:cubicBezTo>
                    <a:cubicBezTo>
                      <a:pt x="756" y="1132"/>
                      <a:pt x="756" y="1132"/>
                      <a:pt x="756" y="1132"/>
                    </a:cubicBezTo>
                    <a:cubicBezTo>
                      <a:pt x="756" y="1132"/>
                      <a:pt x="756" y="1132"/>
                      <a:pt x="756" y="1132"/>
                    </a:cubicBezTo>
                    <a:cubicBezTo>
                      <a:pt x="756" y="1133"/>
                      <a:pt x="755" y="1135"/>
                      <a:pt x="753" y="1136"/>
                    </a:cubicBezTo>
                    <a:cubicBezTo>
                      <a:pt x="753" y="1136"/>
                      <a:pt x="753" y="1136"/>
                      <a:pt x="753" y="1136"/>
                    </a:cubicBezTo>
                    <a:cubicBezTo>
                      <a:pt x="753" y="1136"/>
                      <a:pt x="753" y="1136"/>
                      <a:pt x="753" y="1136"/>
                    </a:cubicBezTo>
                    <a:cubicBezTo>
                      <a:pt x="753" y="1136"/>
                      <a:pt x="752" y="1137"/>
                      <a:pt x="751" y="1137"/>
                    </a:cubicBezTo>
                    <a:cubicBezTo>
                      <a:pt x="750" y="1138"/>
                      <a:pt x="749" y="1138"/>
                      <a:pt x="749" y="1138"/>
                    </a:cubicBezTo>
                    <a:cubicBezTo>
                      <a:pt x="748" y="1139"/>
                      <a:pt x="747" y="1139"/>
                      <a:pt x="746" y="1140"/>
                    </a:cubicBezTo>
                    <a:cubicBezTo>
                      <a:pt x="745" y="1141"/>
                      <a:pt x="743" y="1141"/>
                      <a:pt x="743" y="1142"/>
                    </a:cubicBezTo>
                    <a:cubicBezTo>
                      <a:pt x="741" y="1142"/>
                      <a:pt x="741" y="1142"/>
                      <a:pt x="741" y="1142"/>
                    </a:cubicBezTo>
                    <a:cubicBezTo>
                      <a:pt x="739" y="1143"/>
                      <a:pt x="736" y="1144"/>
                      <a:pt x="734" y="1145"/>
                    </a:cubicBezTo>
                    <a:cubicBezTo>
                      <a:pt x="731" y="1146"/>
                      <a:pt x="728" y="1147"/>
                      <a:pt x="727" y="1148"/>
                    </a:cubicBezTo>
                    <a:cubicBezTo>
                      <a:pt x="725" y="1149"/>
                      <a:pt x="723" y="1149"/>
                      <a:pt x="723" y="1149"/>
                    </a:cubicBezTo>
                    <a:cubicBezTo>
                      <a:pt x="720" y="1149"/>
                      <a:pt x="720" y="1149"/>
                      <a:pt x="720" y="1149"/>
                    </a:cubicBezTo>
                    <a:cubicBezTo>
                      <a:pt x="720" y="1149"/>
                      <a:pt x="719" y="1149"/>
                      <a:pt x="718" y="1148"/>
                    </a:cubicBezTo>
                    <a:cubicBezTo>
                      <a:pt x="717" y="1148"/>
                      <a:pt x="716" y="1148"/>
                      <a:pt x="715" y="1148"/>
                    </a:cubicBezTo>
                    <a:cubicBezTo>
                      <a:pt x="715" y="1148"/>
                      <a:pt x="715" y="1148"/>
                      <a:pt x="715" y="1148"/>
                    </a:cubicBezTo>
                    <a:cubicBezTo>
                      <a:pt x="710" y="1148"/>
                      <a:pt x="710" y="1148"/>
                      <a:pt x="710" y="1148"/>
                    </a:cubicBezTo>
                    <a:cubicBezTo>
                      <a:pt x="709" y="1148"/>
                      <a:pt x="708" y="1148"/>
                      <a:pt x="707" y="1147"/>
                    </a:cubicBezTo>
                    <a:cubicBezTo>
                      <a:pt x="706" y="1147"/>
                      <a:pt x="706" y="1147"/>
                      <a:pt x="705" y="1147"/>
                    </a:cubicBezTo>
                    <a:cubicBezTo>
                      <a:pt x="703" y="1147"/>
                      <a:pt x="701" y="1147"/>
                      <a:pt x="701" y="1148"/>
                    </a:cubicBezTo>
                    <a:cubicBezTo>
                      <a:pt x="700" y="1148"/>
                      <a:pt x="700" y="1148"/>
                      <a:pt x="700" y="1148"/>
                    </a:cubicBezTo>
                    <a:cubicBezTo>
                      <a:pt x="700" y="1148"/>
                      <a:pt x="700" y="1148"/>
                      <a:pt x="700" y="1148"/>
                    </a:cubicBezTo>
                    <a:cubicBezTo>
                      <a:pt x="700" y="1148"/>
                      <a:pt x="699" y="1149"/>
                      <a:pt x="699" y="1150"/>
                    </a:cubicBezTo>
                    <a:cubicBezTo>
                      <a:pt x="699" y="1150"/>
                      <a:pt x="698" y="1151"/>
                      <a:pt x="698" y="1151"/>
                    </a:cubicBezTo>
                    <a:cubicBezTo>
                      <a:pt x="698" y="1151"/>
                      <a:pt x="698" y="1151"/>
                      <a:pt x="698" y="1151"/>
                    </a:cubicBezTo>
                    <a:cubicBezTo>
                      <a:pt x="698" y="1152"/>
                      <a:pt x="697" y="1153"/>
                      <a:pt x="696" y="1155"/>
                    </a:cubicBezTo>
                    <a:cubicBezTo>
                      <a:pt x="696" y="1156"/>
                      <a:pt x="695" y="1157"/>
                      <a:pt x="695" y="1158"/>
                    </a:cubicBezTo>
                    <a:cubicBezTo>
                      <a:pt x="694" y="1159"/>
                      <a:pt x="694" y="1159"/>
                      <a:pt x="694" y="1160"/>
                    </a:cubicBezTo>
                    <a:cubicBezTo>
                      <a:pt x="693" y="1162"/>
                      <a:pt x="692" y="1165"/>
                      <a:pt x="692" y="1167"/>
                    </a:cubicBezTo>
                    <a:cubicBezTo>
                      <a:pt x="691" y="1169"/>
                      <a:pt x="689" y="1171"/>
                      <a:pt x="688" y="1172"/>
                    </a:cubicBezTo>
                    <a:cubicBezTo>
                      <a:pt x="686" y="1173"/>
                      <a:pt x="684" y="1175"/>
                      <a:pt x="684" y="1176"/>
                    </a:cubicBezTo>
                    <a:cubicBezTo>
                      <a:pt x="684" y="1176"/>
                      <a:pt x="684" y="1176"/>
                      <a:pt x="684" y="1176"/>
                    </a:cubicBezTo>
                    <a:cubicBezTo>
                      <a:pt x="683" y="1178"/>
                      <a:pt x="683" y="1179"/>
                      <a:pt x="683" y="1179"/>
                    </a:cubicBezTo>
                    <a:cubicBezTo>
                      <a:pt x="682" y="1180"/>
                      <a:pt x="682" y="1180"/>
                      <a:pt x="682" y="1180"/>
                    </a:cubicBezTo>
                    <a:cubicBezTo>
                      <a:pt x="681" y="1181"/>
                      <a:pt x="680" y="1182"/>
                      <a:pt x="680" y="1182"/>
                    </a:cubicBezTo>
                    <a:cubicBezTo>
                      <a:pt x="679" y="1182"/>
                      <a:pt x="679" y="1181"/>
                      <a:pt x="678" y="1181"/>
                    </a:cubicBezTo>
                    <a:cubicBezTo>
                      <a:pt x="678" y="1181"/>
                      <a:pt x="677" y="1181"/>
                      <a:pt x="677" y="1181"/>
                    </a:cubicBezTo>
                    <a:cubicBezTo>
                      <a:pt x="677" y="1181"/>
                      <a:pt x="677" y="1181"/>
                      <a:pt x="677" y="1181"/>
                    </a:cubicBezTo>
                    <a:cubicBezTo>
                      <a:pt x="676" y="1180"/>
                      <a:pt x="675" y="1180"/>
                      <a:pt x="675" y="1180"/>
                    </a:cubicBezTo>
                    <a:cubicBezTo>
                      <a:pt x="674" y="1180"/>
                      <a:pt x="674" y="1180"/>
                      <a:pt x="674" y="1180"/>
                    </a:cubicBezTo>
                    <a:cubicBezTo>
                      <a:pt x="672" y="1181"/>
                      <a:pt x="672" y="1181"/>
                      <a:pt x="672" y="1181"/>
                    </a:cubicBezTo>
                    <a:cubicBezTo>
                      <a:pt x="672" y="1179"/>
                      <a:pt x="672" y="1179"/>
                      <a:pt x="672" y="1179"/>
                    </a:cubicBezTo>
                    <a:cubicBezTo>
                      <a:pt x="672" y="1178"/>
                      <a:pt x="672" y="1177"/>
                      <a:pt x="672" y="1176"/>
                    </a:cubicBezTo>
                    <a:cubicBezTo>
                      <a:pt x="672" y="1176"/>
                      <a:pt x="672" y="1176"/>
                      <a:pt x="671" y="1175"/>
                    </a:cubicBezTo>
                    <a:cubicBezTo>
                      <a:pt x="671" y="1175"/>
                      <a:pt x="671" y="1175"/>
                      <a:pt x="671" y="1175"/>
                    </a:cubicBezTo>
                    <a:cubicBezTo>
                      <a:pt x="671" y="1175"/>
                      <a:pt x="671" y="1175"/>
                      <a:pt x="671" y="1175"/>
                    </a:cubicBezTo>
                    <a:cubicBezTo>
                      <a:pt x="670" y="1174"/>
                      <a:pt x="669" y="1173"/>
                      <a:pt x="669" y="1173"/>
                    </a:cubicBezTo>
                    <a:cubicBezTo>
                      <a:pt x="667" y="1173"/>
                      <a:pt x="664" y="1173"/>
                      <a:pt x="662" y="1174"/>
                    </a:cubicBezTo>
                    <a:cubicBezTo>
                      <a:pt x="659" y="1175"/>
                      <a:pt x="656" y="1176"/>
                      <a:pt x="654" y="1177"/>
                    </a:cubicBezTo>
                    <a:cubicBezTo>
                      <a:pt x="654" y="1177"/>
                      <a:pt x="654" y="1178"/>
                      <a:pt x="653" y="1178"/>
                    </a:cubicBezTo>
                    <a:cubicBezTo>
                      <a:pt x="651" y="1179"/>
                      <a:pt x="650" y="1179"/>
                      <a:pt x="648" y="1181"/>
                    </a:cubicBezTo>
                    <a:cubicBezTo>
                      <a:pt x="646" y="1182"/>
                      <a:pt x="644" y="1184"/>
                      <a:pt x="642" y="1186"/>
                    </a:cubicBezTo>
                    <a:cubicBezTo>
                      <a:pt x="640" y="1189"/>
                      <a:pt x="639" y="1192"/>
                      <a:pt x="639" y="1194"/>
                    </a:cubicBezTo>
                    <a:cubicBezTo>
                      <a:pt x="638" y="1196"/>
                      <a:pt x="637" y="1199"/>
                      <a:pt x="635" y="1200"/>
                    </a:cubicBezTo>
                    <a:cubicBezTo>
                      <a:pt x="634" y="1201"/>
                      <a:pt x="633" y="1203"/>
                      <a:pt x="632" y="1206"/>
                    </a:cubicBezTo>
                    <a:cubicBezTo>
                      <a:pt x="632" y="1207"/>
                      <a:pt x="632" y="1207"/>
                      <a:pt x="632" y="1207"/>
                    </a:cubicBezTo>
                    <a:cubicBezTo>
                      <a:pt x="632" y="1207"/>
                      <a:pt x="632" y="1207"/>
                      <a:pt x="632" y="1207"/>
                    </a:cubicBezTo>
                    <a:cubicBezTo>
                      <a:pt x="632" y="1207"/>
                      <a:pt x="632" y="1209"/>
                      <a:pt x="632" y="1209"/>
                    </a:cubicBezTo>
                    <a:cubicBezTo>
                      <a:pt x="632" y="1210"/>
                      <a:pt x="632" y="1212"/>
                      <a:pt x="632" y="1212"/>
                    </a:cubicBezTo>
                    <a:cubicBezTo>
                      <a:pt x="632" y="1212"/>
                      <a:pt x="632" y="1212"/>
                      <a:pt x="632" y="1212"/>
                    </a:cubicBezTo>
                    <a:cubicBezTo>
                      <a:pt x="631" y="1213"/>
                      <a:pt x="630" y="1216"/>
                      <a:pt x="630" y="1218"/>
                    </a:cubicBezTo>
                    <a:cubicBezTo>
                      <a:pt x="630" y="1225"/>
                      <a:pt x="630" y="1225"/>
                      <a:pt x="630" y="1225"/>
                    </a:cubicBezTo>
                    <a:cubicBezTo>
                      <a:pt x="630" y="1227"/>
                      <a:pt x="630" y="1228"/>
                      <a:pt x="631" y="1230"/>
                    </a:cubicBezTo>
                    <a:cubicBezTo>
                      <a:pt x="631" y="1231"/>
                      <a:pt x="631" y="1232"/>
                      <a:pt x="631" y="1233"/>
                    </a:cubicBezTo>
                    <a:cubicBezTo>
                      <a:pt x="631" y="1233"/>
                      <a:pt x="631" y="1233"/>
                      <a:pt x="631" y="1233"/>
                    </a:cubicBezTo>
                    <a:cubicBezTo>
                      <a:pt x="631" y="1233"/>
                      <a:pt x="631" y="1233"/>
                      <a:pt x="631" y="1233"/>
                    </a:cubicBezTo>
                    <a:cubicBezTo>
                      <a:pt x="632" y="1235"/>
                      <a:pt x="632" y="1236"/>
                      <a:pt x="632" y="1238"/>
                    </a:cubicBezTo>
                    <a:cubicBezTo>
                      <a:pt x="632" y="1239"/>
                      <a:pt x="632" y="1239"/>
                      <a:pt x="632" y="1239"/>
                    </a:cubicBezTo>
                    <a:cubicBezTo>
                      <a:pt x="632" y="1240"/>
                      <a:pt x="632" y="1240"/>
                      <a:pt x="632" y="1240"/>
                    </a:cubicBezTo>
                    <a:cubicBezTo>
                      <a:pt x="633" y="1240"/>
                      <a:pt x="633" y="1240"/>
                      <a:pt x="633" y="1240"/>
                    </a:cubicBezTo>
                    <a:cubicBezTo>
                      <a:pt x="633" y="1240"/>
                      <a:pt x="633" y="1240"/>
                      <a:pt x="633" y="1240"/>
                    </a:cubicBezTo>
                    <a:cubicBezTo>
                      <a:pt x="633" y="1241"/>
                      <a:pt x="633" y="1241"/>
                      <a:pt x="634" y="1242"/>
                    </a:cubicBezTo>
                    <a:cubicBezTo>
                      <a:pt x="634" y="1242"/>
                      <a:pt x="634" y="1242"/>
                      <a:pt x="635" y="1243"/>
                    </a:cubicBezTo>
                    <a:cubicBezTo>
                      <a:pt x="635" y="1244"/>
                      <a:pt x="636" y="1244"/>
                      <a:pt x="635" y="1246"/>
                    </a:cubicBezTo>
                    <a:cubicBezTo>
                      <a:pt x="635" y="1246"/>
                      <a:pt x="635" y="1246"/>
                      <a:pt x="635" y="1246"/>
                    </a:cubicBezTo>
                    <a:cubicBezTo>
                      <a:pt x="635" y="1248"/>
                      <a:pt x="635" y="1248"/>
                      <a:pt x="635" y="1248"/>
                    </a:cubicBezTo>
                    <a:cubicBezTo>
                      <a:pt x="635" y="1248"/>
                      <a:pt x="635" y="1248"/>
                      <a:pt x="635" y="1248"/>
                    </a:cubicBezTo>
                    <a:cubicBezTo>
                      <a:pt x="636" y="1248"/>
                      <a:pt x="636" y="1248"/>
                      <a:pt x="636" y="1248"/>
                    </a:cubicBezTo>
                    <a:cubicBezTo>
                      <a:pt x="636" y="1249"/>
                      <a:pt x="637" y="1250"/>
                      <a:pt x="637" y="1252"/>
                    </a:cubicBezTo>
                    <a:cubicBezTo>
                      <a:pt x="637" y="1252"/>
                      <a:pt x="637" y="1252"/>
                      <a:pt x="637" y="1252"/>
                    </a:cubicBezTo>
                    <a:cubicBezTo>
                      <a:pt x="637" y="1257"/>
                      <a:pt x="637" y="1257"/>
                      <a:pt x="637" y="1257"/>
                    </a:cubicBezTo>
                    <a:cubicBezTo>
                      <a:pt x="637" y="1259"/>
                      <a:pt x="636" y="1260"/>
                      <a:pt x="634" y="1261"/>
                    </a:cubicBezTo>
                    <a:cubicBezTo>
                      <a:pt x="634" y="1261"/>
                      <a:pt x="634" y="1261"/>
                      <a:pt x="634" y="1261"/>
                    </a:cubicBezTo>
                    <a:cubicBezTo>
                      <a:pt x="634" y="1262"/>
                      <a:pt x="634" y="1262"/>
                      <a:pt x="634" y="1262"/>
                    </a:cubicBezTo>
                    <a:cubicBezTo>
                      <a:pt x="633" y="1264"/>
                      <a:pt x="632" y="1265"/>
                      <a:pt x="632" y="1266"/>
                    </a:cubicBezTo>
                    <a:cubicBezTo>
                      <a:pt x="632" y="1267"/>
                      <a:pt x="632" y="1267"/>
                      <a:pt x="632" y="1267"/>
                    </a:cubicBezTo>
                    <a:cubicBezTo>
                      <a:pt x="633" y="1267"/>
                      <a:pt x="633" y="1267"/>
                      <a:pt x="633" y="1267"/>
                    </a:cubicBezTo>
                    <a:cubicBezTo>
                      <a:pt x="633" y="1268"/>
                      <a:pt x="633" y="1268"/>
                      <a:pt x="633" y="1268"/>
                    </a:cubicBezTo>
                    <a:cubicBezTo>
                      <a:pt x="633" y="1268"/>
                      <a:pt x="634" y="1269"/>
                      <a:pt x="634" y="1272"/>
                    </a:cubicBezTo>
                    <a:cubicBezTo>
                      <a:pt x="634" y="1272"/>
                      <a:pt x="634" y="1274"/>
                      <a:pt x="634" y="1275"/>
                    </a:cubicBezTo>
                    <a:cubicBezTo>
                      <a:pt x="635" y="1276"/>
                      <a:pt x="635" y="1277"/>
                      <a:pt x="635" y="1278"/>
                    </a:cubicBezTo>
                    <a:cubicBezTo>
                      <a:pt x="635" y="1278"/>
                      <a:pt x="635" y="1278"/>
                      <a:pt x="635" y="1278"/>
                    </a:cubicBezTo>
                    <a:cubicBezTo>
                      <a:pt x="635" y="1279"/>
                      <a:pt x="635" y="1279"/>
                      <a:pt x="635" y="1279"/>
                    </a:cubicBezTo>
                    <a:cubicBezTo>
                      <a:pt x="636" y="1279"/>
                      <a:pt x="636" y="1280"/>
                      <a:pt x="636" y="1280"/>
                    </a:cubicBezTo>
                    <a:cubicBezTo>
                      <a:pt x="637" y="1281"/>
                      <a:pt x="637" y="1282"/>
                      <a:pt x="638" y="1283"/>
                    </a:cubicBezTo>
                    <a:cubicBezTo>
                      <a:pt x="638" y="1283"/>
                      <a:pt x="638" y="1283"/>
                      <a:pt x="638" y="1283"/>
                    </a:cubicBezTo>
                    <a:cubicBezTo>
                      <a:pt x="638" y="1284"/>
                      <a:pt x="639" y="1286"/>
                      <a:pt x="640" y="1288"/>
                    </a:cubicBezTo>
                    <a:cubicBezTo>
                      <a:pt x="640" y="1288"/>
                      <a:pt x="640" y="1288"/>
                      <a:pt x="640" y="1288"/>
                    </a:cubicBezTo>
                    <a:cubicBezTo>
                      <a:pt x="640" y="1288"/>
                      <a:pt x="640" y="1288"/>
                      <a:pt x="640" y="1288"/>
                    </a:cubicBezTo>
                    <a:cubicBezTo>
                      <a:pt x="640" y="1288"/>
                      <a:pt x="640" y="1289"/>
                      <a:pt x="640" y="1290"/>
                    </a:cubicBezTo>
                    <a:cubicBezTo>
                      <a:pt x="640" y="1290"/>
                      <a:pt x="640" y="1291"/>
                      <a:pt x="640" y="1292"/>
                    </a:cubicBezTo>
                    <a:cubicBezTo>
                      <a:pt x="640" y="1292"/>
                      <a:pt x="640" y="1292"/>
                      <a:pt x="640" y="1292"/>
                    </a:cubicBezTo>
                    <a:cubicBezTo>
                      <a:pt x="640" y="1292"/>
                      <a:pt x="640" y="1292"/>
                      <a:pt x="640" y="1292"/>
                    </a:cubicBezTo>
                    <a:cubicBezTo>
                      <a:pt x="640" y="1293"/>
                      <a:pt x="639" y="1294"/>
                      <a:pt x="639" y="1295"/>
                    </a:cubicBezTo>
                    <a:cubicBezTo>
                      <a:pt x="639" y="1295"/>
                      <a:pt x="639" y="1296"/>
                      <a:pt x="639" y="1296"/>
                    </a:cubicBezTo>
                    <a:cubicBezTo>
                      <a:pt x="639" y="1296"/>
                      <a:pt x="639" y="1297"/>
                      <a:pt x="639" y="1297"/>
                    </a:cubicBezTo>
                    <a:cubicBezTo>
                      <a:pt x="639" y="1298"/>
                      <a:pt x="640" y="1299"/>
                      <a:pt x="640" y="1300"/>
                    </a:cubicBezTo>
                    <a:cubicBezTo>
                      <a:pt x="640" y="1300"/>
                      <a:pt x="640" y="1300"/>
                      <a:pt x="640" y="1300"/>
                    </a:cubicBezTo>
                    <a:cubicBezTo>
                      <a:pt x="640" y="1301"/>
                      <a:pt x="640" y="1301"/>
                      <a:pt x="640" y="1301"/>
                    </a:cubicBezTo>
                    <a:cubicBezTo>
                      <a:pt x="640" y="1301"/>
                      <a:pt x="640" y="1302"/>
                      <a:pt x="640" y="1302"/>
                    </a:cubicBezTo>
                    <a:cubicBezTo>
                      <a:pt x="640" y="1302"/>
                      <a:pt x="640" y="1302"/>
                      <a:pt x="640" y="1302"/>
                    </a:cubicBezTo>
                    <a:cubicBezTo>
                      <a:pt x="640" y="1302"/>
                      <a:pt x="640" y="1302"/>
                      <a:pt x="640" y="1302"/>
                    </a:cubicBezTo>
                    <a:cubicBezTo>
                      <a:pt x="640" y="1302"/>
                      <a:pt x="640" y="1302"/>
                      <a:pt x="640" y="1302"/>
                    </a:cubicBezTo>
                    <a:cubicBezTo>
                      <a:pt x="639" y="1302"/>
                      <a:pt x="639" y="1301"/>
                      <a:pt x="639" y="1301"/>
                    </a:cubicBezTo>
                    <a:cubicBezTo>
                      <a:pt x="638" y="1301"/>
                      <a:pt x="638" y="1301"/>
                      <a:pt x="638" y="1301"/>
                    </a:cubicBezTo>
                    <a:cubicBezTo>
                      <a:pt x="638" y="1300"/>
                      <a:pt x="638" y="1300"/>
                      <a:pt x="638" y="1300"/>
                    </a:cubicBezTo>
                    <a:cubicBezTo>
                      <a:pt x="634" y="1297"/>
                      <a:pt x="634" y="1297"/>
                      <a:pt x="634" y="1297"/>
                    </a:cubicBezTo>
                    <a:cubicBezTo>
                      <a:pt x="633" y="1298"/>
                      <a:pt x="633" y="1298"/>
                      <a:pt x="633" y="1298"/>
                    </a:cubicBezTo>
                    <a:cubicBezTo>
                      <a:pt x="633" y="1299"/>
                      <a:pt x="633" y="1299"/>
                      <a:pt x="633" y="1299"/>
                    </a:cubicBezTo>
                    <a:cubicBezTo>
                      <a:pt x="633" y="1299"/>
                      <a:pt x="633" y="1299"/>
                      <a:pt x="632" y="1299"/>
                    </a:cubicBezTo>
                    <a:cubicBezTo>
                      <a:pt x="632" y="1299"/>
                      <a:pt x="632" y="1299"/>
                      <a:pt x="632" y="1299"/>
                    </a:cubicBezTo>
                    <a:cubicBezTo>
                      <a:pt x="632" y="1299"/>
                      <a:pt x="632" y="1299"/>
                      <a:pt x="632" y="1299"/>
                    </a:cubicBezTo>
                    <a:cubicBezTo>
                      <a:pt x="630" y="1299"/>
                      <a:pt x="630" y="1299"/>
                      <a:pt x="630" y="1299"/>
                    </a:cubicBezTo>
                    <a:cubicBezTo>
                      <a:pt x="630" y="1300"/>
                      <a:pt x="630" y="1300"/>
                      <a:pt x="630" y="1300"/>
                    </a:cubicBezTo>
                    <a:cubicBezTo>
                      <a:pt x="630" y="1301"/>
                      <a:pt x="631" y="1302"/>
                      <a:pt x="632" y="1303"/>
                    </a:cubicBezTo>
                    <a:cubicBezTo>
                      <a:pt x="632" y="1303"/>
                      <a:pt x="632" y="1303"/>
                      <a:pt x="632" y="1303"/>
                    </a:cubicBezTo>
                    <a:cubicBezTo>
                      <a:pt x="633" y="1304"/>
                      <a:pt x="633" y="1304"/>
                      <a:pt x="633" y="1304"/>
                    </a:cubicBezTo>
                    <a:cubicBezTo>
                      <a:pt x="634" y="1304"/>
                      <a:pt x="635" y="1305"/>
                      <a:pt x="636" y="1305"/>
                    </a:cubicBezTo>
                    <a:cubicBezTo>
                      <a:pt x="637" y="1305"/>
                      <a:pt x="638" y="1305"/>
                      <a:pt x="638" y="1306"/>
                    </a:cubicBezTo>
                    <a:cubicBezTo>
                      <a:pt x="639" y="1306"/>
                      <a:pt x="639" y="1306"/>
                      <a:pt x="639" y="1306"/>
                    </a:cubicBezTo>
                    <a:cubicBezTo>
                      <a:pt x="639" y="1306"/>
                      <a:pt x="639" y="1306"/>
                      <a:pt x="639" y="1306"/>
                    </a:cubicBezTo>
                    <a:cubicBezTo>
                      <a:pt x="640" y="1307"/>
                      <a:pt x="641" y="1308"/>
                      <a:pt x="642" y="1309"/>
                    </a:cubicBezTo>
                    <a:cubicBezTo>
                      <a:pt x="643" y="1310"/>
                      <a:pt x="643" y="1310"/>
                      <a:pt x="643" y="1310"/>
                    </a:cubicBezTo>
                    <a:cubicBezTo>
                      <a:pt x="645" y="1312"/>
                      <a:pt x="646" y="1315"/>
                      <a:pt x="645" y="1317"/>
                    </a:cubicBezTo>
                    <a:cubicBezTo>
                      <a:pt x="645" y="1317"/>
                      <a:pt x="645" y="1317"/>
                      <a:pt x="645" y="1317"/>
                    </a:cubicBezTo>
                    <a:cubicBezTo>
                      <a:pt x="645" y="1317"/>
                      <a:pt x="645" y="1317"/>
                      <a:pt x="645" y="1317"/>
                    </a:cubicBezTo>
                    <a:cubicBezTo>
                      <a:pt x="645" y="1319"/>
                      <a:pt x="644" y="1322"/>
                      <a:pt x="643" y="1325"/>
                    </a:cubicBezTo>
                    <a:cubicBezTo>
                      <a:pt x="643" y="1327"/>
                      <a:pt x="642" y="1329"/>
                      <a:pt x="641" y="1331"/>
                    </a:cubicBezTo>
                    <a:cubicBezTo>
                      <a:pt x="641" y="1331"/>
                      <a:pt x="641" y="1331"/>
                      <a:pt x="641" y="1331"/>
                    </a:cubicBezTo>
                    <a:cubicBezTo>
                      <a:pt x="641" y="1338"/>
                      <a:pt x="641" y="1338"/>
                      <a:pt x="641" y="1338"/>
                    </a:cubicBezTo>
                    <a:cubicBezTo>
                      <a:pt x="641" y="1340"/>
                      <a:pt x="641" y="1341"/>
                      <a:pt x="640" y="1343"/>
                    </a:cubicBezTo>
                    <a:cubicBezTo>
                      <a:pt x="640" y="1344"/>
                      <a:pt x="640" y="1345"/>
                      <a:pt x="640" y="1346"/>
                    </a:cubicBezTo>
                    <a:cubicBezTo>
                      <a:pt x="640" y="1346"/>
                      <a:pt x="640" y="1347"/>
                      <a:pt x="640" y="1348"/>
                    </a:cubicBezTo>
                    <a:cubicBezTo>
                      <a:pt x="639" y="1349"/>
                      <a:pt x="639" y="1350"/>
                      <a:pt x="639" y="1350"/>
                    </a:cubicBezTo>
                    <a:cubicBezTo>
                      <a:pt x="639" y="1352"/>
                      <a:pt x="638" y="1353"/>
                      <a:pt x="638" y="1355"/>
                    </a:cubicBezTo>
                    <a:cubicBezTo>
                      <a:pt x="637" y="1356"/>
                      <a:pt x="637" y="1356"/>
                      <a:pt x="637" y="1357"/>
                    </a:cubicBezTo>
                    <a:cubicBezTo>
                      <a:pt x="636" y="1358"/>
                      <a:pt x="636" y="1359"/>
                      <a:pt x="636" y="1360"/>
                    </a:cubicBezTo>
                    <a:cubicBezTo>
                      <a:pt x="635" y="1363"/>
                      <a:pt x="634" y="1365"/>
                      <a:pt x="633" y="1365"/>
                    </a:cubicBezTo>
                    <a:cubicBezTo>
                      <a:pt x="633" y="1366"/>
                      <a:pt x="632" y="1367"/>
                      <a:pt x="631" y="1369"/>
                    </a:cubicBezTo>
                    <a:cubicBezTo>
                      <a:pt x="631" y="1369"/>
                      <a:pt x="631" y="1370"/>
                      <a:pt x="630" y="1371"/>
                    </a:cubicBezTo>
                    <a:cubicBezTo>
                      <a:pt x="630" y="1372"/>
                      <a:pt x="628" y="1375"/>
                      <a:pt x="626" y="1376"/>
                    </a:cubicBezTo>
                    <a:cubicBezTo>
                      <a:pt x="626" y="1376"/>
                      <a:pt x="626" y="1376"/>
                      <a:pt x="626" y="1376"/>
                    </a:cubicBezTo>
                    <a:cubicBezTo>
                      <a:pt x="626" y="1376"/>
                      <a:pt x="626" y="1376"/>
                      <a:pt x="626" y="1376"/>
                    </a:cubicBezTo>
                    <a:cubicBezTo>
                      <a:pt x="625" y="1378"/>
                      <a:pt x="623" y="1380"/>
                      <a:pt x="623" y="1381"/>
                    </a:cubicBezTo>
                    <a:cubicBezTo>
                      <a:pt x="622" y="1381"/>
                      <a:pt x="621" y="1383"/>
                      <a:pt x="621" y="1384"/>
                    </a:cubicBezTo>
                    <a:cubicBezTo>
                      <a:pt x="620" y="1386"/>
                      <a:pt x="620" y="1386"/>
                      <a:pt x="620" y="1386"/>
                    </a:cubicBezTo>
                    <a:cubicBezTo>
                      <a:pt x="621" y="1386"/>
                      <a:pt x="621" y="1386"/>
                      <a:pt x="621" y="1386"/>
                    </a:cubicBezTo>
                    <a:cubicBezTo>
                      <a:pt x="620" y="1389"/>
                      <a:pt x="618" y="1392"/>
                      <a:pt x="617" y="1393"/>
                    </a:cubicBezTo>
                    <a:cubicBezTo>
                      <a:pt x="617" y="1393"/>
                      <a:pt x="617" y="1393"/>
                      <a:pt x="617" y="1393"/>
                    </a:cubicBezTo>
                    <a:cubicBezTo>
                      <a:pt x="616" y="1394"/>
                      <a:pt x="616" y="1394"/>
                      <a:pt x="616" y="1394"/>
                    </a:cubicBezTo>
                    <a:cubicBezTo>
                      <a:pt x="616" y="1395"/>
                      <a:pt x="615" y="1396"/>
                      <a:pt x="615" y="1398"/>
                    </a:cubicBezTo>
                    <a:cubicBezTo>
                      <a:pt x="614" y="1396"/>
                      <a:pt x="614" y="1396"/>
                      <a:pt x="614" y="1396"/>
                    </a:cubicBezTo>
                    <a:cubicBezTo>
                      <a:pt x="614" y="1400"/>
                      <a:pt x="614" y="1400"/>
                      <a:pt x="614" y="1400"/>
                    </a:cubicBezTo>
                    <a:cubicBezTo>
                      <a:pt x="614" y="1402"/>
                      <a:pt x="613" y="1405"/>
                      <a:pt x="612" y="1407"/>
                    </a:cubicBezTo>
                    <a:cubicBezTo>
                      <a:pt x="612" y="1407"/>
                      <a:pt x="611" y="1408"/>
                      <a:pt x="611" y="1410"/>
                    </a:cubicBezTo>
                    <a:cubicBezTo>
                      <a:pt x="611" y="1410"/>
                      <a:pt x="611" y="1411"/>
                      <a:pt x="610" y="1412"/>
                    </a:cubicBezTo>
                    <a:cubicBezTo>
                      <a:pt x="610" y="1413"/>
                      <a:pt x="610" y="1413"/>
                      <a:pt x="610" y="1413"/>
                    </a:cubicBezTo>
                    <a:cubicBezTo>
                      <a:pt x="610" y="1418"/>
                      <a:pt x="610" y="1418"/>
                      <a:pt x="610" y="1418"/>
                    </a:cubicBezTo>
                    <a:cubicBezTo>
                      <a:pt x="611" y="1418"/>
                      <a:pt x="611" y="1418"/>
                      <a:pt x="611" y="1418"/>
                    </a:cubicBezTo>
                    <a:cubicBezTo>
                      <a:pt x="611" y="1419"/>
                      <a:pt x="612" y="1421"/>
                      <a:pt x="612" y="1422"/>
                    </a:cubicBezTo>
                    <a:cubicBezTo>
                      <a:pt x="612" y="1422"/>
                      <a:pt x="612" y="1422"/>
                      <a:pt x="612" y="1422"/>
                    </a:cubicBezTo>
                    <a:cubicBezTo>
                      <a:pt x="612" y="1422"/>
                      <a:pt x="612" y="1422"/>
                      <a:pt x="612" y="1422"/>
                    </a:cubicBezTo>
                    <a:cubicBezTo>
                      <a:pt x="613" y="1423"/>
                      <a:pt x="613" y="1424"/>
                      <a:pt x="613" y="1424"/>
                    </a:cubicBezTo>
                    <a:cubicBezTo>
                      <a:pt x="613" y="1424"/>
                      <a:pt x="613" y="1426"/>
                      <a:pt x="614" y="1428"/>
                    </a:cubicBezTo>
                    <a:cubicBezTo>
                      <a:pt x="614" y="1429"/>
                      <a:pt x="614" y="1430"/>
                      <a:pt x="615" y="1430"/>
                    </a:cubicBezTo>
                    <a:cubicBezTo>
                      <a:pt x="615" y="1431"/>
                      <a:pt x="615" y="1432"/>
                      <a:pt x="615" y="1432"/>
                    </a:cubicBezTo>
                    <a:cubicBezTo>
                      <a:pt x="615" y="1432"/>
                      <a:pt x="615" y="1433"/>
                      <a:pt x="615" y="1433"/>
                    </a:cubicBezTo>
                    <a:cubicBezTo>
                      <a:pt x="616" y="1434"/>
                      <a:pt x="616" y="1435"/>
                      <a:pt x="616" y="1436"/>
                    </a:cubicBezTo>
                    <a:cubicBezTo>
                      <a:pt x="616" y="1444"/>
                      <a:pt x="616" y="1444"/>
                      <a:pt x="616" y="1444"/>
                    </a:cubicBezTo>
                    <a:cubicBezTo>
                      <a:pt x="616" y="1444"/>
                      <a:pt x="616" y="1444"/>
                      <a:pt x="616" y="1444"/>
                    </a:cubicBezTo>
                    <a:cubicBezTo>
                      <a:pt x="617" y="1449"/>
                      <a:pt x="617" y="1449"/>
                      <a:pt x="617" y="1449"/>
                    </a:cubicBezTo>
                    <a:cubicBezTo>
                      <a:pt x="616" y="1449"/>
                      <a:pt x="616" y="1449"/>
                      <a:pt x="616" y="1449"/>
                    </a:cubicBezTo>
                    <a:cubicBezTo>
                      <a:pt x="616" y="1450"/>
                      <a:pt x="616" y="1450"/>
                      <a:pt x="616" y="1450"/>
                    </a:cubicBezTo>
                    <a:cubicBezTo>
                      <a:pt x="616" y="1450"/>
                      <a:pt x="616" y="1450"/>
                      <a:pt x="616" y="1450"/>
                    </a:cubicBezTo>
                    <a:cubicBezTo>
                      <a:pt x="615" y="1451"/>
                      <a:pt x="615" y="1451"/>
                      <a:pt x="615" y="1451"/>
                    </a:cubicBezTo>
                    <a:cubicBezTo>
                      <a:pt x="615" y="1460"/>
                      <a:pt x="615" y="1460"/>
                      <a:pt x="615" y="1460"/>
                    </a:cubicBezTo>
                    <a:cubicBezTo>
                      <a:pt x="615" y="1461"/>
                      <a:pt x="614" y="1463"/>
                      <a:pt x="614" y="1465"/>
                    </a:cubicBezTo>
                    <a:cubicBezTo>
                      <a:pt x="614" y="1466"/>
                      <a:pt x="615" y="1467"/>
                      <a:pt x="615" y="1468"/>
                    </a:cubicBezTo>
                    <a:cubicBezTo>
                      <a:pt x="615" y="1469"/>
                      <a:pt x="615" y="1470"/>
                      <a:pt x="615" y="1470"/>
                    </a:cubicBezTo>
                    <a:cubicBezTo>
                      <a:pt x="615" y="1471"/>
                      <a:pt x="616" y="1472"/>
                      <a:pt x="616" y="1473"/>
                    </a:cubicBezTo>
                    <a:cubicBezTo>
                      <a:pt x="616" y="1474"/>
                      <a:pt x="616" y="1475"/>
                      <a:pt x="616" y="1475"/>
                    </a:cubicBezTo>
                    <a:cubicBezTo>
                      <a:pt x="616" y="1481"/>
                      <a:pt x="616" y="1481"/>
                      <a:pt x="616" y="1481"/>
                    </a:cubicBezTo>
                    <a:cubicBezTo>
                      <a:pt x="616" y="1483"/>
                      <a:pt x="615" y="1485"/>
                      <a:pt x="615" y="1486"/>
                    </a:cubicBezTo>
                    <a:cubicBezTo>
                      <a:pt x="615" y="1486"/>
                      <a:pt x="615" y="1486"/>
                      <a:pt x="615" y="1486"/>
                    </a:cubicBezTo>
                    <a:cubicBezTo>
                      <a:pt x="614" y="1487"/>
                      <a:pt x="613" y="1487"/>
                      <a:pt x="612" y="1487"/>
                    </a:cubicBezTo>
                    <a:cubicBezTo>
                      <a:pt x="612" y="1487"/>
                      <a:pt x="611" y="1487"/>
                      <a:pt x="610" y="1486"/>
                    </a:cubicBezTo>
                    <a:cubicBezTo>
                      <a:pt x="610" y="1486"/>
                      <a:pt x="610" y="1486"/>
                      <a:pt x="610" y="1486"/>
                    </a:cubicBezTo>
                    <a:cubicBezTo>
                      <a:pt x="610" y="1485"/>
                      <a:pt x="610" y="1485"/>
                      <a:pt x="610" y="1485"/>
                    </a:cubicBezTo>
                    <a:cubicBezTo>
                      <a:pt x="609" y="1485"/>
                      <a:pt x="609" y="1485"/>
                      <a:pt x="609" y="1485"/>
                    </a:cubicBezTo>
                    <a:cubicBezTo>
                      <a:pt x="608" y="1485"/>
                      <a:pt x="608" y="1485"/>
                      <a:pt x="608" y="1485"/>
                    </a:cubicBezTo>
                    <a:cubicBezTo>
                      <a:pt x="603" y="1485"/>
                      <a:pt x="603" y="1485"/>
                      <a:pt x="603" y="1485"/>
                    </a:cubicBezTo>
                    <a:cubicBezTo>
                      <a:pt x="605" y="1487"/>
                      <a:pt x="605" y="1487"/>
                      <a:pt x="605" y="1487"/>
                    </a:cubicBezTo>
                    <a:cubicBezTo>
                      <a:pt x="606" y="1487"/>
                      <a:pt x="606" y="1487"/>
                      <a:pt x="606" y="1488"/>
                    </a:cubicBezTo>
                    <a:cubicBezTo>
                      <a:pt x="605" y="1488"/>
                      <a:pt x="605" y="1488"/>
                      <a:pt x="605" y="1488"/>
                    </a:cubicBezTo>
                    <a:cubicBezTo>
                      <a:pt x="604" y="1488"/>
                      <a:pt x="604" y="1488"/>
                      <a:pt x="604" y="1488"/>
                    </a:cubicBezTo>
                    <a:cubicBezTo>
                      <a:pt x="603" y="1488"/>
                      <a:pt x="602" y="1488"/>
                      <a:pt x="601" y="1487"/>
                    </a:cubicBezTo>
                    <a:cubicBezTo>
                      <a:pt x="601" y="1487"/>
                      <a:pt x="601" y="1487"/>
                      <a:pt x="601" y="1487"/>
                    </a:cubicBezTo>
                    <a:cubicBezTo>
                      <a:pt x="601" y="1487"/>
                      <a:pt x="601" y="1487"/>
                      <a:pt x="601" y="1487"/>
                    </a:cubicBezTo>
                    <a:cubicBezTo>
                      <a:pt x="600" y="1486"/>
                      <a:pt x="599" y="1486"/>
                      <a:pt x="598" y="1485"/>
                    </a:cubicBezTo>
                    <a:cubicBezTo>
                      <a:pt x="598" y="1485"/>
                      <a:pt x="598" y="1485"/>
                      <a:pt x="598" y="1485"/>
                    </a:cubicBezTo>
                    <a:cubicBezTo>
                      <a:pt x="597" y="1485"/>
                      <a:pt x="597" y="1485"/>
                      <a:pt x="597" y="1485"/>
                    </a:cubicBezTo>
                    <a:cubicBezTo>
                      <a:pt x="597" y="1484"/>
                      <a:pt x="596" y="1484"/>
                      <a:pt x="596" y="1484"/>
                    </a:cubicBezTo>
                    <a:cubicBezTo>
                      <a:pt x="595" y="1483"/>
                      <a:pt x="595" y="1483"/>
                      <a:pt x="595" y="1483"/>
                    </a:cubicBezTo>
                    <a:cubicBezTo>
                      <a:pt x="594" y="1484"/>
                      <a:pt x="594" y="1484"/>
                      <a:pt x="594" y="1484"/>
                    </a:cubicBezTo>
                    <a:cubicBezTo>
                      <a:pt x="593" y="1485"/>
                      <a:pt x="593" y="1485"/>
                      <a:pt x="591" y="1485"/>
                    </a:cubicBezTo>
                    <a:cubicBezTo>
                      <a:pt x="589" y="1485"/>
                      <a:pt x="588" y="1485"/>
                      <a:pt x="587" y="1486"/>
                    </a:cubicBezTo>
                    <a:cubicBezTo>
                      <a:pt x="585" y="1486"/>
                      <a:pt x="584" y="1487"/>
                      <a:pt x="584" y="1488"/>
                    </a:cubicBezTo>
                    <a:cubicBezTo>
                      <a:pt x="583" y="1488"/>
                      <a:pt x="583" y="1488"/>
                      <a:pt x="583" y="1488"/>
                    </a:cubicBezTo>
                    <a:cubicBezTo>
                      <a:pt x="583" y="1489"/>
                      <a:pt x="583" y="1489"/>
                      <a:pt x="583" y="1489"/>
                    </a:cubicBezTo>
                    <a:cubicBezTo>
                      <a:pt x="583" y="1490"/>
                      <a:pt x="582" y="1492"/>
                      <a:pt x="581" y="1493"/>
                    </a:cubicBezTo>
                    <a:cubicBezTo>
                      <a:pt x="581" y="1493"/>
                      <a:pt x="581" y="1493"/>
                      <a:pt x="581" y="1493"/>
                    </a:cubicBezTo>
                    <a:cubicBezTo>
                      <a:pt x="581" y="1493"/>
                      <a:pt x="581" y="1493"/>
                      <a:pt x="581" y="1493"/>
                    </a:cubicBezTo>
                    <a:cubicBezTo>
                      <a:pt x="581" y="1494"/>
                      <a:pt x="581" y="1494"/>
                      <a:pt x="580" y="1494"/>
                    </a:cubicBezTo>
                    <a:cubicBezTo>
                      <a:pt x="580" y="1495"/>
                      <a:pt x="580" y="1496"/>
                      <a:pt x="580" y="1496"/>
                    </a:cubicBezTo>
                    <a:cubicBezTo>
                      <a:pt x="580" y="1498"/>
                      <a:pt x="580" y="1500"/>
                      <a:pt x="579" y="1501"/>
                    </a:cubicBezTo>
                    <a:cubicBezTo>
                      <a:pt x="579" y="1502"/>
                      <a:pt x="579" y="1502"/>
                      <a:pt x="578" y="1503"/>
                    </a:cubicBezTo>
                    <a:cubicBezTo>
                      <a:pt x="578" y="1505"/>
                      <a:pt x="577" y="1506"/>
                      <a:pt x="577" y="1506"/>
                    </a:cubicBezTo>
                    <a:cubicBezTo>
                      <a:pt x="576" y="1507"/>
                      <a:pt x="576" y="1507"/>
                      <a:pt x="576" y="1507"/>
                    </a:cubicBezTo>
                    <a:cubicBezTo>
                      <a:pt x="576" y="1507"/>
                      <a:pt x="576" y="1507"/>
                      <a:pt x="576" y="1507"/>
                    </a:cubicBezTo>
                    <a:cubicBezTo>
                      <a:pt x="576" y="1508"/>
                      <a:pt x="574" y="1510"/>
                      <a:pt x="572" y="1512"/>
                    </a:cubicBezTo>
                    <a:cubicBezTo>
                      <a:pt x="572" y="1512"/>
                      <a:pt x="572" y="1512"/>
                      <a:pt x="572" y="1512"/>
                    </a:cubicBezTo>
                    <a:cubicBezTo>
                      <a:pt x="572" y="1512"/>
                      <a:pt x="572" y="1512"/>
                      <a:pt x="572" y="1512"/>
                    </a:cubicBezTo>
                    <a:cubicBezTo>
                      <a:pt x="571" y="1513"/>
                      <a:pt x="570" y="1516"/>
                      <a:pt x="568" y="1518"/>
                    </a:cubicBezTo>
                    <a:cubicBezTo>
                      <a:pt x="566" y="1519"/>
                      <a:pt x="564" y="1521"/>
                      <a:pt x="564" y="1523"/>
                    </a:cubicBezTo>
                    <a:cubicBezTo>
                      <a:pt x="564" y="1523"/>
                      <a:pt x="563" y="1524"/>
                      <a:pt x="562" y="1526"/>
                    </a:cubicBezTo>
                    <a:cubicBezTo>
                      <a:pt x="562" y="1527"/>
                      <a:pt x="562" y="1527"/>
                      <a:pt x="562" y="1528"/>
                    </a:cubicBezTo>
                    <a:cubicBezTo>
                      <a:pt x="561" y="1530"/>
                      <a:pt x="560" y="1532"/>
                      <a:pt x="560" y="1534"/>
                    </a:cubicBezTo>
                    <a:cubicBezTo>
                      <a:pt x="560" y="1535"/>
                      <a:pt x="561" y="1537"/>
                      <a:pt x="562" y="1538"/>
                    </a:cubicBezTo>
                    <a:cubicBezTo>
                      <a:pt x="563" y="1538"/>
                      <a:pt x="563" y="1538"/>
                      <a:pt x="563" y="1538"/>
                    </a:cubicBezTo>
                    <a:cubicBezTo>
                      <a:pt x="563" y="1538"/>
                      <a:pt x="563" y="1538"/>
                      <a:pt x="563" y="1538"/>
                    </a:cubicBezTo>
                    <a:cubicBezTo>
                      <a:pt x="563" y="1538"/>
                      <a:pt x="564" y="1539"/>
                      <a:pt x="566" y="1540"/>
                    </a:cubicBezTo>
                    <a:cubicBezTo>
                      <a:pt x="567" y="1540"/>
                      <a:pt x="567" y="1540"/>
                      <a:pt x="568" y="1541"/>
                    </a:cubicBezTo>
                    <a:cubicBezTo>
                      <a:pt x="570" y="1541"/>
                      <a:pt x="572" y="1542"/>
                      <a:pt x="574" y="1542"/>
                    </a:cubicBezTo>
                    <a:cubicBezTo>
                      <a:pt x="581" y="1542"/>
                      <a:pt x="581" y="1542"/>
                      <a:pt x="581" y="1542"/>
                    </a:cubicBezTo>
                    <a:cubicBezTo>
                      <a:pt x="583" y="1542"/>
                      <a:pt x="584" y="1542"/>
                      <a:pt x="585" y="1543"/>
                    </a:cubicBezTo>
                    <a:cubicBezTo>
                      <a:pt x="587" y="1543"/>
                      <a:pt x="587" y="1543"/>
                      <a:pt x="587" y="1543"/>
                    </a:cubicBezTo>
                    <a:cubicBezTo>
                      <a:pt x="586" y="1544"/>
                      <a:pt x="586" y="1544"/>
                      <a:pt x="586" y="1544"/>
                    </a:cubicBezTo>
                    <a:cubicBezTo>
                      <a:pt x="586" y="1544"/>
                      <a:pt x="586" y="1544"/>
                      <a:pt x="586" y="1544"/>
                    </a:cubicBezTo>
                    <a:cubicBezTo>
                      <a:pt x="586" y="1544"/>
                      <a:pt x="586" y="1544"/>
                      <a:pt x="586" y="1544"/>
                    </a:cubicBezTo>
                    <a:cubicBezTo>
                      <a:pt x="587" y="1545"/>
                      <a:pt x="588" y="1546"/>
                      <a:pt x="589" y="1547"/>
                    </a:cubicBezTo>
                    <a:cubicBezTo>
                      <a:pt x="589" y="1547"/>
                      <a:pt x="589" y="1547"/>
                      <a:pt x="589" y="1547"/>
                    </a:cubicBezTo>
                    <a:cubicBezTo>
                      <a:pt x="589" y="1547"/>
                      <a:pt x="589" y="1547"/>
                      <a:pt x="589" y="1547"/>
                    </a:cubicBezTo>
                    <a:cubicBezTo>
                      <a:pt x="589" y="1548"/>
                      <a:pt x="590" y="1549"/>
                      <a:pt x="590" y="1550"/>
                    </a:cubicBezTo>
                    <a:cubicBezTo>
                      <a:pt x="590" y="1552"/>
                      <a:pt x="590" y="1552"/>
                      <a:pt x="590" y="1552"/>
                    </a:cubicBezTo>
                    <a:cubicBezTo>
                      <a:pt x="589" y="1552"/>
                      <a:pt x="588" y="1551"/>
                      <a:pt x="587" y="1550"/>
                    </a:cubicBezTo>
                    <a:cubicBezTo>
                      <a:pt x="587" y="1550"/>
                      <a:pt x="587" y="1550"/>
                      <a:pt x="587" y="1550"/>
                    </a:cubicBezTo>
                    <a:cubicBezTo>
                      <a:pt x="586" y="1550"/>
                      <a:pt x="586" y="1550"/>
                      <a:pt x="586" y="1550"/>
                    </a:cubicBezTo>
                    <a:cubicBezTo>
                      <a:pt x="586" y="1550"/>
                      <a:pt x="585" y="1549"/>
                      <a:pt x="585" y="1549"/>
                    </a:cubicBezTo>
                    <a:cubicBezTo>
                      <a:pt x="584" y="1549"/>
                      <a:pt x="583" y="1548"/>
                      <a:pt x="582" y="1548"/>
                    </a:cubicBezTo>
                    <a:cubicBezTo>
                      <a:pt x="581" y="1548"/>
                      <a:pt x="581" y="1548"/>
                      <a:pt x="581" y="1548"/>
                    </a:cubicBezTo>
                    <a:cubicBezTo>
                      <a:pt x="581" y="1548"/>
                      <a:pt x="581" y="1548"/>
                      <a:pt x="581" y="1548"/>
                    </a:cubicBezTo>
                    <a:cubicBezTo>
                      <a:pt x="581" y="1547"/>
                      <a:pt x="578" y="1546"/>
                      <a:pt x="576" y="1546"/>
                    </a:cubicBezTo>
                    <a:cubicBezTo>
                      <a:pt x="575" y="1546"/>
                      <a:pt x="573" y="1546"/>
                      <a:pt x="571" y="1546"/>
                    </a:cubicBezTo>
                    <a:cubicBezTo>
                      <a:pt x="570" y="1546"/>
                      <a:pt x="560" y="1546"/>
                      <a:pt x="560" y="1546"/>
                    </a:cubicBezTo>
                    <a:cubicBezTo>
                      <a:pt x="560" y="1546"/>
                      <a:pt x="560" y="1546"/>
                      <a:pt x="560" y="1546"/>
                    </a:cubicBezTo>
                    <a:cubicBezTo>
                      <a:pt x="560" y="1546"/>
                      <a:pt x="560" y="1546"/>
                      <a:pt x="560" y="1546"/>
                    </a:cubicBezTo>
                    <a:cubicBezTo>
                      <a:pt x="559" y="1546"/>
                      <a:pt x="557" y="1547"/>
                      <a:pt x="555" y="1547"/>
                    </a:cubicBezTo>
                    <a:cubicBezTo>
                      <a:pt x="553" y="1548"/>
                      <a:pt x="552" y="1548"/>
                      <a:pt x="550" y="1549"/>
                    </a:cubicBezTo>
                    <a:cubicBezTo>
                      <a:pt x="550" y="1549"/>
                      <a:pt x="549" y="1549"/>
                      <a:pt x="548" y="1549"/>
                    </a:cubicBezTo>
                    <a:cubicBezTo>
                      <a:pt x="545" y="1550"/>
                      <a:pt x="544" y="1551"/>
                      <a:pt x="543" y="1551"/>
                    </a:cubicBezTo>
                    <a:cubicBezTo>
                      <a:pt x="542" y="1552"/>
                      <a:pt x="541" y="1552"/>
                      <a:pt x="540" y="1553"/>
                    </a:cubicBezTo>
                    <a:cubicBezTo>
                      <a:pt x="539" y="1553"/>
                      <a:pt x="538" y="1554"/>
                      <a:pt x="537" y="1554"/>
                    </a:cubicBezTo>
                    <a:cubicBezTo>
                      <a:pt x="535" y="1554"/>
                      <a:pt x="531" y="1555"/>
                      <a:pt x="528" y="1556"/>
                    </a:cubicBezTo>
                    <a:cubicBezTo>
                      <a:pt x="526" y="1557"/>
                      <a:pt x="523" y="1558"/>
                      <a:pt x="521" y="1560"/>
                    </a:cubicBezTo>
                    <a:cubicBezTo>
                      <a:pt x="520" y="1561"/>
                      <a:pt x="519" y="1562"/>
                      <a:pt x="518" y="1564"/>
                    </a:cubicBezTo>
                    <a:cubicBezTo>
                      <a:pt x="517" y="1565"/>
                      <a:pt x="516" y="1566"/>
                      <a:pt x="516" y="1567"/>
                    </a:cubicBezTo>
                    <a:cubicBezTo>
                      <a:pt x="515" y="1567"/>
                      <a:pt x="515" y="1567"/>
                      <a:pt x="515" y="1567"/>
                    </a:cubicBezTo>
                    <a:cubicBezTo>
                      <a:pt x="515" y="1568"/>
                      <a:pt x="515" y="1568"/>
                      <a:pt x="515" y="1568"/>
                    </a:cubicBezTo>
                    <a:cubicBezTo>
                      <a:pt x="515" y="1568"/>
                      <a:pt x="515" y="1570"/>
                      <a:pt x="515" y="1572"/>
                    </a:cubicBezTo>
                    <a:cubicBezTo>
                      <a:pt x="515" y="1572"/>
                      <a:pt x="515" y="1572"/>
                      <a:pt x="515" y="1572"/>
                    </a:cubicBezTo>
                    <a:cubicBezTo>
                      <a:pt x="515" y="1572"/>
                      <a:pt x="515" y="1572"/>
                      <a:pt x="515" y="1572"/>
                    </a:cubicBezTo>
                    <a:cubicBezTo>
                      <a:pt x="515" y="1573"/>
                      <a:pt x="515" y="1575"/>
                      <a:pt x="513" y="1577"/>
                    </a:cubicBezTo>
                    <a:cubicBezTo>
                      <a:pt x="512" y="1578"/>
                      <a:pt x="511" y="1579"/>
                      <a:pt x="511" y="1580"/>
                    </a:cubicBezTo>
                    <a:cubicBezTo>
                      <a:pt x="511" y="1580"/>
                      <a:pt x="511" y="1580"/>
                      <a:pt x="511" y="1580"/>
                    </a:cubicBezTo>
                    <a:cubicBezTo>
                      <a:pt x="511" y="1581"/>
                      <a:pt x="511" y="1581"/>
                      <a:pt x="511" y="1581"/>
                    </a:cubicBezTo>
                    <a:cubicBezTo>
                      <a:pt x="512" y="1582"/>
                      <a:pt x="512" y="1584"/>
                      <a:pt x="512" y="1586"/>
                    </a:cubicBezTo>
                    <a:cubicBezTo>
                      <a:pt x="512" y="1588"/>
                      <a:pt x="511" y="1591"/>
                      <a:pt x="510" y="1593"/>
                    </a:cubicBezTo>
                    <a:cubicBezTo>
                      <a:pt x="508" y="1595"/>
                      <a:pt x="505" y="1596"/>
                      <a:pt x="503" y="1597"/>
                    </a:cubicBezTo>
                    <a:cubicBezTo>
                      <a:pt x="503" y="1597"/>
                      <a:pt x="503" y="1597"/>
                      <a:pt x="503" y="1597"/>
                    </a:cubicBezTo>
                    <a:cubicBezTo>
                      <a:pt x="503" y="1597"/>
                      <a:pt x="503" y="1597"/>
                      <a:pt x="503" y="1597"/>
                    </a:cubicBezTo>
                    <a:cubicBezTo>
                      <a:pt x="503" y="1598"/>
                      <a:pt x="501" y="1599"/>
                      <a:pt x="500" y="1599"/>
                    </a:cubicBezTo>
                    <a:cubicBezTo>
                      <a:pt x="499" y="1600"/>
                      <a:pt x="497" y="1601"/>
                      <a:pt x="496" y="1602"/>
                    </a:cubicBezTo>
                    <a:cubicBezTo>
                      <a:pt x="493" y="1604"/>
                      <a:pt x="491" y="1605"/>
                      <a:pt x="490" y="1606"/>
                    </a:cubicBezTo>
                    <a:cubicBezTo>
                      <a:pt x="489" y="1606"/>
                      <a:pt x="488" y="1607"/>
                      <a:pt x="487" y="1607"/>
                    </a:cubicBezTo>
                    <a:cubicBezTo>
                      <a:pt x="486" y="1608"/>
                      <a:pt x="485" y="1608"/>
                      <a:pt x="484" y="1609"/>
                    </a:cubicBezTo>
                    <a:cubicBezTo>
                      <a:pt x="482" y="1609"/>
                      <a:pt x="481" y="1609"/>
                      <a:pt x="479" y="1610"/>
                    </a:cubicBezTo>
                    <a:cubicBezTo>
                      <a:pt x="479" y="1610"/>
                      <a:pt x="479" y="1610"/>
                      <a:pt x="479" y="1610"/>
                    </a:cubicBezTo>
                    <a:cubicBezTo>
                      <a:pt x="478" y="1611"/>
                      <a:pt x="478" y="1611"/>
                      <a:pt x="478" y="1611"/>
                    </a:cubicBezTo>
                    <a:cubicBezTo>
                      <a:pt x="477" y="1612"/>
                      <a:pt x="475" y="1612"/>
                      <a:pt x="472" y="1612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algn="ctr">
                  <a:defRPr/>
                </a:pPr>
                <a:endParaRPr lang="ro-RO" dirty="0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0" name="Freeform 4">
                <a:extLst>
                  <a:ext uri="{FF2B5EF4-FFF2-40B4-BE49-F238E27FC236}">
                    <a16:creationId xmlns="" xmlns:a16="http://schemas.microsoft.com/office/drawing/2014/main" id="{9CD8E8A6-3983-48F5-84CA-3D5636B9C3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2263" y="1665408"/>
                <a:ext cx="37565" cy="36173"/>
              </a:xfrm>
              <a:custGeom>
                <a:avLst/>
                <a:gdLst/>
                <a:ahLst/>
                <a:cxnLst>
                  <a:cxn ang="0">
                    <a:pos x="8" y="1"/>
                  </a:cxn>
                  <a:cxn ang="0">
                    <a:pos x="4" y="6"/>
                  </a:cxn>
                  <a:cxn ang="0">
                    <a:pos x="2" y="10"/>
                  </a:cxn>
                  <a:cxn ang="0">
                    <a:pos x="1" y="14"/>
                  </a:cxn>
                  <a:cxn ang="0">
                    <a:pos x="1" y="18"/>
                  </a:cxn>
                  <a:cxn ang="0">
                    <a:pos x="7" y="20"/>
                  </a:cxn>
                  <a:cxn ang="0">
                    <a:pos x="14" y="22"/>
                  </a:cxn>
                  <a:cxn ang="0">
                    <a:pos x="20" y="20"/>
                  </a:cxn>
                  <a:cxn ang="0">
                    <a:pos x="23" y="18"/>
                  </a:cxn>
                  <a:cxn ang="0">
                    <a:pos x="23" y="13"/>
                  </a:cxn>
                  <a:cxn ang="0">
                    <a:pos x="22" y="4"/>
                  </a:cxn>
                  <a:cxn ang="0">
                    <a:pos x="20" y="2"/>
                  </a:cxn>
                  <a:cxn ang="0">
                    <a:pos x="15" y="1"/>
                  </a:cxn>
                  <a:cxn ang="0">
                    <a:pos x="8" y="1"/>
                  </a:cxn>
                </a:cxnLst>
                <a:rect l="0" t="0" r="r" b="b"/>
                <a:pathLst>
                  <a:path w="23" h="22">
                    <a:moveTo>
                      <a:pt x="8" y="1"/>
                    </a:moveTo>
                    <a:cubicBezTo>
                      <a:pt x="7" y="2"/>
                      <a:pt x="5" y="4"/>
                      <a:pt x="4" y="6"/>
                    </a:cubicBezTo>
                    <a:cubicBezTo>
                      <a:pt x="4" y="6"/>
                      <a:pt x="3" y="9"/>
                      <a:pt x="2" y="10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6"/>
                      <a:pt x="0" y="18"/>
                      <a:pt x="1" y="18"/>
                    </a:cubicBezTo>
                    <a:cubicBezTo>
                      <a:pt x="2" y="19"/>
                      <a:pt x="4" y="20"/>
                      <a:pt x="7" y="20"/>
                    </a:cubicBezTo>
                    <a:cubicBezTo>
                      <a:pt x="9" y="21"/>
                      <a:pt x="12" y="22"/>
                      <a:pt x="14" y="22"/>
                    </a:cubicBezTo>
                    <a:cubicBezTo>
                      <a:pt x="17" y="22"/>
                      <a:pt x="20" y="21"/>
                      <a:pt x="20" y="20"/>
                    </a:cubicBezTo>
                    <a:cubicBezTo>
                      <a:pt x="22" y="19"/>
                      <a:pt x="23" y="18"/>
                      <a:pt x="23" y="18"/>
                    </a:cubicBezTo>
                    <a:cubicBezTo>
                      <a:pt x="23" y="18"/>
                      <a:pt x="23" y="15"/>
                      <a:pt x="23" y="13"/>
                    </a:cubicBezTo>
                    <a:cubicBezTo>
                      <a:pt x="23" y="9"/>
                      <a:pt x="23" y="6"/>
                      <a:pt x="22" y="4"/>
                    </a:cubicBezTo>
                    <a:cubicBezTo>
                      <a:pt x="21" y="3"/>
                      <a:pt x="20" y="2"/>
                      <a:pt x="20" y="2"/>
                    </a:cubicBezTo>
                    <a:cubicBezTo>
                      <a:pt x="20" y="2"/>
                      <a:pt x="18" y="1"/>
                      <a:pt x="15" y="1"/>
                    </a:cubicBezTo>
                    <a:cubicBezTo>
                      <a:pt x="12" y="0"/>
                      <a:pt x="9" y="0"/>
                      <a:pt x="8" y="1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1" name="Freeform 5">
                <a:extLst>
                  <a:ext uri="{FF2B5EF4-FFF2-40B4-BE49-F238E27FC236}">
                    <a16:creationId xmlns="" xmlns:a16="http://schemas.microsoft.com/office/drawing/2014/main" id="{F28C1907-F5B5-4B6B-A571-A3C62ED69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834" y="2603825"/>
                <a:ext cx="418774" cy="627466"/>
              </a:xfrm>
              <a:custGeom>
                <a:avLst/>
                <a:gdLst/>
                <a:ahLst/>
                <a:cxnLst>
                  <a:cxn ang="0">
                    <a:pos x="62" y="325"/>
                  </a:cxn>
                  <a:cxn ang="0">
                    <a:pos x="74" y="345"/>
                  </a:cxn>
                  <a:cxn ang="0">
                    <a:pos x="100" y="362"/>
                  </a:cxn>
                  <a:cxn ang="0">
                    <a:pos x="116" y="369"/>
                  </a:cxn>
                  <a:cxn ang="0">
                    <a:pos x="135" y="377"/>
                  </a:cxn>
                  <a:cxn ang="0">
                    <a:pos x="157" y="371"/>
                  </a:cxn>
                  <a:cxn ang="0">
                    <a:pos x="187" y="368"/>
                  </a:cxn>
                  <a:cxn ang="0">
                    <a:pos x="204" y="353"/>
                  </a:cxn>
                  <a:cxn ang="0">
                    <a:pos x="189" y="346"/>
                  </a:cxn>
                  <a:cxn ang="0">
                    <a:pos x="198" y="323"/>
                  </a:cxn>
                  <a:cxn ang="0">
                    <a:pos x="218" y="314"/>
                  </a:cxn>
                  <a:cxn ang="0">
                    <a:pos x="238" y="316"/>
                  </a:cxn>
                  <a:cxn ang="0">
                    <a:pos x="248" y="307"/>
                  </a:cxn>
                  <a:cxn ang="0">
                    <a:pos x="251" y="286"/>
                  </a:cxn>
                  <a:cxn ang="0">
                    <a:pos x="240" y="271"/>
                  </a:cxn>
                  <a:cxn ang="0">
                    <a:pos x="223" y="256"/>
                  </a:cxn>
                  <a:cxn ang="0">
                    <a:pos x="206" y="260"/>
                  </a:cxn>
                  <a:cxn ang="0">
                    <a:pos x="189" y="260"/>
                  </a:cxn>
                  <a:cxn ang="0">
                    <a:pos x="167" y="261"/>
                  </a:cxn>
                  <a:cxn ang="0">
                    <a:pos x="161" y="246"/>
                  </a:cxn>
                  <a:cxn ang="0">
                    <a:pos x="173" y="247"/>
                  </a:cxn>
                  <a:cxn ang="0">
                    <a:pos x="186" y="243"/>
                  </a:cxn>
                  <a:cxn ang="0">
                    <a:pos x="183" y="232"/>
                  </a:cxn>
                  <a:cxn ang="0">
                    <a:pos x="160" y="230"/>
                  </a:cxn>
                  <a:cxn ang="0">
                    <a:pos x="152" y="209"/>
                  </a:cxn>
                  <a:cxn ang="0">
                    <a:pos x="156" y="190"/>
                  </a:cxn>
                  <a:cxn ang="0">
                    <a:pos x="174" y="178"/>
                  </a:cxn>
                  <a:cxn ang="0">
                    <a:pos x="172" y="155"/>
                  </a:cxn>
                  <a:cxn ang="0">
                    <a:pos x="184" y="141"/>
                  </a:cxn>
                  <a:cxn ang="0">
                    <a:pos x="196" y="124"/>
                  </a:cxn>
                  <a:cxn ang="0">
                    <a:pos x="193" y="100"/>
                  </a:cxn>
                  <a:cxn ang="0">
                    <a:pos x="194" y="68"/>
                  </a:cxn>
                  <a:cxn ang="0">
                    <a:pos x="202" y="50"/>
                  </a:cxn>
                  <a:cxn ang="0">
                    <a:pos x="207" y="29"/>
                  </a:cxn>
                  <a:cxn ang="0">
                    <a:pos x="199" y="10"/>
                  </a:cxn>
                  <a:cxn ang="0">
                    <a:pos x="184" y="7"/>
                  </a:cxn>
                  <a:cxn ang="0">
                    <a:pos x="166" y="27"/>
                  </a:cxn>
                  <a:cxn ang="0">
                    <a:pos x="154" y="39"/>
                  </a:cxn>
                  <a:cxn ang="0">
                    <a:pos x="134" y="52"/>
                  </a:cxn>
                  <a:cxn ang="0">
                    <a:pos x="114" y="62"/>
                  </a:cxn>
                  <a:cxn ang="0">
                    <a:pos x="91" y="61"/>
                  </a:cxn>
                  <a:cxn ang="0">
                    <a:pos x="89" y="82"/>
                  </a:cxn>
                  <a:cxn ang="0">
                    <a:pos x="64" y="85"/>
                  </a:cxn>
                  <a:cxn ang="0">
                    <a:pos x="43" y="96"/>
                  </a:cxn>
                  <a:cxn ang="0">
                    <a:pos x="17" y="109"/>
                  </a:cxn>
                  <a:cxn ang="0">
                    <a:pos x="23" y="136"/>
                  </a:cxn>
                  <a:cxn ang="0">
                    <a:pos x="9" y="148"/>
                  </a:cxn>
                  <a:cxn ang="0">
                    <a:pos x="13" y="169"/>
                  </a:cxn>
                  <a:cxn ang="0">
                    <a:pos x="3" y="194"/>
                  </a:cxn>
                  <a:cxn ang="0">
                    <a:pos x="3" y="205"/>
                  </a:cxn>
                  <a:cxn ang="0">
                    <a:pos x="13" y="218"/>
                  </a:cxn>
                  <a:cxn ang="0">
                    <a:pos x="19" y="245"/>
                  </a:cxn>
                  <a:cxn ang="0">
                    <a:pos x="27" y="266"/>
                  </a:cxn>
                  <a:cxn ang="0">
                    <a:pos x="28" y="283"/>
                  </a:cxn>
                  <a:cxn ang="0">
                    <a:pos x="40" y="315"/>
                  </a:cxn>
                </a:cxnLst>
                <a:rect l="0" t="0" r="r" b="b"/>
                <a:pathLst>
                  <a:path w="254" h="381">
                    <a:moveTo>
                      <a:pt x="46" y="317"/>
                    </a:moveTo>
                    <a:cubicBezTo>
                      <a:pt x="47" y="317"/>
                      <a:pt x="48" y="319"/>
                      <a:pt x="49" y="319"/>
                    </a:cubicBezTo>
                    <a:cubicBezTo>
                      <a:pt x="51" y="319"/>
                      <a:pt x="53" y="321"/>
                      <a:pt x="53" y="322"/>
                    </a:cubicBezTo>
                    <a:cubicBezTo>
                      <a:pt x="53" y="322"/>
                      <a:pt x="55" y="323"/>
                      <a:pt x="57" y="323"/>
                    </a:cubicBezTo>
                    <a:cubicBezTo>
                      <a:pt x="59" y="323"/>
                      <a:pt x="62" y="324"/>
                      <a:pt x="62" y="325"/>
                    </a:cubicBezTo>
                    <a:cubicBezTo>
                      <a:pt x="62" y="327"/>
                      <a:pt x="64" y="328"/>
                      <a:pt x="65" y="329"/>
                    </a:cubicBezTo>
                    <a:cubicBezTo>
                      <a:pt x="66" y="330"/>
                      <a:pt x="66" y="332"/>
                      <a:pt x="66" y="333"/>
                    </a:cubicBezTo>
                    <a:cubicBezTo>
                      <a:pt x="66" y="335"/>
                      <a:pt x="67" y="338"/>
                      <a:pt x="67" y="338"/>
                    </a:cubicBezTo>
                    <a:cubicBezTo>
                      <a:pt x="67" y="338"/>
                      <a:pt x="69" y="340"/>
                      <a:pt x="70" y="341"/>
                    </a:cubicBezTo>
                    <a:cubicBezTo>
                      <a:pt x="71" y="342"/>
                      <a:pt x="73" y="344"/>
                      <a:pt x="74" y="345"/>
                    </a:cubicBezTo>
                    <a:cubicBezTo>
                      <a:pt x="75" y="346"/>
                      <a:pt x="76" y="348"/>
                      <a:pt x="78" y="349"/>
                    </a:cubicBezTo>
                    <a:cubicBezTo>
                      <a:pt x="80" y="350"/>
                      <a:pt x="83" y="352"/>
                      <a:pt x="84" y="352"/>
                    </a:cubicBezTo>
                    <a:cubicBezTo>
                      <a:pt x="85" y="352"/>
                      <a:pt x="88" y="355"/>
                      <a:pt x="89" y="357"/>
                    </a:cubicBezTo>
                    <a:cubicBezTo>
                      <a:pt x="91" y="358"/>
                      <a:pt x="93" y="361"/>
                      <a:pt x="93" y="361"/>
                    </a:cubicBezTo>
                    <a:cubicBezTo>
                      <a:pt x="95" y="361"/>
                      <a:pt x="98" y="362"/>
                      <a:pt x="100" y="362"/>
                    </a:cubicBezTo>
                    <a:cubicBezTo>
                      <a:pt x="102" y="363"/>
                      <a:pt x="104" y="363"/>
                      <a:pt x="106" y="362"/>
                    </a:cubicBezTo>
                    <a:cubicBezTo>
                      <a:pt x="107" y="362"/>
                      <a:pt x="109" y="362"/>
                      <a:pt x="109" y="363"/>
                    </a:cubicBezTo>
                    <a:cubicBezTo>
                      <a:pt x="109" y="364"/>
                      <a:pt x="110" y="364"/>
                      <a:pt x="110" y="365"/>
                    </a:cubicBezTo>
                    <a:cubicBezTo>
                      <a:pt x="111" y="366"/>
                      <a:pt x="113" y="367"/>
                      <a:pt x="113" y="368"/>
                    </a:cubicBezTo>
                    <a:cubicBezTo>
                      <a:pt x="113" y="369"/>
                      <a:pt x="115" y="369"/>
                      <a:pt x="116" y="369"/>
                    </a:cubicBezTo>
                    <a:cubicBezTo>
                      <a:pt x="117" y="370"/>
                      <a:pt x="119" y="371"/>
                      <a:pt x="119" y="371"/>
                    </a:cubicBezTo>
                    <a:cubicBezTo>
                      <a:pt x="119" y="372"/>
                      <a:pt x="121" y="373"/>
                      <a:pt x="123" y="373"/>
                    </a:cubicBezTo>
                    <a:cubicBezTo>
                      <a:pt x="124" y="373"/>
                      <a:pt x="126" y="374"/>
                      <a:pt x="127" y="376"/>
                    </a:cubicBezTo>
                    <a:cubicBezTo>
                      <a:pt x="128" y="377"/>
                      <a:pt x="129" y="377"/>
                      <a:pt x="130" y="377"/>
                    </a:cubicBezTo>
                    <a:cubicBezTo>
                      <a:pt x="132" y="376"/>
                      <a:pt x="134" y="377"/>
                      <a:pt x="135" y="377"/>
                    </a:cubicBezTo>
                    <a:cubicBezTo>
                      <a:pt x="136" y="378"/>
                      <a:pt x="137" y="380"/>
                      <a:pt x="139" y="380"/>
                    </a:cubicBezTo>
                    <a:cubicBezTo>
                      <a:pt x="141" y="380"/>
                      <a:pt x="144" y="381"/>
                      <a:pt x="144" y="381"/>
                    </a:cubicBezTo>
                    <a:cubicBezTo>
                      <a:pt x="145" y="381"/>
                      <a:pt x="148" y="380"/>
                      <a:pt x="149" y="380"/>
                    </a:cubicBezTo>
                    <a:cubicBezTo>
                      <a:pt x="151" y="380"/>
                      <a:pt x="152" y="379"/>
                      <a:pt x="152" y="377"/>
                    </a:cubicBezTo>
                    <a:cubicBezTo>
                      <a:pt x="152" y="375"/>
                      <a:pt x="155" y="373"/>
                      <a:pt x="157" y="371"/>
                    </a:cubicBezTo>
                    <a:cubicBezTo>
                      <a:pt x="159" y="370"/>
                      <a:pt x="162" y="369"/>
                      <a:pt x="164" y="369"/>
                    </a:cubicBezTo>
                    <a:cubicBezTo>
                      <a:pt x="166" y="370"/>
                      <a:pt x="170" y="371"/>
                      <a:pt x="172" y="371"/>
                    </a:cubicBezTo>
                    <a:cubicBezTo>
                      <a:pt x="175" y="370"/>
                      <a:pt x="178" y="370"/>
                      <a:pt x="179" y="371"/>
                    </a:cubicBezTo>
                    <a:cubicBezTo>
                      <a:pt x="181" y="371"/>
                      <a:pt x="183" y="372"/>
                      <a:pt x="185" y="371"/>
                    </a:cubicBezTo>
                    <a:cubicBezTo>
                      <a:pt x="185" y="371"/>
                      <a:pt x="187" y="369"/>
                      <a:pt x="187" y="368"/>
                    </a:cubicBezTo>
                    <a:cubicBezTo>
                      <a:pt x="188" y="367"/>
                      <a:pt x="189" y="365"/>
                      <a:pt x="191" y="364"/>
                    </a:cubicBezTo>
                    <a:cubicBezTo>
                      <a:pt x="192" y="363"/>
                      <a:pt x="193" y="362"/>
                      <a:pt x="195" y="362"/>
                    </a:cubicBezTo>
                    <a:cubicBezTo>
                      <a:pt x="197" y="362"/>
                      <a:pt x="199" y="362"/>
                      <a:pt x="200" y="361"/>
                    </a:cubicBezTo>
                    <a:cubicBezTo>
                      <a:pt x="201" y="360"/>
                      <a:pt x="203" y="358"/>
                      <a:pt x="204" y="357"/>
                    </a:cubicBezTo>
                    <a:cubicBezTo>
                      <a:pt x="205" y="355"/>
                      <a:pt x="205" y="354"/>
                      <a:pt x="204" y="353"/>
                    </a:cubicBezTo>
                    <a:cubicBezTo>
                      <a:pt x="203" y="352"/>
                      <a:pt x="201" y="351"/>
                      <a:pt x="199" y="350"/>
                    </a:cubicBezTo>
                    <a:cubicBezTo>
                      <a:pt x="198" y="350"/>
                      <a:pt x="195" y="351"/>
                      <a:pt x="193" y="351"/>
                    </a:cubicBezTo>
                    <a:cubicBezTo>
                      <a:pt x="192" y="351"/>
                      <a:pt x="191" y="351"/>
                      <a:pt x="190" y="351"/>
                    </a:cubicBezTo>
                    <a:cubicBezTo>
                      <a:pt x="189" y="351"/>
                      <a:pt x="188" y="350"/>
                      <a:pt x="187" y="349"/>
                    </a:cubicBezTo>
                    <a:cubicBezTo>
                      <a:pt x="186" y="348"/>
                      <a:pt x="187" y="346"/>
                      <a:pt x="189" y="346"/>
                    </a:cubicBezTo>
                    <a:cubicBezTo>
                      <a:pt x="190" y="344"/>
                      <a:pt x="193" y="343"/>
                      <a:pt x="194" y="342"/>
                    </a:cubicBezTo>
                    <a:cubicBezTo>
                      <a:pt x="196" y="341"/>
                      <a:pt x="197" y="339"/>
                      <a:pt x="198" y="338"/>
                    </a:cubicBezTo>
                    <a:cubicBezTo>
                      <a:pt x="198" y="336"/>
                      <a:pt x="198" y="334"/>
                      <a:pt x="198" y="333"/>
                    </a:cubicBezTo>
                    <a:cubicBezTo>
                      <a:pt x="198" y="333"/>
                      <a:pt x="198" y="330"/>
                      <a:pt x="197" y="328"/>
                    </a:cubicBezTo>
                    <a:cubicBezTo>
                      <a:pt x="197" y="327"/>
                      <a:pt x="197" y="324"/>
                      <a:pt x="198" y="323"/>
                    </a:cubicBezTo>
                    <a:cubicBezTo>
                      <a:pt x="198" y="322"/>
                      <a:pt x="200" y="322"/>
                      <a:pt x="203" y="322"/>
                    </a:cubicBezTo>
                    <a:cubicBezTo>
                      <a:pt x="204" y="321"/>
                      <a:pt x="206" y="321"/>
                      <a:pt x="207" y="320"/>
                    </a:cubicBezTo>
                    <a:cubicBezTo>
                      <a:pt x="208" y="319"/>
                      <a:pt x="209" y="317"/>
                      <a:pt x="209" y="316"/>
                    </a:cubicBezTo>
                    <a:cubicBezTo>
                      <a:pt x="209" y="315"/>
                      <a:pt x="210" y="314"/>
                      <a:pt x="212" y="313"/>
                    </a:cubicBezTo>
                    <a:cubicBezTo>
                      <a:pt x="212" y="312"/>
                      <a:pt x="215" y="312"/>
                      <a:pt x="218" y="314"/>
                    </a:cubicBezTo>
                    <a:cubicBezTo>
                      <a:pt x="220" y="314"/>
                      <a:pt x="222" y="314"/>
                      <a:pt x="223" y="314"/>
                    </a:cubicBezTo>
                    <a:cubicBezTo>
                      <a:pt x="224" y="314"/>
                      <a:pt x="226" y="314"/>
                      <a:pt x="227" y="315"/>
                    </a:cubicBezTo>
                    <a:cubicBezTo>
                      <a:pt x="228" y="316"/>
                      <a:pt x="229" y="317"/>
                      <a:pt x="230" y="317"/>
                    </a:cubicBezTo>
                    <a:cubicBezTo>
                      <a:pt x="231" y="317"/>
                      <a:pt x="234" y="317"/>
                      <a:pt x="235" y="318"/>
                    </a:cubicBezTo>
                    <a:cubicBezTo>
                      <a:pt x="237" y="319"/>
                      <a:pt x="238" y="317"/>
                      <a:pt x="238" y="316"/>
                    </a:cubicBezTo>
                    <a:cubicBezTo>
                      <a:pt x="239" y="313"/>
                      <a:pt x="240" y="310"/>
                      <a:pt x="241" y="310"/>
                    </a:cubicBezTo>
                    <a:cubicBezTo>
                      <a:pt x="241" y="310"/>
                      <a:pt x="243" y="310"/>
                      <a:pt x="244" y="310"/>
                    </a:cubicBezTo>
                    <a:cubicBezTo>
                      <a:pt x="245" y="311"/>
                      <a:pt x="246" y="312"/>
                      <a:pt x="248" y="312"/>
                    </a:cubicBezTo>
                    <a:cubicBezTo>
                      <a:pt x="249" y="312"/>
                      <a:pt x="250" y="312"/>
                      <a:pt x="249" y="311"/>
                    </a:cubicBezTo>
                    <a:cubicBezTo>
                      <a:pt x="249" y="309"/>
                      <a:pt x="249" y="308"/>
                      <a:pt x="248" y="307"/>
                    </a:cubicBezTo>
                    <a:cubicBezTo>
                      <a:pt x="248" y="306"/>
                      <a:pt x="248" y="304"/>
                      <a:pt x="249" y="303"/>
                    </a:cubicBezTo>
                    <a:cubicBezTo>
                      <a:pt x="250" y="302"/>
                      <a:pt x="251" y="300"/>
                      <a:pt x="251" y="298"/>
                    </a:cubicBezTo>
                    <a:cubicBezTo>
                      <a:pt x="251" y="297"/>
                      <a:pt x="251" y="295"/>
                      <a:pt x="251" y="293"/>
                    </a:cubicBezTo>
                    <a:cubicBezTo>
                      <a:pt x="252" y="292"/>
                      <a:pt x="253" y="290"/>
                      <a:pt x="253" y="289"/>
                    </a:cubicBezTo>
                    <a:cubicBezTo>
                      <a:pt x="254" y="288"/>
                      <a:pt x="253" y="287"/>
                      <a:pt x="251" y="286"/>
                    </a:cubicBezTo>
                    <a:cubicBezTo>
                      <a:pt x="250" y="286"/>
                      <a:pt x="248" y="286"/>
                      <a:pt x="247" y="286"/>
                    </a:cubicBezTo>
                    <a:cubicBezTo>
                      <a:pt x="246" y="286"/>
                      <a:pt x="245" y="285"/>
                      <a:pt x="245" y="284"/>
                    </a:cubicBezTo>
                    <a:cubicBezTo>
                      <a:pt x="244" y="283"/>
                      <a:pt x="243" y="282"/>
                      <a:pt x="243" y="280"/>
                    </a:cubicBezTo>
                    <a:cubicBezTo>
                      <a:pt x="242" y="278"/>
                      <a:pt x="242" y="276"/>
                      <a:pt x="243" y="274"/>
                    </a:cubicBezTo>
                    <a:cubicBezTo>
                      <a:pt x="243" y="272"/>
                      <a:pt x="241" y="271"/>
                      <a:pt x="240" y="271"/>
                    </a:cubicBezTo>
                    <a:cubicBezTo>
                      <a:pt x="238" y="272"/>
                      <a:pt x="234" y="271"/>
                      <a:pt x="233" y="270"/>
                    </a:cubicBezTo>
                    <a:cubicBezTo>
                      <a:pt x="232" y="270"/>
                      <a:pt x="230" y="268"/>
                      <a:pt x="229" y="268"/>
                    </a:cubicBezTo>
                    <a:cubicBezTo>
                      <a:pt x="227" y="267"/>
                      <a:pt x="227" y="265"/>
                      <a:pt x="227" y="264"/>
                    </a:cubicBezTo>
                    <a:cubicBezTo>
                      <a:pt x="228" y="262"/>
                      <a:pt x="227" y="260"/>
                      <a:pt x="227" y="259"/>
                    </a:cubicBezTo>
                    <a:cubicBezTo>
                      <a:pt x="226" y="257"/>
                      <a:pt x="224" y="256"/>
                      <a:pt x="223" y="256"/>
                    </a:cubicBezTo>
                    <a:cubicBezTo>
                      <a:pt x="222" y="255"/>
                      <a:pt x="220" y="255"/>
                      <a:pt x="219" y="256"/>
                    </a:cubicBezTo>
                    <a:cubicBezTo>
                      <a:pt x="218" y="256"/>
                      <a:pt x="217" y="255"/>
                      <a:pt x="217" y="254"/>
                    </a:cubicBezTo>
                    <a:cubicBezTo>
                      <a:pt x="217" y="253"/>
                      <a:pt x="215" y="252"/>
                      <a:pt x="214" y="253"/>
                    </a:cubicBezTo>
                    <a:cubicBezTo>
                      <a:pt x="213" y="253"/>
                      <a:pt x="211" y="254"/>
                      <a:pt x="210" y="255"/>
                    </a:cubicBezTo>
                    <a:cubicBezTo>
                      <a:pt x="210" y="257"/>
                      <a:pt x="207" y="259"/>
                      <a:pt x="206" y="260"/>
                    </a:cubicBezTo>
                    <a:cubicBezTo>
                      <a:pt x="203" y="261"/>
                      <a:pt x="201" y="262"/>
                      <a:pt x="200" y="262"/>
                    </a:cubicBezTo>
                    <a:cubicBezTo>
                      <a:pt x="199" y="263"/>
                      <a:pt x="197" y="264"/>
                      <a:pt x="196" y="265"/>
                    </a:cubicBezTo>
                    <a:cubicBezTo>
                      <a:pt x="194" y="265"/>
                      <a:pt x="192" y="266"/>
                      <a:pt x="191" y="266"/>
                    </a:cubicBezTo>
                    <a:cubicBezTo>
                      <a:pt x="191" y="266"/>
                      <a:pt x="190" y="265"/>
                      <a:pt x="190" y="264"/>
                    </a:cubicBezTo>
                    <a:cubicBezTo>
                      <a:pt x="190" y="263"/>
                      <a:pt x="190" y="261"/>
                      <a:pt x="189" y="260"/>
                    </a:cubicBezTo>
                    <a:cubicBezTo>
                      <a:pt x="189" y="258"/>
                      <a:pt x="188" y="258"/>
                      <a:pt x="187" y="258"/>
                    </a:cubicBezTo>
                    <a:cubicBezTo>
                      <a:pt x="186" y="257"/>
                      <a:pt x="183" y="257"/>
                      <a:pt x="182" y="257"/>
                    </a:cubicBezTo>
                    <a:cubicBezTo>
                      <a:pt x="181" y="256"/>
                      <a:pt x="178" y="256"/>
                      <a:pt x="176" y="255"/>
                    </a:cubicBezTo>
                    <a:cubicBezTo>
                      <a:pt x="174" y="255"/>
                      <a:pt x="173" y="255"/>
                      <a:pt x="173" y="257"/>
                    </a:cubicBezTo>
                    <a:cubicBezTo>
                      <a:pt x="172" y="259"/>
                      <a:pt x="170" y="261"/>
                      <a:pt x="167" y="261"/>
                    </a:cubicBezTo>
                    <a:cubicBezTo>
                      <a:pt x="165" y="262"/>
                      <a:pt x="164" y="261"/>
                      <a:pt x="164" y="260"/>
                    </a:cubicBezTo>
                    <a:cubicBezTo>
                      <a:pt x="165" y="258"/>
                      <a:pt x="165" y="256"/>
                      <a:pt x="165" y="255"/>
                    </a:cubicBezTo>
                    <a:cubicBezTo>
                      <a:pt x="165" y="253"/>
                      <a:pt x="165" y="251"/>
                      <a:pt x="165" y="251"/>
                    </a:cubicBezTo>
                    <a:cubicBezTo>
                      <a:pt x="164" y="251"/>
                      <a:pt x="163" y="249"/>
                      <a:pt x="163" y="248"/>
                    </a:cubicBezTo>
                    <a:cubicBezTo>
                      <a:pt x="163" y="247"/>
                      <a:pt x="162" y="246"/>
                      <a:pt x="161" y="246"/>
                    </a:cubicBezTo>
                    <a:cubicBezTo>
                      <a:pt x="161" y="245"/>
                      <a:pt x="160" y="243"/>
                      <a:pt x="159" y="241"/>
                    </a:cubicBezTo>
                    <a:cubicBezTo>
                      <a:pt x="158" y="240"/>
                      <a:pt x="159" y="239"/>
                      <a:pt x="160" y="239"/>
                    </a:cubicBezTo>
                    <a:cubicBezTo>
                      <a:pt x="162" y="240"/>
                      <a:pt x="164" y="240"/>
                      <a:pt x="164" y="242"/>
                    </a:cubicBezTo>
                    <a:cubicBezTo>
                      <a:pt x="164" y="243"/>
                      <a:pt x="165" y="245"/>
                      <a:pt x="167" y="245"/>
                    </a:cubicBezTo>
                    <a:cubicBezTo>
                      <a:pt x="168" y="245"/>
                      <a:pt x="171" y="246"/>
                      <a:pt x="173" y="247"/>
                    </a:cubicBezTo>
                    <a:cubicBezTo>
                      <a:pt x="174" y="247"/>
                      <a:pt x="177" y="247"/>
                      <a:pt x="178" y="247"/>
                    </a:cubicBezTo>
                    <a:cubicBezTo>
                      <a:pt x="180" y="247"/>
                      <a:pt x="181" y="248"/>
                      <a:pt x="181" y="249"/>
                    </a:cubicBezTo>
                    <a:cubicBezTo>
                      <a:pt x="181" y="250"/>
                      <a:pt x="183" y="251"/>
                      <a:pt x="184" y="251"/>
                    </a:cubicBezTo>
                    <a:cubicBezTo>
                      <a:pt x="186" y="251"/>
                      <a:pt x="187" y="250"/>
                      <a:pt x="186" y="248"/>
                    </a:cubicBezTo>
                    <a:cubicBezTo>
                      <a:pt x="186" y="247"/>
                      <a:pt x="186" y="244"/>
                      <a:pt x="186" y="243"/>
                    </a:cubicBezTo>
                    <a:cubicBezTo>
                      <a:pt x="186" y="242"/>
                      <a:pt x="187" y="241"/>
                      <a:pt x="188" y="241"/>
                    </a:cubicBezTo>
                    <a:cubicBezTo>
                      <a:pt x="189" y="241"/>
                      <a:pt x="190" y="239"/>
                      <a:pt x="191" y="237"/>
                    </a:cubicBezTo>
                    <a:cubicBezTo>
                      <a:pt x="192" y="236"/>
                      <a:pt x="192" y="234"/>
                      <a:pt x="192" y="232"/>
                    </a:cubicBezTo>
                    <a:cubicBezTo>
                      <a:pt x="191" y="231"/>
                      <a:pt x="190" y="230"/>
                      <a:pt x="188" y="232"/>
                    </a:cubicBezTo>
                    <a:cubicBezTo>
                      <a:pt x="187" y="233"/>
                      <a:pt x="184" y="233"/>
                      <a:pt x="183" y="232"/>
                    </a:cubicBezTo>
                    <a:cubicBezTo>
                      <a:pt x="181" y="231"/>
                      <a:pt x="179" y="231"/>
                      <a:pt x="177" y="230"/>
                    </a:cubicBezTo>
                    <a:cubicBezTo>
                      <a:pt x="176" y="230"/>
                      <a:pt x="173" y="230"/>
                      <a:pt x="171" y="232"/>
                    </a:cubicBezTo>
                    <a:cubicBezTo>
                      <a:pt x="170" y="233"/>
                      <a:pt x="168" y="234"/>
                      <a:pt x="167" y="234"/>
                    </a:cubicBezTo>
                    <a:cubicBezTo>
                      <a:pt x="165" y="234"/>
                      <a:pt x="163" y="234"/>
                      <a:pt x="163" y="234"/>
                    </a:cubicBezTo>
                    <a:cubicBezTo>
                      <a:pt x="161" y="233"/>
                      <a:pt x="160" y="231"/>
                      <a:pt x="160" y="230"/>
                    </a:cubicBezTo>
                    <a:cubicBezTo>
                      <a:pt x="160" y="229"/>
                      <a:pt x="160" y="228"/>
                      <a:pt x="160" y="227"/>
                    </a:cubicBezTo>
                    <a:cubicBezTo>
                      <a:pt x="160" y="226"/>
                      <a:pt x="160" y="225"/>
                      <a:pt x="161" y="224"/>
                    </a:cubicBezTo>
                    <a:cubicBezTo>
                      <a:pt x="161" y="223"/>
                      <a:pt x="160" y="222"/>
                      <a:pt x="158" y="221"/>
                    </a:cubicBezTo>
                    <a:cubicBezTo>
                      <a:pt x="157" y="220"/>
                      <a:pt x="154" y="218"/>
                      <a:pt x="153" y="216"/>
                    </a:cubicBezTo>
                    <a:cubicBezTo>
                      <a:pt x="152" y="214"/>
                      <a:pt x="151" y="211"/>
                      <a:pt x="152" y="209"/>
                    </a:cubicBezTo>
                    <a:cubicBezTo>
                      <a:pt x="153" y="208"/>
                      <a:pt x="154" y="205"/>
                      <a:pt x="154" y="203"/>
                    </a:cubicBezTo>
                    <a:cubicBezTo>
                      <a:pt x="155" y="201"/>
                      <a:pt x="155" y="199"/>
                      <a:pt x="156" y="197"/>
                    </a:cubicBezTo>
                    <a:cubicBezTo>
                      <a:pt x="157" y="197"/>
                      <a:pt x="156" y="195"/>
                      <a:pt x="155" y="195"/>
                    </a:cubicBezTo>
                    <a:cubicBezTo>
                      <a:pt x="153" y="194"/>
                      <a:pt x="153" y="193"/>
                      <a:pt x="153" y="192"/>
                    </a:cubicBezTo>
                    <a:cubicBezTo>
                      <a:pt x="153" y="191"/>
                      <a:pt x="155" y="190"/>
                      <a:pt x="156" y="190"/>
                    </a:cubicBezTo>
                    <a:cubicBezTo>
                      <a:pt x="158" y="191"/>
                      <a:pt x="160" y="191"/>
                      <a:pt x="161" y="191"/>
                    </a:cubicBezTo>
                    <a:cubicBezTo>
                      <a:pt x="163" y="191"/>
                      <a:pt x="167" y="192"/>
                      <a:pt x="168" y="193"/>
                    </a:cubicBezTo>
                    <a:cubicBezTo>
                      <a:pt x="170" y="193"/>
                      <a:pt x="171" y="191"/>
                      <a:pt x="172" y="189"/>
                    </a:cubicBezTo>
                    <a:cubicBezTo>
                      <a:pt x="172" y="188"/>
                      <a:pt x="173" y="185"/>
                      <a:pt x="174" y="184"/>
                    </a:cubicBezTo>
                    <a:cubicBezTo>
                      <a:pt x="175" y="183"/>
                      <a:pt x="174" y="181"/>
                      <a:pt x="174" y="178"/>
                    </a:cubicBezTo>
                    <a:cubicBezTo>
                      <a:pt x="173" y="176"/>
                      <a:pt x="171" y="173"/>
                      <a:pt x="171" y="172"/>
                    </a:cubicBezTo>
                    <a:cubicBezTo>
                      <a:pt x="170" y="173"/>
                      <a:pt x="169" y="170"/>
                      <a:pt x="169" y="167"/>
                    </a:cubicBezTo>
                    <a:cubicBezTo>
                      <a:pt x="169" y="166"/>
                      <a:pt x="169" y="162"/>
                      <a:pt x="169" y="160"/>
                    </a:cubicBezTo>
                    <a:cubicBezTo>
                      <a:pt x="169" y="158"/>
                      <a:pt x="170" y="156"/>
                      <a:pt x="171" y="156"/>
                    </a:cubicBezTo>
                    <a:cubicBezTo>
                      <a:pt x="172" y="156"/>
                      <a:pt x="172" y="156"/>
                      <a:pt x="172" y="155"/>
                    </a:cubicBezTo>
                    <a:cubicBezTo>
                      <a:pt x="172" y="154"/>
                      <a:pt x="172" y="152"/>
                      <a:pt x="172" y="150"/>
                    </a:cubicBezTo>
                    <a:cubicBezTo>
                      <a:pt x="172" y="150"/>
                      <a:pt x="172" y="147"/>
                      <a:pt x="172" y="145"/>
                    </a:cubicBezTo>
                    <a:cubicBezTo>
                      <a:pt x="172" y="145"/>
                      <a:pt x="173" y="143"/>
                      <a:pt x="174" y="142"/>
                    </a:cubicBezTo>
                    <a:cubicBezTo>
                      <a:pt x="175" y="141"/>
                      <a:pt x="178" y="141"/>
                      <a:pt x="179" y="141"/>
                    </a:cubicBezTo>
                    <a:cubicBezTo>
                      <a:pt x="180" y="141"/>
                      <a:pt x="182" y="141"/>
                      <a:pt x="184" y="141"/>
                    </a:cubicBezTo>
                    <a:cubicBezTo>
                      <a:pt x="185" y="141"/>
                      <a:pt x="187" y="141"/>
                      <a:pt x="188" y="141"/>
                    </a:cubicBezTo>
                    <a:cubicBezTo>
                      <a:pt x="189" y="141"/>
                      <a:pt x="191" y="141"/>
                      <a:pt x="192" y="141"/>
                    </a:cubicBezTo>
                    <a:cubicBezTo>
                      <a:pt x="194" y="141"/>
                      <a:pt x="195" y="139"/>
                      <a:pt x="195" y="136"/>
                    </a:cubicBezTo>
                    <a:cubicBezTo>
                      <a:pt x="195" y="134"/>
                      <a:pt x="196" y="131"/>
                      <a:pt x="195" y="130"/>
                    </a:cubicBezTo>
                    <a:cubicBezTo>
                      <a:pt x="195" y="128"/>
                      <a:pt x="195" y="125"/>
                      <a:pt x="196" y="124"/>
                    </a:cubicBezTo>
                    <a:cubicBezTo>
                      <a:pt x="197" y="124"/>
                      <a:pt x="197" y="121"/>
                      <a:pt x="195" y="119"/>
                    </a:cubicBezTo>
                    <a:cubicBezTo>
                      <a:pt x="194" y="118"/>
                      <a:pt x="191" y="115"/>
                      <a:pt x="188" y="114"/>
                    </a:cubicBezTo>
                    <a:cubicBezTo>
                      <a:pt x="186" y="113"/>
                      <a:pt x="185" y="111"/>
                      <a:pt x="187" y="110"/>
                    </a:cubicBezTo>
                    <a:cubicBezTo>
                      <a:pt x="189" y="109"/>
                      <a:pt x="191" y="108"/>
                      <a:pt x="192" y="106"/>
                    </a:cubicBezTo>
                    <a:cubicBezTo>
                      <a:pt x="192" y="105"/>
                      <a:pt x="193" y="103"/>
                      <a:pt x="193" y="100"/>
                    </a:cubicBezTo>
                    <a:cubicBezTo>
                      <a:pt x="193" y="98"/>
                      <a:pt x="193" y="95"/>
                      <a:pt x="193" y="93"/>
                    </a:cubicBezTo>
                    <a:cubicBezTo>
                      <a:pt x="194" y="91"/>
                      <a:pt x="194" y="88"/>
                      <a:pt x="194" y="86"/>
                    </a:cubicBezTo>
                    <a:cubicBezTo>
                      <a:pt x="194" y="85"/>
                      <a:pt x="195" y="82"/>
                      <a:pt x="195" y="80"/>
                    </a:cubicBezTo>
                    <a:cubicBezTo>
                      <a:pt x="195" y="78"/>
                      <a:pt x="194" y="75"/>
                      <a:pt x="194" y="74"/>
                    </a:cubicBezTo>
                    <a:cubicBezTo>
                      <a:pt x="193" y="72"/>
                      <a:pt x="193" y="70"/>
                      <a:pt x="194" y="68"/>
                    </a:cubicBezTo>
                    <a:cubicBezTo>
                      <a:pt x="195" y="66"/>
                      <a:pt x="196" y="63"/>
                      <a:pt x="198" y="62"/>
                    </a:cubicBezTo>
                    <a:cubicBezTo>
                      <a:pt x="199" y="60"/>
                      <a:pt x="203" y="58"/>
                      <a:pt x="203" y="57"/>
                    </a:cubicBezTo>
                    <a:cubicBezTo>
                      <a:pt x="205" y="55"/>
                      <a:pt x="207" y="53"/>
                      <a:pt x="207" y="52"/>
                    </a:cubicBezTo>
                    <a:cubicBezTo>
                      <a:pt x="207" y="51"/>
                      <a:pt x="207" y="51"/>
                      <a:pt x="205" y="51"/>
                    </a:cubicBezTo>
                    <a:cubicBezTo>
                      <a:pt x="204" y="51"/>
                      <a:pt x="203" y="51"/>
                      <a:pt x="202" y="50"/>
                    </a:cubicBezTo>
                    <a:cubicBezTo>
                      <a:pt x="200" y="49"/>
                      <a:pt x="198" y="48"/>
                      <a:pt x="197" y="47"/>
                    </a:cubicBezTo>
                    <a:cubicBezTo>
                      <a:pt x="196" y="47"/>
                      <a:pt x="196" y="44"/>
                      <a:pt x="197" y="42"/>
                    </a:cubicBezTo>
                    <a:cubicBezTo>
                      <a:pt x="198" y="41"/>
                      <a:pt x="199" y="38"/>
                      <a:pt x="200" y="36"/>
                    </a:cubicBezTo>
                    <a:cubicBezTo>
                      <a:pt x="201" y="35"/>
                      <a:pt x="203" y="34"/>
                      <a:pt x="204" y="33"/>
                    </a:cubicBezTo>
                    <a:cubicBezTo>
                      <a:pt x="206" y="32"/>
                      <a:pt x="207" y="30"/>
                      <a:pt x="207" y="29"/>
                    </a:cubicBezTo>
                    <a:cubicBezTo>
                      <a:pt x="207" y="28"/>
                      <a:pt x="206" y="26"/>
                      <a:pt x="205" y="25"/>
                    </a:cubicBezTo>
                    <a:cubicBezTo>
                      <a:pt x="205" y="24"/>
                      <a:pt x="204" y="23"/>
                      <a:pt x="204" y="21"/>
                    </a:cubicBezTo>
                    <a:cubicBezTo>
                      <a:pt x="205" y="20"/>
                      <a:pt x="205" y="18"/>
                      <a:pt x="205" y="17"/>
                    </a:cubicBezTo>
                    <a:cubicBezTo>
                      <a:pt x="205" y="15"/>
                      <a:pt x="204" y="13"/>
                      <a:pt x="203" y="12"/>
                    </a:cubicBezTo>
                    <a:cubicBezTo>
                      <a:pt x="202" y="10"/>
                      <a:pt x="200" y="9"/>
                      <a:pt x="199" y="10"/>
                    </a:cubicBezTo>
                    <a:cubicBezTo>
                      <a:pt x="198" y="11"/>
                      <a:pt x="196" y="10"/>
                      <a:pt x="195" y="9"/>
                    </a:cubicBezTo>
                    <a:cubicBezTo>
                      <a:pt x="194" y="9"/>
                      <a:pt x="193" y="7"/>
                      <a:pt x="192" y="6"/>
                    </a:cubicBezTo>
                    <a:cubicBezTo>
                      <a:pt x="191" y="5"/>
                      <a:pt x="190" y="4"/>
                      <a:pt x="190" y="2"/>
                    </a:cubicBezTo>
                    <a:cubicBezTo>
                      <a:pt x="190" y="0"/>
                      <a:pt x="188" y="0"/>
                      <a:pt x="187" y="2"/>
                    </a:cubicBezTo>
                    <a:cubicBezTo>
                      <a:pt x="185" y="4"/>
                      <a:pt x="184" y="5"/>
                      <a:pt x="184" y="7"/>
                    </a:cubicBezTo>
                    <a:cubicBezTo>
                      <a:pt x="184" y="9"/>
                      <a:pt x="184" y="10"/>
                      <a:pt x="183" y="10"/>
                    </a:cubicBezTo>
                    <a:cubicBezTo>
                      <a:pt x="182" y="9"/>
                      <a:pt x="181" y="11"/>
                      <a:pt x="178" y="11"/>
                    </a:cubicBezTo>
                    <a:cubicBezTo>
                      <a:pt x="176" y="13"/>
                      <a:pt x="173" y="16"/>
                      <a:pt x="171" y="17"/>
                    </a:cubicBezTo>
                    <a:cubicBezTo>
                      <a:pt x="168" y="18"/>
                      <a:pt x="167" y="21"/>
                      <a:pt x="167" y="22"/>
                    </a:cubicBezTo>
                    <a:cubicBezTo>
                      <a:pt x="167" y="24"/>
                      <a:pt x="166" y="26"/>
                      <a:pt x="166" y="27"/>
                    </a:cubicBezTo>
                    <a:cubicBezTo>
                      <a:pt x="166" y="29"/>
                      <a:pt x="165" y="30"/>
                      <a:pt x="165" y="31"/>
                    </a:cubicBezTo>
                    <a:cubicBezTo>
                      <a:pt x="164" y="32"/>
                      <a:pt x="162" y="32"/>
                      <a:pt x="161" y="31"/>
                    </a:cubicBezTo>
                    <a:cubicBezTo>
                      <a:pt x="160" y="31"/>
                      <a:pt x="159" y="32"/>
                      <a:pt x="159" y="33"/>
                    </a:cubicBezTo>
                    <a:cubicBezTo>
                      <a:pt x="159" y="35"/>
                      <a:pt x="158" y="37"/>
                      <a:pt x="157" y="37"/>
                    </a:cubicBezTo>
                    <a:cubicBezTo>
                      <a:pt x="156" y="37"/>
                      <a:pt x="155" y="38"/>
                      <a:pt x="154" y="39"/>
                    </a:cubicBezTo>
                    <a:cubicBezTo>
                      <a:pt x="153" y="40"/>
                      <a:pt x="152" y="42"/>
                      <a:pt x="150" y="43"/>
                    </a:cubicBezTo>
                    <a:cubicBezTo>
                      <a:pt x="149" y="44"/>
                      <a:pt x="146" y="44"/>
                      <a:pt x="144" y="42"/>
                    </a:cubicBezTo>
                    <a:cubicBezTo>
                      <a:pt x="143" y="41"/>
                      <a:pt x="140" y="42"/>
                      <a:pt x="138" y="43"/>
                    </a:cubicBezTo>
                    <a:cubicBezTo>
                      <a:pt x="136" y="44"/>
                      <a:pt x="134" y="46"/>
                      <a:pt x="134" y="46"/>
                    </a:cubicBezTo>
                    <a:cubicBezTo>
                      <a:pt x="134" y="48"/>
                      <a:pt x="134" y="51"/>
                      <a:pt x="134" y="52"/>
                    </a:cubicBezTo>
                    <a:cubicBezTo>
                      <a:pt x="134" y="54"/>
                      <a:pt x="134" y="57"/>
                      <a:pt x="136" y="58"/>
                    </a:cubicBezTo>
                    <a:cubicBezTo>
                      <a:pt x="137" y="59"/>
                      <a:pt x="136" y="60"/>
                      <a:pt x="135" y="60"/>
                    </a:cubicBezTo>
                    <a:cubicBezTo>
                      <a:pt x="133" y="60"/>
                      <a:pt x="130" y="60"/>
                      <a:pt x="128" y="60"/>
                    </a:cubicBezTo>
                    <a:cubicBezTo>
                      <a:pt x="126" y="60"/>
                      <a:pt x="122" y="60"/>
                      <a:pt x="122" y="61"/>
                    </a:cubicBezTo>
                    <a:cubicBezTo>
                      <a:pt x="120" y="61"/>
                      <a:pt x="116" y="62"/>
                      <a:pt x="114" y="62"/>
                    </a:cubicBezTo>
                    <a:cubicBezTo>
                      <a:pt x="111" y="62"/>
                      <a:pt x="107" y="61"/>
                      <a:pt x="105" y="62"/>
                    </a:cubicBezTo>
                    <a:cubicBezTo>
                      <a:pt x="104" y="61"/>
                      <a:pt x="102" y="60"/>
                      <a:pt x="101" y="60"/>
                    </a:cubicBezTo>
                    <a:cubicBezTo>
                      <a:pt x="100" y="59"/>
                      <a:pt x="98" y="57"/>
                      <a:pt x="97" y="56"/>
                    </a:cubicBezTo>
                    <a:cubicBezTo>
                      <a:pt x="96" y="54"/>
                      <a:pt x="94" y="54"/>
                      <a:pt x="93" y="56"/>
                    </a:cubicBezTo>
                    <a:cubicBezTo>
                      <a:pt x="91" y="57"/>
                      <a:pt x="90" y="59"/>
                      <a:pt x="91" y="61"/>
                    </a:cubicBezTo>
                    <a:cubicBezTo>
                      <a:pt x="91" y="62"/>
                      <a:pt x="91" y="64"/>
                      <a:pt x="92" y="66"/>
                    </a:cubicBezTo>
                    <a:cubicBezTo>
                      <a:pt x="93" y="67"/>
                      <a:pt x="93" y="69"/>
                      <a:pt x="93" y="70"/>
                    </a:cubicBezTo>
                    <a:cubicBezTo>
                      <a:pt x="93" y="71"/>
                      <a:pt x="93" y="74"/>
                      <a:pt x="94" y="75"/>
                    </a:cubicBezTo>
                    <a:cubicBezTo>
                      <a:pt x="95" y="76"/>
                      <a:pt x="95" y="78"/>
                      <a:pt x="94" y="80"/>
                    </a:cubicBezTo>
                    <a:cubicBezTo>
                      <a:pt x="93" y="81"/>
                      <a:pt x="91" y="83"/>
                      <a:pt x="89" y="82"/>
                    </a:cubicBezTo>
                    <a:cubicBezTo>
                      <a:pt x="87" y="82"/>
                      <a:pt x="83" y="82"/>
                      <a:pt x="82" y="82"/>
                    </a:cubicBezTo>
                    <a:cubicBezTo>
                      <a:pt x="80" y="82"/>
                      <a:pt x="77" y="83"/>
                      <a:pt x="75" y="83"/>
                    </a:cubicBezTo>
                    <a:cubicBezTo>
                      <a:pt x="74" y="82"/>
                      <a:pt x="73" y="84"/>
                      <a:pt x="72" y="84"/>
                    </a:cubicBezTo>
                    <a:cubicBezTo>
                      <a:pt x="71" y="86"/>
                      <a:pt x="69" y="87"/>
                      <a:pt x="67" y="87"/>
                    </a:cubicBezTo>
                    <a:cubicBezTo>
                      <a:pt x="67" y="87"/>
                      <a:pt x="65" y="85"/>
                      <a:pt x="64" y="85"/>
                    </a:cubicBezTo>
                    <a:cubicBezTo>
                      <a:pt x="63" y="84"/>
                      <a:pt x="60" y="82"/>
                      <a:pt x="58" y="82"/>
                    </a:cubicBezTo>
                    <a:cubicBezTo>
                      <a:pt x="57" y="82"/>
                      <a:pt x="55" y="84"/>
                      <a:pt x="54" y="86"/>
                    </a:cubicBezTo>
                    <a:cubicBezTo>
                      <a:pt x="52" y="87"/>
                      <a:pt x="51" y="90"/>
                      <a:pt x="51" y="91"/>
                    </a:cubicBezTo>
                    <a:cubicBezTo>
                      <a:pt x="51" y="93"/>
                      <a:pt x="49" y="94"/>
                      <a:pt x="48" y="94"/>
                    </a:cubicBezTo>
                    <a:cubicBezTo>
                      <a:pt x="47" y="94"/>
                      <a:pt x="45" y="95"/>
                      <a:pt x="43" y="96"/>
                    </a:cubicBezTo>
                    <a:cubicBezTo>
                      <a:pt x="42" y="97"/>
                      <a:pt x="39" y="99"/>
                      <a:pt x="37" y="100"/>
                    </a:cubicBezTo>
                    <a:cubicBezTo>
                      <a:pt x="35" y="102"/>
                      <a:pt x="33" y="103"/>
                      <a:pt x="32" y="102"/>
                    </a:cubicBezTo>
                    <a:cubicBezTo>
                      <a:pt x="31" y="101"/>
                      <a:pt x="28" y="101"/>
                      <a:pt x="26" y="102"/>
                    </a:cubicBezTo>
                    <a:cubicBezTo>
                      <a:pt x="24" y="102"/>
                      <a:pt x="20" y="103"/>
                      <a:pt x="18" y="104"/>
                    </a:cubicBezTo>
                    <a:cubicBezTo>
                      <a:pt x="15" y="106"/>
                      <a:pt x="15" y="108"/>
                      <a:pt x="17" y="109"/>
                    </a:cubicBezTo>
                    <a:cubicBezTo>
                      <a:pt x="20" y="110"/>
                      <a:pt x="20" y="113"/>
                      <a:pt x="19" y="114"/>
                    </a:cubicBezTo>
                    <a:cubicBezTo>
                      <a:pt x="18" y="116"/>
                      <a:pt x="20" y="118"/>
                      <a:pt x="21" y="119"/>
                    </a:cubicBezTo>
                    <a:cubicBezTo>
                      <a:pt x="24" y="119"/>
                      <a:pt x="27" y="121"/>
                      <a:pt x="27" y="123"/>
                    </a:cubicBezTo>
                    <a:cubicBezTo>
                      <a:pt x="28" y="124"/>
                      <a:pt x="28" y="127"/>
                      <a:pt x="27" y="129"/>
                    </a:cubicBezTo>
                    <a:cubicBezTo>
                      <a:pt x="26" y="130"/>
                      <a:pt x="24" y="134"/>
                      <a:pt x="23" y="136"/>
                    </a:cubicBezTo>
                    <a:cubicBezTo>
                      <a:pt x="22" y="137"/>
                      <a:pt x="22" y="141"/>
                      <a:pt x="21" y="142"/>
                    </a:cubicBezTo>
                    <a:cubicBezTo>
                      <a:pt x="21" y="144"/>
                      <a:pt x="20" y="147"/>
                      <a:pt x="19" y="147"/>
                    </a:cubicBezTo>
                    <a:cubicBezTo>
                      <a:pt x="19" y="148"/>
                      <a:pt x="17" y="148"/>
                      <a:pt x="15" y="149"/>
                    </a:cubicBezTo>
                    <a:cubicBezTo>
                      <a:pt x="14" y="149"/>
                      <a:pt x="12" y="149"/>
                      <a:pt x="12" y="149"/>
                    </a:cubicBezTo>
                    <a:cubicBezTo>
                      <a:pt x="11" y="148"/>
                      <a:pt x="9" y="148"/>
                      <a:pt x="9" y="148"/>
                    </a:cubicBezTo>
                    <a:cubicBezTo>
                      <a:pt x="8" y="149"/>
                      <a:pt x="7" y="150"/>
                      <a:pt x="6" y="151"/>
                    </a:cubicBezTo>
                    <a:cubicBezTo>
                      <a:pt x="5" y="152"/>
                      <a:pt x="6" y="154"/>
                      <a:pt x="8" y="155"/>
                    </a:cubicBezTo>
                    <a:cubicBezTo>
                      <a:pt x="10" y="154"/>
                      <a:pt x="12" y="156"/>
                      <a:pt x="13" y="158"/>
                    </a:cubicBezTo>
                    <a:cubicBezTo>
                      <a:pt x="13" y="159"/>
                      <a:pt x="13" y="161"/>
                      <a:pt x="12" y="162"/>
                    </a:cubicBezTo>
                    <a:cubicBezTo>
                      <a:pt x="12" y="163"/>
                      <a:pt x="12" y="166"/>
                      <a:pt x="13" y="169"/>
                    </a:cubicBezTo>
                    <a:cubicBezTo>
                      <a:pt x="14" y="172"/>
                      <a:pt x="14" y="175"/>
                      <a:pt x="13" y="176"/>
                    </a:cubicBezTo>
                    <a:cubicBezTo>
                      <a:pt x="12" y="176"/>
                      <a:pt x="11" y="177"/>
                      <a:pt x="11" y="178"/>
                    </a:cubicBezTo>
                    <a:cubicBezTo>
                      <a:pt x="11" y="179"/>
                      <a:pt x="10" y="182"/>
                      <a:pt x="10" y="183"/>
                    </a:cubicBezTo>
                    <a:cubicBezTo>
                      <a:pt x="11" y="185"/>
                      <a:pt x="10" y="188"/>
                      <a:pt x="9" y="188"/>
                    </a:cubicBezTo>
                    <a:cubicBezTo>
                      <a:pt x="8" y="189"/>
                      <a:pt x="5" y="192"/>
                      <a:pt x="3" y="194"/>
                    </a:cubicBezTo>
                    <a:cubicBezTo>
                      <a:pt x="1" y="196"/>
                      <a:pt x="0" y="198"/>
                      <a:pt x="1" y="199"/>
                    </a:cubicBezTo>
                    <a:cubicBezTo>
                      <a:pt x="1" y="199"/>
                      <a:pt x="1" y="199"/>
                      <a:pt x="2" y="199"/>
                    </a:cubicBezTo>
                    <a:cubicBezTo>
                      <a:pt x="4" y="200"/>
                      <a:pt x="4" y="200"/>
                      <a:pt x="2" y="201"/>
                    </a:cubicBezTo>
                    <a:cubicBezTo>
                      <a:pt x="1" y="202"/>
                      <a:pt x="0" y="203"/>
                      <a:pt x="0" y="204"/>
                    </a:cubicBezTo>
                    <a:cubicBezTo>
                      <a:pt x="0" y="205"/>
                      <a:pt x="2" y="205"/>
                      <a:pt x="3" y="205"/>
                    </a:cubicBezTo>
                    <a:cubicBezTo>
                      <a:pt x="4" y="206"/>
                      <a:pt x="6" y="207"/>
                      <a:pt x="7" y="209"/>
                    </a:cubicBezTo>
                    <a:cubicBezTo>
                      <a:pt x="8" y="210"/>
                      <a:pt x="9" y="211"/>
                      <a:pt x="9" y="212"/>
                    </a:cubicBezTo>
                    <a:cubicBezTo>
                      <a:pt x="9" y="213"/>
                      <a:pt x="9" y="214"/>
                      <a:pt x="10" y="214"/>
                    </a:cubicBezTo>
                    <a:cubicBezTo>
                      <a:pt x="11" y="214"/>
                      <a:pt x="11" y="215"/>
                      <a:pt x="11" y="215"/>
                    </a:cubicBezTo>
                    <a:cubicBezTo>
                      <a:pt x="11" y="216"/>
                      <a:pt x="11" y="218"/>
                      <a:pt x="13" y="218"/>
                    </a:cubicBezTo>
                    <a:cubicBezTo>
                      <a:pt x="14" y="218"/>
                      <a:pt x="14" y="220"/>
                      <a:pt x="14" y="221"/>
                    </a:cubicBezTo>
                    <a:cubicBezTo>
                      <a:pt x="14" y="223"/>
                      <a:pt x="15" y="226"/>
                      <a:pt x="15" y="227"/>
                    </a:cubicBezTo>
                    <a:cubicBezTo>
                      <a:pt x="15" y="229"/>
                      <a:pt x="15" y="231"/>
                      <a:pt x="15" y="233"/>
                    </a:cubicBezTo>
                    <a:cubicBezTo>
                      <a:pt x="16" y="235"/>
                      <a:pt x="17" y="238"/>
                      <a:pt x="18" y="240"/>
                    </a:cubicBezTo>
                    <a:cubicBezTo>
                      <a:pt x="19" y="241"/>
                      <a:pt x="19" y="244"/>
                      <a:pt x="19" y="245"/>
                    </a:cubicBezTo>
                    <a:cubicBezTo>
                      <a:pt x="19" y="247"/>
                      <a:pt x="20" y="248"/>
                      <a:pt x="21" y="249"/>
                    </a:cubicBezTo>
                    <a:cubicBezTo>
                      <a:pt x="22" y="250"/>
                      <a:pt x="24" y="252"/>
                      <a:pt x="24" y="253"/>
                    </a:cubicBezTo>
                    <a:cubicBezTo>
                      <a:pt x="25" y="255"/>
                      <a:pt x="25" y="257"/>
                      <a:pt x="25" y="258"/>
                    </a:cubicBezTo>
                    <a:cubicBezTo>
                      <a:pt x="25" y="259"/>
                      <a:pt x="25" y="261"/>
                      <a:pt x="26" y="262"/>
                    </a:cubicBezTo>
                    <a:cubicBezTo>
                      <a:pt x="26" y="263"/>
                      <a:pt x="27" y="265"/>
                      <a:pt x="27" y="266"/>
                    </a:cubicBezTo>
                    <a:cubicBezTo>
                      <a:pt x="27" y="267"/>
                      <a:pt x="27" y="268"/>
                      <a:pt x="27" y="270"/>
                    </a:cubicBezTo>
                    <a:cubicBezTo>
                      <a:pt x="27" y="271"/>
                      <a:pt x="27" y="273"/>
                      <a:pt x="27" y="273"/>
                    </a:cubicBezTo>
                    <a:cubicBezTo>
                      <a:pt x="27" y="274"/>
                      <a:pt x="28" y="275"/>
                      <a:pt x="28" y="276"/>
                    </a:cubicBezTo>
                    <a:cubicBezTo>
                      <a:pt x="28" y="276"/>
                      <a:pt x="28" y="277"/>
                      <a:pt x="28" y="278"/>
                    </a:cubicBezTo>
                    <a:cubicBezTo>
                      <a:pt x="28" y="279"/>
                      <a:pt x="28" y="281"/>
                      <a:pt x="28" y="283"/>
                    </a:cubicBezTo>
                    <a:cubicBezTo>
                      <a:pt x="29" y="285"/>
                      <a:pt x="29" y="289"/>
                      <a:pt x="30" y="290"/>
                    </a:cubicBezTo>
                    <a:cubicBezTo>
                      <a:pt x="30" y="293"/>
                      <a:pt x="30" y="296"/>
                      <a:pt x="31" y="298"/>
                    </a:cubicBezTo>
                    <a:cubicBezTo>
                      <a:pt x="31" y="300"/>
                      <a:pt x="31" y="303"/>
                      <a:pt x="32" y="305"/>
                    </a:cubicBezTo>
                    <a:cubicBezTo>
                      <a:pt x="32" y="307"/>
                      <a:pt x="32" y="307"/>
                      <a:pt x="32" y="307"/>
                    </a:cubicBezTo>
                    <a:cubicBezTo>
                      <a:pt x="33" y="311"/>
                      <a:pt x="37" y="314"/>
                      <a:pt x="40" y="315"/>
                    </a:cubicBezTo>
                    <a:cubicBezTo>
                      <a:pt x="42" y="315"/>
                      <a:pt x="45" y="316"/>
                      <a:pt x="46" y="317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2" name="Freeform 6">
                <a:extLst>
                  <a:ext uri="{FF2B5EF4-FFF2-40B4-BE49-F238E27FC236}">
                    <a16:creationId xmlns="" xmlns:a16="http://schemas.microsoft.com/office/drawing/2014/main" id="{9C4F2905-FC2A-429B-99A8-8F9F0EFA9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574" y="2845907"/>
                <a:ext cx="61216" cy="82085"/>
              </a:xfrm>
              <a:custGeom>
                <a:avLst/>
                <a:gdLst/>
                <a:ahLst/>
                <a:cxnLst>
                  <a:cxn ang="0">
                    <a:pos x="33" y="42"/>
                  </a:cxn>
                  <a:cxn ang="0">
                    <a:pos x="34" y="36"/>
                  </a:cxn>
                  <a:cxn ang="0">
                    <a:pos x="35" y="31"/>
                  </a:cxn>
                  <a:cxn ang="0">
                    <a:pos x="37" y="29"/>
                  </a:cxn>
                  <a:cxn ang="0">
                    <a:pos x="37" y="22"/>
                  </a:cxn>
                  <a:cxn ang="0">
                    <a:pos x="36" y="15"/>
                  </a:cxn>
                  <a:cxn ang="0">
                    <a:pos x="37" y="11"/>
                  </a:cxn>
                  <a:cxn ang="0">
                    <a:pos x="32" y="8"/>
                  </a:cxn>
                  <a:cxn ang="0">
                    <a:pos x="25" y="7"/>
                  </a:cxn>
                  <a:cxn ang="0">
                    <a:pos x="19" y="7"/>
                  </a:cxn>
                  <a:cxn ang="0">
                    <a:pos x="15" y="5"/>
                  </a:cxn>
                  <a:cxn ang="0">
                    <a:pos x="13" y="1"/>
                  </a:cxn>
                  <a:cxn ang="0">
                    <a:pos x="5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2" y="8"/>
                  </a:cxn>
                  <a:cxn ang="0">
                    <a:pos x="5" y="13"/>
                  </a:cxn>
                  <a:cxn ang="0">
                    <a:pos x="6" y="19"/>
                  </a:cxn>
                  <a:cxn ang="0">
                    <a:pos x="9" y="23"/>
                  </a:cxn>
                  <a:cxn ang="0">
                    <a:pos x="12" y="28"/>
                  </a:cxn>
                  <a:cxn ang="0">
                    <a:pos x="14" y="34"/>
                  </a:cxn>
                  <a:cxn ang="0">
                    <a:pos x="13" y="39"/>
                  </a:cxn>
                  <a:cxn ang="0">
                    <a:pos x="15" y="41"/>
                  </a:cxn>
                  <a:cxn ang="0">
                    <a:pos x="17" y="44"/>
                  </a:cxn>
                  <a:cxn ang="0">
                    <a:pos x="18" y="47"/>
                  </a:cxn>
                  <a:cxn ang="0">
                    <a:pos x="19" y="49"/>
                  </a:cxn>
                  <a:cxn ang="0">
                    <a:pos x="20" y="50"/>
                  </a:cxn>
                  <a:cxn ang="0">
                    <a:pos x="26" y="47"/>
                  </a:cxn>
                  <a:cxn ang="0">
                    <a:pos x="33" y="42"/>
                  </a:cxn>
                </a:cxnLst>
                <a:rect l="0" t="0" r="r" b="b"/>
                <a:pathLst>
                  <a:path w="38" h="50">
                    <a:moveTo>
                      <a:pt x="33" y="42"/>
                    </a:moveTo>
                    <a:cubicBezTo>
                      <a:pt x="33" y="41"/>
                      <a:pt x="34" y="38"/>
                      <a:pt x="34" y="36"/>
                    </a:cubicBezTo>
                    <a:cubicBezTo>
                      <a:pt x="34" y="35"/>
                      <a:pt x="35" y="32"/>
                      <a:pt x="35" y="31"/>
                    </a:cubicBezTo>
                    <a:cubicBezTo>
                      <a:pt x="35" y="31"/>
                      <a:pt x="36" y="30"/>
                      <a:pt x="37" y="29"/>
                    </a:cubicBezTo>
                    <a:cubicBezTo>
                      <a:pt x="38" y="28"/>
                      <a:pt x="38" y="25"/>
                      <a:pt x="37" y="22"/>
                    </a:cubicBezTo>
                    <a:cubicBezTo>
                      <a:pt x="36" y="20"/>
                      <a:pt x="36" y="16"/>
                      <a:pt x="36" y="15"/>
                    </a:cubicBezTo>
                    <a:cubicBezTo>
                      <a:pt x="37" y="15"/>
                      <a:pt x="37" y="12"/>
                      <a:pt x="37" y="11"/>
                    </a:cubicBezTo>
                    <a:cubicBezTo>
                      <a:pt x="36" y="9"/>
                      <a:pt x="34" y="8"/>
                      <a:pt x="32" y="8"/>
                    </a:cubicBezTo>
                    <a:cubicBezTo>
                      <a:pt x="29" y="7"/>
                      <a:pt x="26" y="7"/>
                      <a:pt x="25" y="7"/>
                    </a:cubicBezTo>
                    <a:cubicBezTo>
                      <a:pt x="23" y="8"/>
                      <a:pt x="21" y="8"/>
                      <a:pt x="19" y="7"/>
                    </a:cubicBezTo>
                    <a:cubicBezTo>
                      <a:pt x="17" y="7"/>
                      <a:pt x="15" y="6"/>
                      <a:pt x="15" y="5"/>
                    </a:cubicBezTo>
                    <a:cubicBezTo>
                      <a:pt x="15" y="3"/>
                      <a:pt x="13" y="2"/>
                      <a:pt x="13" y="1"/>
                    </a:cubicBezTo>
                    <a:cubicBezTo>
                      <a:pt x="11" y="1"/>
                      <a:pt x="7" y="0"/>
                      <a:pt x="5" y="0"/>
                    </a:cubicBezTo>
                    <a:cubicBezTo>
                      <a:pt x="2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1" y="4"/>
                      <a:pt x="1" y="6"/>
                      <a:pt x="2" y="8"/>
                    </a:cubicBezTo>
                    <a:cubicBezTo>
                      <a:pt x="3" y="9"/>
                      <a:pt x="4" y="11"/>
                      <a:pt x="5" y="13"/>
                    </a:cubicBezTo>
                    <a:cubicBezTo>
                      <a:pt x="5" y="15"/>
                      <a:pt x="6" y="17"/>
                      <a:pt x="6" y="19"/>
                    </a:cubicBezTo>
                    <a:cubicBezTo>
                      <a:pt x="7" y="19"/>
                      <a:pt x="8" y="22"/>
                      <a:pt x="9" y="23"/>
                    </a:cubicBezTo>
                    <a:cubicBezTo>
                      <a:pt x="10" y="24"/>
                      <a:pt x="11" y="27"/>
                      <a:pt x="12" y="28"/>
                    </a:cubicBezTo>
                    <a:cubicBezTo>
                      <a:pt x="13" y="29"/>
                      <a:pt x="14" y="32"/>
                      <a:pt x="14" y="34"/>
                    </a:cubicBezTo>
                    <a:cubicBezTo>
                      <a:pt x="14" y="35"/>
                      <a:pt x="14" y="38"/>
                      <a:pt x="13" y="39"/>
                    </a:cubicBezTo>
                    <a:cubicBezTo>
                      <a:pt x="13" y="40"/>
                      <a:pt x="14" y="40"/>
                      <a:pt x="15" y="41"/>
                    </a:cubicBezTo>
                    <a:cubicBezTo>
                      <a:pt x="16" y="42"/>
                      <a:pt x="17" y="43"/>
                      <a:pt x="17" y="44"/>
                    </a:cubicBezTo>
                    <a:cubicBezTo>
                      <a:pt x="18" y="44"/>
                      <a:pt x="18" y="45"/>
                      <a:pt x="18" y="47"/>
                    </a:cubicBezTo>
                    <a:cubicBezTo>
                      <a:pt x="18" y="48"/>
                      <a:pt x="18" y="49"/>
                      <a:pt x="19" y="49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1" y="50"/>
                      <a:pt x="25" y="49"/>
                      <a:pt x="26" y="47"/>
                    </a:cubicBezTo>
                    <a:cubicBezTo>
                      <a:pt x="29" y="45"/>
                      <a:pt x="32" y="42"/>
                      <a:pt x="33" y="42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3" name="Freeform 7">
                <a:extLst>
                  <a:ext uri="{FF2B5EF4-FFF2-40B4-BE49-F238E27FC236}">
                    <a16:creationId xmlns="" xmlns:a16="http://schemas.microsoft.com/office/drawing/2014/main" id="{8F8CE24B-A1F5-4834-8562-BE9E0614D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5627" y="1881056"/>
                <a:ext cx="138432" cy="164866"/>
              </a:xfrm>
              <a:custGeom>
                <a:avLst/>
                <a:gdLst/>
                <a:ahLst/>
                <a:cxnLst>
                  <a:cxn ang="0">
                    <a:pos x="74" y="4"/>
                  </a:cxn>
                  <a:cxn ang="0">
                    <a:pos x="74" y="1"/>
                  </a:cxn>
                  <a:cxn ang="0">
                    <a:pos x="69" y="5"/>
                  </a:cxn>
                  <a:cxn ang="0">
                    <a:pos x="63" y="10"/>
                  </a:cxn>
                  <a:cxn ang="0">
                    <a:pos x="56" y="13"/>
                  </a:cxn>
                  <a:cxn ang="0">
                    <a:pos x="50" y="12"/>
                  </a:cxn>
                  <a:cxn ang="0">
                    <a:pos x="42" y="12"/>
                  </a:cxn>
                  <a:cxn ang="0">
                    <a:pos x="37" y="13"/>
                  </a:cxn>
                  <a:cxn ang="0">
                    <a:pos x="36" y="15"/>
                  </a:cxn>
                  <a:cxn ang="0">
                    <a:pos x="34" y="21"/>
                  </a:cxn>
                  <a:cxn ang="0">
                    <a:pos x="29" y="27"/>
                  </a:cxn>
                  <a:cxn ang="0">
                    <a:pos x="23" y="28"/>
                  </a:cxn>
                  <a:cxn ang="0">
                    <a:pos x="18" y="28"/>
                  </a:cxn>
                  <a:cxn ang="0">
                    <a:pos x="14" y="35"/>
                  </a:cxn>
                  <a:cxn ang="0">
                    <a:pos x="12" y="40"/>
                  </a:cxn>
                  <a:cxn ang="0">
                    <a:pos x="10" y="45"/>
                  </a:cxn>
                  <a:cxn ang="0">
                    <a:pos x="9" y="51"/>
                  </a:cxn>
                  <a:cxn ang="0">
                    <a:pos x="6" y="54"/>
                  </a:cxn>
                  <a:cxn ang="0">
                    <a:pos x="4" y="56"/>
                  </a:cxn>
                  <a:cxn ang="0">
                    <a:pos x="2" y="62"/>
                  </a:cxn>
                  <a:cxn ang="0">
                    <a:pos x="2" y="67"/>
                  </a:cxn>
                  <a:cxn ang="0">
                    <a:pos x="2" y="75"/>
                  </a:cxn>
                  <a:cxn ang="0">
                    <a:pos x="1" y="83"/>
                  </a:cxn>
                  <a:cxn ang="0">
                    <a:pos x="0" y="89"/>
                  </a:cxn>
                  <a:cxn ang="0">
                    <a:pos x="0" y="93"/>
                  </a:cxn>
                  <a:cxn ang="0">
                    <a:pos x="3" y="95"/>
                  </a:cxn>
                  <a:cxn ang="0">
                    <a:pos x="8" y="96"/>
                  </a:cxn>
                  <a:cxn ang="0">
                    <a:pos x="13" y="97"/>
                  </a:cxn>
                  <a:cxn ang="0">
                    <a:pos x="18" y="97"/>
                  </a:cxn>
                  <a:cxn ang="0">
                    <a:pos x="18" y="96"/>
                  </a:cxn>
                  <a:cxn ang="0">
                    <a:pos x="20" y="95"/>
                  </a:cxn>
                  <a:cxn ang="0">
                    <a:pos x="24" y="98"/>
                  </a:cxn>
                  <a:cxn ang="0">
                    <a:pos x="29" y="100"/>
                  </a:cxn>
                  <a:cxn ang="0">
                    <a:pos x="35" y="98"/>
                  </a:cxn>
                  <a:cxn ang="0">
                    <a:pos x="38" y="97"/>
                  </a:cxn>
                  <a:cxn ang="0">
                    <a:pos x="43" y="98"/>
                  </a:cxn>
                  <a:cxn ang="0">
                    <a:pos x="49" y="100"/>
                  </a:cxn>
                  <a:cxn ang="0">
                    <a:pos x="57" y="100"/>
                  </a:cxn>
                  <a:cxn ang="0">
                    <a:pos x="61" y="101"/>
                  </a:cxn>
                  <a:cxn ang="0">
                    <a:pos x="64" y="100"/>
                  </a:cxn>
                  <a:cxn ang="0">
                    <a:pos x="65" y="94"/>
                  </a:cxn>
                  <a:cxn ang="0">
                    <a:pos x="66" y="88"/>
                  </a:cxn>
                  <a:cxn ang="0">
                    <a:pos x="68" y="80"/>
                  </a:cxn>
                  <a:cxn ang="0">
                    <a:pos x="71" y="71"/>
                  </a:cxn>
                  <a:cxn ang="0">
                    <a:pos x="75" y="61"/>
                  </a:cxn>
                  <a:cxn ang="0">
                    <a:pos x="81" y="51"/>
                  </a:cxn>
                  <a:cxn ang="0">
                    <a:pos x="84" y="43"/>
                  </a:cxn>
                  <a:cxn ang="0">
                    <a:pos x="82" y="36"/>
                  </a:cxn>
                  <a:cxn ang="0">
                    <a:pos x="78" y="29"/>
                  </a:cxn>
                  <a:cxn ang="0">
                    <a:pos x="77" y="22"/>
                  </a:cxn>
                  <a:cxn ang="0">
                    <a:pos x="81" y="16"/>
                  </a:cxn>
                  <a:cxn ang="0">
                    <a:pos x="82" y="14"/>
                  </a:cxn>
                  <a:cxn ang="0">
                    <a:pos x="79" y="11"/>
                  </a:cxn>
                  <a:cxn ang="0">
                    <a:pos x="74" y="4"/>
                  </a:cxn>
                </a:cxnLst>
                <a:rect l="0" t="0" r="r" b="b"/>
                <a:pathLst>
                  <a:path w="84" h="101">
                    <a:moveTo>
                      <a:pt x="74" y="4"/>
                    </a:moveTo>
                    <a:cubicBezTo>
                      <a:pt x="75" y="2"/>
                      <a:pt x="74" y="0"/>
                      <a:pt x="74" y="1"/>
                    </a:cubicBezTo>
                    <a:cubicBezTo>
                      <a:pt x="73" y="3"/>
                      <a:pt x="70" y="4"/>
                      <a:pt x="69" y="5"/>
                    </a:cubicBezTo>
                    <a:cubicBezTo>
                      <a:pt x="67" y="7"/>
                      <a:pt x="65" y="9"/>
                      <a:pt x="63" y="10"/>
                    </a:cubicBezTo>
                    <a:cubicBezTo>
                      <a:pt x="61" y="12"/>
                      <a:pt x="58" y="13"/>
                      <a:pt x="56" y="13"/>
                    </a:cubicBezTo>
                    <a:cubicBezTo>
                      <a:pt x="55" y="13"/>
                      <a:pt x="52" y="13"/>
                      <a:pt x="50" y="12"/>
                    </a:cubicBezTo>
                    <a:cubicBezTo>
                      <a:pt x="47" y="12"/>
                      <a:pt x="45" y="12"/>
                      <a:pt x="42" y="12"/>
                    </a:cubicBezTo>
                    <a:cubicBezTo>
                      <a:pt x="40" y="11"/>
                      <a:pt x="38" y="12"/>
                      <a:pt x="37" y="13"/>
                    </a:cubicBezTo>
                    <a:cubicBezTo>
                      <a:pt x="36" y="13"/>
                      <a:pt x="36" y="14"/>
                      <a:pt x="36" y="15"/>
                    </a:cubicBezTo>
                    <a:cubicBezTo>
                      <a:pt x="37" y="16"/>
                      <a:pt x="36" y="19"/>
                      <a:pt x="34" y="21"/>
                    </a:cubicBezTo>
                    <a:cubicBezTo>
                      <a:pt x="32" y="23"/>
                      <a:pt x="30" y="26"/>
                      <a:pt x="29" y="27"/>
                    </a:cubicBezTo>
                    <a:cubicBezTo>
                      <a:pt x="28" y="29"/>
                      <a:pt x="25" y="30"/>
                      <a:pt x="23" y="28"/>
                    </a:cubicBezTo>
                    <a:cubicBezTo>
                      <a:pt x="21" y="27"/>
                      <a:pt x="19" y="27"/>
                      <a:pt x="18" y="28"/>
                    </a:cubicBezTo>
                    <a:cubicBezTo>
                      <a:pt x="16" y="30"/>
                      <a:pt x="15" y="33"/>
                      <a:pt x="14" y="35"/>
                    </a:cubicBezTo>
                    <a:cubicBezTo>
                      <a:pt x="13" y="37"/>
                      <a:pt x="12" y="39"/>
                      <a:pt x="12" y="40"/>
                    </a:cubicBezTo>
                    <a:cubicBezTo>
                      <a:pt x="11" y="41"/>
                      <a:pt x="10" y="44"/>
                      <a:pt x="10" y="45"/>
                    </a:cubicBezTo>
                    <a:cubicBezTo>
                      <a:pt x="10" y="48"/>
                      <a:pt x="9" y="50"/>
                      <a:pt x="9" y="51"/>
                    </a:cubicBezTo>
                    <a:cubicBezTo>
                      <a:pt x="8" y="53"/>
                      <a:pt x="7" y="54"/>
                      <a:pt x="6" y="54"/>
                    </a:cubicBezTo>
                    <a:cubicBezTo>
                      <a:pt x="5" y="54"/>
                      <a:pt x="4" y="55"/>
                      <a:pt x="4" y="56"/>
                    </a:cubicBezTo>
                    <a:cubicBezTo>
                      <a:pt x="3" y="58"/>
                      <a:pt x="3" y="61"/>
                      <a:pt x="2" y="62"/>
                    </a:cubicBezTo>
                    <a:cubicBezTo>
                      <a:pt x="2" y="63"/>
                      <a:pt x="2" y="66"/>
                      <a:pt x="2" y="67"/>
                    </a:cubicBezTo>
                    <a:cubicBezTo>
                      <a:pt x="3" y="70"/>
                      <a:pt x="3" y="73"/>
                      <a:pt x="2" y="75"/>
                    </a:cubicBezTo>
                    <a:cubicBezTo>
                      <a:pt x="2" y="78"/>
                      <a:pt x="1" y="81"/>
                      <a:pt x="1" y="83"/>
                    </a:cubicBezTo>
                    <a:cubicBezTo>
                      <a:pt x="1" y="84"/>
                      <a:pt x="1" y="87"/>
                      <a:pt x="0" y="89"/>
                    </a:cubicBezTo>
                    <a:cubicBezTo>
                      <a:pt x="0" y="89"/>
                      <a:pt x="0" y="91"/>
                      <a:pt x="0" y="93"/>
                    </a:cubicBezTo>
                    <a:cubicBezTo>
                      <a:pt x="0" y="94"/>
                      <a:pt x="2" y="94"/>
                      <a:pt x="3" y="95"/>
                    </a:cubicBezTo>
                    <a:cubicBezTo>
                      <a:pt x="5" y="95"/>
                      <a:pt x="7" y="96"/>
                      <a:pt x="8" y="96"/>
                    </a:cubicBezTo>
                    <a:cubicBezTo>
                      <a:pt x="9" y="96"/>
                      <a:pt x="11" y="97"/>
                      <a:pt x="13" y="97"/>
                    </a:cubicBezTo>
                    <a:cubicBezTo>
                      <a:pt x="16" y="97"/>
                      <a:pt x="18" y="97"/>
                      <a:pt x="18" y="97"/>
                    </a:cubicBezTo>
                    <a:cubicBezTo>
                      <a:pt x="18" y="97"/>
                      <a:pt x="18" y="97"/>
                      <a:pt x="18" y="96"/>
                    </a:cubicBezTo>
                    <a:cubicBezTo>
                      <a:pt x="18" y="95"/>
                      <a:pt x="19" y="94"/>
                      <a:pt x="20" y="95"/>
                    </a:cubicBezTo>
                    <a:cubicBezTo>
                      <a:pt x="21" y="95"/>
                      <a:pt x="23" y="96"/>
                      <a:pt x="24" y="98"/>
                    </a:cubicBezTo>
                    <a:cubicBezTo>
                      <a:pt x="25" y="99"/>
                      <a:pt x="28" y="100"/>
                      <a:pt x="29" y="100"/>
                    </a:cubicBezTo>
                    <a:cubicBezTo>
                      <a:pt x="31" y="99"/>
                      <a:pt x="33" y="99"/>
                      <a:pt x="35" y="98"/>
                    </a:cubicBezTo>
                    <a:cubicBezTo>
                      <a:pt x="36" y="97"/>
                      <a:pt x="37" y="97"/>
                      <a:pt x="38" y="97"/>
                    </a:cubicBezTo>
                    <a:cubicBezTo>
                      <a:pt x="39" y="97"/>
                      <a:pt x="42" y="98"/>
                      <a:pt x="43" y="98"/>
                    </a:cubicBezTo>
                    <a:cubicBezTo>
                      <a:pt x="45" y="100"/>
                      <a:pt x="47" y="100"/>
                      <a:pt x="49" y="100"/>
                    </a:cubicBezTo>
                    <a:cubicBezTo>
                      <a:pt x="52" y="100"/>
                      <a:pt x="55" y="100"/>
                      <a:pt x="57" y="100"/>
                    </a:cubicBezTo>
                    <a:cubicBezTo>
                      <a:pt x="57" y="100"/>
                      <a:pt x="60" y="101"/>
                      <a:pt x="61" y="101"/>
                    </a:cubicBezTo>
                    <a:cubicBezTo>
                      <a:pt x="62" y="101"/>
                      <a:pt x="63" y="101"/>
                      <a:pt x="64" y="100"/>
                    </a:cubicBezTo>
                    <a:cubicBezTo>
                      <a:pt x="64" y="99"/>
                      <a:pt x="65" y="96"/>
                      <a:pt x="65" y="94"/>
                    </a:cubicBezTo>
                    <a:cubicBezTo>
                      <a:pt x="65" y="93"/>
                      <a:pt x="66" y="89"/>
                      <a:pt x="66" y="88"/>
                    </a:cubicBezTo>
                    <a:cubicBezTo>
                      <a:pt x="66" y="85"/>
                      <a:pt x="67" y="82"/>
                      <a:pt x="68" y="80"/>
                    </a:cubicBezTo>
                    <a:cubicBezTo>
                      <a:pt x="69" y="78"/>
                      <a:pt x="70" y="73"/>
                      <a:pt x="71" y="71"/>
                    </a:cubicBezTo>
                    <a:cubicBezTo>
                      <a:pt x="72" y="67"/>
                      <a:pt x="73" y="63"/>
                      <a:pt x="75" y="61"/>
                    </a:cubicBezTo>
                    <a:cubicBezTo>
                      <a:pt x="77" y="58"/>
                      <a:pt x="80" y="54"/>
                      <a:pt x="81" y="51"/>
                    </a:cubicBezTo>
                    <a:cubicBezTo>
                      <a:pt x="82" y="49"/>
                      <a:pt x="83" y="45"/>
                      <a:pt x="84" y="43"/>
                    </a:cubicBezTo>
                    <a:cubicBezTo>
                      <a:pt x="84" y="41"/>
                      <a:pt x="84" y="38"/>
                      <a:pt x="82" y="36"/>
                    </a:cubicBezTo>
                    <a:cubicBezTo>
                      <a:pt x="81" y="33"/>
                      <a:pt x="79" y="30"/>
                      <a:pt x="78" y="29"/>
                    </a:cubicBezTo>
                    <a:cubicBezTo>
                      <a:pt x="77" y="27"/>
                      <a:pt x="76" y="24"/>
                      <a:pt x="77" y="22"/>
                    </a:cubicBezTo>
                    <a:cubicBezTo>
                      <a:pt x="77" y="20"/>
                      <a:pt x="79" y="18"/>
                      <a:pt x="81" y="16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3" y="13"/>
                      <a:pt x="81" y="12"/>
                      <a:pt x="79" y="11"/>
                    </a:cubicBezTo>
                    <a:cubicBezTo>
                      <a:pt x="76" y="10"/>
                      <a:pt x="75" y="7"/>
                      <a:pt x="74" y="4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4" name="Freeform 8">
                <a:extLst>
                  <a:ext uri="{FF2B5EF4-FFF2-40B4-BE49-F238E27FC236}">
                    <a16:creationId xmlns="" xmlns:a16="http://schemas.microsoft.com/office/drawing/2014/main" id="{5B805E8D-F4AA-4A28-91DD-2294218AD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0937" y="1659147"/>
                <a:ext cx="529381" cy="370080"/>
              </a:xfrm>
              <a:custGeom>
                <a:avLst/>
                <a:gdLst/>
                <a:ahLst/>
                <a:cxnLst>
                  <a:cxn ang="0">
                    <a:pos x="148" y="225"/>
                  </a:cxn>
                  <a:cxn ang="0">
                    <a:pos x="165" y="222"/>
                  </a:cxn>
                  <a:cxn ang="0">
                    <a:pos x="173" y="210"/>
                  </a:cxn>
                  <a:cxn ang="0">
                    <a:pos x="188" y="209"/>
                  </a:cxn>
                  <a:cxn ang="0">
                    <a:pos x="189" y="191"/>
                  </a:cxn>
                  <a:cxn ang="0">
                    <a:pos x="196" y="179"/>
                  </a:cxn>
                  <a:cxn ang="0">
                    <a:pos x="203" y="162"/>
                  </a:cxn>
                  <a:cxn ang="0">
                    <a:pos x="203" y="144"/>
                  </a:cxn>
                  <a:cxn ang="0">
                    <a:pos x="217" y="130"/>
                  </a:cxn>
                  <a:cxn ang="0">
                    <a:pos x="227" y="123"/>
                  </a:cxn>
                  <a:cxn ang="0">
                    <a:pos x="230" y="108"/>
                  </a:cxn>
                  <a:cxn ang="0">
                    <a:pos x="238" y="91"/>
                  </a:cxn>
                  <a:cxn ang="0">
                    <a:pos x="252" y="79"/>
                  </a:cxn>
                  <a:cxn ang="0">
                    <a:pos x="270" y="64"/>
                  </a:cxn>
                  <a:cxn ang="0">
                    <a:pos x="286" y="54"/>
                  </a:cxn>
                  <a:cxn ang="0">
                    <a:pos x="299" y="42"/>
                  </a:cxn>
                  <a:cxn ang="0">
                    <a:pos x="315" y="39"/>
                  </a:cxn>
                  <a:cxn ang="0">
                    <a:pos x="322" y="28"/>
                  </a:cxn>
                  <a:cxn ang="0">
                    <a:pos x="313" y="18"/>
                  </a:cxn>
                  <a:cxn ang="0">
                    <a:pos x="317" y="4"/>
                  </a:cxn>
                  <a:cxn ang="0">
                    <a:pos x="306" y="0"/>
                  </a:cxn>
                  <a:cxn ang="0">
                    <a:pos x="287" y="9"/>
                  </a:cxn>
                  <a:cxn ang="0">
                    <a:pos x="272" y="15"/>
                  </a:cxn>
                  <a:cxn ang="0">
                    <a:pos x="255" y="24"/>
                  </a:cxn>
                  <a:cxn ang="0">
                    <a:pos x="236" y="30"/>
                  </a:cxn>
                  <a:cxn ang="0">
                    <a:pos x="224" y="42"/>
                  </a:cxn>
                  <a:cxn ang="0">
                    <a:pos x="211" y="61"/>
                  </a:cxn>
                  <a:cxn ang="0">
                    <a:pos x="192" y="69"/>
                  </a:cxn>
                  <a:cxn ang="0">
                    <a:pos x="176" y="71"/>
                  </a:cxn>
                  <a:cxn ang="0">
                    <a:pos x="162" y="68"/>
                  </a:cxn>
                  <a:cxn ang="0">
                    <a:pos x="144" y="73"/>
                  </a:cxn>
                  <a:cxn ang="0">
                    <a:pos x="121" y="84"/>
                  </a:cxn>
                  <a:cxn ang="0">
                    <a:pos x="103" y="90"/>
                  </a:cxn>
                  <a:cxn ang="0">
                    <a:pos x="88" y="90"/>
                  </a:cxn>
                  <a:cxn ang="0">
                    <a:pos x="70" y="92"/>
                  </a:cxn>
                  <a:cxn ang="0">
                    <a:pos x="40" y="92"/>
                  </a:cxn>
                  <a:cxn ang="0">
                    <a:pos x="27" y="97"/>
                  </a:cxn>
                  <a:cxn ang="0">
                    <a:pos x="13" y="102"/>
                  </a:cxn>
                  <a:cxn ang="0">
                    <a:pos x="10" y="119"/>
                  </a:cxn>
                  <a:cxn ang="0">
                    <a:pos x="1" y="132"/>
                  </a:cxn>
                  <a:cxn ang="0">
                    <a:pos x="11" y="145"/>
                  </a:cxn>
                  <a:cxn ang="0">
                    <a:pos x="12" y="159"/>
                  </a:cxn>
                  <a:cxn ang="0">
                    <a:pos x="13" y="170"/>
                  </a:cxn>
                  <a:cxn ang="0">
                    <a:pos x="21" y="152"/>
                  </a:cxn>
                  <a:cxn ang="0">
                    <a:pos x="33" y="140"/>
                  </a:cxn>
                  <a:cxn ang="0">
                    <a:pos x="50" y="139"/>
                  </a:cxn>
                  <a:cxn ang="0">
                    <a:pos x="71" y="138"/>
                  </a:cxn>
                  <a:cxn ang="0">
                    <a:pos x="85" y="144"/>
                  </a:cxn>
                  <a:cxn ang="0">
                    <a:pos x="98" y="137"/>
                  </a:cxn>
                  <a:cxn ang="0">
                    <a:pos x="108" y="135"/>
                  </a:cxn>
                  <a:cxn ang="0">
                    <a:pos x="124" y="126"/>
                  </a:cxn>
                  <a:cxn ang="0">
                    <a:pos x="135" y="130"/>
                  </a:cxn>
                  <a:cxn ang="0">
                    <a:pos x="134" y="142"/>
                  </a:cxn>
                  <a:cxn ang="0">
                    <a:pos x="149" y="142"/>
                  </a:cxn>
                  <a:cxn ang="0">
                    <a:pos x="162" y="146"/>
                  </a:cxn>
                  <a:cxn ang="0">
                    <a:pos x="162" y="157"/>
                  </a:cxn>
                  <a:cxn ang="0">
                    <a:pos x="169" y="168"/>
                  </a:cxn>
                  <a:cxn ang="0">
                    <a:pos x="150" y="180"/>
                  </a:cxn>
                  <a:cxn ang="0">
                    <a:pos x="153" y="189"/>
                  </a:cxn>
                  <a:cxn ang="0">
                    <a:pos x="144" y="194"/>
                  </a:cxn>
                  <a:cxn ang="0">
                    <a:pos x="140" y="209"/>
                  </a:cxn>
                </a:cxnLst>
                <a:rect l="0" t="0" r="r" b="b"/>
                <a:pathLst>
                  <a:path w="323" h="226">
                    <a:moveTo>
                      <a:pt x="146" y="217"/>
                    </a:moveTo>
                    <a:cubicBezTo>
                      <a:pt x="147" y="218"/>
                      <a:pt x="147" y="220"/>
                      <a:pt x="146" y="221"/>
                    </a:cubicBezTo>
                    <a:cubicBezTo>
                      <a:pt x="145" y="222"/>
                      <a:pt x="146" y="224"/>
                      <a:pt x="148" y="225"/>
                    </a:cubicBezTo>
                    <a:cubicBezTo>
                      <a:pt x="149" y="225"/>
                      <a:pt x="151" y="226"/>
                      <a:pt x="154" y="226"/>
                    </a:cubicBezTo>
                    <a:cubicBezTo>
                      <a:pt x="156" y="226"/>
                      <a:pt x="159" y="226"/>
                      <a:pt x="161" y="226"/>
                    </a:cubicBezTo>
                    <a:cubicBezTo>
                      <a:pt x="162" y="225"/>
                      <a:pt x="165" y="223"/>
                      <a:pt x="165" y="222"/>
                    </a:cubicBezTo>
                    <a:cubicBezTo>
                      <a:pt x="166" y="221"/>
                      <a:pt x="166" y="219"/>
                      <a:pt x="167" y="218"/>
                    </a:cubicBezTo>
                    <a:cubicBezTo>
                      <a:pt x="167" y="217"/>
                      <a:pt x="169" y="215"/>
                      <a:pt x="170" y="214"/>
                    </a:cubicBezTo>
                    <a:cubicBezTo>
                      <a:pt x="171" y="212"/>
                      <a:pt x="172" y="210"/>
                      <a:pt x="173" y="210"/>
                    </a:cubicBezTo>
                    <a:cubicBezTo>
                      <a:pt x="173" y="210"/>
                      <a:pt x="174" y="210"/>
                      <a:pt x="176" y="211"/>
                    </a:cubicBezTo>
                    <a:cubicBezTo>
                      <a:pt x="177" y="213"/>
                      <a:pt x="181" y="214"/>
                      <a:pt x="182" y="214"/>
                    </a:cubicBezTo>
                    <a:cubicBezTo>
                      <a:pt x="185" y="214"/>
                      <a:pt x="188" y="212"/>
                      <a:pt x="188" y="209"/>
                    </a:cubicBezTo>
                    <a:cubicBezTo>
                      <a:pt x="189" y="207"/>
                      <a:pt x="189" y="204"/>
                      <a:pt x="188" y="202"/>
                    </a:cubicBezTo>
                    <a:cubicBezTo>
                      <a:pt x="188" y="200"/>
                      <a:pt x="188" y="197"/>
                      <a:pt x="188" y="196"/>
                    </a:cubicBezTo>
                    <a:cubicBezTo>
                      <a:pt x="189" y="195"/>
                      <a:pt x="189" y="192"/>
                      <a:pt x="189" y="191"/>
                    </a:cubicBezTo>
                    <a:cubicBezTo>
                      <a:pt x="189" y="189"/>
                      <a:pt x="191" y="188"/>
                      <a:pt x="192" y="188"/>
                    </a:cubicBezTo>
                    <a:cubicBezTo>
                      <a:pt x="193" y="188"/>
                      <a:pt x="194" y="187"/>
                      <a:pt x="195" y="185"/>
                    </a:cubicBezTo>
                    <a:cubicBezTo>
                      <a:pt x="195" y="185"/>
                      <a:pt x="196" y="182"/>
                      <a:pt x="196" y="179"/>
                    </a:cubicBezTo>
                    <a:cubicBezTo>
                      <a:pt x="195" y="178"/>
                      <a:pt x="196" y="175"/>
                      <a:pt x="197" y="174"/>
                    </a:cubicBezTo>
                    <a:cubicBezTo>
                      <a:pt x="198" y="173"/>
                      <a:pt x="199" y="171"/>
                      <a:pt x="200" y="169"/>
                    </a:cubicBezTo>
                    <a:cubicBezTo>
                      <a:pt x="201" y="167"/>
                      <a:pt x="202" y="164"/>
                      <a:pt x="203" y="162"/>
                    </a:cubicBezTo>
                    <a:cubicBezTo>
                      <a:pt x="204" y="161"/>
                      <a:pt x="204" y="158"/>
                      <a:pt x="204" y="156"/>
                    </a:cubicBezTo>
                    <a:cubicBezTo>
                      <a:pt x="203" y="155"/>
                      <a:pt x="202" y="152"/>
                      <a:pt x="201" y="151"/>
                    </a:cubicBezTo>
                    <a:cubicBezTo>
                      <a:pt x="201" y="148"/>
                      <a:pt x="200" y="145"/>
                      <a:pt x="203" y="144"/>
                    </a:cubicBezTo>
                    <a:cubicBezTo>
                      <a:pt x="205" y="142"/>
                      <a:pt x="207" y="139"/>
                      <a:pt x="208" y="138"/>
                    </a:cubicBezTo>
                    <a:cubicBezTo>
                      <a:pt x="208" y="136"/>
                      <a:pt x="211" y="133"/>
                      <a:pt x="212" y="132"/>
                    </a:cubicBezTo>
                    <a:cubicBezTo>
                      <a:pt x="214" y="131"/>
                      <a:pt x="216" y="130"/>
                      <a:pt x="217" y="130"/>
                    </a:cubicBezTo>
                    <a:cubicBezTo>
                      <a:pt x="219" y="130"/>
                      <a:pt x="220" y="128"/>
                      <a:pt x="220" y="126"/>
                    </a:cubicBezTo>
                    <a:cubicBezTo>
                      <a:pt x="220" y="125"/>
                      <a:pt x="221" y="124"/>
                      <a:pt x="223" y="123"/>
                    </a:cubicBezTo>
                    <a:cubicBezTo>
                      <a:pt x="224" y="123"/>
                      <a:pt x="226" y="123"/>
                      <a:pt x="227" y="123"/>
                    </a:cubicBezTo>
                    <a:cubicBezTo>
                      <a:pt x="228" y="123"/>
                      <a:pt x="230" y="121"/>
                      <a:pt x="230" y="119"/>
                    </a:cubicBezTo>
                    <a:cubicBezTo>
                      <a:pt x="231" y="118"/>
                      <a:pt x="231" y="115"/>
                      <a:pt x="230" y="113"/>
                    </a:cubicBezTo>
                    <a:cubicBezTo>
                      <a:pt x="229" y="112"/>
                      <a:pt x="229" y="109"/>
                      <a:pt x="230" y="108"/>
                    </a:cubicBezTo>
                    <a:cubicBezTo>
                      <a:pt x="230" y="106"/>
                      <a:pt x="232" y="102"/>
                      <a:pt x="234" y="101"/>
                    </a:cubicBezTo>
                    <a:cubicBezTo>
                      <a:pt x="235" y="99"/>
                      <a:pt x="236" y="96"/>
                      <a:pt x="237" y="95"/>
                    </a:cubicBezTo>
                    <a:cubicBezTo>
                      <a:pt x="237" y="93"/>
                      <a:pt x="237" y="91"/>
                      <a:pt x="238" y="91"/>
                    </a:cubicBezTo>
                    <a:cubicBezTo>
                      <a:pt x="240" y="90"/>
                      <a:pt x="242" y="89"/>
                      <a:pt x="243" y="88"/>
                    </a:cubicBezTo>
                    <a:cubicBezTo>
                      <a:pt x="244" y="87"/>
                      <a:pt x="245" y="85"/>
                      <a:pt x="246" y="84"/>
                    </a:cubicBezTo>
                    <a:cubicBezTo>
                      <a:pt x="247" y="83"/>
                      <a:pt x="250" y="81"/>
                      <a:pt x="252" y="79"/>
                    </a:cubicBezTo>
                    <a:cubicBezTo>
                      <a:pt x="255" y="77"/>
                      <a:pt x="259" y="75"/>
                      <a:pt x="260" y="74"/>
                    </a:cubicBezTo>
                    <a:cubicBezTo>
                      <a:pt x="261" y="73"/>
                      <a:pt x="264" y="71"/>
                      <a:pt x="266" y="69"/>
                    </a:cubicBezTo>
                    <a:cubicBezTo>
                      <a:pt x="267" y="68"/>
                      <a:pt x="268" y="65"/>
                      <a:pt x="270" y="64"/>
                    </a:cubicBezTo>
                    <a:cubicBezTo>
                      <a:pt x="271" y="63"/>
                      <a:pt x="274" y="62"/>
                      <a:pt x="275" y="62"/>
                    </a:cubicBezTo>
                    <a:cubicBezTo>
                      <a:pt x="276" y="62"/>
                      <a:pt x="278" y="61"/>
                      <a:pt x="280" y="59"/>
                    </a:cubicBezTo>
                    <a:cubicBezTo>
                      <a:pt x="281" y="58"/>
                      <a:pt x="284" y="55"/>
                      <a:pt x="286" y="54"/>
                    </a:cubicBezTo>
                    <a:cubicBezTo>
                      <a:pt x="289" y="52"/>
                      <a:pt x="292" y="50"/>
                      <a:pt x="293" y="49"/>
                    </a:cubicBezTo>
                    <a:cubicBezTo>
                      <a:pt x="295" y="48"/>
                      <a:pt x="297" y="47"/>
                      <a:pt x="298" y="46"/>
                    </a:cubicBezTo>
                    <a:cubicBezTo>
                      <a:pt x="298" y="45"/>
                      <a:pt x="299" y="43"/>
                      <a:pt x="299" y="42"/>
                    </a:cubicBezTo>
                    <a:cubicBezTo>
                      <a:pt x="299" y="42"/>
                      <a:pt x="300" y="41"/>
                      <a:pt x="302" y="42"/>
                    </a:cubicBezTo>
                    <a:cubicBezTo>
                      <a:pt x="303" y="42"/>
                      <a:pt x="306" y="42"/>
                      <a:pt x="308" y="42"/>
                    </a:cubicBezTo>
                    <a:cubicBezTo>
                      <a:pt x="310" y="41"/>
                      <a:pt x="313" y="40"/>
                      <a:pt x="315" y="39"/>
                    </a:cubicBezTo>
                    <a:cubicBezTo>
                      <a:pt x="315" y="39"/>
                      <a:pt x="317" y="39"/>
                      <a:pt x="318" y="38"/>
                    </a:cubicBezTo>
                    <a:cubicBezTo>
                      <a:pt x="320" y="38"/>
                      <a:pt x="322" y="36"/>
                      <a:pt x="322" y="34"/>
                    </a:cubicBezTo>
                    <a:cubicBezTo>
                      <a:pt x="323" y="32"/>
                      <a:pt x="323" y="30"/>
                      <a:pt x="322" y="28"/>
                    </a:cubicBezTo>
                    <a:cubicBezTo>
                      <a:pt x="322" y="27"/>
                      <a:pt x="320" y="27"/>
                      <a:pt x="319" y="27"/>
                    </a:cubicBezTo>
                    <a:cubicBezTo>
                      <a:pt x="318" y="27"/>
                      <a:pt x="316" y="25"/>
                      <a:pt x="315" y="23"/>
                    </a:cubicBezTo>
                    <a:cubicBezTo>
                      <a:pt x="313" y="22"/>
                      <a:pt x="313" y="19"/>
                      <a:pt x="313" y="18"/>
                    </a:cubicBezTo>
                    <a:cubicBezTo>
                      <a:pt x="312" y="17"/>
                      <a:pt x="312" y="14"/>
                      <a:pt x="313" y="13"/>
                    </a:cubicBezTo>
                    <a:cubicBezTo>
                      <a:pt x="312" y="12"/>
                      <a:pt x="313" y="10"/>
                      <a:pt x="314" y="8"/>
                    </a:cubicBezTo>
                    <a:cubicBezTo>
                      <a:pt x="315" y="7"/>
                      <a:pt x="316" y="6"/>
                      <a:pt x="317" y="4"/>
                    </a:cubicBezTo>
                    <a:cubicBezTo>
                      <a:pt x="317" y="3"/>
                      <a:pt x="317" y="1"/>
                      <a:pt x="316" y="1"/>
                    </a:cubicBezTo>
                    <a:cubicBezTo>
                      <a:pt x="316" y="0"/>
                      <a:pt x="314" y="0"/>
                      <a:pt x="312" y="0"/>
                    </a:cubicBezTo>
                    <a:cubicBezTo>
                      <a:pt x="311" y="0"/>
                      <a:pt x="308" y="0"/>
                      <a:pt x="306" y="0"/>
                    </a:cubicBezTo>
                    <a:cubicBezTo>
                      <a:pt x="304" y="0"/>
                      <a:pt x="302" y="1"/>
                      <a:pt x="301" y="3"/>
                    </a:cubicBezTo>
                    <a:cubicBezTo>
                      <a:pt x="300" y="4"/>
                      <a:pt x="297" y="7"/>
                      <a:pt x="295" y="7"/>
                    </a:cubicBezTo>
                    <a:cubicBezTo>
                      <a:pt x="293" y="8"/>
                      <a:pt x="289" y="9"/>
                      <a:pt x="287" y="9"/>
                    </a:cubicBezTo>
                    <a:cubicBezTo>
                      <a:pt x="287" y="9"/>
                      <a:pt x="284" y="9"/>
                      <a:pt x="282" y="10"/>
                    </a:cubicBezTo>
                    <a:cubicBezTo>
                      <a:pt x="280" y="11"/>
                      <a:pt x="279" y="12"/>
                      <a:pt x="277" y="12"/>
                    </a:cubicBezTo>
                    <a:cubicBezTo>
                      <a:pt x="276" y="13"/>
                      <a:pt x="273" y="14"/>
                      <a:pt x="272" y="15"/>
                    </a:cubicBezTo>
                    <a:cubicBezTo>
                      <a:pt x="271" y="15"/>
                      <a:pt x="268" y="16"/>
                      <a:pt x="265" y="17"/>
                    </a:cubicBezTo>
                    <a:cubicBezTo>
                      <a:pt x="263" y="17"/>
                      <a:pt x="260" y="19"/>
                      <a:pt x="259" y="20"/>
                    </a:cubicBezTo>
                    <a:cubicBezTo>
                      <a:pt x="258" y="21"/>
                      <a:pt x="256" y="22"/>
                      <a:pt x="255" y="24"/>
                    </a:cubicBezTo>
                    <a:cubicBezTo>
                      <a:pt x="255" y="25"/>
                      <a:pt x="252" y="26"/>
                      <a:pt x="250" y="27"/>
                    </a:cubicBezTo>
                    <a:cubicBezTo>
                      <a:pt x="248" y="28"/>
                      <a:pt x="246" y="29"/>
                      <a:pt x="243" y="30"/>
                    </a:cubicBezTo>
                    <a:cubicBezTo>
                      <a:pt x="240" y="31"/>
                      <a:pt x="238" y="31"/>
                      <a:pt x="236" y="30"/>
                    </a:cubicBezTo>
                    <a:cubicBezTo>
                      <a:pt x="234" y="30"/>
                      <a:pt x="232" y="31"/>
                      <a:pt x="232" y="32"/>
                    </a:cubicBezTo>
                    <a:cubicBezTo>
                      <a:pt x="232" y="34"/>
                      <a:pt x="231" y="36"/>
                      <a:pt x="230" y="37"/>
                    </a:cubicBezTo>
                    <a:cubicBezTo>
                      <a:pt x="228" y="38"/>
                      <a:pt x="225" y="40"/>
                      <a:pt x="224" y="42"/>
                    </a:cubicBezTo>
                    <a:cubicBezTo>
                      <a:pt x="222" y="43"/>
                      <a:pt x="220" y="46"/>
                      <a:pt x="218" y="48"/>
                    </a:cubicBezTo>
                    <a:cubicBezTo>
                      <a:pt x="217" y="49"/>
                      <a:pt x="216" y="52"/>
                      <a:pt x="214" y="54"/>
                    </a:cubicBezTo>
                    <a:cubicBezTo>
                      <a:pt x="213" y="56"/>
                      <a:pt x="212" y="58"/>
                      <a:pt x="211" y="61"/>
                    </a:cubicBezTo>
                    <a:cubicBezTo>
                      <a:pt x="210" y="62"/>
                      <a:pt x="208" y="65"/>
                      <a:pt x="205" y="66"/>
                    </a:cubicBezTo>
                    <a:cubicBezTo>
                      <a:pt x="202" y="68"/>
                      <a:pt x="199" y="69"/>
                      <a:pt x="197" y="69"/>
                    </a:cubicBezTo>
                    <a:cubicBezTo>
                      <a:pt x="196" y="69"/>
                      <a:pt x="193" y="70"/>
                      <a:pt x="192" y="69"/>
                    </a:cubicBezTo>
                    <a:cubicBezTo>
                      <a:pt x="191" y="69"/>
                      <a:pt x="188" y="69"/>
                      <a:pt x="187" y="69"/>
                    </a:cubicBezTo>
                    <a:cubicBezTo>
                      <a:pt x="185" y="69"/>
                      <a:pt x="184" y="70"/>
                      <a:pt x="182" y="70"/>
                    </a:cubicBezTo>
                    <a:cubicBezTo>
                      <a:pt x="180" y="71"/>
                      <a:pt x="177" y="71"/>
                      <a:pt x="176" y="71"/>
                    </a:cubicBezTo>
                    <a:cubicBezTo>
                      <a:pt x="175" y="71"/>
                      <a:pt x="172" y="71"/>
                      <a:pt x="169" y="71"/>
                    </a:cubicBezTo>
                    <a:cubicBezTo>
                      <a:pt x="168" y="71"/>
                      <a:pt x="166" y="71"/>
                      <a:pt x="166" y="70"/>
                    </a:cubicBezTo>
                    <a:cubicBezTo>
                      <a:pt x="166" y="69"/>
                      <a:pt x="164" y="69"/>
                      <a:pt x="162" y="68"/>
                    </a:cubicBezTo>
                    <a:cubicBezTo>
                      <a:pt x="160" y="68"/>
                      <a:pt x="158" y="68"/>
                      <a:pt x="157" y="68"/>
                    </a:cubicBezTo>
                    <a:cubicBezTo>
                      <a:pt x="156" y="68"/>
                      <a:pt x="154" y="69"/>
                      <a:pt x="153" y="70"/>
                    </a:cubicBezTo>
                    <a:cubicBezTo>
                      <a:pt x="152" y="71"/>
                      <a:pt x="148" y="72"/>
                      <a:pt x="144" y="73"/>
                    </a:cubicBezTo>
                    <a:cubicBezTo>
                      <a:pt x="140" y="75"/>
                      <a:pt x="135" y="77"/>
                      <a:pt x="130" y="78"/>
                    </a:cubicBezTo>
                    <a:cubicBezTo>
                      <a:pt x="127" y="80"/>
                      <a:pt x="123" y="81"/>
                      <a:pt x="122" y="83"/>
                    </a:cubicBezTo>
                    <a:cubicBezTo>
                      <a:pt x="122" y="83"/>
                      <a:pt x="122" y="83"/>
                      <a:pt x="121" y="84"/>
                    </a:cubicBezTo>
                    <a:cubicBezTo>
                      <a:pt x="119" y="85"/>
                      <a:pt x="117" y="86"/>
                      <a:pt x="115" y="86"/>
                    </a:cubicBezTo>
                    <a:cubicBezTo>
                      <a:pt x="113" y="86"/>
                      <a:pt x="111" y="87"/>
                      <a:pt x="109" y="88"/>
                    </a:cubicBezTo>
                    <a:cubicBezTo>
                      <a:pt x="107" y="89"/>
                      <a:pt x="104" y="90"/>
                      <a:pt x="103" y="90"/>
                    </a:cubicBezTo>
                    <a:cubicBezTo>
                      <a:pt x="102" y="90"/>
                      <a:pt x="99" y="90"/>
                      <a:pt x="97" y="89"/>
                    </a:cubicBezTo>
                    <a:cubicBezTo>
                      <a:pt x="95" y="89"/>
                      <a:pt x="94" y="88"/>
                      <a:pt x="93" y="87"/>
                    </a:cubicBezTo>
                    <a:cubicBezTo>
                      <a:pt x="92" y="87"/>
                      <a:pt x="90" y="88"/>
                      <a:pt x="88" y="90"/>
                    </a:cubicBezTo>
                    <a:cubicBezTo>
                      <a:pt x="87" y="92"/>
                      <a:pt x="86" y="93"/>
                      <a:pt x="84" y="93"/>
                    </a:cubicBezTo>
                    <a:cubicBezTo>
                      <a:pt x="82" y="92"/>
                      <a:pt x="79" y="91"/>
                      <a:pt x="78" y="91"/>
                    </a:cubicBezTo>
                    <a:cubicBezTo>
                      <a:pt x="76" y="91"/>
                      <a:pt x="72" y="91"/>
                      <a:pt x="70" y="92"/>
                    </a:cubicBezTo>
                    <a:cubicBezTo>
                      <a:pt x="68" y="93"/>
                      <a:pt x="62" y="94"/>
                      <a:pt x="60" y="95"/>
                    </a:cubicBezTo>
                    <a:cubicBezTo>
                      <a:pt x="56" y="95"/>
                      <a:pt x="52" y="95"/>
                      <a:pt x="49" y="94"/>
                    </a:cubicBezTo>
                    <a:cubicBezTo>
                      <a:pt x="45" y="94"/>
                      <a:pt x="42" y="93"/>
                      <a:pt x="40" y="92"/>
                    </a:cubicBezTo>
                    <a:cubicBezTo>
                      <a:pt x="38" y="91"/>
                      <a:pt x="36" y="91"/>
                      <a:pt x="34" y="91"/>
                    </a:cubicBezTo>
                    <a:cubicBezTo>
                      <a:pt x="33" y="92"/>
                      <a:pt x="30" y="92"/>
                      <a:pt x="29" y="93"/>
                    </a:cubicBezTo>
                    <a:cubicBezTo>
                      <a:pt x="29" y="94"/>
                      <a:pt x="28" y="96"/>
                      <a:pt x="27" y="97"/>
                    </a:cubicBezTo>
                    <a:cubicBezTo>
                      <a:pt x="26" y="97"/>
                      <a:pt x="24" y="99"/>
                      <a:pt x="21" y="99"/>
                    </a:cubicBezTo>
                    <a:cubicBezTo>
                      <a:pt x="20" y="100"/>
                      <a:pt x="16" y="101"/>
                      <a:pt x="14" y="101"/>
                    </a:cubicBezTo>
                    <a:cubicBezTo>
                      <a:pt x="13" y="102"/>
                      <a:pt x="13" y="102"/>
                      <a:pt x="13" y="102"/>
                    </a:cubicBezTo>
                    <a:cubicBezTo>
                      <a:pt x="12" y="102"/>
                      <a:pt x="12" y="104"/>
                      <a:pt x="12" y="106"/>
                    </a:cubicBezTo>
                    <a:cubicBezTo>
                      <a:pt x="13" y="109"/>
                      <a:pt x="13" y="111"/>
                      <a:pt x="12" y="113"/>
                    </a:cubicBezTo>
                    <a:cubicBezTo>
                      <a:pt x="11" y="115"/>
                      <a:pt x="10" y="117"/>
                      <a:pt x="10" y="119"/>
                    </a:cubicBezTo>
                    <a:cubicBezTo>
                      <a:pt x="10" y="121"/>
                      <a:pt x="8" y="122"/>
                      <a:pt x="7" y="124"/>
                    </a:cubicBezTo>
                    <a:cubicBezTo>
                      <a:pt x="5" y="125"/>
                      <a:pt x="3" y="128"/>
                      <a:pt x="1" y="129"/>
                    </a:cubicBezTo>
                    <a:cubicBezTo>
                      <a:pt x="0" y="132"/>
                      <a:pt x="0" y="133"/>
                      <a:pt x="1" y="132"/>
                    </a:cubicBezTo>
                    <a:cubicBezTo>
                      <a:pt x="1" y="132"/>
                      <a:pt x="1" y="132"/>
                      <a:pt x="3" y="133"/>
                    </a:cubicBezTo>
                    <a:cubicBezTo>
                      <a:pt x="5" y="135"/>
                      <a:pt x="8" y="138"/>
                      <a:pt x="8" y="140"/>
                    </a:cubicBezTo>
                    <a:cubicBezTo>
                      <a:pt x="9" y="142"/>
                      <a:pt x="10" y="144"/>
                      <a:pt x="11" y="145"/>
                    </a:cubicBezTo>
                    <a:cubicBezTo>
                      <a:pt x="12" y="147"/>
                      <a:pt x="12" y="148"/>
                      <a:pt x="11" y="150"/>
                    </a:cubicBezTo>
                    <a:cubicBezTo>
                      <a:pt x="10" y="151"/>
                      <a:pt x="10" y="154"/>
                      <a:pt x="10" y="155"/>
                    </a:cubicBezTo>
                    <a:cubicBezTo>
                      <a:pt x="11" y="156"/>
                      <a:pt x="12" y="159"/>
                      <a:pt x="12" y="159"/>
                    </a:cubicBezTo>
                    <a:cubicBezTo>
                      <a:pt x="13" y="161"/>
                      <a:pt x="13" y="163"/>
                      <a:pt x="13" y="164"/>
                    </a:cubicBezTo>
                    <a:cubicBezTo>
                      <a:pt x="14" y="165"/>
                      <a:pt x="13" y="167"/>
                      <a:pt x="13" y="169"/>
                    </a:cubicBezTo>
                    <a:cubicBezTo>
                      <a:pt x="13" y="170"/>
                      <a:pt x="13" y="170"/>
                      <a:pt x="13" y="170"/>
                    </a:cubicBezTo>
                    <a:cubicBezTo>
                      <a:pt x="13" y="171"/>
                      <a:pt x="15" y="170"/>
                      <a:pt x="18" y="166"/>
                    </a:cubicBezTo>
                    <a:cubicBezTo>
                      <a:pt x="19" y="163"/>
                      <a:pt x="21" y="159"/>
                      <a:pt x="21" y="158"/>
                    </a:cubicBezTo>
                    <a:cubicBezTo>
                      <a:pt x="21" y="156"/>
                      <a:pt x="21" y="153"/>
                      <a:pt x="21" y="152"/>
                    </a:cubicBezTo>
                    <a:cubicBezTo>
                      <a:pt x="20" y="151"/>
                      <a:pt x="21" y="148"/>
                      <a:pt x="22" y="147"/>
                    </a:cubicBezTo>
                    <a:cubicBezTo>
                      <a:pt x="23" y="146"/>
                      <a:pt x="25" y="144"/>
                      <a:pt x="25" y="143"/>
                    </a:cubicBezTo>
                    <a:cubicBezTo>
                      <a:pt x="27" y="142"/>
                      <a:pt x="30" y="140"/>
                      <a:pt x="33" y="140"/>
                    </a:cubicBezTo>
                    <a:cubicBezTo>
                      <a:pt x="34" y="139"/>
                      <a:pt x="38" y="138"/>
                      <a:pt x="40" y="138"/>
                    </a:cubicBezTo>
                    <a:cubicBezTo>
                      <a:pt x="41" y="137"/>
                      <a:pt x="43" y="137"/>
                      <a:pt x="44" y="137"/>
                    </a:cubicBezTo>
                    <a:cubicBezTo>
                      <a:pt x="46" y="137"/>
                      <a:pt x="49" y="138"/>
                      <a:pt x="50" y="139"/>
                    </a:cubicBezTo>
                    <a:cubicBezTo>
                      <a:pt x="53" y="140"/>
                      <a:pt x="56" y="140"/>
                      <a:pt x="58" y="140"/>
                    </a:cubicBezTo>
                    <a:cubicBezTo>
                      <a:pt x="60" y="139"/>
                      <a:pt x="64" y="139"/>
                      <a:pt x="66" y="138"/>
                    </a:cubicBezTo>
                    <a:cubicBezTo>
                      <a:pt x="66" y="138"/>
                      <a:pt x="69" y="138"/>
                      <a:pt x="71" y="138"/>
                    </a:cubicBezTo>
                    <a:cubicBezTo>
                      <a:pt x="73" y="138"/>
                      <a:pt x="75" y="138"/>
                      <a:pt x="75" y="140"/>
                    </a:cubicBezTo>
                    <a:cubicBezTo>
                      <a:pt x="75" y="142"/>
                      <a:pt x="78" y="143"/>
                      <a:pt x="80" y="143"/>
                    </a:cubicBezTo>
                    <a:cubicBezTo>
                      <a:pt x="83" y="142"/>
                      <a:pt x="84" y="142"/>
                      <a:pt x="85" y="144"/>
                    </a:cubicBezTo>
                    <a:cubicBezTo>
                      <a:pt x="86" y="147"/>
                      <a:pt x="88" y="147"/>
                      <a:pt x="89" y="146"/>
                    </a:cubicBezTo>
                    <a:cubicBezTo>
                      <a:pt x="90" y="145"/>
                      <a:pt x="92" y="143"/>
                      <a:pt x="92" y="141"/>
                    </a:cubicBezTo>
                    <a:cubicBezTo>
                      <a:pt x="93" y="141"/>
                      <a:pt x="96" y="139"/>
                      <a:pt x="98" y="137"/>
                    </a:cubicBezTo>
                    <a:cubicBezTo>
                      <a:pt x="99" y="136"/>
                      <a:pt x="101" y="134"/>
                      <a:pt x="102" y="133"/>
                    </a:cubicBezTo>
                    <a:cubicBezTo>
                      <a:pt x="103" y="132"/>
                      <a:pt x="105" y="132"/>
                      <a:pt x="106" y="133"/>
                    </a:cubicBezTo>
                    <a:cubicBezTo>
                      <a:pt x="107" y="134"/>
                      <a:pt x="108" y="135"/>
                      <a:pt x="108" y="135"/>
                    </a:cubicBezTo>
                    <a:cubicBezTo>
                      <a:pt x="109" y="134"/>
                      <a:pt x="111" y="133"/>
                      <a:pt x="113" y="132"/>
                    </a:cubicBezTo>
                    <a:cubicBezTo>
                      <a:pt x="115" y="132"/>
                      <a:pt x="117" y="130"/>
                      <a:pt x="119" y="128"/>
                    </a:cubicBezTo>
                    <a:cubicBezTo>
                      <a:pt x="121" y="127"/>
                      <a:pt x="124" y="126"/>
                      <a:pt x="124" y="126"/>
                    </a:cubicBezTo>
                    <a:cubicBezTo>
                      <a:pt x="125" y="126"/>
                      <a:pt x="129" y="126"/>
                      <a:pt x="132" y="125"/>
                    </a:cubicBezTo>
                    <a:cubicBezTo>
                      <a:pt x="135" y="124"/>
                      <a:pt x="137" y="125"/>
                      <a:pt x="136" y="126"/>
                    </a:cubicBezTo>
                    <a:cubicBezTo>
                      <a:pt x="135" y="128"/>
                      <a:pt x="135" y="129"/>
                      <a:pt x="135" y="130"/>
                    </a:cubicBezTo>
                    <a:cubicBezTo>
                      <a:pt x="135" y="132"/>
                      <a:pt x="135" y="134"/>
                      <a:pt x="135" y="134"/>
                    </a:cubicBezTo>
                    <a:cubicBezTo>
                      <a:pt x="135" y="134"/>
                      <a:pt x="134" y="136"/>
                      <a:pt x="134" y="138"/>
                    </a:cubicBezTo>
                    <a:cubicBezTo>
                      <a:pt x="134" y="139"/>
                      <a:pt x="134" y="141"/>
                      <a:pt x="134" y="142"/>
                    </a:cubicBezTo>
                    <a:cubicBezTo>
                      <a:pt x="134" y="144"/>
                      <a:pt x="136" y="145"/>
                      <a:pt x="137" y="144"/>
                    </a:cubicBezTo>
                    <a:cubicBezTo>
                      <a:pt x="138" y="144"/>
                      <a:pt x="141" y="143"/>
                      <a:pt x="142" y="142"/>
                    </a:cubicBezTo>
                    <a:cubicBezTo>
                      <a:pt x="144" y="141"/>
                      <a:pt x="147" y="141"/>
                      <a:pt x="149" y="142"/>
                    </a:cubicBezTo>
                    <a:cubicBezTo>
                      <a:pt x="150" y="142"/>
                      <a:pt x="152" y="143"/>
                      <a:pt x="152" y="144"/>
                    </a:cubicBezTo>
                    <a:cubicBezTo>
                      <a:pt x="153" y="145"/>
                      <a:pt x="155" y="146"/>
                      <a:pt x="157" y="146"/>
                    </a:cubicBezTo>
                    <a:cubicBezTo>
                      <a:pt x="159" y="146"/>
                      <a:pt x="161" y="146"/>
                      <a:pt x="162" y="146"/>
                    </a:cubicBezTo>
                    <a:cubicBezTo>
                      <a:pt x="163" y="146"/>
                      <a:pt x="163" y="148"/>
                      <a:pt x="162" y="149"/>
                    </a:cubicBezTo>
                    <a:cubicBezTo>
                      <a:pt x="161" y="151"/>
                      <a:pt x="160" y="152"/>
                      <a:pt x="160" y="154"/>
                    </a:cubicBezTo>
                    <a:cubicBezTo>
                      <a:pt x="160" y="155"/>
                      <a:pt x="160" y="157"/>
                      <a:pt x="162" y="157"/>
                    </a:cubicBezTo>
                    <a:cubicBezTo>
                      <a:pt x="163" y="157"/>
                      <a:pt x="165" y="159"/>
                      <a:pt x="167" y="160"/>
                    </a:cubicBezTo>
                    <a:cubicBezTo>
                      <a:pt x="168" y="161"/>
                      <a:pt x="169" y="162"/>
                      <a:pt x="169" y="164"/>
                    </a:cubicBezTo>
                    <a:cubicBezTo>
                      <a:pt x="170" y="166"/>
                      <a:pt x="170" y="167"/>
                      <a:pt x="169" y="168"/>
                    </a:cubicBezTo>
                    <a:cubicBezTo>
                      <a:pt x="168" y="169"/>
                      <a:pt x="165" y="171"/>
                      <a:pt x="163" y="172"/>
                    </a:cubicBezTo>
                    <a:cubicBezTo>
                      <a:pt x="162" y="173"/>
                      <a:pt x="159" y="174"/>
                      <a:pt x="157" y="175"/>
                    </a:cubicBezTo>
                    <a:cubicBezTo>
                      <a:pt x="155" y="176"/>
                      <a:pt x="153" y="179"/>
                      <a:pt x="150" y="180"/>
                    </a:cubicBezTo>
                    <a:cubicBezTo>
                      <a:pt x="147" y="181"/>
                      <a:pt x="146" y="182"/>
                      <a:pt x="147" y="183"/>
                    </a:cubicBezTo>
                    <a:cubicBezTo>
                      <a:pt x="147" y="183"/>
                      <a:pt x="147" y="183"/>
                      <a:pt x="148" y="184"/>
                    </a:cubicBezTo>
                    <a:cubicBezTo>
                      <a:pt x="150" y="186"/>
                      <a:pt x="152" y="187"/>
                      <a:pt x="153" y="189"/>
                    </a:cubicBezTo>
                    <a:cubicBezTo>
                      <a:pt x="154" y="191"/>
                      <a:pt x="154" y="191"/>
                      <a:pt x="152" y="192"/>
                    </a:cubicBezTo>
                    <a:cubicBezTo>
                      <a:pt x="150" y="192"/>
                      <a:pt x="147" y="192"/>
                      <a:pt x="147" y="192"/>
                    </a:cubicBezTo>
                    <a:cubicBezTo>
                      <a:pt x="145" y="191"/>
                      <a:pt x="144" y="193"/>
                      <a:pt x="144" y="194"/>
                    </a:cubicBezTo>
                    <a:cubicBezTo>
                      <a:pt x="144" y="196"/>
                      <a:pt x="143" y="199"/>
                      <a:pt x="143" y="201"/>
                    </a:cubicBezTo>
                    <a:cubicBezTo>
                      <a:pt x="142" y="204"/>
                      <a:pt x="141" y="206"/>
                      <a:pt x="140" y="207"/>
                    </a:cubicBezTo>
                    <a:cubicBezTo>
                      <a:pt x="140" y="209"/>
                      <a:pt x="140" y="209"/>
                      <a:pt x="140" y="209"/>
                    </a:cubicBezTo>
                    <a:cubicBezTo>
                      <a:pt x="140" y="209"/>
                      <a:pt x="140" y="210"/>
                      <a:pt x="142" y="212"/>
                    </a:cubicBezTo>
                    <a:cubicBezTo>
                      <a:pt x="144" y="213"/>
                      <a:pt x="145" y="215"/>
                      <a:pt x="146" y="217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5" name="Freeform 9">
                <a:extLst>
                  <a:ext uri="{FF2B5EF4-FFF2-40B4-BE49-F238E27FC236}">
                    <a16:creationId xmlns="" xmlns:a16="http://schemas.microsoft.com/office/drawing/2014/main" id="{9E8938AD-0D2C-4C32-B504-D05541B03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0499" y="2006271"/>
                <a:ext cx="100868" cy="146780"/>
              </a:xfrm>
              <a:custGeom>
                <a:avLst/>
                <a:gdLst/>
                <a:ahLst/>
                <a:cxnLst>
                  <a:cxn ang="0">
                    <a:pos x="59" y="37"/>
                  </a:cxn>
                  <a:cxn ang="0">
                    <a:pos x="60" y="33"/>
                  </a:cxn>
                  <a:cxn ang="0">
                    <a:pos x="60" y="27"/>
                  </a:cxn>
                  <a:cxn ang="0">
                    <a:pos x="59" y="20"/>
                  </a:cxn>
                  <a:cxn ang="0">
                    <a:pos x="56" y="15"/>
                  </a:cxn>
                  <a:cxn ang="0">
                    <a:pos x="54" y="11"/>
                  </a:cxn>
                  <a:cxn ang="0">
                    <a:pos x="54" y="7"/>
                  </a:cxn>
                  <a:cxn ang="0">
                    <a:pos x="51" y="2"/>
                  </a:cxn>
                  <a:cxn ang="0">
                    <a:pos x="47" y="1"/>
                  </a:cxn>
                  <a:cxn ang="0">
                    <a:pos x="46" y="2"/>
                  </a:cxn>
                  <a:cxn ang="0">
                    <a:pos x="45" y="7"/>
                  </a:cxn>
                  <a:cxn ang="0">
                    <a:pos x="42" y="11"/>
                  </a:cxn>
                  <a:cxn ang="0">
                    <a:pos x="40" y="12"/>
                  </a:cxn>
                  <a:cxn ang="0">
                    <a:pos x="39" y="14"/>
                  </a:cxn>
                  <a:cxn ang="0">
                    <a:pos x="37" y="19"/>
                  </a:cxn>
                  <a:cxn ang="0">
                    <a:pos x="33" y="21"/>
                  </a:cxn>
                  <a:cxn ang="0">
                    <a:pos x="29" y="20"/>
                  </a:cxn>
                  <a:cxn ang="0">
                    <a:pos x="24" y="22"/>
                  </a:cxn>
                  <a:cxn ang="0">
                    <a:pos x="20" y="25"/>
                  </a:cxn>
                  <a:cxn ang="0">
                    <a:pos x="14" y="28"/>
                  </a:cxn>
                  <a:cxn ang="0">
                    <a:pos x="9" y="30"/>
                  </a:cxn>
                  <a:cxn ang="0">
                    <a:pos x="6" y="34"/>
                  </a:cxn>
                  <a:cxn ang="0">
                    <a:pos x="4" y="38"/>
                  </a:cxn>
                  <a:cxn ang="0">
                    <a:pos x="3" y="42"/>
                  </a:cxn>
                  <a:cxn ang="0">
                    <a:pos x="2" y="47"/>
                  </a:cxn>
                  <a:cxn ang="0">
                    <a:pos x="0" y="51"/>
                  </a:cxn>
                  <a:cxn ang="0">
                    <a:pos x="0" y="54"/>
                  </a:cxn>
                  <a:cxn ang="0">
                    <a:pos x="2" y="59"/>
                  </a:cxn>
                  <a:cxn ang="0">
                    <a:pos x="6" y="64"/>
                  </a:cxn>
                  <a:cxn ang="0">
                    <a:pos x="9" y="71"/>
                  </a:cxn>
                  <a:cxn ang="0">
                    <a:pos x="10" y="77"/>
                  </a:cxn>
                  <a:cxn ang="0">
                    <a:pos x="12" y="82"/>
                  </a:cxn>
                  <a:cxn ang="0">
                    <a:pos x="14" y="82"/>
                  </a:cxn>
                  <a:cxn ang="0">
                    <a:pos x="19" y="80"/>
                  </a:cxn>
                  <a:cxn ang="0">
                    <a:pos x="22" y="84"/>
                  </a:cxn>
                  <a:cxn ang="0">
                    <a:pos x="25" y="89"/>
                  </a:cxn>
                  <a:cxn ang="0">
                    <a:pos x="31" y="87"/>
                  </a:cxn>
                  <a:cxn ang="0">
                    <a:pos x="36" y="82"/>
                  </a:cxn>
                  <a:cxn ang="0">
                    <a:pos x="35" y="76"/>
                  </a:cxn>
                  <a:cxn ang="0">
                    <a:pos x="35" y="71"/>
                  </a:cxn>
                  <a:cxn ang="0">
                    <a:pos x="35" y="67"/>
                  </a:cxn>
                  <a:cxn ang="0">
                    <a:pos x="40" y="62"/>
                  </a:cxn>
                  <a:cxn ang="0">
                    <a:pos x="42" y="57"/>
                  </a:cxn>
                  <a:cxn ang="0">
                    <a:pos x="42" y="50"/>
                  </a:cxn>
                  <a:cxn ang="0">
                    <a:pos x="44" y="48"/>
                  </a:cxn>
                  <a:cxn ang="0">
                    <a:pos x="48" y="48"/>
                  </a:cxn>
                  <a:cxn ang="0">
                    <a:pos x="50" y="45"/>
                  </a:cxn>
                  <a:cxn ang="0">
                    <a:pos x="55" y="45"/>
                  </a:cxn>
                  <a:cxn ang="0">
                    <a:pos x="56" y="46"/>
                  </a:cxn>
                  <a:cxn ang="0">
                    <a:pos x="57" y="42"/>
                  </a:cxn>
                  <a:cxn ang="0">
                    <a:pos x="59" y="37"/>
                  </a:cxn>
                </a:cxnLst>
                <a:rect l="0" t="0" r="r" b="b"/>
                <a:pathLst>
                  <a:path w="61" h="89">
                    <a:moveTo>
                      <a:pt x="59" y="37"/>
                    </a:moveTo>
                    <a:cubicBezTo>
                      <a:pt x="60" y="36"/>
                      <a:pt x="61" y="35"/>
                      <a:pt x="60" y="33"/>
                    </a:cubicBezTo>
                    <a:cubicBezTo>
                      <a:pt x="60" y="31"/>
                      <a:pt x="60" y="29"/>
                      <a:pt x="60" y="27"/>
                    </a:cubicBezTo>
                    <a:cubicBezTo>
                      <a:pt x="60" y="25"/>
                      <a:pt x="59" y="22"/>
                      <a:pt x="59" y="20"/>
                    </a:cubicBezTo>
                    <a:cubicBezTo>
                      <a:pt x="59" y="18"/>
                      <a:pt x="57" y="15"/>
                      <a:pt x="56" y="15"/>
                    </a:cubicBezTo>
                    <a:cubicBezTo>
                      <a:pt x="54" y="14"/>
                      <a:pt x="54" y="12"/>
                      <a:pt x="54" y="11"/>
                    </a:cubicBezTo>
                    <a:cubicBezTo>
                      <a:pt x="55" y="10"/>
                      <a:pt x="55" y="8"/>
                      <a:pt x="54" y="7"/>
                    </a:cubicBezTo>
                    <a:cubicBezTo>
                      <a:pt x="53" y="5"/>
                      <a:pt x="53" y="3"/>
                      <a:pt x="51" y="2"/>
                    </a:cubicBezTo>
                    <a:cubicBezTo>
                      <a:pt x="49" y="0"/>
                      <a:pt x="48" y="0"/>
                      <a:pt x="47" y="1"/>
                    </a:cubicBezTo>
                    <a:cubicBezTo>
                      <a:pt x="47" y="1"/>
                      <a:pt x="47" y="1"/>
                      <a:pt x="46" y="2"/>
                    </a:cubicBezTo>
                    <a:cubicBezTo>
                      <a:pt x="46" y="3"/>
                      <a:pt x="45" y="6"/>
                      <a:pt x="45" y="7"/>
                    </a:cubicBezTo>
                    <a:cubicBezTo>
                      <a:pt x="45" y="9"/>
                      <a:pt x="44" y="11"/>
                      <a:pt x="42" y="11"/>
                    </a:cubicBezTo>
                    <a:cubicBezTo>
                      <a:pt x="40" y="11"/>
                      <a:pt x="39" y="11"/>
                      <a:pt x="40" y="12"/>
                    </a:cubicBezTo>
                    <a:cubicBezTo>
                      <a:pt x="40" y="13"/>
                      <a:pt x="40" y="13"/>
                      <a:pt x="39" y="14"/>
                    </a:cubicBezTo>
                    <a:cubicBezTo>
                      <a:pt x="38" y="15"/>
                      <a:pt x="38" y="17"/>
                      <a:pt x="37" y="19"/>
                    </a:cubicBezTo>
                    <a:cubicBezTo>
                      <a:pt x="37" y="21"/>
                      <a:pt x="35" y="22"/>
                      <a:pt x="33" y="21"/>
                    </a:cubicBezTo>
                    <a:cubicBezTo>
                      <a:pt x="31" y="20"/>
                      <a:pt x="30" y="20"/>
                      <a:pt x="29" y="20"/>
                    </a:cubicBezTo>
                    <a:cubicBezTo>
                      <a:pt x="28" y="20"/>
                      <a:pt x="26" y="21"/>
                      <a:pt x="24" y="22"/>
                    </a:cubicBezTo>
                    <a:cubicBezTo>
                      <a:pt x="22" y="22"/>
                      <a:pt x="21" y="24"/>
                      <a:pt x="20" y="25"/>
                    </a:cubicBezTo>
                    <a:cubicBezTo>
                      <a:pt x="19" y="27"/>
                      <a:pt x="16" y="27"/>
                      <a:pt x="14" y="28"/>
                    </a:cubicBezTo>
                    <a:cubicBezTo>
                      <a:pt x="12" y="28"/>
                      <a:pt x="10" y="29"/>
                      <a:pt x="9" y="30"/>
                    </a:cubicBezTo>
                    <a:cubicBezTo>
                      <a:pt x="9" y="31"/>
                      <a:pt x="8" y="33"/>
                      <a:pt x="6" y="34"/>
                    </a:cubicBezTo>
                    <a:cubicBezTo>
                      <a:pt x="6" y="34"/>
                      <a:pt x="4" y="36"/>
                      <a:pt x="4" y="38"/>
                    </a:cubicBezTo>
                    <a:cubicBezTo>
                      <a:pt x="3" y="39"/>
                      <a:pt x="3" y="41"/>
                      <a:pt x="3" y="42"/>
                    </a:cubicBezTo>
                    <a:cubicBezTo>
                      <a:pt x="4" y="44"/>
                      <a:pt x="3" y="46"/>
                      <a:pt x="2" y="47"/>
                    </a:cubicBezTo>
                    <a:cubicBezTo>
                      <a:pt x="1" y="48"/>
                      <a:pt x="0" y="50"/>
                      <a:pt x="0" y="51"/>
                    </a:cubicBezTo>
                    <a:cubicBezTo>
                      <a:pt x="1" y="51"/>
                      <a:pt x="1" y="53"/>
                      <a:pt x="0" y="54"/>
                    </a:cubicBezTo>
                    <a:cubicBezTo>
                      <a:pt x="0" y="55"/>
                      <a:pt x="1" y="57"/>
                      <a:pt x="2" y="59"/>
                    </a:cubicBezTo>
                    <a:cubicBezTo>
                      <a:pt x="3" y="61"/>
                      <a:pt x="5" y="63"/>
                      <a:pt x="6" y="64"/>
                    </a:cubicBezTo>
                    <a:cubicBezTo>
                      <a:pt x="7" y="66"/>
                      <a:pt x="8" y="68"/>
                      <a:pt x="9" y="71"/>
                    </a:cubicBezTo>
                    <a:cubicBezTo>
                      <a:pt x="10" y="72"/>
                      <a:pt x="10" y="76"/>
                      <a:pt x="10" y="77"/>
                    </a:cubicBezTo>
                    <a:cubicBezTo>
                      <a:pt x="11" y="79"/>
                      <a:pt x="11" y="81"/>
                      <a:pt x="12" y="82"/>
                    </a:cubicBezTo>
                    <a:cubicBezTo>
                      <a:pt x="13" y="83"/>
                      <a:pt x="14" y="83"/>
                      <a:pt x="14" y="82"/>
                    </a:cubicBezTo>
                    <a:cubicBezTo>
                      <a:pt x="15" y="80"/>
                      <a:pt x="17" y="79"/>
                      <a:pt x="19" y="80"/>
                    </a:cubicBezTo>
                    <a:cubicBezTo>
                      <a:pt x="20" y="80"/>
                      <a:pt x="22" y="82"/>
                      <a:pt x="22" y="84"/>
                    </a:cubicBezTo>
                    <a:cubicBezTo>
                      <a:pt x="23" y="86"/>
                      <a:pt x="24" y="88"/>
                      <a:pt x="25" y="89"/>
                    </a:cubicBezTo>
                    <a:cubicBezTo>
                      <a:pt x="26" y="89"/>
                      <a:pt x="28" y="88"/>
                      <a:pt x="31" y="87"/>
                    </a:cubicBezTo>
                    <a:cubicBezTo>
                      <a:pt x="33" y="85"/>
                      <a:pt x="35" y="84"/>
                      <a:pt x="36" y="82"/>
                    </a:cubicBezTo>
                    <a:cubicBezTo>
                      <a:pt x="36" y="80"/>
                      <a:pt x="35" y="78"/>
                      <a:pt x="35" y="76"/>
                    </a:cubicBezTo>
                    <a:cubicBezTo>
                      <a:pt x="35" y="74"/>
                      <a:pt x="35" y="72"/>
                      <a:pt x="35" y="71"/>
                    </a:cubicBezTo>
                    <a:cubicBezTo>
                      <a:pt x="35" y="70"/>
                      <a:pt x="35" y="68"/>
                      <a:pt x="35" y="67"/>
                    </a:cubicBezTo>
                    <a:cubicBezTo>
                      <a:pt x="36" y="65"/>
                      <a:pt x="38" y="63"/>
                      <a:pt x="40" y="62"/>
                    </a:cubicBezTo>
                    <a:cubicBezTo>
                      <a:pt x="41" y="61"/>
                      <a:pt x="42" y="59"/>
                      <a:pt x="42" y="57"/>
                    </a:cubicBezTo>
                    <a:cubicBezTo>
                      <a:pt x="42" y="55"/>
                      <a:pt x="42" y="52"/>
                      <a:pt x="42" y="50"/>
                    </a:cubicBezTo>
                    <a:cubicBezTo>
                      <a:pt x="41" y="48"/>
                      <a:pt x="43" y="47"/>
                      <a:pt x="44" y="48"/>
                    </a:cubicBezTo>
                    <a:cubicBezTo>
                      <a:pt x="46" y="48"/>
                      <a:pt x="48" y="49"/>
                      <a:pt x="48" y="48"/>
                    </a:cubicBezTo>
                    <a:cubicBezTo>
                      <a:pt x="49" y="48"/>
                      <a:pt x="50" y="47"/>
                      <a:pt x="50" y="45"/>
                    </a:cubicBezTo>
                    <a:cubicBezTo>
                      <a:pt x="51" y="44"/>
                      <a:pt x="53" y="44"/>
                      <a:pt x="55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7"/>
                      <a:pt x="57" y="45"/>
                      <a:pt x="57" y="42"/>
                    </a:cubicBezTo>
                    <a:cubicBezTo>
                      <a:pt x="58" y="40"/>
                      <a:pt x="58" y="37"/>
                      <a:pt x="59" y="37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6" name="Freeform 10">
                <a:extLst>
                  <a:ext uri="{FF2B5EF4-FFF2-40B4-BE49-F238E27FC236}">
                    <a16:creationId xmlns="" xmlns:a16="http://schemas.microsoft.com/office/drawing/2014/main" id="{D0545CE4-8ACC-45A1-8799-59364BA6ED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106" y="2006271"/>
                <a:ext cx="102954" cy="220517"/>
              </a:xfrm>
              <a:custGeom>
                <a:avLst/>
                <a:gdLst/>
                <a:ahLst/>
                <a:cxnLst>
                  <a:cxn ang="0">
                    <a:pos x="40" y="20"/>
                  </a:cxn>
                  <a:cxn ang="0">
                    <a:pos x="38" y="13"/>
                  </a:cxn>
                  <a:cxn ang="0">
                    <a:pos x="34" y="4"/>
                  </a:cxn>
                  <a:cxn ang="0">
                    <a:pos x="24" y="0"/>
                  </a:cxn>
                  <a:cxn ang="0">
                    <a:pos x="19" y="8"/>
                  </a:cxn>
                  <a:cxn ang="0">
                    <a:pos x="13" y="16"/>
                  </a:cxn>
                  <a:cxn ang="0">
                    <a:pos x="2" y="20"/>
                  </a:cxn>
                  <a:cxn ang="0">
                    <a:pos x="3" y="33"/>
                  </a:cxn>
                  <a:cxn ang="0">
                    <a:pos x="0" y="43"/>
                  </a:cxn>
                  <a:cxn ang="0">
                    <a:pos x="1" y="49"/>
                  </a:cxn>
                  <a:cxn ang="0">
                    <a:pos x="5" y="58"/>
                  </a:cxn>
                  <a:cxn ang="0">
                    <a:pos x="7" y="70"/>
                  </a:cxn>
                  <a:cxn ang="0">
                    <a:pos x="10" y="83"/>
                  </a:cxn>
                  <a:cxn ang="0">
                    <a:pos x="14" y="92"/>
                  </a:cxn>
                  <a:cxn ang="0">
                    <a:pos x="19" y="106"/>
                  </a:cxn>
                  <a:cxn ang="0">
                    <a:pos x="23" y="118"/>
                  </a:cxn>
                  <a:cxn ang="0">
                    <a:pos x="26" y="132"/>
                  </a:cxn>
                  <a:cxn ang="0">
                    <a:pos x="28" y="134"/>
                  </a:cxn>
                  <a:cxn ang="0">
                    <a:pos x="32" y="128"/>
                  </a:cxn>
                  <a:cxn ang="0">
                    <a:pos x="41" y="134"/>
                  </a:cxn>
                  <a:cxn ang="0">
                    <a:pos x="49" y="131"/>
                  </a:cxn>
                  <a:cxn ang="0">
                    <a:pos x="52" y="124"/>
                  </a:cxn>
                  <a:cxn ang="0">
                    <a:pos x="56" y="115"/>
                  </a:cxn>
                  <a:cxn ang="0">
                    <a:pos x="49" y="102"/>
                  </a:cxn>
                  <a:cxn ang="0">
                    <a:pos x="48" y="85"/>
                  </a:cxn>
                  <a:cxn ang="0">
                    <a:pos x="55" y="78"/>
                  </a:cxn>
                  <a:cxn ang="0">
                    <a:pos x="61" y="73"/>
                  </a:cxn>
                  <a:cxn ang="0">
                    <a:pos x="62" y="60"/>
                  </a:cxn>
                  <a:cxn ang="0">
                    <a:pos x="61" y="42"/>
                  </a:cxn>
                  <a:cxn ang="0">
                    <a:pos x="57" y="29"/>
                  </a:cxn>
                  <a:cxn ang="0">
                    <a:pos x="55" y="23"/>
                  </a:cxn>
                  <a:cxn ang="0">
                    <a:pos x="45" y="20"/>
                  </a:cxn>
                </a:cxnLst>
                <a:rect l="0" t="0" r="r" b="b"/>
                <a:pathLst>
                  <a:path w="62" h="135">
                    <a:moveTo>
                      <a:pt x="45" y="20"/>
                    </a:moveTo>
                    <a:cubicBezTo>
                      <a:pt x="44" y="20"/>
                      <a:pt x="42" y="20"/>
                      <a:pt x="40" y="20"/>
                    </a:cubicBezTo>
                    <a:cubicBezTo>
                      <a:pt x="39" y="19"/>
                      <a:pt x="38" y="18"/>
                      <a:pt x="38" y="17"/>
                    </a:cubicBezTo>
                    <a:cubicBezTo>
                      <a:pt x="38" y="15"/>
                      <a:pt x="38" y="14"/>
                      <a:pt x="38" y="13"/>
                    </a:cubicBezTo>
                    <a:cubicBezTo>
                      <a:pt x="38" y="11"/>
                      <a:pt x="38" y="9"/>
                      <a:pt x="38" y="7"/>
                    </a:cubicBezTo>
                    <a:cubicBezTo>
                      <a:pt x="38" y="5"/>
                      <a:pt x="37" y="4"/>
                      <a:pt x="34" y="4"/>
                    </a:cubicBezTo>
                    <a:cubicBezTo>
                      <a:pt x="32" y="4"/>
                      <a:pt x="28" y="3"/>
                      <a:pt x="28" y="1"/>
                    </a:cubicBezTo>
                    <a:cubicBezTo>
                      <a:pt x="26" y="0"/>
                      <a:pt x="24" y="0"/>
                      <a:pt x="24" y="0"/>
                    </a:cubicBezTo>
                    <a:cubicBezTo>
                      <a:pt x="23" y="1"/>
                      <a:pt x="22" y="2"/>
                      <a:pt x="21" y="4"/>
                    </a:cubicBezTo>
                    <a:cubicBezTo>
                      <a:pt x="20" y="5"/>
                      <a:pt x="19" y="7"/>
                      <a:pt x="19" y="8"/>
                    </a:cubicBezTo>
                    <a:cubicBezTo>
                      <a:pt x="18" y="9"/>
                      <a:pt x="17" y="11"/>
                      <a:pt x="16" y="13"/>
                    </a:cubicBezTo>
                    <a:cubicBezTo>
                      <a:pt x="16" y="13"/>
                      <a:pt x="13" y="15"/>
                      <a:pt x="13" y="16"/>
                    </a:cubicBezTo>
                    <a:cubicBezTo>
                      <a:pt x="11" y="16"/>
                      <a:pt x="7" y="16"/>
                      <a:pt x="5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2"/>
                      <a:pt x="3" y="25"/>
                      <a:pt x="3" y="27"/>
                    </a:cubicBezTo>
                    <a:cubicBezTo>
                      <a:pt x="3" y="29"/>
                      <a:pt x="3" y="32"/>
                      <a:pt x="3" y="33"/>
                    </a:cubicBezTo>
                    <a:cubicBezTo>
                      <a:pt x="4" y="35"/>
                      <a:pt x="3" y="37"/>
                      <a:pt x="2" y="37"/>
                    </a:cubicBezTo>
                    <a:cubicBezTo>
                      <a:pt x="1" y="38"/>
                      <a:pt x="1" y="40"/>
                      <a:pt x="0" y="43"/>
                    </a:cubicBezTo>
                    <a:cubicBezTo>
                      <a:pt x="0" y="45"/>
                      <a:pt x="0" y="48"/>
                      <a:pt x="0" y="48"/>
                    </a:cubicBezTo>
                    <a:cubicBezTo>
                      <a:pt x="0" y="48"/>
                      <a:pt x="0" y="48"/>
                      <a:pt x="1" y="49"/>
                    </a:cubicBezTo>
                    <a:cubicBezTo>
                      <a:pt x="2" y="50"/>
                      <a:pt x="2" y="52"/>
                      <a:pt x="3" y="54"/>
                    </a:cubicBezTo>
                    <a:cubicBezTo>
                      <a:pt x="3" y="54"/>
                      <a:pt x="4" y="57"/>
                      <a:pt x="5" y="58"/>
                    </a:cubicBezTo>
                    <a:cubicBezTo>
                      <a:pt x="6" y="59"/>
                      <a:pt x="6" y="62"/>
                      <a:pt x="7" y="63"/>
                    </a:cubicBezTo>
                    <a:cubicBezTo>
                      <a:pt x="7" y="65"/>
                      <a:pt x="7" y="68"/>
                      <a:pt x="7" y="70"/>
                    </a:cubicBezTo>
                    <a:cubicBezTo>
                      <a:pt x="7" y="72"/>
                      <a:pt x="7" y="75"/>
                      <a:pt x="8" y="77"/>
                    </a:cubicBezTo>
                    <a:cubicBezTo>
                      <a:pt x="8" y="79"/>
                      <a:pt x="9" y="81"/>
                      <a:pt x="10" y="83"/>
                    </a:cubicBezTo>
                    <a:cubicBezTo>
                      <a:pt x="10" y="85"/>
                      <a:pt x="11" y="87"/>
                      <a:pt x="12" y="88"/>
                    </a:cubicBezTo>
                    <a:cubicBezTo>
                      <a:pt x="13" y="89"/>
                      <a:pt x="14" y="91"/>
                      <a:pt x="14" y="92"/>
                    </a:cubicBezTo>
                    <a:cubicBezTo>
                      <a:pt x="14" y="94"/>
                      <a:pt x="16" y="97"/>
                      <a:pt x="17" y="99"/>
                    </a:cubicBezTo>
                    <a:cubicBezTo>
                      <a:pt x="18" y="101"/>
                      <a:pt x="19" y="104"/>
                      <a:pt x="19" y="106"/>
                    </a:cubicBezTo>
                    <a:cubicBezTo>
                      <a:pt x="19" y="107"/>
                      <a:pt x="20" y="110"/>
                      <a:pt x="21" y="112"/>
                    </a:cubicBezTo>
                    <a:cubicBezTo>
                      <a:pt x="22" y="113"/>
                      <a:pt x="23" y="116"/>
                      <a:pt x="23" y="118"/>
                    </a:cubicBezTo>
                    <a:cubicBezTo>
                      <a:pt x="23" y="120"/>
                      <a:pt x="23" y="123"/>
                      <a:pt x="24" y="124"/>
                    </a:cubicBezTo>
                    <a:cubicBezTo>
                      <a:pt x="24" y="126"/>
                      <a:pt x="25" y="129"/>
                      <a:pt x="26" y="132"/>
                    </a:cubicBezTo>
                    <a:cubicBezTo>
                      <a:pt x="27" y="134"/>
                      <a:pt x="27" y="134"/>
                      <a:pt x="27" y="134"/>
                    </a:cubicBezTo>
                    <a:cubicBezTo>
                      <a:pt x="27" y="135"/>
                      <a:pt x="28" y="135"/>
                      <a:pt x="28" y="134"/>
                    </a:cubicBezTo>
                    <a:cubicBezTo>
                      <a:pt x="28" y="134"/>
                      <a:pt x="28" y="134"/>
                      <a:pt x="29" y="133"/>
                    </a:cubicBezTo>
                    <a:cubicBezTo>
                      <a:pt x="30" y="131"/>
                      <a:pt x="32" y="129"/>
                      <a:pt x="32" y="128"/>
                    </a:cubicBezTo>
                    <a:cubicBezTo>
                      <a:pt x="33" y="128"/>
                      <a:pt x="35" y="129"/>
                      <a:pt x="37" y="131"/>
                    </a:cubicBezTo>
                    <a:cubicBezTo>
                      <a:pt x="39" y="132"/>
                      <a:pt x="41" y="133"/>
                      <a:pt x="41" y="134"/>
                    </a:cubicBezTo>
                    <a:cubicBezTo>
                      <a:pt x="41" y="135"/>
                      <a:pt x="43" y="135"/>
                      <a:pt x="45" y="135"/>
                    </a:cubicBezTo>
                    <a:cubicBezTo>
                      <a:pt x="47" y="134"/>
                      <a:pt x="48" y="132"/>
                      <a:pt x="49" y="131"/>
                    </a:cubicBezTo>
                    <a:cubicBezTo>
                      <a:pt x="49" y="130"/>
                      <a:pt x="49" y="128"/>
                      <a:pt x="49" y="126"/>
                    </a:cubicBezTo>
                    <a:cubicBezTo>
                      <a:pt x="50" y="125"/>
                      <a:pt x="51" y="124"/>
                      <a:pt x="52" y="124"/>
                    </a:cubicBezTo>
                    <a:cubicBezTo>
                      <a:pt x="53" y="123"/>
                      <a:pt x="54" y="122"/>
                      <a:pt x="55" y="121"/>
                    </a:cubicBezTo>
                    <a:cubicBezTo>
                      <a:pt x="56" y="119"/>
                      <a:pt x="56" y="118"/>
                      <a:pt x="56" y="115"/>
                    </a:cubicBezTo>
                    <a:cubicBezTo>
                      <a:pt x="56" y="113"/>
                      <a:pt x="54" y="111"/>
                      <a:pt x="53" y="109"/>
                    </a:cubicBezTo>
                    <a:cubicBezTo>
                      <a:pt x="51" y="108"/>
                      <a:pt x="50" y="104"/>
                      <a:pt x="49" y="102"/>
                    </a:cubicBezTo>
                    <a:cubicBezTo>
                      <a:pt x="49" y="99"/>
                      <a:pt x="49" y="95"/>
                      <a:pt x="49" y="93"/>
                    </a:cubicBezTo>
                    <a:cubicBezTo>
                      <a:pt x="49" y="91"/>
                      <a:pt x="48" y="87"/>
                      <a:pt x="48" y="85"/>
                    </a:cubicBezTo>
                    <a:cubicBezTo>
                      <a:pt x="48" y="82"/>
                      <a:pt x="49" y="80"/>
                      <a:pt x="50" y="79"/>
                    </a:cubicBezTo>
                    <a:cubicBezTo>
                      <a:pt x="52" y="78"/>
                      <a:pt x="53" y="77"/>
                      <a:pt x="55" y="78"/>
                    </a:cubicBezTo>
                    <a:cubicBezTo>
                      <a:pt x="57" y="78"/>
                      <a:pt x="59" y="78"/>
                      <a:pt x="60" y="78"/>
                    </a:cubicBezTo>
                    <a:cubicBezTo>
                      <a:pt x="61" y="77"/>
                      <a:pt x="61" y="75"/>
                      <a:pt x="61" y="73"/>
                    </a:cubicBezTo>
                    <a:cubicBezTo>
                      <a:pt x="61" y="72"/>
                      <a:pt x="61" y="69"/>
                      <a:pt x="62" y="67"/>
                    </a:cubicBezTo>
                    <a:cubicBezTo>
                      <a:pt x="62" y="66"/>
                      <a:pt x="62" y="62"/>
                      <a:pt x="62" y="60"/>
                    </a:cubicBezTo>
                    <a:cubicBezTo>
                      <a:pt x="62" y="58"/>
                      <a:pt x="62" y="54"/>
                      <a:pt x="62" y="50"/>
                    </a:cubicBezTo>
                    <a:cubicBezTo>
                      <a:pt x="61" y="47"/>
                      <a:pt x="61" y="44"/>
                      <a:pt x="61" y="42"/>
                    </a:cubicBezTo>
                    <a:cubicBezTo>
                      <a:pt x="61" y="40"/>
                      <a:pt x="60" y="37"/>
                      <a:pt x="59" y="35"/>
                    </a:cubicBezTo>
                    <a:cubicBezTo>
                      <a:pt x="58" y="33"/>
                      <a:pt x="57" y="30"/>
                      <a:pt x="57" y="29"/>
                    </a:cubicBezTo>
                    <a:cubicBezTo>
                      <a:pt x="56" y="28"/>
                      <a:pt x="56" y="25"/>
                      <a:pt x="56" y="24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5" y="22"/>
                      <a:pt x="53" y="21"/>
                      <a:pt x="50" y="21"/>
                    </a:cubicBezTo>
                    <a:cubicBezTo>
                      <a:pt x="48" y="21"/>
                      <a:pt x="46" y="20"/>
                      <a:pt x="45" y="20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7" name="Freeform 11">
                <a:extLst>
                  <a:ext uri="{FF2B5EF4-FFF2-40B4-BE49-F238E27FC236}">
                    <a16:creationId xmlns="" xmlns:a16="http://schemas.microsoft.com/office/drawing/2014/main" id="{841D07EB-2DCA-47A1-B107-AD8779FDC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974" y="1744711"/>
                <a:ext cx="150258" cy="184344"/>
              </a:xfrm>
              <a:custGeom>
                <a:avLst/>
                <a:gdLst/>
                <a:ahLst/>
                <a:cxnLst>
                  <a:cxn ang="0">
                    <a:pos x="87" y="16"/>
                  </a:cxn>
                  <a:cxn ang="0">
                    <a:pos x="87" y="11"/>
                  </a:cxn>
                  <a:cxn ang="0">
                    <a:pos x="89" y="4"/>
                  </a:cxn>
                  <a:cxn ang="0">
                    <a:pos x="86" y="1"/>
                  </a:cxn>
                  <a:cxn ang="0">
                    <a:pos x="80" y="7"/>
                  </a:cxn>
                  <a:cxn ang="0">
                    <a:pos x="75" y="10"/>
                  </a:cxn>
                  <a:cxn ang="0">
                    <a:pos x="70" y="12"/>
                  </a:cxn>
                  <a:cxn ang="0">
                    <a:pos x="66" y="17"/>
                  </a:cxn>
                  <a:cxn ang="0">
                    <a:pos x="60" y="22"/>
                  </a:cxn>
                  <a:cxn ang="0">
                    <a:pos x="53" y="27"/>
                  </a:cxn>
                  <a:cxn ang="0">
                    <a:pos x="46" y="32"/>
                  </a:cxn>
                  <a:cxn ang="0">
                    <a:pos x="43" y="36"/>
                  </a:cxn>
                  <a:cxn ang="0">
                    <a:pos x="38" y="39"/>
                  </a:cxn>
                  <a:cxn ang="0">
                    <a:pos x="37" y="42"/>
                  </a:cxn>
                  <a:cxn ang="0">
                    <a:pos x="34" y="48"/>
                  </a:cxn>
                  <a:cxn ang="0">
                    <a:pos x="30" y="55"/>
                  </a:cxn>
                  <a:cxn ang="0">
                    <a:pos x="30" y="61"/>
                  </a:cxn>
                  <a:cxn ang="0">
                    <a:pos x="30" y="67"/>
                  </a:cxn>
                  <a:cxn ang="0">
                    <a:pos x="27" y="71"/>
                  </a:cxn>
                  <a:cxn ang="0">
                    <a:pos x="23" y="71"/>
                  </a:cxn>
                  <a:cxn ang="0">
                    <a:pos x="20" y="74"/>
                  </a:cxn>
                  <a:cxn ang="0">
                    <a:pos x="17" y="78"/>
                  </a:cxn>
                  <a:cxn ang="0">
                    <a:pos x="12" y="80"/>
                  </a:cxn>
                  <a:cxn ang="0">
                    <a:pos x="8" y="85"/>
                  </a:cxn>
                  <a:cxn ang="0">
                    <a:pos x="3" y="91"/>
                  </a:cxn>
                  <a:cxn ang="0">
                    <a:pos x="1" y="98"/>
                  </a:cxn>
                  <a:cxn ang="0">
                    <a:pos x="4" y="104"/>
                  </a:cxn>
                  <a:cxn ang="0">
                    <a:pos x="9" y="110"/>
                  </a:cxn>
                  <a:cxn ang="0">
                    <a:pos x="14" y="109"/>
                  </a:cxn>
                  <a:cxn ang="0">
                    <a:pos x="19" y="103"/>
                  </a:cxn>
                  <a:cxn ang="0">
                    <a:pos x="21" y="97"/>
                  </a:cxn>
                  <a:cxn ang="0">
                    <a:pos x="22" y="94"/>
                  </a:cxn>
                  <a:cxn ang="0">
                    <a:pos x="27" y="93"/>
                  </a:cxn>
                  <a:cxn ang="0">
                    <a:pos x="35" y="94"/>
                  </a:cxn>
                  <a:cxn ang="0">
                    <a:pos x="42" y="95"/>
                  </a:cxn>
                  <a:cxn ang="0">
                    <a:pos x="48" y="92"/>
                  </a:cxn>
                  <a:cxn ang="0">
                    <a:pos x="54" y="87"/>
                  </a:cxn>
                  <a:cxn ang="0">
                    <a:pos x="59" y="82"/>
                  </a:cxn>
                  <a:cxn ang="0">
                    <a:pos x="60" y="86"/>
                  </a:cxn>
                  <a:cxn ang="0">
                    <a:pos x="64" y="92"/>
                  </a:cxn>
                  <a:cxn ang="0">
                    <a:pos x="70" y="92"/>
                  </a:cxn>
                  <a:cxn ang="0">
                    <a:pos x="71" y="91"/>
                  </a:cxn>
                  <a:cxn ang="0">
                    <a:pos x="77" y="85"/>
                  </a:cxn>
                  <a:cxn ang="0">
                    <a:pos x="80" y="79"/>
                  </a:cxn>
                  <a:cxn ang="0">
                    <a:pos x="84" y="73"/>
                  </a:cxn>
                  <a:cxn ang="0">
                    <a:pos x="86" y="66"/>
                  </a:cxn>
                  <a:cxn ang="0">
                    <a:pos x="88" y="60"/>
                  </a:cxn>
                  <a:cxn ang="0">
                    <a:pos x="86" y="54"/>
                  </a:cxn>
                  <a:cxn ang="0">
                    <a:pos x="83" y="45"/>
                  </a:cxn>
                  <a:cxn ang="0">
                    <a:pos x="82" y="37"/>
                  </a:cxn>
                  <a:cxn ang="0">
                    <a:pos x="82" y="32"/>
                  </a:cxn>
                  <a:cxn ang="0">
                    <a:pos x="85" y="28"/>
                  </a:cxn>
                  <a:cxn ang="0">
                    <a:pos x="89" y="25"/>
                  </a:cxn>
                  <a:cxn ang="0">
                    <a:pos x="91" y="25"/>
                  </a:cxn>
                  <a:cxn ang="0">
                    <a:pos x="89" y="22"/>
                  </a:cxn>
                  <a:cxn ang="0">
                    <a:pos x="87" y="16"/>
                  </a:cxn>
                </a:cxnLst>
                <a:rect l="0" t="0" r="r" b="b"/>
                <a:pathLst>
                  <a:path w="91" h="112">
                    <a:moveTo>
                      <a:pt x="87" y="16"/>
                    </a:moveTo>
                    <a:cubicBezTo>
                      <a:pt x="87" y="14"/>
                      <a:pt x="87" y="12"/>
                      <a:pt x="87" y="11"/>
                    </a:cubicBezTo>
                    <a:cubicBezTo>
                      <a:pt x="87" y="10"/>
                      <a:pt x="87" y="7"/>
                      <a:pt x="89" y="4"/>
                    </a:cubicBezTo>
                    <a:cubicBezTo>
                      <a:pt x="90" y="1"/>
                      <a:pt x="89" y="0"/>
                      <a:pt x="86" y="1"/>
                    </a:cubicBezTo>
                    <a:cubicBezTo>
                      <a:pt x="85" y="3"/>
                      <a:pt x="81" y="6"/>
                      <a:pt x="80" y="7"/>
                    </a:cubicBezTo>
                    <a:cubicBezTo>
                      <a:pt x="78" y="8"/>
                      <a:pt x="77" y="10"/>
                      <a:pt x="75" y="10"/>
                    </a:cubicBezTo>
                    <a:cubicBezTo>
                      <a:pt x="74" y="10"/>
                      <a:pt x="71" y="11"/>
                      <a:pt x="70" y="12"/>
                    </a:cubicBezTo>
                    <a:cubicBezTo>
                      <a:pt x="69" y="13"/>
                      <a:pt x="67" y="15"/>
                      <a:pt x="66" y="17"/>
                    </a:cubicBezTo>
                    <a:cubicBezTo>
                      <a:pt x="64" y="19"/>
                      <a:pt x="62" y="21"/>
                      <a:pt x="60" y="22"/>
                    </a:cubicBezTo>
                    <a:cubicBezTo>
                      <a:pt x="59" y="22"/>
                      <a:pt x="55" y="25"/>
                      <a:pt x="53" y="27"/>
                    </a:cubicBezTo>
                    <a:cubicBezTo>
                      <a:pt x="50" y="29"/>
                      <a:pt x="47" y="30"/>
                      <a:pt x="46" y="32"/>
                    </a:cubicBezTo>
                    <a:cubicBezTo>
                      <a:pt x="46" y="33"/>
                      <a:pt x="44" y="35"/>
                      <a:pt x="43" y="36"/>
                    </a:cubicBezTo>
                    <a:cubicBezTo>
                      <a:pt x="42" y="37"/>
                      <a:pt x="40" y="38"/>
                      <a:pt x="38" y="39"/>
                    </a:cubicBezTo>
                    <a:cubicBezTo>
                      <a:pt x="38" y="39"/>
                      <a:pt x="37" y="41"/>
                      <a:pt x="37" y="42"/>
                    </a:cubicBezTo>
                    <a:cubicBezTo>
                      <a:pt x="36" y="44"/>
                      <a:pt x="35" y="47"/>
                      <a:pt x="34" y="48"/>
                    </a:cubicBezTo>
                    <a:cubicBezTo>
                      <a:pt x="32" y="50"/>
                      <a:pt x="31" y="54"/>
                      <a:pt x="30" y="55"/>
                    </a:cubicBezTo>
                    <a:cubicBezTo>
                      <a:pt x="29" y="57"/>
                      <a:pt x="29" y="60"/>
                      <a:pt x="30" y="61"/>
                    </a:cubicBezTo>
                    <a:cubicBezTo>
                      <a:pt x="31" y="63"/>
                      <a:pt x="31" y="65"/>
                      <a:pt x="30" y="67"/>
                    </a:cubicBezTo>
                    <a:cubicBezTo>
                      <a:pt x="30" y="69"/>
                      <a:pt x="28" y="71"/>
                      <a:pt x="27" y="71"/>
                    </a:cubicBezTo>
                    <a:cubicBezTo>
                      <a:pt x="26" y="71"/>
                      <a:pt x="24" y="71"/>
                      <a:pt x="23" y="71"/>
                    </a:cubicBezTo>
                    <a:cubicBezTo>
                      <a:pt x="21" y="72"/>
                      <a:pt x="20" y="72"/>
                      <a:pt x="20" y="74"/>
                    </a:cubicBezTo>
                    <a:cubicBezTo>
                      <a:pt x="20" y="76"/>
                      <a:pt x="19" y="78"/>
                      <a:pt x="17" y="78"/>
                    </a:cubicBezTo>
                    <a:cubicBezTo>
                      <a:pt x="16" y="78"/>
                      <a:pt x="14" y="79"/>
                      <a:pt x="12" y="80"/>
                    </a:cubicBezTo>
                    <a:cubicBezTo>
                      <a:pt x="11" y="81"/>
                      <a:pt x="8" y="84"/>
                      <a:pt x="8" y="85"/>
                    </a:cubicBezTo>
                    <a:cubicBezTo>
                      <a:pt x="7" y="87"/>
                      <a:pt x="5" y="90"/>
                      <a:pt x="3" y="91"/>
                    </a:cubicBezTo>
                    <a:cubicBezTo>
                      <a:pt x="0" y="93"/>
                      <a:pt x="0" y="96"/>
                      <a:pt x="1" y="98"/>
                    </a:cubicBezTo>
                    <a:cubicBezTo>
                      <a:pt x="2" y="100"/>
                      <a:pt x="3" y="102"/>
                      <a:pt x="4" y="104"/>
                    </a:cubicBezTo>
                    <a:cubicBezTo>
                      <a:pt x="4" y="106"/>
                      <a:pt x="7" y="108"/>
                      <a:pt x="9" y="110"/>
                    </a:cubicBezTo>
                    <a:cubicBezTo>
                      <a:pt x="10" y="112"/>
                      <a:pt x="13" y="111"/>
                      <a:pt x="14" y="109"/>
                    </a:cubicBezTo>
                    <a:cubicBezTo>
                      <a:pt x="16" y="107"/>
                      <a:pt x="18" y="105"/>
                      <a:pt x="19" y="103"/>
                    </a:cubicBezTo>
                    <a:cubicBezTo>
                      <a:pt x="21" y="100"/>
                      <a:pt x="22" y="98"/>
                      <a:pt x="21" y="97"/>
                    </a:cubicBezTo>
                    <a:cubicBezTo>
                      <a:pt x="21" y="96"/>
                      <a:pt x="21" y="94"/>
                      <a:pt x="22" y="94"/>
                    </a:cubicBezTo>
                    <a:cubicBezTo>
                      <a:pt x="23" y="94"/>
                      <a:pt x="26" y="93"/>
                      <a:pt x="27" y="93"/>
                    </a:cubicBezTo>
                    <a:cubicBezTo>
                      <a:pt x="30" y="93"/>
                      <a:pt x="33" y="94"/>
                      <a:pt x="35" y="94"/>
                    </a:cubicBezTo>
                    <a:cubicBezTo>
                      <a:pt x="37" y="95"/>
                      <a:pt x="40" y="95"/>
                      <a:pt x="42" y="95"/>
                    </a:cubicBezTo>
                    <a:cubicBezTo>
                      <a:pt x="44" y="95"/>
                      <a:pt x="46" y="94"/>
                      <a:pt x="48" y="92"/>
                    </a:cubicBezTo>
                    <a:cubicBezTo>
                      <a:pt x="50" y="91"/>
                      <a:pt x="52" y="89"/>
                      <a:pt x="54" y="87"/>
                    </a:cubicBezTo>
                    <a:cubicBezTo>
                      <a:pt x="55" y="86"/>
                      <a:pt x="58" y="84"/>
                      <a:pt x="59" y="82"/>
                    </a:cubicBezTo>
                    <a:cubicBezTo>
                      <a:pt x="60" y="82"/>
                      <a:pt x="60" y="83"/>
                      <a:pt x="60" y="86"/>
                    </a:cubicBezTo>
                    <a:cubicBezTo>
                      <a:pt x="60" y="88"/>
                      <a:pt x="61" y="92"/>
                      <a:pt x="64" y="92"/>
                    </a:cubicBezTo>
                    <a:cubicBezTo>
                      <a:pt x="66" y="93"/>
                      <a:pt x="69" y="93"/>
                      <a:pt x="70" y="92"/>
                    </a:cubicBezTo>
                    <a:cubicBezTo>
                      <a:pt x="70" y="92"/>
                      <a:pt x="70" y="92"/>
                      <a:pt x="71" y="91"/>
                    </a:cubicBezTo>
                    <a:cubicBezTo>
                      <a:pt x="73" y="90"/>
                      <a:pt x="76" y="87"/>
                      <a:pt x="77" y="85"/>
                    </a:cubicBezTo>
                    <a:cubicBezTo>
                      <a:pt x="77" y="84"/>
                      <a:pt x="79" y="81"/>
                      <a:pt x="80" y="79"/>
                    </a:cubicBezTo>
                    <a:cubicBezTo>
                      <a:pt x="81" y="77"/>
                      <a:pt x="83" y="74"/>
                      <a:pt x="84" y="73"/>
                    </a:cubicBezTo>
                    <a:cubicBezTo>
                      <a:pt x="85" y="71"/>
                      <a:pt x="86" y="67"/>
                      <a:pt x="86" y="66"/>
                    </a:cubicBezTo>
                    <a:cubicBezTo>
                      <a:pt x="87" y="63"/>
                      <a:pt x="87" y="61"/>
                      <a:pt x="88" y="60"/>
                    </a:cubicBezTo>
                    <a:cubicBezTo>
                      <a:pt x="88" y="59"/>
                      <a:pt x="87" y="56"/>
                      <a:pt x="86" y="54"/>
                    </a:cubicBezTo>
                    <a:cubicBezTo>
                      <a:pt x="85" y="51"/>
                      <a:pt x="84" y="47"/>
                      <a:pt x="83" y="45"/>
                    </a:cubicBezTo>
                    <a:cubicBezTo>
                      <a:pt x="83" y="41"/>
                      <a:pt x="82" y="38"/>
                      <a:pt x="82" y="37"/>
                    </a:cubicBezTo>
                    <a:cubicBezTo>
                      <a:pt x="81" y="35"/>
                      <a:pt x="81" y="33"/>
                      <a:pt x="82" y="32"/>
                    </a:cubicBezTo>
                    <a:cubicBezTo>
                      <a:pt x="82" y="31"/>
                      <a:pt x="83" y="29"/>
                      <a:pt x="85" y="28"/>
                    </a:cubicBezTo>
                    <a:cubicBezTo>
                      <a:pt x="87" y="27"/>
                      <a:pt x="89" y="25"/>
                      <a:pt x="89" y="25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91" y="25"/>
                      <a:pt x="91" y="23"/>
                      <a:pt x="89" y="22"/>
                    </a:cubicBezTo>
                    <a:cubicBezTo>
                      <a:pt x="88" y="21"/>
                      <a:pt x="87" y="18"/>
                      <a:pt x="87" y="16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8" name="Freeform 12">
                <a:extLst>
                  <a:ext uri="{FF2B5EF4-FFF2-40B4-BE49-F238E27FC236}">
                    <a16:creationId xmlns="" xmlns:a16="http://schemas.microsoft.com/office/drawing/2014/main" id="{143D8F85-ECD8-44BF-AABD-49F94A8CA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8847" y="1529063"/>
                <a:ext cx="480686" cy="261560"/>
              </a:xfrm>
              <a:custGeom>
                <a:avLst/>
                <a:gdLst/>
                <a:ahLst/>
                <a:cxnLst>
                  <a:cxn ang="0">
                    <a:pos x="287" y="60"/>
                  </a:cxn>
                  <a:cxn ang="0">
                    <a:pos x="278" y="53"/>
                  </a:cxn>
                  <a:cxn ang="0">
                    <a:pos x="261" y="54"/>
                  </a:cxn>
                  <a:cxn ang="0">
                    <a:pos x="241" y="55"/>
                  </a:cxn>
                  <a:cxn ang="0">
                    <a:pos x="237" y="49"/>
                  </a:cxn>
                  <a:cxn ang="0">
                    <a:pos x="245" y="37"/>
                  </a:cxn>
                  <a:cxn ang="0">
                    <a:pos x="239" y="21"/>
                  </a:cxn>
                  <a:cxn ang="0">
                    <a:pos x="229" y="27"/>
                  </a:cxn>
                  <a:cxn ang="0">
                    <a:pos x="224" y="17"/>
                  </a:cxn>
                  <a:cxn ang="0">
                    <a:pos x="230" y="9"/>
                  </a:cxn>
                  <a:cxn ang="0">
                    <a:pos x="220" y="4"/>
                  </a:cxn>
                  <a:cxn ang="0">
                    <a:pos x="209" y="3"/>
                  </a:cxn>
                  <a:cxn ang="0">
                    <a:pos x="191" y="16"/>
                  </a:cxn>
                  <a:cxn ang="0">
                    <a:pos x="181" y="26"/>
                  </a:cxn>
                  <a:cxn ang="0">
                    <a:pos x="161" y="22"/>
                  </a:cxn>
                  <a:cxn ang="0">
                    <a:pos x="145" y="17"/>
                  </a:cxn>
                  <a:cxn ang="0">
                    <a:pos x="130" y="26"/>
                  </a:cxn>
                  <a:cxn ang="0">
                    <a:pos x="118" y="38"/>
                  </a:cxn>
                  <a:cxn ang="0">
                    <a:pos x="110" y="48"/>
                  </a:cxn>
                  <a:cxn ang="0">
                    <a:pos x="99" y="55"/>
                  </a:cxn>
                  <a:cxn ang="0">
                    <a:pos x="77" y="65"/>
                  </a:cxn>
                  <a:cxn ang="0">
                    <a:pos x="64" y="83"/>
                  </a:cxn>
                  <a:cxn ang="0">
                    <a:pos x="52" y="95"/>
                  </a:cxn>
                  <a:cxn ang="0">
                    <a:pos x="46" y="107"/>
                  </a:cxn>
                  <a:cxn ang="0">
                    <a:pos x="33" y="110"/>
                  </a:cxn>
                  <a:cxn ang="0">
                    <a:pos x="22" y="114"/>
                  </a:cxn>
                  <a:cxn ang="0">
                    <a:pos x="5" y="116"/>
                  </a:cxn>
                  <a:cxn ang="0">
                    <a:pos x="1" y="120"/>
                  </a:cxn>
                  <a:cxn ang="0">
                    <a:pos x="7" y="132"/>
                  </a:cxn>
                  <a:cxn ang="0">
                    <a:pos x="23" y="135"/>
                  </a:cxn>
                  <a:cxn ang="0">
                    <a:pos x="23" y="150"/>
                  </a:cxn>
                  <a:cxn ang="0">
                    <a:pos x="34" y="157"/>
                  </a:cxn>
                  <a:cxn ang="0">
                    <a:pos x="61" y="147"/>
                  </a:cxn>
                  <a:cxn ang="0">
                    <a:pos x="73" y="150"/>
                  </a:cxn>
                  <a:cxn ang="0">
                    <a:pos x="91" y="148"/>
                  </a:cxn>
                  <a:cxn ang="0">
                    <a:pos x="109" y="145"/>
                  </a:cxn>
                  <a:cxn ang="0">
                    <a:pos x="122" y="127"/>
                  </a:cxn>
                  <a:cxn ang="0">
                    <a:pos x="136" y="111"/>
                  </a:cxn>
                  <a:cxn ang="0">
                    <a:pos x="154" y="106"/>
                  </a:cxn>
                  <a:cxn ang="0">
                    <a:pos x="169" y="96"/>
                  </a:cxn>
                  <a:cxn ang="0">
                    <a:pos x="186" y="89"/>
                  </a:cxn>
                  <a:cxn ang="0">
                    <a:pos x="204" y="82"/>
                  </a:cxn>
                  <a:cxn ang="0">
                    <a:pos x="219" y="79"/>
                  </a:cxn>
                  <a:cxn ang="0">
                    <a:pos x="216" y="92"/>
                  </a:cxn>
                  <a:cxn ang="0">
                    <a:pos x="222" y="106"/>
                  </a:cxn>
                  <a:cxn ang="0">
                    <a:pos x="222" y="117"/>
                  </a:cxn>
                  <a:cxn ang="0">
                    <a:pos x="206" y="121"/>
                  </a:cxn>
                  <a:cxn ang="0">
                    <a:pos x="197" y="128"/>
                  </a:cxn>
                  <a:cxn ang="0">
                    <a:pos x="190" y="147"/>
                  </a:cxn>
                  <a:cxn ang="0">
                    <a:pos x="198" y="155"/>
                  </a:cxn>
                  <a:cxn ang="0">
                    <a:pos x="208" y="144"/>
                  </a:cxn>
                  <a:cxn ang="0">
                    <a:pos x="221" y="134"/>
                  </a:cxn>
                  <a:cxn ang="0">
                    <a:pos x="236" y="118"/>
                  </a:cxn>
                  <a:cxn ang="0">
                    <a:pos x="258" y="111"/>
                  </a:cxn>
                  <a:cxn ang="0">
                    <a:pos x="271" y="117"/>
                  </a:cxn>
                  <a:cxn ang="0">
                    <a:pos x="285" y="119"/>
                  </a:cxn>
                  <a:cxn ang="0">
                    <a:pos x="271" y="102"/>
                  </a:cxn>
                  <a:cxn ang="0">
                    <a:pos x="276" y="85"/>
                  </a:cxn>
                  <a:cxn ang="0">
                    <a:pos x="292" y="73"/>
                  </a:cxn>
                </a:cxnLst>
                <a:rect l="0" t="0" r="r" b="b"/>
                <a:pathLst>
                  <a:path w="292" h="159">
                    <a:moveTo>
                      <a:pt x="289" y="68"/>
                    </a:moveTo>
                    <a:cubicBezTo>
                      <a:pt x="288" y="67"/>
                      <a:pt x="287" y="64"/>
                      <a:pt x="287" y="63"/>
                    </a:cubicBezTo>
                    <a:cubicBezTo>
                      <a:pt x="287" y="60"/>
                      <a:pt x="287" y="60"/>
                      <a:pt x="287" y="60"/>
                    </a:cubicBezTo>
                    <a:cubicBezTo>
                      <a:pt x="287" y="59"/>
                      <a:pt x="287" y="58"/>
                      <a:pt x="286" y="57"/>
                    </a:cubicBezTo>
                    <a:cubicBezTo>
                      <a:pt x="286" y="57"/>
                      <a:pt x="286" y="57"/>
                      <a:pt x="283" y="57"/>
                    </a:cubicBezTo>
                    <a:cubicBezTo>
                      <a:pt x="282" y="55"/>
                      <a:pt x="279" y="53"/>
                      <a:pt x="278" y="53"/>
                    </a:cubicBezTo>
                    <a:cubicBezTo>
                      <a:pt x="276" y="52"/>
                      <a:pt x="273" y="52"/>
                      <a:pt x="273" y="53"/>
                    </a:cubicBezTo>
                    <a:cubicBezTo>
                      <a:pt x="271" y="54"/>
                      <a:pt x="268" y="55"/>
                      <a:pt x="266" y="55"/>
                    </a:cubicBezTo>
                    <a:cubicBezTo>
                      <a:pt x="265" y="54"/>
                      <a:pt x="262" y="54"/>
                      <a:pt x="261" y="54"/>
                    </a:cubicBezTo>
                    <a:cubicBezTo>
                      <a:pt x="259" y="54"/>
                      <a:pt x="256" y="53"/>
                      <a:pt x="254" y="52"/>
                    </a:cubicBezTo>
                    <a:cubicBezTo>
                      <a:pt x="252" y="51"/>
                      <a:pt x="249" y="51"/>
                      <a:pt x="248" y="52"/>
                    </a:cubicBezTo>
                    <a:cubicBezTo>
                      <a:pt x="246" y="53"/>
                      <a:pt x="243" y="54"/>
                      <a:pt x="241" y="55"/>
                    </a:cubicBezTo>
                    <a:cubicBezTo>
                      <a:pt x="240" y="56"/>
                      <a:pt x="238" y="56"/>
                      <a:pt x="237" y="56"/>
                    </a:cubicBezTo>
                    <a:cubicBezTo>
                      <a:pt x="236" y="55"/>
                      <a:pt x="235" y="54"/>
                      <a:pt x="236" y="53"/>
                    </a:cubicBezTo>
                    <a:cubicBezTo>
                      <a:pt x="236" y="52"/>
                      <a:pt x="236" y="50"/>
                      <a:pt x="237" y="49"/>
                    </a:cubicBezTo>
                    <a:cubicBezTo>
                      <a:pt x="237" y="49"/>
                      <a:pt x="238" y="46"/>
                      <a:pt x="239" y="45"/>
                    </a:cubicBezTo>
                    <a:cubicBezTo>
                      <a:pt x="240" y="43"/>
                      <a:pt x="241" y="42"/>
                      <a:pt x="241" y="41"/>
                    </a:cubicBezTo>
                    <a:cubicBezTo>
                      <a:pt x="242" y="39"/>
                      <a:pt x="244" y="37"/>
                      <a:pt x="245" y="37"/>
                    </a:cubicBezTo>
                    <a:cubicBezTo>
                      <a:pt x="246" y="36"/>
                      <a:pt x="246" y="35"/>
                      <a:pt x="246" y="33"/>
                    </a:cubicBezTo>
                    <a:cubicBezTo>
                      <a:pt x="245" y="32"/>
                      <a:pt x="244" y="30"/>
                      <a:pt x="243" y="28"/>
                    </a:cubicBezTo>
                    <a:cubicBezTo>
                      <a:pt x="242" y="26"/>
                      <a:pt x="240" y="24"/>
                      <a:pt x="239" y="21"/>
                    </a:cubicBezTo>
                    <a:cubicBezTo>
                      <a:pt x="238" y="20"/>
                      <a:pt x="237" y="19"/>
                      <a:pt x="236" y="20"/>
                    </a:cubicBezTo>
                    <a:cubicBezTo>
                      <a:pt x="235" y="21"/>
                      <a:pt x="233" y="22"/>
                      <a:pt x="232" y="22"/>
                    </a:cubicBezTo>
                    <a:cubicBezTo>
                      <a:pt x="230" y="23"/>
                      <a:pt x="229" y="25"/>
                      <a:pt x="229" y="27"/>
                    </a:cubicBezTo>
                    <a:cubicBezTo>
                      <a:pt x="228" y="28"/>
                      <a:pt x="226" y="28"/>
                      <a:pt x="225" y="27"/>
                    </a:cubicBezTo>
                    <a:cubicBezTo>
                      <a:pt x="225" y="26"/>
                      <a:pt x="223" y="23"/>
                      <a:pt x="223" y="23"/>
                    </a:cubicBezTo>
                    <a:cubicBezTo>
                      <a:pt x="222" y="21"/>
                      <a:pt x="223" y="19"/>
                      <a:pt x="224" y="17"/>
                    </a:cubicBezTo>
                    <a:cubicBezTo>
                      <a:pt x="225" y="17"/>
                      <a:pt x="227" y="15"/>
                      <a:pt x="229" y="13"/>
                    </a:cubicBezTo>
                    <a:cubicBezTo>
                      <a:pt x="231" y="12"/>
                      <a:pt x="232" y="11"/>
                      <a:pt x="232" y="11"/>
                    </a:cubicBezTo>
                    <a:cubicBezTo>
                      <a:pt x="232" y="10"/>
                      <a:pt x="231" y="9"/>
                      <a:pt x="230" y="9"/>
                    </a:cubicBezTo>
                    <a:cubicBezTo>
                      <a:pt x="229" y="9"/>
                      <a:pt x="228" y="9"/>
                      <a:pt x="226" y="9"/>
                    </a:cubicBezTo>
                    <a:cubicBezTo>
                      <a:pt x="225" y="9"/>
                      <a:pt x="223" y="8"/>
                      <a:pt x="222" y="7"/>
                    </a:cubicBezTo>
                    <a:cubicBezTo>
                      <a:pt x="221" y="7"/>
                      <a:pt x="220" y="5"/>
                      <a:pt x="220" y="4"/>
                    </a:cubicBezTo>
                    <a:cubicBezTo>
                      <a:pt x="219" y="3"/>
                      <a:pt x="219" y="2"/>
                      <a:pt x="217" y="1"/>
                    </a:cubicBezTo>
                    <a:cubicBezTo>
                      <a:pt x="216" y="0"/>
                      <a:pt x="214" y="0"/>
                      <a:pt x="213" y="1"/>
                    </a:cubicBezTo>
                    <a:cubicBezTo>
                      <a:pt x="211" y="2"/>
                      <a:pt x="210" y="3"/>
                      <a:pt x="209" y="3"/>
                    </a:cubicBezTo>
                    <a:cubicBezTo>
                      <a:pt x="207" y="4"/>
                      <a:pt x="205" y="5"/>
                      <a:pt x="204" y="5"/>
                    </a:cubicBezTo>
                    <a:cubicBezTo>
                      <a:pt x="203" y="6"/>
                      <a:pt x="201" y="8"/>
                      <a:pt x="198" y="10"/>
                    </a:cubicBezTo>
                    <a:cubicBezTo>
                      <a:pt x="195" y="11"/>
                      <a:pt x="192" y="14"/>
                      <a:pt x="191" y="16"/>
                    </a:cubicBezTo>
                    <a:cubicBezTo>
                      <a:pt x="190" y="17"/>
                      <a:pt x="190" y="19"/>
                      <a:pt x="189" y="21"/>
                    </a:cubicBezTo>
                    <a:cubicBezTo>
                      <a:pt x="189" y="23"/>
                      <a:pt x="188" y="24"/>
                      <a:pt x="188" y="25"/>
                    </a:cubicBezTo>
                    <a:cubicBezTo>
                      <a:pt x="186" y="27"/>
                      <a:pt x="183" y="27"/>
                      <a:pt x="181" y="26"/>
                    </a:cubicBezTo>
                    <a:cubicBezTo>
                      <a:pt x="180" y="26"/>
                      <a:pt x="177" y="25"/>
                      <a:pt x="176" y="25"/>
                    </a:cubicBezTo>
                    <a:cubicBezTo>
                      <a:pt x="174" y="25"/>
                      <a:pt x="172" y="24"/>
                      <a:pt x="170" y="23"/>
                    </a:cubicBezTo>
                    <a:cubicBezTo>
                      <a:pt x="168" y="22"/>
                      <a:pt x="164" y="22"/>
                      <a:pt x="161" y="22"/>
                    </a:cubicBezTo>
                    <a:cubicBezTo>
                      <a:pt x="158" y="22"/>
                      <a:pt x="155" y="22"/>
                      <a:pt x="154" y="21"/>
                    </a:cubicBezTo>
                    <a:cubicBezTo>
                      <a:pt x="153" y="20"/>
                      <a:pt x="150" y="18"/>
                      <a:pt x="149" y="18"/>
                    </a:cubicBezTo>
                    <a:cubicBezTo>
                      <a:pt x="147" y="18"/>
                      <a:pt x="146" y="17"/>
                      <a:pt x="145" y="17"/>
                    </a:cubicBezTo>
                    <a:cubicBezTo>
                      <a:pt x="144" y="17"/>
                      <a:pt x="143" y="18"/>
                      <a:pt x="142" y="19"/>
                    </a:cubicBezTo>
                    <a:cubicBezTo>
                      <a:pt x="141" y="20"/>
                      <a:pt x="139" y="21"/>
                      <a:pt x="138" y="21"/>
                    </a:cubicBezTo>
                    <a:cubicBezTo>
                      <a:pt x="136" y="22"/>
                      <a:pt x="132" y="24"/>
                      <a:pt x="130" y="26"/>
                    </a:cubicBezTo>
                    <a:cubicBezTo>
                      <a:pt x="127" y="28"/>
                      <a:pt x="125" y="29"/>
                      <a:pt x="124" y="31"/>
                    </a:cubicBezTo>
                    <a:cubicBezTo>
                      <a:pt x="124" y="32"/>
                      <a:pt x="124" y="34"/>
                      <a:pt x="123" y="35"/>
                    </a:cubicBezTo>
                    <a:cubicBezTo>
                      <a:pt x="122" y="37"/>
                      <a:pt x="120" y="38"/>
                      <a:pt x="118" y="38"/>
                    </a:cubicBezTo>
                    <a:cubicBezTo>
                      <a:pt x="117" y="38"/>
                      <a:pt x="116" y="40"/>
                      <a:pt x="116" y="42"/>
                    </a:cubicBezTo>
                    <a:cubicBezTo>
                      <a:pt x="116" y="44"/>
                      <a:pt x="116" y="46"/>
                      <a:pt x="114" y="46"/>
                    </a:cubicBezTo>
                    <a:cubicBezTo>
                      <a:pt x="112" y="46"/>
                      <a:pt x="110" y="47"/>
                      <a:pt x="110" y="48"/>
                    </a:cubicBezTo>
                    <a:cubicBezTo>
                      <a:pt x="110" y="49"/>
                      <a:pt x="109" y="51"/>
                      <a:pt x="108" y="51"/>
                    </a:cubicBezTo>
                    <a:cubicBezTo>
                      <a:pt x="107" y="51"/>
                      <a:pt x="105" y="52"/>
                      <a:pt x="104" y="53"/>
                    </a:cubicBezTo>
                    <a:cubicBezTo>
                      <a:pt x="103" y="54"/>
                      <a:pt x="101" y="55"/>
                      <a:pt x="99" y="55"/>
                    </a:cubicBezTo>
                    <a:cubicBezTo>
                      <a:pt x="97" y="55"/>
                      <a:pt x="93" y="56"/>
                      <a:pt x="90" y="56"/>
                    </a:cubicBezTo>
                    <a:cubicBezTo>
                      <a:pt x="86" y="57"/>
                      <a:pt x="82" y="58"/>
                      <a:pt x="80" y="60"/>
                    </a:cubicBezTo>
                    <a:cubicBezTo>
                      <a:pt x="78" y="62"/>
                      <a:pt x="77" y="64"/>
                      <a:pt x="77" y="65"/>
                    </a:cubicBezTo>
                    <a:cubicBezTo>
                      <a:pt x="76" y="67"/>
                      <a:pt x="76" y="69"/>
                      <a:pt x="75" y="71"/>
                    </a:cubicBezTo>
                    <a:cubicBezTo>
                      <a:pt x="75" y="73"/>
                      <a:pt x="72" y="76"/>
                      <a:pt x="70" y="77"/>
                    </a:cubicBezTo>
                    <a:cubicBezTo>
                      <a:pt x="69" y="80"/>
                      <a:pt x="66" y="82"/>
                      <a:pt x="64" y="83"/>
                    </a:cubicBezTo>
                    <a:cubicBezTo>
                      <a:pt x="63" y="85"/>
                      <a:pt x="61" y="86"/>
                      <a:pt x="59" y="87"/>
                    </a:cubicBezTo>
                    <a:cubicBezTo>
                      <a:pt x="57" y="88"/>
                      <a:pt x="55" y="89"/>
                      <a:pt x="54" y="90"/>
                    </a:cubicBezTo>
                    <a:cubicBezTo>
                      <a:pt x="53" y="92"/>
                      <a:pt x="52" y="94"/>
                      <a:pt x="52" y="95"/>
                    </a:cubicBezTo>
                    <a:cubicBezTo>
                      <a:pt x="53" y="95"/>
                      <a:pt x="54" y="97"/>
                      <a:pt x="54" y="99"/>
                    </a:cubicBezTo>
                    <a:cubicBezTo>
                      <a:pt x="54" y="100"/>
                      <a:pt x="53" y="101"/>
                      <a:pt x="51" y="103"/>
                    </a:cubicBezTo>
                    <a:cubicBezTo>
                      <a:pt x="49" y="104"/>
                      <a:pt x="47" y="106"/>
                      <a:pt x="46" y="107"/>
                    </a:cubicBezTo>
                    <a:cubicBezTo>
                      <a:pt x="44" y="108"/>
                      <a:pt x="42" y="108"/>
                      <a:pt x="40" y="109"/>
                    </a:cubicBezTo>
                    <a:cubicBezTo>
                      <a:pt x="40" y="108"/>
                      <a:pt x="38" y="108"/>
                      <a:pt x="37" y="109"/>
                    </a:cubicBezTo>
                    <a:cubicBezTo>
                      <a:pt x="36" y="110"/>
                      <a:pt x="35" y="110"/>
                      <a:pt x="33" y="110"/>
                    </a:cubicBezTo>
                    <a:cubicBezTo>
                      <a:pt x="32" y="109"/>
                      <a:pt x="31" y="109"/>
                      <a:pt x="31" y="110"/>
                    </a:cubicBezTo>
                    <a:cubicBezTo>
                      <a:pt x="30" y="110"/>
                      <a:pt x="29" y="111"/>
                      <a:pt x="28" y="111"/>
                    </a:cubicBezTo>
                    <a:cubicBezTo>
                      <a:pt x="26" y="111"/>
                      <a:pt x="24" y="112"/>
                      <a:pt x="22" y="114"/>
                    </a:cubicBezTo>
                    <a:cubicBezTo>
                      <a:pt x="20" y="115"/>
                      <a:pt x="17" y="117"/>
                      <a:pt x="16" y="117"/>
                    </a:cubicBezTo>
                    <a:cubicBezTo>
                      <a:pt x="15" y="118"/>
                      <a:pt x="12" y="117"/>
                      <a:pt x="11" y="117"/>
                    </a:cubicBezTo>
                    <a:cubicBezTo>
                      <a:pt x="9" y="116"/>
                      <a:pt x="7" y="116"/>
                      <a:pt x="5" y="116"/>
                    </a:cubicBezTo>
                    <a:cubicBezTo>
                      <a:pt x="3" y="116"/>
                      <a:pt x="3" y="116"/>
                      <a:pt x="3" y="116"/>
                    </a:cubicBezTo>
                    <a:cubicBezTo>
                      <a:pt x="2" y="117"/>
                      <a:pt x="1" y="117"/>
                      <a:pt x="1" y="118"/>
                    </a:cubicBezTo>
                    <a:cubicBezTo>
                      <a:pt x="1" y="118"/>
                      <a:pt x="1" y="118"/>
                      <a:pt x="1" y="120"/>
                    </a:cubicBezTo>
                    <a:cubicBezTo>
                      <a:pt x="1" y="121"/>
                      <a:pt x="0" y="124"/>
                      <a:pt x="0" y="125"/>
                    </a:cubicBezTo>
                    <a:cubicBezTo>
                      <a:pt x="0" y="126"/>
                      <a:pt x="1" y="128"/>
                      <a:pt x="2" y="130"/>
                    </a:cubicBezTo>
                    <a:cubicBezTo>
                      <a:pt x="3" y="131"/>
                      <a:pt x="6" y="132"/>
                      <a:pt x="7" y="132"/>
                    </a:cubicBezTo>
                    <a:cubicBezTo>
                      <a:pt x="9" y="133"/>
                      <a:pt x="11" y="133"/>
                      <a:pt x="12" y="133"/>
                    </a:cubicBezTo>
                    <a:cubicBezTo>
                      <a:pt x="14" y="133"/>
                      <a:pt x="17" y="132"/>
                      <a:pt x="18" y="132"/>
                    </a:cubicBezTo>
                    <a:cubicBezTo>
                      <a:pt x="20" y="132"/>
                      <a:pt x="22" y="134"/>
                      <a:pt x="23" y="135"/>
                    </a:cubicBezTo>
                    <a:cubicBezTo>
                      <a:pt x="25" y="137"/>
                      <a:pt x="25" y="139"/>
                      <a:pt x="25" y="140"/>
                    </a:cubicBezTo>
                    <a:cubicBezTo>
                      <a:pt x="25" y="141"/>
                      <a:pt x="25" y="144"/>
                      <a:pt x="24" y="145"/>
                    </a:cubicBezTo>
                    <a:cubicBezTo>
                      <a:pt x="23" y="147"/>
                      <a:pt x="23" y="150"/>
                      <a:pt x="23" y="150"/>
                    </a:cubicBezTo>
                    <a:cubicBezTo>
                      <a:pt x="23" y="151"/>
                      <a:pt x="24" y="154"/>
                      <a:pt x="26" y="155"/>
                    </a:cubicBezTo>
                    <a:cubicBezTo>
                      <a:pt x="27" y="156"/>
                      <a:pt x="27" y="156"/>
                      <a:pt x="27" y="156"/>
                    </a:cubicBezTo>
                    <a:cubicBezTo>
                      <a:pt x="28" y="158"/>
                      <a:pt x="30" y="159"/>
                      <a:pt x="34" y="157"/>
                    </a:cubicBezTo>
                    <a:cubicBezTo>
                      <a:pt x="38" y="156"/>
                      <a:pt x="44" y="154"/>
                      <a:pt x="48" y="152"/>
                    </a:cubicBezTo>
                    <a:cubicBezTo>
                      <a:pt x="52" y="151"/>
                      <a:pt x="55" y="150"/>
                      <a:pt x="57" y="149"/>
                    </a:cubicBezTo>
                    <a:cubicBezTo>
                      <a:pt x="58" y="148"/>
                      <a:pt x="60" y="147"/>
                      <a:pt x="61" y="147"/>
                    </a:cubicBezTo>
                    <a:cubicBezTo>
                      <a:pt x="61" y="147"/>
                      <a:pt x="64" y="147"/>
                      <a:pt x="66" y="147"/>
                    </a:cubicBezTo>
                    <a:cubicBezTo>
                      <a:pt x="68" y="148"/>
                      <a:pt x="69" y="148"/>
                      <a:pt x="69" y="149"/>
                    </a:cubicBezTo>
                    <a:cubicBezTo>
                      <a:pt x="69" y="150"/>
                      <a:pt x="71" y="150"/>
                      <a:pt x="73" y="150"/>
                    </a:cubicBezTo>
                    <a:cubicBezTo>
                      <a:pt x="76" y="150"/>
                      <a:pt x="78" y="150"/>
                      <a:pt x="79" y="150"/>
                    </a:cubicBezTo>
                    <a:cubicBezTo>
                      <a:pt x="81" y="150"/>
                      <a:pt x="84" y="150"/>
                      <a:pt x="85" y="149"/>
                    </a:cubicBezTo>
                    <a:cubicBezTo>
                      <a:pt x="87" y="149"/>
                      <a:pt x="89" y="148"/>
                      <a:pt x="91" y="148"/>
                    </a:cubicBezTo>
                    <a:cubicBezTo>
                      <a:pt x="92" y="148"/>
                      <a:pt x="94" y="148"/>
                      <a:pt x="95" y="148"/>
                    </a:cubicBezTo>
                    <a:cubicBezTo>
                      <a:pt x="97" y="149"/>
                      <a:pt x="100" y="149"/>
                      <a:pt x="101" y="148"/>
                    </a:cubicBezTo>
                    <a:cubicBezTo>
                      <a:pt x="102" y="148"/>
                      <a:pt x="106" y="147"/>
                      <a:pt x="109" y="145"/>
                    </a:cubicBezTo>
                    <a:cubicBezTo>
                      <a:pt x="111" y="144"/>
                      <a:pt x="114" y="141"/>
                      <a:pt x="115" y="140"/>
                    </a:cubicBezTo>
                    <a:cubicBezTo>
                      <a:pt x="116" y="137"/>
                      <a:pt x="117" y="135"/>
                      <a:pt x="117" y="133"/>
                    </a:cubicBezTo>
                    <a:cubicBezTo>
                      <a:pt x="119" y="131"/>
                      <a:pt x="121" y="129"/>
                      <a:pt x="122" y="127"/>
                    </a:cubicBezTo>
                    <a:cubicBezTo>
                      <a:pt x="124" y="125"/>
                      <a:pt x="125" y="122"/>
                      <a:pt x="127" y="121"/>
                    </a:cubicBezTo>
                    <a:cubicBezTo>
                      <a:pt x="129" y="119"/>
                      <a:pt x="132" y="117"/>
                      <a:pt x="133" y="116"/>
                    </a:cubicBezTo>
                    <a:cubicBezTo>
                      <a:pt x="134" y="115"/>
                      <a:pt x="136" y="113"/>
                      <a:pt x="136" y="111"/>
                    </a:cubicBezTo>
                    <a:cubicBezTo>
                      <a:pt x="136" y="110"/>
                      <a:pt x="138" y="109"/>
                      <a:pt x="139" y="109"/>
                    </a:cubicBezTo>
                    <a:cubicBezTo>
                      <a:pt x="141" y="110"/>
                      <a:pt x="144" y="110"/>
                      <a:pt x="147" y="109"/>
                    </a:cubicBezTo>
                    <a:cubicBezTo>
                      <a:pt x="149" y="108"/>
                      <a:pt x="152" y="107"/>
                      <a:pt x="154" y="106"/>
                    </a:cubicBezTo>
                    <a:cubicBezTo>
                      <a:pt x="155" y="105"/>
                      <a:pt x="158" y="104"/>
                      <a:pt x="159" y="103"/>
                    </a:cubicBezTo>
                    <a:cubicBezTo>
                      <a:pt x="160" y="101"/>
                      <a:pt x="162" y="100"/>
                      <a:pt x="163" y="99"/>
                    </a:cubicBezTo>
                    <a:cubicBezTo>
                      <a:pt x="163" y="98"/>
                      <a:pt x="166" y="96"/>
                      <a:pt x="169" y="96"/>
                    </a:cubicBezTo>
                    <a:cubicBezTo>
                      <a:pt x="171" y="95"/>
                      <a:pt x="175" y="94"/>
                      <a:pt x="176" y="94"/>
                    </a:cubicBezTo>
                    <a:cubicBezTo>
                      <a:pt x="177" y="93"/>
                      <a:pt x="179" y="92"/>
                      <a:pt x="180" y="91"/>
                    </a:cubicBezTo>
                    <a:cubicBezTo>
                      <a:pt x="182" y="91"/>
                      <a:pt x="184" y="90"/>
                      <a:pt x="186" y="89"/>
                    </a:cubicBezTo>
                    <a:cubicBezTo>
                      <a:pt x="187" y="88"/>
                      <a:pt x="190" y="88"/>
                      <a:pt x="191" y="88"/>
                    </a:cubicBezTo>
                    <a:cubicBezTo>
                      <a:pt x="193" y="88"/>
                      <a:pt x="196" y="87"/>
                      <a:pt x="198" y="86"/>
                    </a:cubicBezTo>
                    <a:cubicBezTo>
                      <a:pt x="201" y="86"/>
                      <a:pt x="203" y="83"/>
                      <a:pt x="204" y="82"/>
                    </a:cubicBezTo>
                    <a:cubicBezTo>
                      <a:pt x="205" y="80"/>
                      <a:pt x="208" y="79"/>
                      <a:pt x="210" y="79"/>
                    </a:cubicBezTo>
                    <a:cubicBezTo>
                      <a:pt x="211" y="79"/>
                      <a:pt x="214" y="79"/>
                      <a:pt x="216" y="79"/>
                    </a:cubicBezTo>
                    <a:cubicBezTo>
                      <a:pt x="218" y="79"/>
                      <a:pt x="219" y="79"/>
                      <a:pt x="219" y="79"/>
                    </a:cubicBezTo>
                    <a:cubicBezTo>
                      <a:pt x="220" y="80"/>
                      <a:pt x="220" y="82"/>
                      <a:pt x="220" y="83"/>
                    </a:cubicBezTo>
                    <a:cubicBezTo>
                      <a:pt x="219" y="85"/>
                      <a:pt x="219" y="86"/>
                      <a:pt x="218" y="87"/>
                    </a:cubicBezTo>
                    <a:cubicBezTo>
                      <a:pt x="217" y="89"/>
                      <a:pt x="216" y="91"/>
                      <a:pt x="216" y="92"/>
                    </a:cubicBezTo>
                    <a:cubicBezTo>
                      <a:pt x="215" y="93"/>
                      <a:pt x="215" y="96"/>
                      <a:pt x="216" y="97"/>
                    </a:cubicBezTo>
                    <a:cubicBezTo>
                      <a:pt x="216" y="98"/>
                      <a:pt x="217" y="101"/>
                      <a:pt x="219" y="102"/>
                    </a:cubicBezTo>
                    <a:cubicBezTo>
                      <a:pt x="220" y="104"/>
                      <a:pt x="221" y="106"/>
                      <a:pt x="222" y="106"/>
                    </a:cubicBezTo>
                    <a:cubicBezTo>
                      <a:pt x="223" y="106"/>
                      <a:pt x="225" y="106"/>
                      <a:pt x="225" y="107"/>
                    </a:cubicBezTo>
                    <a:cubicBezTo>
                      <a:pt x="226" y="109"/>
                      <a:pt x="226" y="111"/>
                      <a:pt x="225" y="113"/>
                    </a:cubicBezTo>
                    <a:cubicBezTo>
                      <a:pt x="225" y="115"/>
                      <a:pt x="223" y="117"/>
                      <a:pt x="222" y="117"/>
                    </a:cubicBezTo>
                    <a:cubicBezTo>
                      <a:pt x="221" y="118"/>
                      <a:pt x="219" y="118"/>
                      <a:pt x="218" y="118"/>
                    </a:cubicBezTo>
                    <a:cubicBezTo>
                      <a:pt x="216" y="119"/>
                      <a:pt x="214" y="120"/>
                      <a:pt x="212" y="121"/>
                    </a:cubicBezTo>
                    <a:cubicBezTo>
                      <a:pt x="209" y="121"/>
                      <a:pt x="206" y="121"/>
                      <a:pt x="206" y="121"/>
                    </a:cubicBezTo>
                    <a:cubicBezTo>
                      <a:pt x="204" y="121"/>
                      <a:pt x="203" y="121"/>
                      <a:pt x="203" y="121"/>
                    </a:cubicBezTo>
                    <a:cubicBezTo>
                      <a:pt x="202" y="122"/>
                      <a:pt x="201" y="124"/>
                      <a:pt x="201" y="125"/>
                    </a:cubicBezTo>
                    <a:cubicBezTo>
                      <a:pt x="200" y="126"/>
                      <a:pt x="198" y="127"/>
                      <a:pt x="197" y="128"/>
                    </a:cubicBezTo>
                    <a:cubicBezTo>
                      <a:pt x="196" y="129"/>
                      <a:pt x="193" y="133"/>
                      <a:pt x="192" y="135"/>
                    </a:cubicBezTo>
                    <a:cubicBezTo>
                      <a:pt x="191" y="138"/>
                      <a:pt x="190" y="141"/>
                      <a:pt x="190" y="142"/>
                    </a:cubicBezTo>
                    <a:cubicBezTo>
                      <a:pt x="190" y="144"/>
                      <a:pt x="190" y="145"/>
                      <a:pt x="190" y="147"/>
                    </a:cubicBezTo>
                    <a:cubicBezTo>
                      <a:pt x="190" y="149"/>
                      <a:pt x="192" y="152"/>
                      <a:pt x="193" y="153"/>
                    </a:cubicBezTo>
                    <a:cubicBezTo>
                      <a:pt x="194" y="155"/>
                      <a:pt x="195" y="155"/>
                      <a:pt x="196" y="155"/>
                    </a:cubicBezTo>
                    <a:cubicBezTo>
                      <a:pt x="196" y="155"/>
                      <a:pt x="196" y="155"/>
                      <a:pt x="198" y="155"/>
                    </a:cubicBezTo>
                    <a:cubicBezTo>
                      <a:pt x="200" y="154"/>
                      <a:pt x="201" y="151"/>
                      <a:pt x="202" y="150"/>
                    </a:cubicBezTo>
                    <a:cubicBezTo>
                      <a:pt x="203" y="149"/>
                      <a:pt x="204" y="147"/>
                      <a:pt x="205" y="147"/>
                    </a:cubicBezTo>
                    <a:cubicBezTo>
                      <a:pt x="206" y="146"/>
                      <a:pt x="208" y="145"/>
                      <a:pt x="208" y="144"/>
                    </a:cubicBezTo>
                    <a:cubicBezTo>
                      <a:pt x="209" y="143"/>
                      <a:pt x="211" y="142"/>
                      <a:pt x="212" y="141"/>
                    </a:cubicBezTo>
                    <a:cubicBezTo>
                      <a:pt x="213" y="141"/>
                      <a:pt x="216" y="139"/>
                      <a:pt x="216" y="137"/>
                    </a:cubicBezTo>
                    <a:cubicBezTo>
                      <a:pt x="217" y="136"/>
                      <a:pt x="220" y="135"/>
                      <a:pt x="221" y="134"/>
                    </a:cubicBezTo>
                    <a:cubicBezTo>
                      <a:pt x="222" y="134"/>
                      <a:pt x="224" y="131"/>
                      <a:pt x="225" y="129"/>
                    </a:cubicBezTo>
                    <a:cubicBezTo>
                      <a:pt x="227" y="127"/>
                      <a:pt x="229" y="124"/>
                      <a:pt x="231" y="122"/>
                    </a:cubicBezTo>
                    <a:cubicBezTo>
                      <a:pt x="231" y="121"/>
                      <a:pt x="234" y="119"/>
                      <a:pt x="236" y="118"/>
                    </a:cubicBezTo>
                    <a:cubicBezTo>
                      <a:pt x="238" y="118"/>
                      <a:pt x="242" y="117"/>
                      <a:pt x="246" y="116"/>
                    </a:cubicBezTo>
                    <a:cubicBezTo>
                      <a:pt x="248" y="116"/>
                      <a:pt x="252" y="115"/>
                      <a:pt x="253" y="113"/>
                    </a:cubicBezTo>
                    <a:cubicBezTo>
                      <a:pt x="254" y="112"/>
                      <a:pt x="256" y="112"/>
                      <a:pt x="258" y="111"/>
                    </a:cubicBezTo>
                    <a:cubicBezTo>
                      <a:pt x="261" y="111"/>
                      <a:pt x="262" y="111"/>
                      <a:pt x="263" y="111"/>
                    </a:cubicBezTo>
                    <a:cubicBezTo>
                      <a:pt x="264" y="111"/>
                      <a:pt x="267" y="111"/>
                      <a:pt x="268" y="113"/>
                    </a:cubicBezTo>
                    <a:cubicBezTo>
                      <a:pt x="270" y="114"/>
                      <a:pt x="271" y="116"/>
                      <a:pt x="271" y="117"/>
                    </a:cubicBezTo>
                    <a:cubicBezTo>
                      <a:pt x="272" y="119"/>
                      <a:pt x="274" y="120"/>
                      <a:pt x="276" y="120"/>
                    </a:cubicBezTo>
                    <a:cubicBezTo>
                      <a:pt x="278" y="121"/>
                      <a:pt x="280" y="121"/>
                      <a:pt x="281" y="121"/>
                    </a:cubicBezTo>
                    <a:cubicBezTo>
                      <a:pt x="283" y="121"/>
                      <a:pt x="284" y="120"/>
                      <a:pt x="285" y="119"/>
                    </a:cubicBezTo>
                    <a:cubicBezTo>
                      <a:pt x="286" y="118"/>
                      <a:pt x="284" y="116"/>
                      <a:pt x="282" y="115"/>
                    </a:cubicBezTo>
                    <a:cubicBezTo>
                      <a:pt x="280" y="114"/>
                      <a:pt x="277" y="110"/>
                      <a:pt x="276" y="109"/>
                    </a:cubicBezTo>
                    <a:cubicBezTo>
                      <a:pt x="274" y="107"/>
                      <a:pt x="272" y="104"/>
                      <a:pt x="271" y="102"/>
                    </a:cubicBezTo>
                    <a:cubicBezTo>
                      <a:pt x="270" y="99"/>
                      <a:pt x="270" y="97"/>
                      <a:pt x="270" y="95"/>
                    </a:cubicBezTo>
                    <a:cubicBezTo>
                      <a:pt x="270" y="93"/>
                      <a:pt x="271" y="91"/>
                      <a:pt x="272" y="90"/>
                    </a:cubicBezTo>
                    <a:cubicBezTo>
                      <a:pt x="273" y="88"/>
                      <a:pt x="275" y="87"/>
                      <a:pt x="276" y="85"/>
                    </a:cubicBezTo>
                    <a:cubicBezTo>
                      <a:pt x="278" y="84"/>
                      <a:pt x="280" y="81"/>
                      <a:pt x="282" y="80"/>
                    </a:cubicBezTo>
                    <a:cubicBezTo>
                      <a:pt x="284" y="79"/>
                      <a:pt x="286" y="78"/>
                      <a:pt x="288" y="77"/>
                    </a:cubicBezTo>
                    <a:cubicBezTo>
                      <a:pt x="290" y="77"/>
                      <a:pt x="292" y="75"/>
                      <a:pt x="292" y="73"/>
                    </a:cubicBezTo>
                    <a:cubicBezTo>
                      <a:pt x="292" y="73"/>
                      <a:pt x="291" y="70"/>
                      <a:pt x="289" y="68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9" name="Freeform 13">
                <a:extLst>
                  <a:ext uri="{FF2B5EF4-FFF2-40B4-BE49-F238E27FC236}">
                    <a16:creationId xmlns="" xmlns:a16="http://schemas.microsoft.com/office/drawing/2014/main" id="{29C9382F-70C6-47B1-9FA6-F62D01E17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0415" y="1865056"/>
                <a:ext cx="260169" cy="100172"/>
              </a:xfrm>
              <a:custGeom>
                <a:avLst/>
                <a:gdLst/>
                <a:ahLst/>
                <a:cxnLst>
                  <a:cxn ang="0">
                    <a:pos x="151" y="47"/>
                  </a:cxn>
                  <a:cxn ang="0">
                    <a:pos x="157" y="39"/>
                  </a:cxn>
                  <a:cxn ang="0">
                    <a:pos x="150" y="32"/>
                  </a:cxn>
                  <a:cxn ang="0">
                    <a:pos x="150" y="24"/>
                  </a:cxn>
                  <a:cxn ang="0">
                    <a:pos x="144" y="21"/>
                  </a:cxn>
                  <a:cxn ang="0">
                    <a:pos x="136" y="17"/>
                  </a:cxn>
                  <a:cxn ang="0">
                    <a:pos x="125" y="19"/>
                  </a:cxn>
                  <a:cxn ang="0">
                    <a:pos x="122" y="13"/>
                  </a:cxn>
                  <a:cxn ang="0">
                    <a:pos x="123" y="6"/>
                  </a:cxn>
                  <a:cxn ang="0">
                    <a:pos x="119" y="1"/>
                  </a:cxn>
                  <a:cxn ang="0">
                    <a:pos x="107" y="3"/>
                  </a:cxn>
                  <a:cxn ang="0">
                    <a:pos x="96" y="10"/>
                  </a:cxn>
                  <a:cxn ang="0">
                    <a:pos x="90" y="8"/>
                  </a:cxn>
                  <a:cxn ang="0">
                    <a:pos x="80" y="17"/>
                  </a:cxn>
                  <a:cxn ang="0">
                    <a:pos x="73" y="19"/>
                  </a:cxn>
                  <a:cxn ang="0">
                    <a:pos x="62" y="15"/>
                  </a:cxn>
                  <a:cxn ang="0">
                    <a:pos x="53" y="13"/>
                  </a:cxn>
                  <a:cxn ang="0">
                    <a:pos x="38" y="14"/>
                  </a:cxn>
                  <a:cxn ang="0">
                    <a:pos x="27" y="13"/>
                  </a:cxn>
                  <a:cxn ang="0">
                    <a:pos x="13" y="18"/>
                  </a:cxn>
                  <a:cxn ang="0">
                    <a:pos x="9" y="28"/>
                  </a:cxn>
                  <a:cxn ang="0">
                    <a:pos x="5" y="41"/>
                  </a:cxn>
                  <a:cxn ang="0">
                    <a:pos x="0" y="50"/>
                  </a:cxn>
                  <a:cxn ang="0">
                    <a:pos x="12" y="55"/>
                  </a:cxn>
                  <a:cxn ang="0">
                    <a:pos x="22" y="57"/>
                  </a:cxn>
                  <a:cxn ang="0">
                    <a:pos x="32" y="60"/>
                  </a:cxn>
                  <a:cxn ang="0">
                    <a:pos x="48" y="58"/>
                  </a:cxn>
                  <a:cxn ang="0">
                    <a:pos x="63" y="57"/>
                  </a:cxn>
                  <a:cxn ang="0">
                    <a:pos x="78" y="54"/>
                  </a:cxn>
                  <a:cxn ang="0">
                    <a:pos x="90" y="56"/>
                  </a:cxn>
                  <a:cxn ang="0">
                    <a:pos x="101" y="55"/>
                  </a:cxn>
                  <a:cxn ang="0">
                    <a:pos x="118" y="52"/>
                  </a:cxn>
                  <a:cxn ang="0">
                    <a:pos x="130" y="56"/>
                  </a:cxn>
                  <a:cxn ang="0">
                    <a:pos x="137" y="54"/>
                  </a:cxn>
                </a:cxnLst>
                <a:rect l="0" t="0" r="r" b="b"/>
                <a:pathLst>
                  <a:path w="158" h="61">
                    <a:moveTo>
                      <a:pt x="145" y="50"/>
                    </a:moveTo>
                    <a:cubicBezTo>
                      <a:pt x="146" y="49"/>
                      <a:pt x="149" y="48"/>
                      <a:pt x="151" y="47"/>
                    </a:cubicBezTo>
                    <a:cubicBezTo>
                      <a:pt x="152" y="46"/>
                      <a:pt x="155" y="44"/>
                      <a:pt x="156" y="43"/>
                    </a:cubicBezTo>
                    <a:cubicBezTo>
                      <a:pt x="158" y="42"/>
                      <a:pt x="158" y="41"/>
                      <a:pt x="157" y="39"/>
                    </a:cubicBezTo>
                    <a:cubicBezTo>
                      <a:pt x="157" y="37"/>
                      <a:pt x="155" y="36"/>
                      <a:pt x="154" y="35"/>
                    </a:cubicBezTo>
                    <a:cubicBezTo>
                      <a:pt x="152" y="34"/>
                      <a:pt x="151" y="32"/>
                      <a:pt x="150" y="32"/>
                    </a:cubicBezTo>
                    <a:cubicBezTo>
                      <a:pt x="148" y="32"/>
                      <a:pt x="147" y="30"/>
                      <a:pt x="147" y="29"/>
                    </a:cubicBezTo>
                    <a:cubicBezTo>
                      <a:pt x="147" y="28"/>
                      <a:pt x="149" y="26"/>
                      <a:pt x="150" y="24"/>
                    </a:cubicBezTo>
                    <a:cubicBezTo>
                      <a:pt x="150" y="23"/>
                      <a:pt x="150" y="22"/>
                      <a:pt x="150" y="22"/>
                    </a:cubicBezTo>
                    <a:cubicBezTo>
                      <a:pt x="149" y="21"/>
                      <a:pt x="146" y="21"/>
                      <a:pt x="144" y="21"/>
                    </a:cubicBezTo>
                    <a:cubicBezTo>
                      <a:pt x="142" y="21"/>
                      <a:pt x="141" y="20"/>
                      <a:pt x="140" y="19"/>
                    </a:cubicBezTo>
                    <a:cubicBezTo>
                      <a:pt x="140" y="18"/>
                      <a:pt x="138" y="18"/>
                      <a:pt x="136" y="17"/>
                    </a:cubicBezTo>
                    <a:cubicBezTo>
                      <a:pt x="134" y="16"/>
                      <a:pt x="132" y="16"/>
                      <a:pt x="130" y="17"/>
                    </a:cubicBezTo>
                    <a:cubicBezTo>
                      <a:pt x="128" y="18"/>
                      <a:pt x="125" y="19"/>
                      <a:pt x="125" y="19"/>
                    </a:cubicBezTo>
                    <a:cubicBezTo>
                      <a:pt x="124" y="20"/>
                      <a:pt x="122" y="19"/>
                      <a:pt x="122" y="17"/>
                    </a:cubicBezTo>
                    <a:cubicBezTo>
                      <a:pt x="122" y="16"/>
                      <a:pt x="122" y="14"/>
                      <a:pt x="122" y="13"/>
                    </a:cubicBezTo>
                    <a:cubicBezTo>
                      <a:pt x="122" y="11"/>
                      <a:pt x="123" y="10"/>
                      <a:pt x="123" y="9"/>
                    </a:cubicBezTo>
                    <a:cubicBezTo>
                      <a:pt x="123" y="9"/>
                      <a:pt x="123" y="7"/>
                      <a:pt x="123" y="6"/>
                    </a:cubicBezTo>
                    <a:cubicBezTo>
                      <a:pt x="123" y="5"/>
                      <a:pt x="123" y="3"/>
                      <a:pt x="123" y="1"/>
                    </a:cubicBezTo>
                    <a:cubicBezTo>
                      <a:pt x="124" y="1"/>
                      <a:pt x="123" y="0"/>
                      <a:pt x="119" y="1"/>
                    </a:cubicBezTo>
                    <a:cubicBezTo>
                      <a:pt x="116" y="2"/>
                      <a:pt x="113" y="2"/>
                      <a:pt x="112" y="2"/>
                    </a:cubicBezTo>
                    <a:cubicBezTo>
                      <a:pt x="111" y="2"/>
                      <a:pt x="108" y="3"/>
                      <a:pt x="107" y="3"/>
                    </a:cubicBezTo>
                    <a:cubicBezTo>
                      <a:pt x="105" y="5"/>
                      <a:pt x="102" y="7"/>
                      <a:pt x="100" y="8"/>
                    </a:cubicBezTo>
                    <a:cubicBezTo>
                      <a:pt x="99" y="9"/>
                      <a:pt x="97" y="10"/>
                      <a:pt x="96" y="10"/>
                    </a:cubicBezTo>
                    <a:cubicBezTo>
                      <a:pt x="95" y="10"/>
                      <a:pt x="94" y="10"/>
                      <a:pt x="93" y="8"/>
                    </a:cubicBezTo>
                    <a:cubicBezTo>
                      <a:pt x="92" y="7"/>
                      <a:pt x="91" y="7"/>
                      <a:pt x="90" y="8"/>
                    </a:cubicBezTo>
                    <a:cubicBezTo>
                      <a:pt x="89" y="10"/>
                      <a:pt x="86" y="11"/>
                      <a:pt x="85" y="12"/>
                    </a:cubicBezTo>
                    <a:cubicBezTo>
                      <a:pt x="83" y="14"/>
                      <a:pt x="81" y="16"/>
                      <a:pt x="80" y="17"/>
                    </a:cubicBezTo>
                    <a:cubicBezTo>
                      <a:pt x="79" y="18"/>
                      <a:pt x="77" y="20"/>
                      <a:pt x="76" y="21"/>
                    </a:cubicBezTo>
                    <a:cubicBezTo>
                      <a:pt x="76" y="22"/>
                      <a:pt x="74" y="22"/>
                      <a:pt x="73" y="19"/>
                    </a:cubicBezTo>
                    <a:cubicBezTo>
                      <a:pt x="72" y="18"/>
                      <a:pt x="70" y="17"/>
                      <a:pt x="67" y="18"/>
                    </a:cubicBezTo>
                    <a:cubicBezTo>
                      <a:pt x="66" y="19"/>
                      <a:pt x="63" y="17"/>
                      <a:pt x="62" y="15"/>
                    </a:cubicBezTo>
                    <a:cubicBezTo>
                      <a:pt x="62" y="14"/>
                      <a:pt x="60" y="13"/>
                      <a:pt x="58" y="13"/>
                    </a:cubicBezTo>
                    <a:cubicBezTo>
                      <a:pt x="57" y="13"/>
                      <a:pt x="54" y="13"/>
                      <a:pt x="53" y="13"/>
                    </a:cubicBezTo>
                    <a:cubicBezTo>
                      <a:pt x="51" y="14"/>
                      <a:pt x="48" y="14"/>
                      <a:pt x="46" y="15"/>
                    </a:cubicBezTo>
                    <a:cubicBezTo>
                      <a:pt x="43" y="15"/>
                      <a:pt x="41" y="15"/>
                      <a:pt x="38" y="14"/>
                    </a:cubicBezTo>
                    <a:cubicBezTo>
                      <a:pt x="36" y="14"/>
                      <a:pt x="34" y="13"/>
                      <a:pt x="32" y="12"/>
                    </a:cubicBezTo>
                    <a:cubicBezTo>
                      <a:pt x="31" y="12"/>
                      <a:pt x="28" y="12"/>
                      <a:pt x="27" y="13"/>
                    </a:cubicBezTo>
                    <a:cubicBezTo>
                      <a:pt x="25" y="13"/>
                      <a:pt x="22" y="15"/>
                      <a:pt x="20" y="15"/>
                    </a:cubicBezTo>
                    <a:cubicBezTo>
                      <a:pt x="17" y="16"/>
                      <a:pt x="15" y="17"/>
                      <a:pt x="13" y="18"/>
                    </a:cubicBezTo>
                    <a:cubicBezTo>
                      <a:pt x="12" y="19"/>
                      <a:pt x="10" y="21"/>
                      <a:pt x="10" y="22"/>
                    </a:cubicBezTo>
                    <a:cubicBezTo>
                      <a:pt x="9" y="23"/>
                      <a:pt x="8" y="26"/>
                      <a:pt x="9" y="28"/>
                    </a:cubicBezTo>
                    <a:cubicBezTo>
                      <a:pt x="9" y="28"/>
                      <a:pt x="9" y="31"/>
                      <a:pt x="9" y="33"/>
                    </a:cubicBezTo>
                    <a:cubicBezTo>
                      <a:pt x="9" y="34"/>
                      <a:pt x="7" y="38"/>
                      <a:pt x="5" y="41"/>
                    </a:cubicBezTo>
                    <a:cubicBezTo>
                      <a:pt x="3" y="44"/>
                      <a:pt x="0" y="48"/>
                      <a:pt x="0" y="49"/>
                    </a:cubicBezTo>
                    <a:cubicBezTo>
                      <a:pt x="0" y="49"/>
                      <a:pt x="0" y="49"/>
                      <a:pt x="0" y="50"/>
                    </a:cubicBezTo>
                    <a:cubicBezTo>
                      <a:pt x="0" y="53"/>
                      <a:pt x="3" y="55"/>
                      <a:pt x="5" y="54"/>
                    </a:cubicBezTo>
                    <a:cubicBezTo>
                      <a:pt x="7" y="55"/>
                      <a:pt x="10" y="55"/>
                      <a:pt x="12" y="55"/>
                    </a:cubicBezTo>
                    <a:cubicBezTo>
                      <a:pt x="13" y="56"/>
                      <a:pt x="14" y="56"/>
                      <a:pt x="16" y="57"/>
                    </a:cubicBezTo>
                    <a:cubicBezTo>
                      <a:pt x="17" y="57"/>
                      <a:pt x="20" y="57"/>
                      <a:pt x="22" y="57"/>
                    </a:cubicBezTo>
                    <a:cubicBezTo>
                      <a:pt x="24" y="58"/>
                      <a:pt x="27" y="59"/>
                      <a:pt x="29" y="60"/>
                    </a:cubicBezTo>
                    <a:cubicBezTo>
                      <a:pt x="30" y="61"/>
                      <a:pt x="31" y="60"/>
                      <a:pt x="32" y="60"/>
                    </a:cubicBezTo>
                    <a:cubicBezTo>
                      <a:pt x="34" y="60"/>
                      <a:pt x="37" y="60"/>
                      <a:pt x="39" y="59"/>
                    </a:cubicBezTo>
                    <a:cubicBezTo>
                      <a:pt x="42" y="59"/>
                      <a:pt x="46" y="58"/>
                      <a:pt x="48" y="58"/>
                    </a:cubicBezTo>
                    <a:cubicBezTo>
                      <a:pt x="51" y="58"/>
                      <a:pt x="55" y="58"/>
                      <a:pt x="56" y="58"/>
                    </a:cubicBezTo>
                    <a:cubicBezTo>
                      <a:pt x="58" y="58"/>
                      <a:pt x="61" y="58"/>
                      <a:pt x="63" y="57"/>
                    </a:cubicBezTo>
                    <a:cubicBezTo>
                      <a:pt x="64" y="56"/>
                      <a:pt x="67" y="55"/>
                      <a:pt x="70" y="55"/>
                    </a:cubicBezTo>
                    <a:cubicBezTo>
                      <a:pt x="72" y="54"/>
                      <a:pt x="76" y="54"/>
                      <a:pt x="78" y="54"/>
                    </a:cubicBezTo>
                    <a:cubicBezTo>
                      <a:pt x="79" y="55"/>
                      <a:pt x="83" y="55"/>
                      <a:pt x="85" y="56"/>
                    </a:cubicBezTo>
                    <a:cubicBezTo>
                      <a:pt x="87" y="57"/>
                      <a:pt x="89" y="57"/>
                      <a:pt x="90" y="56"/>
                    </a:cubicBezTo>
                    <a:cubicBezTo>
                      <a:pt x="92" y="55"/>
                      <a:pt x="94" y="55"/>
                      <a:pt x="95" y="56"/>
                    </a:cubicBezTo>
                    <a:cubicBezTo>
                      <a:pt x="96" y="56"/>
                      <a:pt x="98" y="56"/>
                      <a:pt x="101" y="55"/>
                    </a:cubicBezTo>
                    <a:cubicBezTo>
                      <a:pt x="104" y="54"/>
                      <a:pt x="108" y="54"/>
                      <a:pt x="110" y="53"/>
                    </a:cubicBezTo>
                    <a:cubicBezTo>
                      <a:pt x="112" y="52"/>
                      <a:pt x="115" y="52"/>
                      <a:pt x="118" y="52"/>
                    </a:cubicBezTo>
                    <a:cubicBezTo>
                      <a:pt x="120" y="51"/>
                      <a:pt x="123" y="52"/>
                      <a:pt x="125" y="53"/>
                    </a:cubicBezTo>
                    <a:cubicBezTo>
                      <a:pt x="127" y="54"/>
                      <a:pt x="129" y="56"/>
                      <a:pt x="130" y="56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6"/>
                      <a:pt x="135" y="55"/>
                      <a:pt x="137" y="54"/>
                    </a:cubicBezTo>
                    <a:cubicBezTo>
                      <a:pt x="140" y="54"/>
                      <a:pt x="143" y="51"/>
                      <a:pt x="145" y="50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0" name="Freeform 14">
                <a:extLst>
                  <a:ext uri="{FF2B5EF4-FFF2-40B4-BE49-F238E27FC236}">
                    <a16:creationId xmlns="" xmlns:a16="http://schemas.microsoft.com/office/drawing/2014/main" id="{04B960D3-FD87-4115-B022-8B9DA571E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386" y="2224006"/>
                <a:ext cx="548859" cy="437557"/>
              </a:xfrm>
              <a:custGeom>
                <a:avLst/>
                <a:gdLst/>
                <a:ahLst/>
                <a:cxnLst>
                  <a:cxn ang="0">
                    <a:pos x="308" y="28"/>
                  </a:cxn>
                  <a:cxn ang="0">
                    <a:pos x="298" y="25"/>
                  </a:cxn>
                  <a:cxn ang="0">
                    <a:pos x="272" y="10"/>
                  </a:cxn>
                  <a:cxn ang="0">
                    <a:pos x="251" y="2"/>
                  </a:cxn>
                  <a:cxn ang="0">
                    <a:pos x="243" y="12"/>
                  </a:cxn>
                  <a:cxn ang="0">
                    <a:pos x="237" y="27"/>
                  </a:cxn>
                  <a:cxn ang="0">
                    <a:pos x="215" y="21"/>
                  </a:cxn>
                  <a:cxn ang="0">
                    <a:pos x="193" y="24"/>
                  </a:cxn>
                  <a:cxn ang="0">
                    <a:pos x="192" y="6"/>
                  </a:cxn>
                  <a:cxn ang="0">
                    <a:pos x="172" y="8"/>
                  </a:cxn>
                  <a:cxn ang="0">
                    <a:pos x="149" y="13"/>
                  </a:cxn>
                  <a:cxn ang="0">
                    <a:pos x="130" y="12"/>
                  </a:cxn>
                  <a:cxn ang="0">
                    <a:pos x="112" y="27"/>
                  </a:cxn>
                  <a:cxn ang="0">
                    <a:pos x="108" y="47"/>
                  </a:cxn>
                  <a:cxn ang="0">
                    <a:pos x="103" y="66"/>
                  </a:cxn>
                  <a:cxn ang="0">
                    <a:pos x="90" y="80"/>
                  </a:cxn>
                  <a:cxn ang="0">
                    <a:pos x="67" y="82"/>
                  </a:cxn>
                  <a:cxn ang="0">
                    <a:pos x="48" y="105"/>
                  </a:cxn>
                  <a:cxn ang="0">
                    <a:pos x="53" y="130"/>
                  </a:cxn>
                  <a:cxn ang="0">
                    <a:pos x="65" y="146"/>
                  </a:cxn>
                  <a:cxn ang="0">
                    <a:pos x="55" y="152"/>
                  </a:cxn>
                  <a:cxn ang="0">
                    <a:pos x="33" y="142"/>
                  </a:cxn>
                  <a:cxn ang="0">
                    <a:pos x="22" y="152"/>
                  </a:cxn>
                  <a:cxn ang="0">
                    <a:pos x="31" y="166"/>
                  </a:cxn>
                  <a:cxn ang="0">
                    <a:pos x="40" y="193"/>
                  </a:cxn>
                  <a:cxn ang="0">
                    <a:pos x="37" y="213"/>
                  </a:cxn>
                  <a:cxn ang="0">
                    <a:pos x="22" y="228"/>
                  </a:cxn>
                  <a:cxn ang="0">
                    <a:pos x="4" y="245"/>
                  </a:cxn>
                  <a:cxn ang="0">
                    <a:pos x="6" y="265"/>
                  </a:cxn>
                  <a:cxn ang="0">
                    <a:pos x="31" y="254"/>
                  </a:cxn>
                  <a:cxn ang="0">
                    <a:pos x="50" y="245"/>
                  </a:cxn>
                  <a:cxn ang="0">
                    <a:pos x="57" y="228"/>
                  </a:cxn>
                  <a:cxn ang="0">
                    <a:pos x="71" y="234"/>
                  </a:cxn>
                  <a:cxn ang="0">
                    <a:pos x="87" y="234"/>
                  </a:cxn>
                  <a:cxn ang="0">
                    <a:pos x="87" y="219"/>
                  </a:cxn>
                  <a:cxn ang="0">
                    <a:pos x="104" y="204"/>
                  </a:cxn>
                  <a:cxn ang="0">
                    <a:pos x="112" y="195"/>
                  </a:cxn>
                  <a:cxn ang="0">
                    <a:pos x="131" y="200"/>
                  </a:cxn>
                  <a:cxn ang="0">
                    <a:pos x="151" y="207"/>
                  </a:cxn>
                  <a:cxn ang="0">
                    <a:pos x="168" y="198"/>
                  </a:cxn>
                  <a:cxn ang="0">
                    <a:pos x="186" y="185"/>
                  </a:cxn>
                  <a:cxn ang="0">
                    <a:pos x="205" y="168"/>
                  </a:cxn>
                  <a:cxn ang="0">
                    <a:pos x="212" y="160"/>
                  </a:cxn>
                  <a:cxn ang="0">
                    <a:pos x="201" y="167"/>
                  </a:cxn>
                  <a:cxn ang="0">
                    <a:pos x="209" y="154"/>
                  </a:cxn>
                  <a:cxn ang="0">
                    <a:pos x="221" y="151"/>
                  </a:cxn>
                  <a:cxn ang="0">
                    <a:pos x="220" y="159"/>
                  </a:cxn>
                  <a:cxn ang="0">
                    <a:pos x="238" y="151"/>
                  </a:cxn>
                  <a:cxn ang="0">
                    <a:pos x="261" y="140"/>
                  </a:cxn>
                  <a:cxn ang="0">
                    <a:pos x="257" y="135"/>
                  </a:cxn>
                  <a:cxn ang="0">
                    <a:pos x="270" y="135"/>
                  </a:cxn>
                  <a:cxn ang="0">
                    <a:pos x="282" y="124"/>
                  </a:cxn>
                  <a:cxn ang="0">
                    <a:pos x="286" y="115"/>
                  </a:cxn>
                  <a:cxn ang="0">
                    <a:pos x="295" y="103"/>
                  </a:cxn>
                  <a:cxn ang="0">
                    <a:pos x="298" y="98"/>
                  </a:cxn>
                  <a:cxn ang="0">
                    <a:pos x="290" y="80"/>
                  </a:cxn>
                  <a:cxn ang="0">
                    <a:pos x="299" y="57"/>
                  </a:cxn>
                  <a:cxn ang="0">
                    <a:pos x="325" y="46"/>
                  </a:cxn>
                  <a:cxn ang="0">
                    <a:pos x="325" y="37"/>
                  </a:cxn>
                </a:cxnLst>
                <a:rect l="0" t="0" r="r" b="b"/>
                <a:pathLst>
                  <a:path w="333" h="266">
                    <a:moveTo>
                      <a:pt x="325" y="37"/>
                    </a:moveTo>
                    <a:cubicBezTo>
                      <a:pt x="323" y="37"/>
                      <a:pt x="319" y="37"/>
                      <a:pt x="317" y="36"/>
                    </a:cubicBezTo>
                    <a:cubicBezTo>
                      <a:pt x="315" y="36"/>
                      <a:pt x="312" y="34"/>
                      <a:pt x="311" y="33"/>
                    </a:cubicBezTo>
                    <a:cubicBezTo>
                      <a:pt x="310" y="32"/>
                      <a:pt x="308" y="29"/>
                      <a:pt x="308" y="28"/>
                    </a:cubicBezTo>
                    <a:cubicBezTo>
                      <a:pt x="308" y="27"/>
                      <a:pt x="307" y="27"/>
                      <a:pt x="306" y="27"/>
                    </a:cubicBezTo>
                    <a:cubicBezTo>
                      <a:pt x="305" y="27"/>
                      <a:pt x="303" y="29"/>
                      <a:pt x="302" y="29"/>
                    </a:cubicBezTo>
                    <a:cubicBezTo>
                      <a:pt x="301" y="30"/>
                      <a:pt x="299" y="30"/>
                      <a:pt x="299" y="29"/>
                    </a:cubicBezTo>
                    <a:cubicBezTo>
                      <a:pt x="299" y="29"/>
                      <a:pt x="298" y="27"/>
                      <a:pt x="298" y="25"/>
                    </a:cubicBezTo>
                    <a:cubicBezTo>
                      <a:pt x="298" y="24"/>
                      <a:pt x="297" y="21"/>
                      <a:pt x="296" y="20"/>
                    </a:cubicBezTo>
                    <a:cubicBezTo>
                      <a:pt x="295" y="19"/>
                      <a:pt x="291" y="19"/>
                      <a:pt x="289" y="18"/>
                    </a:cubicBezTo>
                    <a:cubicBezTo>
                      <a:pt x="285" y="16"/>
                      <a:pt x="281" y="15"/>
                      <a:pt x="278" y="13"/>
                    </a:cubicBezTo>
                    <a:cubicBezTo>
                      <a:pt x="276" y="11"/>
                      <a:pt x="272" y="10"/>
                      <a:pt x="272" y="10"/>
                    </a:cubicBezTo>
                    <a:cubicBezTo>
                      <a:pt x="270" y="9"/>
                      <a:pt x="267" y="8"/>
                      <a:pt x="265" y="8"/>
                    </a:cubicBezTo>
                    <a:cubicBezTo>
                      <a:pt x="264" y="8"/>
                      <a:pt x="262" y="8"/>
                      <a:pt x="261" y="8"/>
                    </a:cubicBezTo>
                    <a:cubicBezTo>
                      <a:pt x="260" y="7"/>
                      <a:pt x="259" y="5"/>
                      <a:pt x="257" y="4"/>
                    </a:cubicBezTo>
                    <a:cubicBezTo>
                      <a:pt x="256" y="3"/>
                      <a:pt x="254" y="3"/>
                      <a:pt x="251" y="2"/>
                    </a:cubicBezTo>
                    <a:cubicBezTo>
                      <a:pt x="249" y="2"/>
                      <a:pt x="246" y="1"/>
                      <a:pt x="244" y="0"/>
                    </a:cubicBezTo>
                    <a:cubicBezTo>
                      <a:pt x="242" y="0"/>
                      <a:pt x="241" y="1"/>
                      <a:pt x="242" y="3"/>
                    </a:cubicBezTo>
                    <a:cubicBezTo>
                      <a:pt x="242" y="5"/>
                      <a:pt x="243" y="7"/>
                      <a:pt x="243" y="9"/>
                    </a:cubicBezTo>
                    <a:cubicBezTo>
                      <a:pt x="243" y="11"/>
                      <a:pt x="243" y="11"/>
                      <a:pt x="243" y="12"/>
                    </a:cubicBezTo>
                    <a:cubicBezTo>
                      <a:pt x="242" y="13"/>
                      <a:pt x="242" y="14"/>
                      <a:pt x="242" y="16"/>
                    </a:cubicBezTo>
                    <a:cubicBezTo>
                      <a:pt x="242" y="17"/>
                      <a:pt x="242" y="18"/>
                      <a:pt x="242" y="19"/>
                    </a:cubicBezTo>
                    <a:cubicBezTo>
                      <a:pt x="242" y="20"/>
                      <a:pt x="241" y="22"/>
                      <a:pt x="241" y="23"/>
                    </a:cubicBezTo>
                    <a:cubicBezTo>
                      <a:pt x="241" y="24"/>
                      <a:pt x="239" y="26"/>
                      <a:pt x="237" y="27"/>
                    </a:cubicBezTo>
                    <a:cubicBezTo>
                      <a:pt x="235" y="29"/>
                      <a:pt x="233" y="28"/>
                      <a:pt x="233" y="26"/>
                    </a:cubicBezTo>
                    <a:cubicBezTo>
                      <a:pt x="232" y="24"/>
                      <a:pt x="229" y="23"/>
                      <a:pt x="227" y="25"/>
                    </a:cubicBezTo>
                    <a:cubicBezTo>
                      <a:pt x="225" y="25"/>
                      <a:pt x="223" y="25"/>
                      <a:pt x="221" y="24"/>
                    </a:cubicBezTo>
                    <a:cubicBezTo>
                      <a:pt x="219" y="22"/>
                      <a:pt x="216" y="21"/>
                      <a:pt x="215" y="21"/>
                    </a:cubicBezTo>
                    <a:cubicBezTo>
                      <a:pt x="213" y="22"/>
                      <a:pt x="211" y="22"/>
                      <a:pt x="210" y="22"/>
                    </a:cubicBezTo>
                    <a:cubicBezTo>
                      <a:pt x="209" y="22"/>
                      <a:pt x="207" y="23"/>
                      <a:pt x="205" y="25"/>
                    </a:cubicBezTo>
                    <a:cubicBezTo>
                      <a:pt x="204" y="26"/>
                      <a:pt x="200" y="27"/>
                      <a:pt x="199" y="25"/>
                    </a:cubicBezTo>
                    <a:cubicBezTo>
                      <a:pt x="197" y="24"/>
                      <a:pt x="194" y="24"/>
                      <a:pt x="193" y="24"/>
                    </a:cubicBezTo>
                    <a:cubicBezTo>
                      <a:pt x="192" y="24"/>
                      <a:pt x="191" y="23"/>
                      <a:pt x="191" y="21"/>
                    </a:cubicBezTo>
                    <a:cubicBezTo>
                      <a:pt x="191" y="20"/>
                      <a:pt x="191" y="17"/>
                      <a:pt x="193" y="15"/>
                    </a:cubicBezTo>
                    <a:cubicBezTo>
                      <a:pt x="194" y="14"/>
                      <a:pt x="195" y="12"/>
                      <a:pt x="195" y="10"/>
                    </a:cubicBezTo>
                    <a:cubicBezTo>
                      <a:pt x="195" y="8"/>
                      <a:pt x="194" y="7"/>
                      <a:pt x="192" y="6"/>
                    </a:cubicBezTo>
                    <a:cubicBezTo>
                      <a:pt x="191" y="5"/>
                      <a:pt x="189" y="5"/>
                      <a:pt x="187" y="6"/>
                    </a:cubicBezTo>
                    <a:cubicBezTo>
                      <a:pt x="185" y="7"/>
                      <a:pt x="182" y="8"/>
                      <a:pt x="181" y="7"/>
                    </a:cubicBezTo>
                    <a:cubicBezTo>
                      <a:pt x="180" y="7"/>
                      <a:pt x="179" y="6"/>
                      <a:pt x="178" y="6"/>
                    </a:cubicBezTo>
                    <a:cubicBezTo>
                      <a:pt x="177" y="6"/>
                      <a:pt x="174" y="7"/>
                      <a:pt x="172" y="8"/>
                    </a:cubicBezTo>
                    <a:cubicBezTo>
                      <a:pt x="169" y="9"/>
                      <a:pt x="166" y="9"/>
                      <a:pt x="165" y="9"/>
                    </a:cubicBezTo>
                    <a:cubicBezTo>
                      <a:pt x="165" y="8"/>
                      <a:pt x="162" y="9"/>
                      <a:pt x="161" y="12"/>
                    </a:cubicBezTo>
                    <a:cubicBezTo>
                      <a:pt x="159" y="14"/>
                      <a:pt x="157" y="14"/>
                      <a:pt x="155" y="14"/>
                    </a:cubicBezTo>
                    <a:cubicBezTo>
                      <a:pt x="154" y="15"/>
                      <a:pt x="151" y="14"/>
                      <a:pt x="149" y="13"/>
                    </a:cubicBezTo>
                    <a:cubicBezTo>
                      <a:pt x="148" y="12"/>
                      <a:pt x="145" y="11"/>
                      <a:pt x="144" y="10"/>
                    </a:cubicBezTo>
                    <a:cubicBezTo>
                      <a:pt x="142" y="9"/>
                      <a:pt x="140" y="7"/>
                      <a:pt x="139" y="6"/>
                    </a:cubicBezTo>
                    <a:cubicBezTo>
                      <a:pt x="137" y="6"/>
                      <a:pt x="135" y="6"/>
                      <a:pt x="135" y="7"/>
                    </a:cubicBezTo>
                    <a:cubicBezTo>
                      <a:pt x="134" y="9"/>
                      <a:pt x="132" y="11"/>
                      <a:pt x="130" y="12"/>
                    </a:cubicBezTo>
                    <a:cubicBezTo>
                      <a:pt x="128" y="13"/>
                      <a:pt x="125" y="14"/>
                      <a:pt x="124" y="16"/>
                    </a:cubicBezTo>
                    <a:cubicBezTo>
                      <a:pt x="123" y="17"/>
                      <a:pt x="121" y="19"/>
                      <a:pt x="118" y="20"/>
                    </a:cubicBezTo>
                    <a:cubicBezTo>
                      <a:pt x="117" y="21"/>
                      <a:pt x="114" y="22"/>
                      <a:pt x="114" y="24"/>
                    </a:cubicBezTo>
                    <a:cubicBezTo>
                      <a:pt x="113" y="25"/>
                      <a:pt x="112" y="26"/>
                      <a:pt x="112" y="27"/>
                    </a:cubicBezTo>
                    <a:cubicBezTo>
                      <a:pt x="112" y="27"/>
                      <a:pt x="112" y="30"/>
                      <a:pt x="112" y="32"/>
                    </a:cubicBezTo>
                    <a:cubicBezTo>
                      <a:pt x="112" y="33"/>
                      <a:pt x="112" y="36"/>
                      <a:pt x="112" y="37"/>
                    </a:cubicBezTo>
                    <a:cubicBezTo>
                      <a:pt x="112" y="38"/>
                      <a:pt x="112" y="41"/>
                      <a:pt x="110" y="42"/>
                    </a:cubicBezTo>
                    <a:cubicBezTo>
                      <a:pt x="110" y="43"/>
                      <a:pt x="109" y="45"/>
                      <a:pt x="108" y="47"/>
                    </a:cubicBezTo>
                    <a:cubicBezTo>
                      <a:pt x="107" y="48"/>
                      <a:pt x="106" y="50"/>
                      <a:pt x="105" y="52"/>
                    </a:cubicBezTo>
                    <a:cubicBezTo>
                      <a:pt x="105" y="53"/>
                      <a:pt x="104" y="56"/>
                      <a:pt x="104" y="56"/>
                    </a:cubicBezTo>
                    <a:cubicBezTo>
                      <a:pt x="103" y="57"/>
                      <a:pt x="102" y="59"/>
                      <a:pt x="101" y="61"/>
                    </a:cubicBezTo>
                    <a:cubicBezTo>
                      <a:pt x="101" y="62"/>
                      <a:pt x="101" y="64"/>
                      <a:pt x="103" y="66"/>
                    </a:cubicBezTo>
                    <a:cubicBezTo>
                      <a:pt x="104" y="67"/>
                      <a:pt x="104" y="68"/>
                      <a:pt x="102" y="68"/>
                    </a:cubicBezTo>
                    <a:cubicBezTo>
                      <a:pt x="101" y="68"/>
                      <a:pt x="99" y="69"/>
                      <a:pt x="98" y="70"/>
                    </a:cubicBezTo>
                    <a:cubicBezTo>
                      <a:pt x="97" y="72"/>
                      <a:pt x="96" y="74"/>
                      <a:pt x="95" y="76"/>
                    </a:cubicBezTo>
                    <a:cubicBezTo>
                      <a:pt x="94" y="78"/>
                      <a:pt x="92" y="79"/>
                      <a:pt x="90" y="80"/>
                    </a:cubicBezTo>
                    <a:cubicBezTo>
                      <a:pt x="89" y="81"/>
                      <a:pt x="87" y="82"/>
                      <a:pt x="85" y="81"/>
                    </a:cubicBezTo>
                    <a:cubicBezTo>
                      <a:pt x="83" y="81"/>
                      <a:pt x="81" y="81"/>
                      <a:pt x="79" y="81"/>
                    </a:cubicBezTo>
                    <a:cubicBezTo>
                      <a:pt x="77" y="81"/>
                      <a:pt x="74" y="81"/>
                      <a:pt x="73" y="82"/>
                    </a:cubicBezTo>
                    <a:cubicBezTo>
                      <a:pt x="71" y="82"/>
                      <a:pt x="68" y="83"/>
                      <a:pt x="67" y="82"/>
                    </a:cubicBezTo>
                    <a:cubicBezTo>
                      <a:pt x="65" y="82"/>
                      <a:pt x="64" y="84"/>
                      <a:pt x="62" y="85"/>
                    </a:cubicBezTo>
                    <a:cubicBezTo>
                      <a:pt x="61" y="88"/>
                      <a:pt x="59" y="91"/>
                      <a:pt x="58" y="93"/>
                    </a:cubicBezTo>
                    <a:cubicBezTo>
                      <a:pt x="58" y="95"/>
                      <a:pt x="54" y="97"/>
                      <a:pt x="52" y="99"/>
                    </a:cubicBezTo>
                    <a:cubicBezTo>
                      <a:pt x="50" y="101"/>
                      <a:pt x="48" y="103"/>
                      <a:pt x="48" y="105"/>
                    </a:cubicBezTo>
                    <a:cubicBezTo>
                      <a:pt x="48" y="107"/>
                      <a:pt x="48" y="110"/>
                      <a:pt x="48" y="112"/>
                    </a:cubicBezTo>
                    <a:cubicBezTo>
                      <a:pt x="49" y="114"/>
                      <a:pt x="49" y="116"/>
                      <a:pt x="49" y="117"/>
                    </a:cubicBezTo>
                    <a:cubicBezTo>
                      <a:pt x="49" y="119"/>
                      <a:pt x="50" y="121"/>
                      <a:pt x="51" y="123"/>
                    </a:cubicBezTo>
                    <a:cubicBezTo>
                      <a:pt x="52" y="124"/>
                      <a:pt x="52" y="128"/>
                      <a:pt x="53" y="130"/>
                    </a:cubicBezTo>
                    <a:cubicBezTo>
                      <a:pt x="53" y="133"/>
                      <a:pt x="53" y="135"/>
                      <a:pt x="53" y="137"/>
                    </a:cubicBezTo>
                    <a:cubicBezTo>
                      <a:pt x="53" y="139"/>
                      <a:pt x="54" y="141"/>
                      <a:pt x="54" y="141"/>
                    </a:cubicBezTo>
                    <a:cubicBezTo>
                      <a:pt x="55" y="141"/>
                      <a:pt x="58" y="142"/>
                      <a:pt x="60" y="144"/>
                    </a:cubicBezTo>
                    <a:cubicBezTo>
                      <a:pt x="62" y="145"/>
                      <a:pt x="64" y="145"/>
                      <a:pt x="65" y="146"/>
                    </a:cubicBezTo>
                    <a:cubicBezTo>
                      <a:pt x="66" y="147"/>
                      <a:pt x="67" y="149"/>
                      <a:pt x="68" y="150"/>
                    </a:cubicBezTo>
                    <a:cubicBezTo>
                      <a:pt x="68" y="152"/>
                      <a:pt x="67" y="153"/>
                      <a:pt x="65" y="154"/>
                    </a:cubicBezTo>
                    <a:cubicBezTo>
                      <a:pt x="64" y="154"/>
                      <a:pt x="61" y="154"/>
                      <a:pt x="59" y="154"/>
                    </a:cubicBezTo>
                    <a:cubicBezTo>
                      <a:pt x="58" y="153"/>
                      <a:pt x="55" y="152"/>
                      <a:pt x="55" y="152"/>
                    </a:cubicBezTo>
                    <a:cubicBezTo>
                      <a:pt x="53" y="152"/>
                      <a:pt x="50" y="152"/>
                      <a:pt x="49" y="152"/>
                    </a:cubicBezTo>
                    <a:cubicBezTo>
                      <a:pt x="47" y="153"/>
                      <a:pt x="46" y="153"/>
                      <a:pt x="44" y="152"/>
                    </a:cubicBezTo>
                    <a:cubicBezTo>
                      <a:pt x="43" y="150"/>
                      <a:pt x="40" y="148"/>
                      <a:pt x="39" y="147"/>
                    </a:cubicBezTo>
                    <a:cubicBezTo>
                      <a:pt x="38" y="145"/>
                      <a:pt x="35" y="143"/>
                      <a:pt x="33" y="142"/>
                    </a:cubicBezTo>
                    <a:cubicBezTo>
                      <a:pt x="31" y="140"/>
                      <a:pt x="28" y="139"/>
                      <a:pt x="26" y="140"/>
                    </a:cubicBezTo>
                    <a:cubicBezTo>
                      <a:pt x="24" y="140"/>
                      <a:pt x="22" y="141"/>
                      <a:pt x="21" y="143"/>
                    </a:cubicBezTo>
                    <a:cubicBezTo>
                      <a:pt x="21" y="145"/>
                      <a:pt x="21" y="147"/>
                      <a:pt x="21" y="148"/>
                    </a:cubicBezTo>
                    <a:cubicBezTo>
                      <a:pt x="21" y="150"/>
                      <a:pt x="22" y="151"/>
                      <a:pt x="22" y="152"/>
                    </a:cubicBezTo>
                    <a:cubicBezTo>
                      <a:pt x="24" y="152"/>
                      <a:pt x="26" y="154"/>
                      <a:pt x="27" y="155"/>
                    </a:cubicBezTo>
                    <a:cubicBezTo>
                      <a:pt x="28" y="156"/>
                      <a:pt x="29" y="156"/>
                      <a:pt x="30" y="156"/>
                    </a:cubicBezTo>
                    <a:cubicBezTo>
                      <a:pt x="30" y="157"/>
                      <a:pt x="31" y="159"/>
                      <a:pt x="31" y="161"/>
                    </a:cubicBezTo>
                    <a:cubicBezTo>
                      <a:pt x="31" y="162"/>
                      <a:pt x="31" y="165"/>
                      <a:pt x="31" y="166"/>
                    </a:cubicBezTo>
                    <a:cubicBezTo>
                      <a:pt x="31" y="168"/>
                      <a:pt x="32" y="171"/>
                      <a:pt x="32" y="172"/>
                    </a:cubicBezTo>
                    <a:cubicBezTo>
                      <a:pt x="34" y="174"/>
                      <a:pt x="36" y="176"/>
                      <a:pt x="38" y="179"/>
                    </a:cubicBezTo>
                    <a:cubicBezTo>
                      <a:pt x="39" y="181"/>
                      <a:pt x="40" y="184"/>
                      <a:pt x="39" y="187"/>
                    </a:cubicBezTo>
                    <a:cubicBezTo>
                      <a:pt x="38" y="189"/>
                      <a:pt x="38" y="192"/>
                      <a:pt x="40" y="193"/>
                    </a:cubicBezTo>
                    <a:cubicBezTo>
                      <a:pt x="41" y="195"/>
                      <a:pt x="43" y="197"/>
                      <a:pt x="43" y="199"/>
                    </a:cubicBezTo>
                    <a:cubicBezTo>
                      <a:pt x="43" y="201"/>
                      <a:pt x="43" y="203"/>
                      <a:pt x="42" y="204"/>
                    </a:cubicBezTo>
                    <a:cubicBezTo>
                      <a:pt x="42" y="206"/>
                      <a:pt x="40" y="208"/>
                      <a:pt x="39" y="209"/>
                    </a:cubicBezTo>
                    <a:cubicBezTo>
                      <a:pt x="38" y="209"/>
                      <a:pt x="37" y="211"/>
                      <a:pt x="37" y="213"/>
                    </a:cubicBezTo>
                    <a:cubicBezTo>
                      <a:pt x="37" y="214"/>
                      <a:pt x="37" y="216"/>
                      <a:pt x="36" y="215"/>
                    </a:cubicBezTo>
                    <a:cubicBezTo>
                      <a:pt x="35" y="215"/>
                      <a:pt x="32" y="215"/>
                      <a:pt x="29" y="217"/>
                    </a:cubicBezTo>
                    <a:cubicBezTo>
                      <a:pt x="27" y="219"/>
                      <a:pt x="25" y="222"/>
                      <a:pt x="24" y="223"/>
                    </a:cubicBezTo>
                    <a:cubicBezTo>
                      <a:pt x="24" y="224"/>
                      <a:pt x="23" y="226"/>
                      <a:pt x="22" y="228"/>
                    </a:cubicBezTo>
                    <a:cubicBezTo>
                      <a:pt x="21" y="228"/>
                      <a:pt x="21" y="230"/>
                      <a:pt x="19" y="232"/>
                    </a:cubicBezTo>
                    <a:cubicBezTo>
                      <a:pt x="18" y="234"/>
                      <a:pt x="15" y="235"/>
                      <a:pt x="14" y="237"/>
                    </a:cubicBezTo>
                    <a:cubicBezTo>
                      <a:pt x="13" y="239"/>
                      <a:pt x="9" y="241"/>
                      <a:pt x="7" y="241"/>
                    </a:cubicBezTo>
                    <a:cubicBezTo>
                      <a:pt x="6" y="241"/>
                      <a:pt x="4" y="243"/>
                      <a:pt x="4" y="245"/>
                    </a:cubicBezTo>
                    <a:cubicBezTo>
                      <a:pt x="4" y="246"/>
                      <a:pt x="3" y="248"/>
                      <a:pt x="3" y="250"/>
                    </a:cubicBezTo>
                    <a:cubicBezTo>
                      <a:pt x="3" y="251"/>
                      <a:pt x="2" y="254"/>
                      <a:pt x="1" y="256"/>
                    </a:cubicBezTo>
                    <a:cubicBezTo>
                      <a:pt x="0" y="259"/>
                      <a:pt x="0" y="262"/>
                      <a:pt x="1" y="264"/>
                    </a:cubicBezTo>
                    <a:cubicBezTo>
                      <a:pt x="1" y="265"/>
                      <a:pt x="4" y="266"/>
                      <a:pt x="6" y="265"/>
                    </a:cubicBezTo>
                    <a:cubicBezTo>
                      <a:pt x="8" y="265"/>
                      <a:pt x="10" y="264"/>
                      <a:pt x="11" y="264"/>
                    </a:cubicBezTo>
                    <a:cubicBezTo>
                      <a:pt x="13" y="264"/>
                      <a:pt x="15" y="262"/>
                      <a:pt x="16" y="262"/>
                    </a:cubicBezTo>
                    <a:cubicBezTo>
                      <a:pt x="18" y="260"/>
                      <a:pt x="21" y="258"/>
                      <a:pt x="23" y="257"/>
                    </a:cubicBezTo>
                    <a:cubicBezTo>
                      <a:pt x="24" y="256"/>
                      <a:pt x="28" y="255"/>
                      <a:pt x="31" y="254"/>
                    </a:cubicBezTo>
                    <a:cubicBezTo>
                      <a:pt x="32" y="254"/>
                      <a:pt x="36" y="253"/>
                      <a:pt x="38" y="253"/>
                    </a:cubicBezTo>
                    <a:cubicBezTo>
                      <a:pt x="40" y="254"/>
                      <a:pt x="42" y="254"/>
                      <a:pt x="44" y="253"/>
                    </a:cubicBezTo>
                    <a:cubicBezTo>
                      <a:pt x="45" y="253"/>
                      <a:pt x="48" y="251"/>
                      <a:pt x="48" y="251"/>
                    </a:cubicBezTo>
                    <a:cubicBezTo>
                      <a:pt x="49" y="249"/>
                      <a:pt x="50" y="247"/>
                      <a:pt x="50" y="245"/>
                    </a:cubicBezTo>
                    <a:cubicBezTo>
                      <a:pt x="50" y="244"/>
                      <a:pt x="50" y="241"/>
                      <a:pt x="49" y="240"/>
                    </a:cubicBezTo>
                    <a:cubicBezTo>
                      <a:pt x="49" y="238"/>
                      <a:pt x="50" y="235"/>
                      <a:pt x="51" y="234"/>
                    </a:cubicBezTo>
                    <a:cubicBezTo>
                      <a:pt x="52" y="232"/>
                      <a:pt x="53" y="229"/>
                      <a:pt x="54" y="228"/>
                    </a:cubicBezTo>
                    <a:cubicBezTo>
                      <a:pt x="54" y="227"/>
                      <a:pt x="56" y="228"/>
                      <a:pt x="57" y="228"/>
                    </a:cubicBezTo>
                    <a:cubicBezTo>
                      <a:pt x="58" y="230"/>
                      <a:pt x="59" y="233"/>
                      <a:pt x="61" y="233"/>
                    </a:cubicBezTo>
                    <a:cubicBezTo>
                      <a:pt x="62" y="234"/>
                      <a:pt x="63" y="237"/>
                      <a:pt x="63" y="238"/>
                    </a:cubicBezTo>
                    <a:cubicBezTo>
                      <a:pt x="64" y="239"/>
                      <a:pt x="64" y="239"/>
                      <a:pt x="66" y="238"/>
                    </a:cubicBezTo>
                    <a:cubicBezTo>
                      <a:pt x="68" y="237"/>
                      <a:pt x="71" y="236"/>
                      <a:pt x="71" y="234"/>
                    </a:cubicBezTo>
                    <a:cubicBezTo>
                      <a:pt x="73" y="232"/>
                      <a:pt x="75" y="231"/>
                      <a:pt x="77" y="231"/>
                    </a:cubicBezTo>
                    <a:cubicBezTo>
                      <a:pt x="78" y="231"/>
                      <a:pt x="79" y="232"/>
                      <a:pt x="80" y="234"/>
                    </a:cubicBezTo>
                    <a:cubicBezTo>
                      <a:pt x="80" y="235"/>
                      <a:pt x="81" y="235"/>
                      <a:pt x="82" y="235"/>
                    </a:cubicBezTo>
                    <a:cubicBezTo>
                      <a:pt x="84" y="234"/>
                      <a:pt x="86" y="234"/>
                      <a:pt x="87" y="234"/>
                    </a:cubicBezTo>
                    <a:cubicBezTo>
                      <a:pt x="88" y="234"/>
                      <a:pt x="88" y="232"/>
                      <a:pt x="88" y="231"/>
                    </a:cubicBezTo>
                    <a:cubicBezTo>
                      <a:pt x="88" y="229"/>
                      <a:pt x="88" y="228"/>
                      <a:pt x="89" y="227"/>
                    </a:cubicBezTo>
                    <a:cubicBezTo>
                      <a:pt x="90" y="226"/>
                      <a:pt x="89" y="224"/>
                      <a:pt x="88" y="223"/>
                    </a:cubicBezTo>
                    <a:cubicBezTo>
                      <a:pt x="87" y="223"/>
                      <a:pt x="87" y="221"/>
                      <a:pt x="87" y="219"/>
                    </a:cubicBezTo>
                    <a:cubicBezTo>
                      <a:pt x="87" y="217"/>
                      <a:pt x="89" y="216"/>
                      <a:pt x="91" y="215"/>
                    </a:cubicBezTo>
                    <a:cubicBezTo>
                      <a:pt x="92" y="214"/>
                      <a:pt x="95" y="213"/>
                      <a:pt x="97" y="211"/>
                    </a:cubicBezTo>
                    <a:cubicBezTo>
                      <a:pt x="100" y="210"/>
                      <a:pt x="102" y="209"/>
                      <a:pt x="103" y="208"/>
                    </a:cubicBezTo>
                    <a:cubicBezTo>
                      <a:pt x="104" y="207"/>
                      <a:pt x="104" y="205"/>
                      <a:pt x="104" y="204"/>
                    </a:cubicBezTo>
                    <a:cubicBezTo>
                      <a:pt x="103" y="203"/>
                      <a:pt x="103" y="201"/>
                      <a:pt x="103" y="200"/>
                    </a:cubicBezTo>
                    <a:cubicBezTo>
                      <a:pt x="103" y="199"/>
                      <a:pt x="104" y="199"/>
                      <a:pt x="107" y="199"/>
                    </a:cubicBezTo>
                    <a:cubicBezTo>
                      <a:pt x="109" y="200"/>
                      <a:pt x="110" y="199"/>
                      <a:pt x="110" y="197"/>
                    </a:cubicBezTo>
                    <a:cubicBezTo>
                      <a:pt x="110" y="196"/>
                      <a:pt x="111" y="195"/>
                      <a:pt x="112" y="195"/>
                    </a:cubicBezTo>
                    <a:cubicBezTo>
                      <a:pt x="114" y="196"/>
                      <a:pt x="116" y="196"/>
                      <a:pt x="117" y="196"/>
                    </a:cubicBezTo>
                    <a:cubicBezTo>
                      <a:pt x="117" y="196"/>
                      <a:pt x="119" y="195"/>
                      <a:pt x="121" y="195"/>
                    </a:cubicBezTo>
                    <a:cubicBezTo>
                      <a:pt x="122" y="195"/>
                      <a:pt x="125" y="195"/>
                      <a:pt x="126" y="196"/>
                    </a:cubicBezTo>
                    <a:cubicBezTo>
                      <a:pt x="127" y="197"/>
                      <a:pt x="130" y="199"/>
                      <a:pt x="131" y="200"/>
                    </a:cubicBezTo>
                    <a:cubicBezTo>
                      <a:pt x="131" y="203"/>
                      <a:pt x="133" y="205"/>
                      <a:pt x="134" y="206"/>
                    </a:cubicBezTo>
                    <a:cubicBezTo>
                      <a:pt x="135" y="207"/>
                      <a:pt x="137" y="208"/>
                      <a:pt x="139" y="208"/>
                    </a:cubicBezTo>
                    <a:cubicBezTo>
                      <a:pt x="142" y="208"/>
                      <a:pt x="144" y="208"/>
                      <a:pt x="145" y="208"/>
                    </a:cubicBezTo>
                    <a:cubicBezTo>
                      <a:pt x="147" y="208"/>
                      <a:pt x="149" y="207"/>
                      <a:pt x="151" y="207"/>
                    </a:cubicBezTo>
                    <a:cubicBezTo>
                      <a:pt x="152" y="207"/>
                      <a:pt x="155" y="206"/>
                      <a:pt x="157" y="206"/>
                    </a:cubicBezTo>
                    <a:cubicBezTo>
                      <a:pt x="159" y="205"/>
                      <a:pt x="160" y="204"/>
                      <a:pt x="161" y="203"/>
                    </a:cubicBezTo>
                    <a:cubicBezTo>
                      <a:pt x="162" y="201"/>
                      <a:pt x="163" y="200"/>
                      <a:pt x="165" y="200"/>
                    </a:cubicBezTo>
                    <a:cubicBezTo>
                      <a:pt x="166" y="200"/>
                      <a:pt x="167" y="199"/>
                      <a:pt x="168" y="198"/>
                    </a:cubicBezTo>
                    <a:cubicBezTo>
                      <a:pt x="168" y="196"/>
                      <a:pt x="170" y="193"/>
                      <a:pt x="171" y="193"/>
                    </a:cubicBezTo>
                    <a:cubicBezTo>
                      <a:pt x="172" y="192"/>
                      <a:pt x="175" y="190"/>
                      <a:pt x="179" y="189"/>
                    </a:cubicBezTo>
                    <a:cubicBezTo>
                      <a:pt x="182" y="187"/>
                      <a:pt x="185" y="186"/>
                      <a:pt x="186" y="185"/>
                    </a:cubicBezTo>
                    <a:cubicBezTo>
                      <a:pt x="186" y="185"/>
                      <a:pt x="186" y="185"/>
                      <a:pt x="186" y="185"/>
                    </a:cubicBezTo>
                    <a:cubicBezTo>
                      <a:pt x="188" y="184"/>
                      <a:pt x="190" y="181"/>
                      <a:pt x="193" y="179"/>
                    </a:cubicBezTo>
                    <a:cubicBezTo>
                      <a:pt x="195" y="178"/>
                      <a:pt x="198" y="175"/>
                      <a:pt x="199" y="174"/>
                    </a:cubicBezTo>
                    <a:cubicBezTo>
                      <a:pt x="200" y="173"/>
                      <a:pt x="201" y="171"/>
                      <a:pt x="202" y="171"/>
                    </a:cubicBezTo>
                    <a:cubicBezTo>
                      <a:pt x="203" y="171"/>
                      <a:pt x="205" y="169"/>
                      <a:pt x="205" y="168"/>
                    </a:cubicBezTo>
                    <a:cubicBezTo>
                      <a:pt x="206" y="167"/>
                      <a:pt x="207" y="166"/>
                      <a:pt x="208" y="165"/>
                    </a:cubicBezTo>
                    <a:cubicBezTo>
                      <a:pt x="208" y="165"/>
                      <a:pt x="209" y="164"/>
                      <a:pt x="211" y="164"/>
                    </a:cubicBezTo>
                    <a:cubicBezTo>
                      <a:pt x="212" y="164"/>
                      <a:pt x="213" y="163"/>
                      <a:pt x="213" y="162"/>
                    </a:cubicBezTo>
                    <a:cubicBezTo>
                      <a:pt x="213" y="161"/>
                      <a:pt x="212" y="160"/>
                      <a:pt x="212" y="160"/>
                    </a:cubicBezTo>
                    <a:cubicBezTo>
                      <a:pt x="212" y="159"/>
                      <a:pt x="210" y="159"/>
                      <a:pt x="209" y="160"/>
                    </a:cubicBezTo>
                    <a:cubicBezTo>
                      <a:pt x="207" y="160"/>
                      <a:pt x="205" y="161"/>
                      <a:pt x="205" y="162"/>
                    </a:cubicBezTo>
                    <a:cubicBezTo>
                      <a:pt x="204" y="163"/>
                      <a:pt x="203" y="165"/>
                      <a:pt x="203" y="166"/>
                    </a:cubicBezTo>
                    <a:cubicBezTo>
                      <a:pt x="204" y="166"/>
                      <a:pt x="203" y="167"/>
                      <a:pt x="201" y="167"/>
                    </a:cubicBezTo>
                    <a:cubicBezTo>
                      <a:pt x="200" y="167"/>
                      <a:pt x="199" y="166"/>
                      <a:pt x="199" y="165"/>
                    </a:cubicBezTo>
                    <a:cubicBezTo>
                      <a:pt x="199" y="164"/>
                      <a:pt x="201" y="162"/>
                      <a:pt x="202" y="161"/>
                    </a:cubicBezTo>
                    <a:cubicBezTo>
                      <a:pt x="204" y="160"/>
                      <a:pt x="205" y="158"/>
                      <a:pt x="206" y="157"/>
                    </a:cubicBezTo>
                    <a:cubicBezTo>
                      <a:pt x="207" y="156"/>
                      <a:pt x="208" y="154"/>
                      <a:pt x="209" y="154"/>
                    </a:cubicBezTo>
                    <a:cubicBezTo>
                      <a:pt x="209" y="154"/>
                      <a:pt x="211" y="153"/>
                      <a:pt x="212" y="152"/>
                    </a:cubicBezTo>
                    <a:cubicBezTo>
                      <a:pt x="212" y="152"/>
                      <a:pt x="214" y="150"/>
                      <a:pt x="215" y="149"/>
                    </a:cubicBezTo>
                    <a:cubicBezTo>
                      <a:pt x="217" y="147"/>
                      <a:pt x="219" y="147"/>
                      <a:pt x="220" y="148"/>
                    </a:cubicBezTo>
                    <a:cubicBezTo>
                      <a:pt x="220" y="148"/>
                      <a:pt x="221" y="150"/>
                      <a:pt x="221" y="151"/>
                    </a:cubicBezTo>
                    <a:cubicBezTo>
                      <a:pt x="221" y="152"/>
                      <a:pt x="221" y="153"/>
                      <a:pt x="221" y="154"/>
                    </a:cubicBezTo>
                    <a:cubicBezTo>
                      <a:pt x="221" y="155"/>
                      <a:pt x="221" y="156"/>
                      <a:pt x="219" y="157"/>
                    </a:cubicBezTo>
                    <a:cubicBezTo>
                      <a:pt x="218" y="157"/>
                      <a:pt x="217" y="158"/>
                      <a:pt x="217" y="158"/>
                    </a:cubicBezTo>
                    <a:cubicBezTo>
                      <a:pt x="218" y="159"/>
                      <a:pt x="219" y="159"/>
                      <a:pt x="220" y="159"/>
                    </a:cubicBezTo>
                    <a:cubicBezTo>
                      <a:pt x="221" y="159"/>
                      <a:pt x="222" y="158"/>
                      <a:pt x="224" y="158"/>
                    </a:cubicBezTo>
                    <a:cubicBezTo>
                      <a:pt x="225" y="157"/>
                      <a:pt x="227" y="156"/>
                      <a:pt x="229" y="156"/>
                    </a:cubicBezTo>
                    <a:cubicBezTo>
                      <a:pt x="229" y="155"/>
                      <a:pt x="231" y="154"/>
                      <a:pt x="232" y="154"/>
                    </a:cubicBezTo>
                    <a:cubicBezTo>
                      <a:pt x="233" y="153"/>
                      <a:pt x="236" y="152"/>
                      <a:pt x="238" y="151"/>
                    </a:cubicBezTo>
                    <a:cubicBezTo>
                      <a:pt x="241" y="151"/>
                      <a:pt x="245" y="149"/>
                      <a:pt x="246" y="149"/>
                    </a:cubicBezTo>
                    <a:cubicBezTo>
                      <a:pt x="249" y="148"/>
                      <a:pt x="252" y="147"/>
                      <a:pt x="254" y="146"/>
                    </a:cubicBezTo>
                    <a:cubicBezTo>
                      <a:pt x="256" y="146"/>
                      <a:pt x="259" y="144"/>
                      <a:pt x="261" y="143"/>
                    </a:cubicBezTo>
                    <a:cubicBezTo>
                      <a:pt x="262" y="142"/>
                      <a:pt x="262" y="140"/>
                      <a:pt x="261" y="140"/>
                    </a:cubicBezTo>
                    <a:cubicBezTo>
                      <a:pt x="260" y="140"/>
                      <a:pt x="258" y="138"/>
                      <a:pt x="257" y="137"/>
                    </a:cubicBezTo>
                    <a:cubicBezTo>
                      <a:pt x="255" y="136"/>
                      <a:pt x="255" y="136"/>
                      <a:pt x="255" y="136"/>
                    </a:cubicBezTo>
                    <a:cubicBezTo>
                      <a:pt x="255" y="135"/>
                      <a:pt x="255" y="135"/>
                      <a:pt x="255" y="135"/>
                    </a:cubicBezTo>
                    <a:cubicBezTo>
                      <a:pt x="255" y="135"/>
                      <a:pt x="255" y="135"/>
                      <a:pt x="257" y="135"/>
                    </a:cubicBezTo>
                    <a:cubicBezTo>
                      <a:pt x="258" y="135"/>
                      <a:pt x="260" y="135"/>
                      <a:pt x="261" y="136"/>
                    </a:cubicBezTo>
                    <a:cubicBezTo>
                      <a:pt x="263" y="137"/>
                      <a:pt x="265" y="138"/>
                      <a:pt x="265" y="139"/>
                    </a:cubicBezTo>
                    <a:cubicBezTo>
                      <a:pt x="266" y="139"/>
                      <a:pt x="268" y="139"/>
                      <a:pt x="268" y="138"/>
                    </a:cubicBezTo>
                    <a:cubicBezTo>
                      <a:pt x="268" y="137"/>
                      <a:pt x="270" y="136"/>
                      <a:pt x="270" y="135"/>
                    </a:cubicBezTo>
                    <a:cubicBezTo>
                      <a:pt x="271" y="134"/>
                      <a:pt x="271" y="133"/>
                      <a:pt x="272" y="132"/>
                    </a:cubicBezTo>
                    <a:cubicBezTo>
                      <a:pt x="272" y="130"/>
                      <a:pt x="273" y="128"/>
                      <a:pt x="274" y="128"/>
                    </a:cubicBezTo>
                    <a:cubicBezTo>
                      <a:pt x="275" y="127"/>
                      <a:pt x="276" y="126"/>
                      <a:pt x="277" y="126"/>
                    </a:cubicBezTo>
                    <a:cubicBezTo>
                      <a:pt x="279" y="126"/>
                      <a:pt x="281" y="125"/>
                      <a:pt x="282" y="124"/>
                    </a:cubicBezTo>
                    <a:cubicBezTo>
                      <a:pt x="283" y="124"/>
                      <a:pt x="285" y="121"/>
                      <a:pt x="286" y="119"/>
                    </a:cubicBezTo>
                    <a:cubicBezTo>
                      <a:pt x="287" y="118"/>
                      <a:pt x="287" y="118"/>
                      <a:pt x="287" y="118"/>
                    </a:cubicBezTo>
                    <a:cubicBezTo>
                      <a:pt x="288" y="117"/>
                      <a:pt x="288" y="116"/>
                      <a:pt x="287" y="115"/>
                    </a:cubicBezTo>
                    <a:cubicBezTo>
                      <a:pt x="287" y="115"/>
                      <a:pt x="287" y="115"/>
                      <a:pt x="286" y="115"/>
                    </a:cubicBezTo>
                    <a:cubicBezTo>
                      <a:pt x="285" y="114"/>
                      <a:pt x="285" y="113"/>
                      <a:pt x="286" y="112"/>
                    </a:cubicBezTo>
                    <a:cubicBezTo>
                      <a:pt x="287" y="110"/>
                      <a:pt x="288" y="108"/>
                      <a:pt x="289" y="108"/>
                    </a:cubicBezTo>
                    <a:cubicBezTo>
                      <a:pt x="290" y="108"/>
                      <a:pt x="291" y="107"/>
                      <a:pt x="292" y="106"/>
                    </a:cubicBezTo>
                    <a:cubicBezTo>
                      <a:pt x="293" y="105"/>
                      <a:pt x="295" y="104"/>
                      <a:pt x="295" y="103"/>
                    </a:cubicBezTo>
                    <a:cubicBezTo>
                      <a:pt x="296" y="103"/>
                      <a:pt x="297" y="101"/>
                      <a:pt x="298" y="101"/>
                    </a:cubicBezTo>
                    <a:cubicBezTo>
                      <a:pt x="298" y="100"/>
                      <a:pt x="298" y="100"/>
                      <a:pt x="298" y="100"/>
                    </a:cubicBezTo>
                    <a:cubicBezTo>
                      <a:pt x="299" y="100"/>
                      <a:pt x="299" y="99"/>
                      <a:pt x="299" y="99"/>
                    </a:cubicBezTo>
                    <a:cubicBezTo>
                      <a:pt x="299" y="99"/>
                      <a:pt x="299" y="99"/>
                      <a:pt x="298" y="98"/>
                    </a:cubicBezTo>
                    <a:cubicBezTo>
                      <a:pt x="298" y="97"/>
                      <a:pt x="297" y="96"/>
                      <a:pt x="296" y="96"/>
                    </a:cubicBezTo>
                    <a:cubicBezTo>
                      <a:pt x="294" y="95"/>
                      <a:pt x="294" y="94"/>
                      <a:pt x="294" y="93"/>
                    </a:cubicBezTo>
                    <a:cubicBezTo>
                      <a:pt x="295" y="92"/>
                      <a:pt x="295" y="90"/>
                      <a:pt x="294" y="88"/>
                    </a:cubicBezTo>
                    <a:cubicBezTo>
                      <a:pt x="293" y="86"/>
                      <a:pt x="291" y="83"/>
                      <a:pt x="290" y="80"/>
                    </a:cubicBezTo>
                    <a:cubicBezTo>
                      <a:pt x="289" y="78"/>
                      <a:pt x="288" y="75"/>
                      <a:pt x="288" y="74"/>
                    </a:cubicBezTo>
                    <a:cubicBezTo>
                      <a:pt x="288" y="72"/>
                      <a:pt x="289" y="69"/>
                      <a:pt x="290" y="69"/>
                    </a:cubicBezTo>
                    <a:cubicBezTo>
                      <a:pt x="291" y="68"/>
                      <a:pt x="292" y="65"/>
                      <a:pt x="294" y="63"/>
                    </a:cubicBezTo>
                    <a:cubicBezTo>
                      <a:pt x="294" y="62"/>
                      <a:pt x="297" y="58"/>
                      <a:pt x="299" y="57"/>
                    </a:cubicBezTo>
                    <a:cubicBezTo>
                      <a:pt x="301" y="56"/>
                      <a:pt x="303" y="54"/>
                      <a:pt x="305" y="53"/>
                    </a:cubicBezTo>
                    <a:cubicBezTo>
                      <a:pt x="306" y="52"/>
                      <a:pt x="309" y="51"/>
                      <a:pt x="311" y="50"/>
                    </a:cubicBezTo>
                    <a:cubicBezTo>
                      <a:pt x="314" y="50"/>
                      <a:pt x="317" y="49"/>
                      <a:pt x="318" y="48"/>
                    </a:cubicBezTo>
                    <a:cubicBezTo>
                      <a:pt x="319" y="48"/>
                      <a:pt x="323" y="47"/>
                      <a:pt x="325" y="46"/>
                    </a:cubicBezTo>
                    <a:cubicBezTo>
                      <a:pt x="326" y="45"/>
                      <a:pt x="330" y="44"/>
                      <a:pt x="331" y="44"/>
                    </a:cubicBezTo>
                    <a:cubicBezTo>
                      <a:pt x="332" y="44"/>
                      <a:pt x="332" y="44"/>
                      <a:pt x="332" y="44"/>
                    </a:cubicBezTo>
                    <a:cubicBezTo>
                      <a:pt x="333" y="43"/>
                      <a:pt x="333" y="41"/>
                      <a:pt x="332" y="41"/>
                    </a:cubicBezTo>
                    <a:cubicBezTo>
                      <a:pt x="330" y="39"/>
                      <a:pt x="326" y="38"/>
                      <a:pt x="325" y="37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1" name="Freeform 15">
                <a:extLst>
                  <a:ext uri="{FF2B5EF4-FFF2-40B4-BE49-F238E27FC236}">
                    <a16:creationId xmlns="" xmlns:a16="http://schemas.microsoft.com/office/drawing/2014/main" id="{3F822B66-4731-4ACE-AB77-5C4C17FB86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9027" y="1712016"/>
                <a:ext cx="76520" cy="89042"/>
              </a:xfrm>
              <a:custGeom>
                <a:avLst/>
                <a:gdLst/>
                <a:ahLst/>
                <a:cxnLst>
                  <a:cxn ang="0">
                    <a:pos x="7" y="51"/>
                  </a:cxn>
                  <a:cxn ang="0">
                    <a:pos x="12" y="52"/>
                  </a:cxn>
                  <a:cxn ang="0">
                    <a:pos x="17" y="53"/>
                  </a:cxn>
                  <a:cxn ang="0">
                    <a:pos x="21" y="52"/>
                  </a:cxn>
                  <a:cxn ang="0">
                    <a:pos x="29" y="49"/>
                  </a:cxn>
                  <a:cxn ang="0">
                    <a:pos x="36" y="49"/>
                  </a:cxn>
                  <a:cxn ang="0">
                    <a:pos x="41" y="44"/>
                  </a:cxn>
                  <a:cxn ang="0">
                    <a:pos x="43" y="43"/>
                  </a:cxn>
                  <a:cxn ang="0">
                    <a:pos x="44" y="42"/>
                  </a:cxn>
                  <a:cxn ang="0">
                    <a:pos x="44" y="39"/>
                  </a:cxn>
                  <a:cxn ang="0">
                    <a:pos x="42" y="38"/>
                  </a:cxn>
                  <a:cxn ang="0">
                    <a:pos x="36" y="31"/>
                  </a:cxn>
                  <a:cxn ang="0">
                    <a:pos x="37" y="27"/>
                  </a:cxn>
                  <a:cxn ang="0">
                    <a:pos x="40" y="22"/>
                  </a:cxn>
                  <a:cxn ang="0">
                    <a:pos x="41" y="17"/>
                  </a:cxn>
                  <a:cxn ang="0">
                    <a:pos x="41" y="12"/>
                  </a:cxn>
                  <a:cxn ang="0">
                    <a:pos x="39" y="6"/>
                  </a:cxn>
                  <a:cxn ang="0">
                    <a:pos x="33" y="2"/>
                  </a:cxn>
                  <a:cxn ang="0">
                    <a:pos x="25" y="2"/>
                  </a:cxn>
                  <a:cxn ang="0">
                    <a:pos x="20" y="4"/>
                  </a:cxn>
                  <a:cxn ang="0">
                    <a:pos x="15" y="7"/>
                  </a:cxn>
                  <a:cxn ang="0">
                    <a:pos x="10" y="7"/>
                  </a:cxn>
                  <a:cxn ang="0">
                    <a:pos x="6" y="10"/>
                  </a:cxn>
                  <a:cxn ang="0">
                    <a:pos x="5" y="12"/>
                  </a:cxn>
                  <a:cxn ang="0">
                    <a:pos x="4" y="13"/>
                  </a:cxn>
                  <a:cxn ang="0">
                    <a:pos x="5" y="14"/>
                  </a:cxn>
                  <a:cxn ang="0">
                    <a:pos x="5" y="18"/>
                  </a:cxn>
                  <a:cxn ang="0">
                    <a:pos x="4" y="25"/>
                  </a:cxn>
                  <a:cxn ang="0">
                    <a:pos x="1" y="32"/>
                  </a:cxn>
                  <a:cxn ang="0">
                    <a:pos x="0" y="37"/>
                  </a:cxn>
                  <a:cxn ang="0">
                    <a:pos x="0" y="43"/>
                  </a:cxn>
                  <a:cxn ang="0">
                    <a:pos x="0" y="45"/>
                  </a:cxn>
                  <a:cxn ang="0">
                    <a:pos x="3" y="49"/>
                  </a:cxn>
                  <a:cxn ang="0">
                    <a:pos x="7" y="51"/>
                  </a:cxn>
                </a:cxnLst>
                <a:rect l="0" t="0" r="r" b="b"/>
                <a:pathLst>
                  <a:path w="45" h="53">
                    <a:moveTo>
                      <a:pt x="7" y="51"/>
                    </a:moveTo>
                    <a:cubicBezTo>
                      <a:pt x="8" y="51"/>
                      <a:pt x="11" y="51"/>
                      <a:pt x="12" y="52"/>
                    </a:cubicBezTo>
                    <a:cubicBezTo>
                      <a:pt x="13" y="52"/>
                      <a:pt x="16" y="53"/>
                      <a:pt x="17" y="53"/>
                    </a:cubicBezTo>
                    <a:cubicBezTo>
                      <a:pt x="18" y="53"/>
                      <a:pt x="21" y="53"/>
                      <a:pt x="21" y="52"/>
                    </a:cubicBezTo>
                    <a:cubicBezTo>
                      <a:pt x="23" y="51"/>
                      <a:pt x="27" y="49"/>
                      <a:pt x="29" y="49"/>
                    </a:cubicBezTo>
                    <a:cubicBezTo>
                      <a:pt x="31" y="49"/>
                      <a:pt x="35" y="49"/>
                      <a:pt x="36" y="49"/>
                    </a:cubicBezTo>
                    <a:cubicBezTo>
                      <a:pt x="38" y="48"/>
                      <a:pt x="39" y="46"/>
                      <a:pt x="41" y="44"/>
                    </a:cubicBezTo>
                    <a:cubicBezTo>
                      <a:pt x="41" y="44"/>
                      <a:pt x="41" y="44"/>
                      <a:pt x="43" y="43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5" y="41"/>
                      <a:pt x="45" y="40"/>
                      <a:pt x="44" y="39"/>
                    </a:cubicBezTo>
                    <a:cubicBezTo>
                      <a:pt x="44" y="39"/>
                      <a:pt x="44" y="39"/>
                      <a:pt x="42" y="38"/>
                    </a:cubicBezTo>
                    <a:cubicBezTo>
                      <a:pt x="39" y="36"/>
                      <a:pt x="37" y="33"/>
                      <a:pt x="36" y="31"/>
                    </a:cubicBezTo>
                    <a:cubicBezTo>
                      <a:pt x="36" y="29"/>
                      <a:pt x="36" y="28"/>
                      <a:pt x="37" y="27"/>
                    </a:cubicBezTo>
                    <a:cubicBezTo>
                      <a:pt x="38" y="26"/>
                      <a:pt x="39" y="24"/>
                      <a:pt x="40" y="22"/>
                    </a:cubicBezTo>
                    <a:cubicBezTo>
                      <a:pt x="40" y="20"/>
                      <a:pt x="41" y="17"/>
                      <a:pt x="41" y="17"/>
                    </a:cubicBezTo>
                    <a:cubicBezTo>
                      <a:pt x="41" y="15"/>
                      <a:pt x="41" y="12"/>
                      <a:pt x="41" y="12"/>
                    </a:cubicBezTo>
                    <a:cubicBezTo>
                      <a:pt x="41" y="10"/>
                      <a:pt x="40" y="7"/>
                      <a:pt x="39" y="6"/>
                    </a:cubicBezTo>
                    <a:cubicBezTo>
                      <a:pt x="37" y="5"/>
                      <a:pt x="34" y="2"/>
                      <a:pt x="33" y="2"/>
                    </a:cubicBezTo>
                    <a:cubicBezTo>
                      <a:pt x="30" y="1"/>
                      <a:pt x="27" y="0"/>
                      <a:pt x="25" y="2"/>
                    </a:cubicBezTo>
                    <a:cubicBezTo>
                      <a:pt x="24" y="3"/>
                      <a:pt x="21" y="4"/>
                      <a:pt x="20" y="4"/>
                    </a:cubicBezTo>
                    <a:cubicBezTo>
                      <a:pt x="18" y="5"/>
                      <a:pt x="16" y="6"/>
                      <a:pt x="15" y="7"/>
                    </a:cubicBezTo>
                    <a:cubicBezTo>
                      <a:pt x="14" y="7"/>
                      <a:pt x="12" y="7"/>
                      <a:pt x="10" y="7"/>
                    </a:cubicBezTo>
                    <a:cubicBezTo>
                      <a:pt x="8" y="7"/>
                      <a:pt x="7" y="9"/>
                      <a:pt x="6" y="1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13"/>
                      <a:pt x="4" y="13"/>
                      <a:pt x="5" y="14"/>
                    </a:cubicBezTo>
                    <a:cubicBezTo>
                      <a:pt x="5" y="15"/>
                      <a:pt x="6" y="17"/>
                      <a:pt x="5" y="18"/>
                    </a:cubicBezTo>
                    <a:cubicBezTo>
                      <a:pt x="5" y="19"/>
                      <a:pt x="5" y="23"/>
                      <a:pt x="4" y="25"/>
                    </a:cubicBezTo>
                    <a:cubicBezTo>
                      <a:pt x="3" y="27"/>
                      <a:pt x="2" y="30"/>
                      <a:pt x="1" y="32"/>
                    </a:cubicBezTo>
                    <a:cubicBezTo>
                      <a:pt x="1" y="34"/>
                      <a:pt x="1" y="36"/>
                      <a:pt x="0" y="37"/>
                    </a:cubicBezTo>
                    <a:cubicBezTo>
                      <a:pt x="0" y="39"/>
                      <a:pt x="0" y="41"/>
                      <a:pt x="0" y="43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1" y="47"/>
                      <a:pt x="3" y="49"/>
                    </a:cubicBezTo>
                    <a:cubicBezTo>
                      <a:pt x="3" y="50"/>
                      <a:pt x="6" y="51"/>
                      <a:pt x="7" y="51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2" name="Freeform 16">
                <a:extLst>
                  <a:ext uri="{FF2B5EF4-FFF2-40B4-BE49-F238E27FC236}">
                    <a16:creationId xmlns="" xmlns:a16="http://schemas.microsoft.com/office/drawing/2014/main" id="{36D6A195-581B-4248-8941-7AC96AEBF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5135" y="3061555"/>
                <a:ext cx="393731" cy="503643"/>
              </a:xfrm>
              <a:custGeom>
                <a:avLst/>
                <a:gdLst/>
                <a:ahLst/>
                <a:cxnLst>
                  <a:cxn ang="0">
                    <a:pos x="218" y="4"/>
                  </a:cxn>
                  <a:cxn ang="0">
                    <a:pos x="201" y="10"/>
                  </a:cxn>
                  <a:cxn ang="0">
                    <a:pos x="186" y="14"/>
                  </a:cxn>
                  <a:cxn ang="0">
                    <a:pos x="172" y="21"/>
                  </a:cxn>
                  <a:cxn ang="0">
                    <a:pos x="154" y="22"/>
                  </a:cxn>
                  <a:cxn ang="0">
                    <a:pos x="140" y="36"/>
                  </a:cxn>
                  <a:cxn ang="0">
                    <a:pos x="121" y="42"/>
                  </a:cxn>
                  <a:cxn ang="0">
                    <a:pos x="107" y="36"/>
                  </a:cxn>
                  <a:cxn ang="0">
                    <a:pos x="91" y="42"/>
                  </a:cxn>
                  <a:cxn ang="0">
                    <a:pos x="82" y="55"/>
                  </a:cxn>
                  <a:cxn ang="0">
                    <a:pos x="69" y="69"/>
                  </a:cxn>
                  <a:cxn ang="0">
                    <a:pos x="83" y="72"/>
                  </a:cxn>
                  <a:cxn ang="0">
                    <a:pos x="82" y="85"/>
                  </a:cxn>
                  <a:cxn ang="0">
                    <a:pos x="68" y="93"/>
                  </a:cxn>
                  <a:cxn ang="0">
                    <a:pos x="41" y="93"/>
                  </a:cxn>
                  <a:cxn ang="0">
                    <a:pos x="23" y="102"/>
                  </a:cxn>
                  <a:cxn ang="0">
                    <a:pos x="10" y="101"/>
                  </a:cxn>
                  <a:cxn ang="0">
                    <a:pos x="4" y="111"/>
                  </a:cxn>
                  <a:cxn ang="0">
                    <a:pos x="14" y="123"/>
                  </a:cxn>
                  <a:cxn ang="0">
                    <a:pos x="28" y="127"/>
                  </a:cxn>
                  <a:cxn ang="0">
                    <a:pos x="26" y="140"/>
                  </a:cxn>
                  <a:cxn ang="0">
                    <a:pos x="37" y="155"/>
                  </a:cxn>
                  <a:cxn ang="0">
                    <a:pos x="33" y="173"/>
                  </a:cxn>
                  <a:cxn ang="0">
                    <a:pos x="49" y="178"/>
                  </a:cxn>
                  <a:cxn ang="0">
                    <a:pos x="58" y="188"/>
                  </a:cxn>
                  <a:cxn ang="0">
                    <a:pos x="56" y="206"/>
                  </a:cxn>
                  <a:cxn ang="0">
                    <a:pos x="61" y="220"/>
                  </a:cxn>
                  <a:cxn ang="0">
                    <a:pos x="57" y="244"/>
                  </a:cxn>
                  <a:cxn ang="0">
                    <a:pos x="52" y="259"/>
                  </a:cxn>
                  <a:cxn ang="0">
                    <a:pos x="54" y="276"/>
                  </a:cxn>
                  <a:cxn ang="0">
                    <a:pos x="50" y="289"/>
                  </a:cxn>
                  <a:cxn ang="0">
                    <a:pos x="56" y="305"/>
                  </a:cxn>
                  <a:cxn ang="0">
                    <a:pos x="83" y="300"/>
                  </a:cxn>
                  <a:cxn ang="0">
                    <a:pos x="105" y="280"/>
                  </a:cxn>
                  <a:cxn ang="0">
                    <a:pos x="109" y="261"/>
                  </a:cxn>
                  <a:cxn ang="0">
                    <a:pos x="136" y="245"/>
                  </a:cxn>
                  <a:cxn ang="0">
                    <a:pos x="169" y="240"/>
                  </a:cxn>
                  <a:cxn ang="0">
                    <a:pos x="183" y="244"/>
                  </a:cxn>
                  <a:cxn ang="0">
                    <a:pos x="167" y="236"/>
                  </a:cxn>
                  <a:cxn ang="0">
                    <a:pos x="155" y="222"/>
                  </a:cxn>
                  <a:cxn ang="0">
                    <a:pos x="170" y="200"/>
                  </a:cxn>
                  <a:cxn ang="0">
                    <a:pos x="177" y="183"/>
                  </a:cxn>
                  <a:cxn ang="0">
                    <a:pos x="188" y="177"/>
                  </a:cxn>
                  <a:cxn ang="0">
                    <a:pos x="198" y="180"/>
                  </a:cxn>
                  <a:cxn ang="0">
                    <a:pos x="205" y="181"/>
                  </a:cxn>
                  <a:cxn ang="0">
                    <a:pos x="208" y="164"/>
                  </a:cxn>
                  <a:cxn ang="0">
                    <a:pos x="208" y="145"/>
                  </a:cxn>
                  <a:cxn ang="0">
                    <a:pos x="206" y="139"/>
                  </a:cxn>
                  <a:cxn ang="0">
                    <a:pos x="209" y="130"/>
                  </a:cxn>
                  <a:cxn ang="0">
                    <a:pos x="205" y="116"/>
                  </a:cxn>
                  <a:cxn ang="0">
                    <a:pos x="207" y="94"/>
                  </a:cxn>
                  <a:cxn ang="0">
                    <a:pos x="200" y="87"/>
                  </a:cxn>
                  <a:cxn ang="0">
                    <a:pos x="197" y="89"/>
                  </a:cxn>
                  <a:cxn ang="0">
                    <a:pos x="207" y="82"/>
                  </a:cxn>
                  <a:cxn ang="0">
                    <a:pos x="223" y="65"/>
                  </a:cxn>
                  <a:cxn ang="0">
                    <a:pos x="232" y="44"/>
                  </a:cxn>
                  <a:cxn ang="0">
                    <a:pos x="236" y="18"/>
                  </a:cxn>
                </a:cxnLst>
                <a:rect l="0" t="0" r="r" b="b"/>
                <a:pathLst>
                  <a:path w="239" h="306">
                    <a:moveTo>
                      <a:pt x="232" y="0"/>
                    </a:moveTo>
                    <a:cubicBezTo>
                      <a:pt x="232" y="0"/>
                      <a:pt x="230" y="0"/>
                      <a:pt x="227" y="0"/>
                    </a:cubicBezTo>
                    <a:cubicBezTo>
                      <a:pt x="224" y="0"/>
                      <a:pt x="221" y="0"/>
                      <a:pt x="220" y="1"/>
                    </a:cubicBezTo>
                    <a:cubicBezTo>
                      <a:pt x="219" y="2"/>
                      <a:pt x="218" y="3"/>
                      <a:pt x="218" y="4"/>
                    </a:cubicBezTo>
                    <a:cubicBezTo>
                      <a:pt x="218" y="5"/>
                      <a:pt x="217" y="5"/>
                      <a:pt x="217" y="6"/>
                    </a:cubicBezTo>
                    <a:cubicBezTo>
                      <a:pt x="215" y="7"/>
                      <a:pt x="212" y="9"/>
                      <a:pt x="210" y="10"/>
                    </a:cubicBezTo>
                    <a:cubicBezTo>
                      <a:pt x="209" y="11"/>
                      <a:pt x="207" y="11"/>
                      <a:pt x="205" y="11"/>
                    </a:cubicBezTo>
                    <a:cubicBezTo>
                      <a:pt x="204" y="10"/>
                      <a:pt x="201" y="10"/>
                      <a:pt x="201" y="10"/>
                    </a:cubicBezTo>
                    <a:cubicBezTo>
                      <a:pt x="199" y="10"/>
                      <a:pt x="197" y="9"/>
                      <a:pt x="196" y="9"/>
                    </a:cubicBezTo>
                    <a:cubicBezTo>
                      <a:pt x="195" y="9"/>
                      <a:pt x="193" y="8"/>
                      <a:pt x="193" y="7"/>
                    </a:cubicBezTo>
                    <a:cubicBezTo>
                      <a:pt x="192" y="7"/>
                      <a:pt x="190" y="8"/>
                      <a:pt x="190" y="10"/>
                    </a:cubicBezTo>
                    <a:cubicBezTo>
                      <a:pt x="189" y="10"/>
                      <a:pt x="188" y="13"/>
                      <a:pt x="186" y="14"/>
                    </a:cubicBezTo>
                    <a:cubicBezTo>
                      <a:pt x="185" y="15"/>
                      <a:pt x="185" y="16"/>
                      <a:pt x="184" y="16"/>
                    </a:cubicBezTo>
                    <a:cubicBezTo>
                      <a:pt x="184" y="17"/>
                      <a:pt x="182" y="18"/>
                      <a:pt x="181" y="18"/>
                    </a:cubicBezTo>
                    <a:cubicBezTo>
                      <a:pt x="180" y="18"/>
                      <a:pt x="177" y="18"/>
                      <a:pt x="177" y="18"/>
                    </a:cubicBezTo>
                    <a:cubicBezTo>
                      <a:pt x="175" y="19"/>
                      <a:pt x="173" y="20"/>
                      <a:pt x="172" y="21"/>
                    </a:cubicBezTo>
                    <a:cubicBezTo>
                      <a:pt x="171" y="22"/>
                      <a:pt x="169" y="24"/>
                      <a:pt x="169" y="24"/>
                    </a:cubicBezTo>
                    <a:cubicBezTo>
                      <a:pt x="168" y="24"/>
                      <a:pt x="166" y="25"/>
                      <a:pt x="164" y="24"/>
                    </a:cubicBezTo>
                    <a:cubicBezTo>
                      <a:pt x="162" y="24"/>
                      <a:pt x="161" y="24"/>
                      <a:pt x="159" y="23"/>
                    </a:cubicBezTo>
                    <a:cubicBezTo>
                      <a:pt x="158" y="23"/>
                      <a:pt x="155" y="22"/>
                      <a:pt x="154" y="22"/>
                    </a:cubicBezTo>
                    <a:cubicBezTo>
                      <a:pt x="153" y="22"/>
                      <a:pt x="151" y="23"/>
                      <a:pt x="148" y="23"/>
                    </a:cubicBezTo>
                    <a:cubicBezTo>
                      <a:pt x="146" y="24"/>
                      <a:pt x="144" y="25"/>
                      <a:pt x="144" y="26"/>
                    </a:cubicBezTo>
                    <a:cubicBezTo>
                      <a:pt x="143" y="27"/>
                      <a:pt x="143" y="29"/>
                      <a:pt x="142" y="30"/>
                    </a:cubicBezTo>
                    <a:cubicBezTo>
                      <a:pt x="142" y="32"/>
                      <a:pt x="141" y="34"/>
                      <a:pt x="140" y="36"/>
                    </a:cubicBezTo>
                    <a:cubicBezTo>
                      <a:pt x="139" y="37"/>
                      <a:pt x="138" y="40"/>
                      <a:pt x="136" y="41"/>
                    </a:cubicBezTo>
                    <a:cubicBezTo>
                      <a:pt x="134" y="43"/>
                      <a:pt x="131" y="45"/>
                      <a:pt x="130" y="45"/>
                    </a:cubicBezTo>
                    <a:cubicBezTo>
                      <a:pt x="129" y="46"/>
                      <a:pt x="126" y="45"/>
                      <a:pt x="124" y="44"/>
                    </a:cubicBezTo>
                    <a:cubicBezTo>
                      <a:pt x="122" y="43"/>
                      <a:pt x="121" y="42"/>
                      <a:pt x="121" y="42"/>
                    </a:cubicBezTo>
                    <a:cubicBezTo>
                      <a:pt x="121" y="42"/>
                      <a:pt x="121" y="41"/>
                      <a:pt x="119" y="40"/>
                    </a:cubicBezTo>
                    <a:cubicBezTo>
                      <a:pt x="118" y="39"/>
                      <a:pt x="115" y="38"/>
                      <a:pt x="114" y="38"/>
                    </a:cubicBezTo>
                    <a:cubicBezTo>
                      <a:pt x="113" y="39"/>
                      <a:pt x="112" y="38"/>
                      <a:pt x="111" y="37"/>
                    </a:cubicBezTo>
                    <a:cubicBezTo>
                      <a:pt x="110" y="36"/>
                      <a:pt x="108" y="36"/>
                      <a:pt x="107" y="36"/>
                    </a:cubicBezTo>
                    <a:cubicBezTo>
                      <a:pt x="106" y="36"/>
                      <a:pt x="104" y="36"/>
                      <a:pt x="102" y="35"/>
                    </a:cubicBezTo>
                    <a:cubicBezTo>
                      <a:pt x="99" y="34"/>
                      <a:pt x="96" y="34"/>
                      <a:pt x="96" y="35"/>
                    </a:cubicBezTo>
                    <a:cubicBezTo>
                      <a:pt x="94" y="36"/>
                      <a:pt x="93" y="36"/>
                      <a:pt x="93" y="38"/>
                    </a:cubicBezTo>
                    <a:cubicBezTo>
                      <a:pt x="93" y="39"/>
                      <a:pt x="92" y="41"/>
                      <a:pt x="91" y="42"/>
                    </a:cubicBezTo>
                    <a:cubicBezTo>
                      <a:pt x="90" y="43"/>
                      <a:pt x="88" y="43"/>
                      <a:pt x="87" y="43"/>
                    </a:cubicBezTo>
                    <a:cubicBezTo>
                      <a:pt x="84" y="43"/>
                      <a:pt x="82" y="44"/>
                      <a:pt x="82" y="45"/>
                    </a:cubicBezTo>
                    <a:cubicBezTo>
                      <a:pt x="81" y="46"/>
                      <a:pt x="81" y="49"/>
                      <a:pt x="81" y="50"/>
                    </a:cubicBezTo>
                    <a:cubicBezTo>
                      <a:pt x="82" y="52"/>
                      <a:pt x="82" y="55"/>
                      <a:pt x="82" y="55"/>
                    </a:cubicBezTo>
                    <a:cubicBezTo>
                      <a:pt x="82" y="56"/>
                      <a:pt x="81" y="58"/>
                      <a:pt x="81" y="60"/>
                    </a:cubicBezTo>
                    <a:cubicBezTo>
                      <a:pt x="81" y="61"/>
                      <a:pt x="80" y="63"/>
                      <a:pt x="78" y="64"/>
                    </a:cubicBezTo>
                    <a:cubicBezTo>
                      <a:pt x="77" y="65"/>
                      <a:pt x="74" y="66"/>
                      <a:pt x="73" y="67"/>
                    </a:cubicBezTo>
                    <a:cubicBezTo>
                      <a:pt x="71" y="68"/>
                      <a:pt x="69" y="69"/>
                      <a:pt x="69" y="69"/>
                    </a:cubicBezTo>
                    <a:cubicBezTo>
                      <a:pt x="69" y="69"/>
                      <a:pt x="70" y="70"/>
                      <a:pt x="71" y="71"/>
                    </a:cubicBezTo>
                    <a:cubicBezTo>
                      <a:pt x="72" y="72"/>
                      <a:pt x="73" y="73"/>
                      <a:pt x="74" y="73"/>
                    </a:cubicBezTo>
                    <a:cubicBezTo>
                      <a:pt x="74" y="72"/>
                      <a:pt x="76" y="72"/>
                      <a:pt x="77" y="72"/>
                    </a:cubicBezTo>
                    <a:cubicBezTo>
                      <a:pt x="79" y="72"/>
                      <a:pt x="82" y="72"/>
                      <a:pt x="83" y="72"/>
                    </a:cubicBezTo>
                    <a:cubicBezTo>
                      <a:pt x="85" y="73"/>
                      <a:pt x="87" y="74"/>
                      <a:pt x="88" y="75"/>
                    </a:cubicBezTo>
                    <a:cubicBezTo>
                      <a:pt x="89" y="76"/>
                      <a:pt x="89" y="77"/>
                      <a:pt x="88" y="79"/>
                    </a:cubicBezTo>
                    <a:cubicBezTo>
                      <a:pt x="87" y="80"/>
                      <a:pt x="85" y="82"/>
                      <a:pt x="84" y="82"/>
                    </a:cubicBezTo>
                    <a:cubicBezTo>
                      <a:pt x="83" y="84"/>
                      <a:pt x="82" y="85"/>
                      <a:pt x="82" y="85"/>
                    </a:cubicBezTo>
                    <a:cubicBezTo>
                      <a:pt x="82" y="85"/>
                      <a:pt x="81" y="84"/>
                      <a:pt x="79" y="84"/>
                    </a:cubicBezTo>
                    <a:cubicBezTo>
                      <a:pt x="77" y="84"/>
                      <a:pt x="76" y="85"/>
                      <a:pt x="75" y="86"/>
                    </a:cubicBezTo>
                    <a:cubicBezTo>
                      <a:pt x="73" y="87"/>
                      <a:pt x="72" y="89"/>
                      <a:pt x="71" y="90"/>
                    </a:cubicBezTo>
                    <a:cubicBezTo>
                      <a:pt x="71" y="91"/>
                      <a:pt x="69" y="93"/>
                      <a:pt x="68" y="93"/>
                    </a:cubicBezTo>
                    <a:cubicBezTo>
                      <a:pt x="67" y="94"/>
                      <a:pt x="65" y="93"/>
                      <a:pt x="63" y="93"/>
                    </a:cubicBezTo>
                    <a:cubicBezTo>
                      <a:pt x="62" y="92"/>
                      <a:pt x="59" y="92"/>
                      <a:pt x="56" y="92"/>
                    </a:cubicBezTo>
                    <a:cubicBezTo>
                      <a:pt x="54" y="92"/>
                      <a:pt x="50" y="92"/>
                      <a:pt x="48" y="91"/>
                    </a:cubicBezTo>
                    <a:cubicBezTo>
                      <a:pt x="46" y="91"/>
                      <a:pt x="43" y="92"/>
                      <a:pt x="41" y="93"/>
                    </a:cubicBezTo>
                    <a:cubicBezTo>
                      <a:pt x="39" y="95"/>
                      <a:pt x="36" y="97"/>
                      <a:pt x="36" y="99"/>
                    </a:cubicBezTo>
                    <a:cubicBezTo>
                      <a:pt x="36" y="101"/>
                      <a:pt x="35" y="102"/>
                      <a:pt x="33" y="102"/>
                    </a:cubicBezTo>
                    <a:cubicBezTo>
                      <a:pt x="32" y="102"/>
                      <a:pt x="29" y="102"/>
                      <a:pt x="28" y="102"/>
                    </a:cubicBezTo>
                    <a:cubicBezTo>
                      <a:pt x="28" y="102"/>
                      <a:pt x="25" y="102"/>
                      <a:pt x="23" y="102"/>
                    </a:cubicBezTo>
                    <a:cubicBezTo>
                      <a:pt x="21" y="102"/>
                      <a:pt x="19" y="100"/>
                      <a:pt x="19" y="99"/>
                    </a:cubicBezTo>
                    <a:cubicBezTo>
                      <a:pt x="18" y="98"/>
                      <a:pt x="16" y="98"/>
                      <a:pt x="14" y="99"/>
                    </a:cubicBezTo>
                    <a:cubicBezTo>
                      <a:pt x="13" y="99"/>
                      <a:pt x="11" y="99"/>
                      <a:pt x="11" y="99"/>
                    </a:cubicBezTo>
                    <a:cubicBezTo>
                      <a:pt x="11" y="99"/>
                      <a:pt x="11" y="100"/>
                      <a:pt x="10" y="101"/>
                    </a:cubicBezTo>
                    <a:cubicBezTo>
                      <a:pt x="9" y="103"/>
                      <a:pt x="6" y="104"/>
                      <a:pt x="5" y="104"/>
                    </a:cubicBezTo>
                    <a:cubicBezTo>
                      <a:pt x="3" y="104"/>
                      <a:pt x="2" y="105"/>
                      <a:pt x="1" y="105"/>
                    </a:cubicBezTo>
                    <a:cubicBezTo>
                      <a:pt x="0" y="105"/>
                      <a:pt x="0" y="106"/>
                      <a:pt x="1" y="107"/>
                    </a:cubicBezTo>
                    <a:cubicBezTo>
                      <a:pt x="1" y="109"/>
                      <a:pt x="3" y="111"/>
                      <a:pt x="4" y="111"/>
                    </a:cubicBezTo>
                    <a:cubicBezTo>
                      <a:pt x="5" y="111"/>
                      <a:pt x="7" y="112"/>
                      <a:pt x="9" y="113"/>
                    </a:cubicBezTo>
                    <a:cubicBezTo>
                      <a:pt x="10" y="113"/>
                      <a:pt x="12" y="115"/>
                      <a:pt x="13" y="115"/>
                    </a:cubicBezTo>
                    <a:cubicBezTo>
                      <a:pt x="14" y="115"/>
                      <a:pt x="16" y="117"/>
                      <a:pt x="16" y="119"/>
                    </a:cubicBezTo>
                    <a:cubicBezTo>
                      <a:pt x="16" y="120"/>
                      <a:pt x="15" y="122"/>
                      <a:pt x="14" y="123"/>
                    </a:cubicBezTo>
                    <a:cubicBezTo>
                      <a:pt x="13" y="124"/>
                      <a:pt x="13" y="125"/>
                      <a:pt x="14" y="126"/>
                    </a:cubicBezTo>
                    <a:cubicBezTo>
                      <a:pt x="15" y="126"/>
                      <a:pt x="18" y="126"/>
                      <a:pt x="21" y="125"/>
                    </a:cubicBezTo>
                    <a:cubicBezTo>
                      <a:pt x="22" y="125"/>
                      <a:pt x="25" y="125"/>
                      <a:pt x="26" y="125"/>
                    </a:cubicBezTo>
                    <a:cubicBezTo>
                      <a:pt x="27" y="125"/>
                      <a:pt x="28" y="126"/>
                      <a:pt x="28" y="127"/>
                    </a:cubicBezTo>
                    <a:cubicBezTo>
                      <a:pt x="28" y="128"/>
                      <a:pt x="28" y="130"/>
                      <a:pt x="28" y="131"/>
                    </a:cubicBezTo>
                    <a:cubicBezTo>
                      <a:pt x="28" y="132"/>
                      <a:pt x="29" y="134"/>
                      <a:pt x="29" y="135"/>
                    </a:cubicBezTo>
                    <a:cubicBezTo>
                      <a:pt x="29" y="135"/>
                      <a:pt x="28" y="136"/>
                      <a:pt x="27" y="136"/>
                    </a:cubicBezTo>
                    <a:cubicBezTo>
                      <a:pt x="27" y="136"/>
                      <a:pt x="26" y="138"/>
                      <a:pt x="26" y="140"/>
                    </a:cubicBezTo>
                    <a:cubicBezTo>
                      <a:pt x="26" y="141"/>
                      <a:pt x="27" y="143"/>
                      <a:pt x="28" y="144"/>
                    </a:cubicBezTo>
                    <a:cubicBezTo>
                      <a:pt x="30" y="145"/>
                      <a:pt x="32" y="145"/>
                      <a:pt x="34" y="146"/>
                    </a:cubicBezTo>
                    <a:cubicBezTo>
                      <a:pt x="36" y="147"/>
                      <a:pt x="38" y="149"/>
                      <a:pt x="39" y="150"/>
                    </a:cubicBezTo>
                    <a:cubicBezTo>
                      <a:pt x="39" y="152"/>
                      <a:pt x="38" y="154"/>
                      <a:pt x="37" y="155"/>
                    </a:cubicBezTo>
                    <a:cubicBezTo>
                      <a:pt x="36" y="156"/>
                      <a:pt x="35" y="157"/>
                      <a:pt x="34" y="159"/>
                    </a:cubicBezTo>
                    <a:cubicBezTo>
                      <a:pt x="33" y="160"/>
                      <a:pt x="33" y="162"/>
                      <a:pt x="33" y="163"/>
                    </a:cubicBezTo>
                    <a:cubicBezTo>
                      <a:pt x="32" y="164"/>
                      <a:pt x="32" y="167"/>
                      <a:pt x="32" y="168"/>
                    </a:cubicBezTo>
                    <a:cubicBezTo>
                      <a:pt x="32" y="168"/>
                      <a:pt x="33" y="171"/>
                      <a:pt x="33" y="173"/>
                    </a:cubicBezTo>
                    <a:cubicBezTo>
                      <a:pt x="34" y="175"/>
                      <a:pt x="35" y="178"/>
                      <a:pt x="36" y="178"/>
                    </a:cubicBezTo>
                    <a:cubicBezTo>
                      <a:pt x="37" y="180"/>
                      <a:pt x="39" y="181"/>
                      <a:pt x="40" y="182"/>
                    </a:cubicBezTo>
                    <a:cubicBezTo>
                      <a:pt x="41" y="182"/>
                      <a:pt x="43" y="182"/>
                      <a:pt x="44" y="181"/>
                    </a:cubicBezTo>
                    <a:cubicBezTo>
                      <a:pt x="46" y="180"/>
                      <a:pt x="48" y="178"/>
                      <a:pt x="49" y="178"/>
                    </a:cubicBezTo>
                    <a:cubicBezTo>
                      <a:pt x="51" y="178"/>
                      <a:pt x="52" y="177"/>
                      <a:pt x="54" y="178"/>
                    </a:cubicBezTo>
                    <a:cubicBezTo>
                      <a:pt x="55" y="178"/>
                      <a:pt x="57" y="179"/>
                      <a:pt x="57" y="180"/>
                    </a:cubicBezTo>
                    <a:cubicBezTo>
                      <a:pt x="57" y="181"/>
                      <a:pt x="58" y="183"/>
                      <a:pt x="59" y="184"/>
                    </a:cubicBezTo>
                    <a:cubicBezTo>
                      <a:pt x="59" y="184"/>
                      <a:pt x="59" y="186"/>
                      <a:pt x="58" y="188"/>
                    </a:cubicBezTo>
                    <a:cubicBezTo>
                      <a:pt x="57" y="190"/>
                      <a:pt x="56" y="191"/>
                      <a:pt x="57" y="193"/>
                    </a:cubicBezTo>
                    <a:cubicBezTo>
                      <a:pt x="57" y="194"/>
                      <a:pt x="58" y="196"/>
                      <a:pt x="58" y="196"/>
                    </a:cubicBezTo>
                    <a:cubicBezTo>
                      <a:pt x="58" y="198"/>
                      <a:pt x="57" y="200"/>
                      <a:pt x="57" y="201"/>
                    </a:cubicBezTo>
                    <a:cubicBezTo>
                      <a:pt x="57" y="202"/>
                      <a:pt x="56" y="204"/>
                      <a:pt x="56" y="206"/>
                    </a:cubicBezTo>
                    <a:cubicBezTo>
                      <a:pt x="56" y="208"/>
                      <a:pt x="56" y="210"/>
                      <a:pt x="55" y="212"/>
                    </a:cubicBezTo>
                    <a:cubicBezTo>
                      <a:pt x="55" y="213"/>
                      <a:pt x="55" y="216"/>
                      <a:pt x="55" y="217"/>
                    </a:cubicBezTo>
                    <a:cubicBezTo>
                      <a:pt x="55" y="218"/>
                      <a:pt x="56" y="219"/>
                      <a:pt x="56" y="219"/>
                    </a:cubicBezTo>
                    <a:cubicBezTo>
                      <a:pt x="57" y="219"/>
                      <a:pt x="60" y="220"/>
                      <a:pt x="61" y="220"/>
                    </a:cubicBezTo>
                    <a:cubicBezTo>
                      <a:pt x="63" y="221"/>
                      <a:pt x="64" y="222"/>
                      <a:pt x="64" y="223"/>
                    </a:cubicBezTo>
                    <a:cubicBezTo>
                      <a:pt x="64" y="223"/>
                      <a:pt x="64" y="225"/>
                      <a:pt x="64" y="228"/>
                    </a:cubicBezTo>
                    <a:cubicBezTo>
                      <a:pt x="63" y="229"/>
                      <a:pt x="61" y="233"/>
                      <a:pt x="60" y="235"/>
                    </a:cubicBezTo>
                    <a:cubicBezTo>
                      <a:pt x="59" y="239"/>
                      <a:pt x="58" y="242"/>
                      <a:pt x="57" y="244"/>
                    </a:cubicBezTo>
                    <a:cubicBezTo>
                      <a:pt x="56" y="245"/>
                      <a:pt x="55" y="247"/>
                      <a:pt x="54" y="248"/>
                    </a:cubicBezTo>
                    <a:cubicBezTo>
                      <a:pt x="53" y="249"/>
                      <a:pt x="53" y="250"/>
                      <a:pt x="53" y="252"/>
                    </a:cubicBezTo>
                    <a:cubicBezTo>
                      <a:pt x="53" y="252"/>
                      <a:pt x="53" y="254"/>
                      <a:pt x="53" y="256"/>
                    </a:cubicBezTo>
                    <a:cubicBezTo>
                      <a:pt x="53" y="257"/>
                      <a:pt x="52" y="258"/>
                      <a:pt x="52" y="259"/>
                    </a:cubicBezTo>
                    <a:cubicBezTo>
                      <a:pt x="51" y="260"/>
                      <a:pt x="52" y="263"/>
                      <a:pt x="52" y="264"/>
                    </a:cubicBezTo>
                    <a:cubicBezTo>
                      <a:pt x="52" y="266"/>
                      <a:pt x="52" y="268"/>
                      <a:pt x="52" y="269"/>
                    </a:cubicBezTo>
                    <a:cubicBezTo>
                      <a:pt x="51" y="269"/>
                      <a:pt x="51" y="271"/>
                      <a:pt x="52" y="272"/>
                    </a:cubicBezTo>
                    <a:cubicBezTo>
                      <a:pt x="52" y="274"/>
                      <a:pt x="53" y="275"/>
                      <a:pt x="54" y="276"/>
                    </a:cubicBezTo>
                    <a:cubicBezTo>
                      <a:pt x="56" y="277"/>
                      <a:pt x="56" y="279"/>
                      <a:pt x="56" y="279"/>
                    </a:cubicBezTo>
                    <a:cubicBezTo>
                      <a:pt x="56" y="280"/>
                      <a:pt x="55" y="281"/>
                      <a:pt x="54" y="281"/>
                    </a:cubicBezTo>
                    <a:cubicBezTo>
                      <a:pt x="53" y="281"/>
                      <a:pt x="53" y="282"/>
                      <a:pt x="53" y="284"/>
                    </a:cubicBezTo>
                    <a:cubicBezTo>
                      <a:pt x="53" y="285"/>
                      <a:pt x="52" y="287"/>
                      <a:pt x="50" y="289"/>
                    </a:cubicBezTo>
                    <a:cubicBezTo>
                      <a:pt x="48" y="291"/>
                      <a:pt x="46" y="293"/>
                      <a:pt x="46" y="294"/>
                    </a:cubicBezTo>
                    <a:cubicBezTo>
                      <a:pt x="45" y="296"/>
                      <a:pt x="44" y="297"/>
                      <a:pt x="44" y="297"/>
                    </a:cubicBezTo>
                    <a:cubicBezTo>
                      <a:pt x="46" y="298"/>
                      <a:pt x="47" y="298"/>
                      <a:pt x="47" y="300"/>
                    </a:cubicBezTo>
                    <a:cubicBezTo>
                      <a:pt x="50" y="302"/>
                      <a:pt x="54" y="304"/>
                      <a:pt x="56" y="305"/>
                    </a:cubicBezTo>
                    <a:cubicBezTo>
                      <a:pt x="58" y="306"/>
                      <a:pt x="63" y="306"/>
                      <a:pt x="65" y="306"/>
                    </a:cubicBezTo>
                    <a:cubicBezTo>
                      <a:pt x="68" y="306"/>
                      <a:pt x="71" y="306"/>
                      <a:pt x="72" y="304"/>
                    </a:cubicBezTo>
                    <a:cubicBezTo>
                      <a:pt x="73" y="304"/>
                      <a:pt x="75" y="303"/>
                      <a:pt x="77" y="303"/>
                    </a:cubicBezTo>
                    <a:cubicBezTo>
                      <a:pt x="79" y="302"/>
                      <a:pt x="81" y="301"/>
                      <a:pt x="83" y="300"/>
                    </a:cubicBezTo>
                    <a:cubicBezTo>
                      <a:pt x="84" y="299"/>
                      <a:pt x="87" y="297"/>
                      <a:pt x="89" y="296"/>
                    </a:cubicBezTo>
                    <a:cubicBezTo>
                      <a:pt x="92" y="294"/>
                      <a:pt x="96" y="292"/>
                      <a:pt x="96" y="291"/>
                    </a:cubicBezTo>
                    <a:cubicBezTo>
                      <a:pt x="98" y="290"/>
                      <a:pt x="101" y="289"/>
                      <a:pt x="103" y="287"/>
                    </a:cubicBezTo>
                    <a:cubicBezTo>
                      <a:pt x="104" y="285"/>
                      <a:pt x="105" y="282"/>
                      <a:pt x="105" y="280"/>
                    </a:cubicBezTo>
                    <a:cubicBezTo>
                      <a:pt x="105" y="278"/>
                      <a:pt x="105" y="276"/>
                      <a:pt x="104" y="275"/>
                    </a:cubicBezTo>
                    <a:cubicBezTo>
                      <a:pt x="103" y="275"/>
                      <a:pt x="104" y="272"/>
                      <a:pt x="106" y="271"/>
                    </a:cubicBezTo>
                    <a:cubicBezTo>
                      <a:pt x="108" y="269"/>
                      <a:pt x="109" y="266"/>
                      <a:pt x="108" y="266"/>
                    </a:cubicBezTo>
                    <a:cubicBezTo>
                      <a:pt x="108" y="265"/>
                      <a:pt x="108" y="263"/>
                      <a:pt x="109" y="261"/>
                    </a:cubicBezTo>
                    <a:cubicBezTo>
                      <a:pt x="110" y="259"/>
                      <a:pt x="112" y="256"/>
                      <a:pt x="114" y="254"/>
                    </a:cubicBezTo>
                    <a:cubicBezTo>
                      <a:pt x="116" y="253"/>
                      <a:pt x="118" y="251"/>
                      <a:pt x="121" y="250"/>
                    </a:cubicBezTo>
                    <a:cubicBezTo>
                      <a:pt x="124" y="249"/>
                      <a:pt x="127" y="248"/>
                      <a:pt x="130" y="248"/>
                    </a:cubicBezTo>
                    <a:cubicBezTo>
                      <a:pt x="132" y="247"/>
                      <a:pt x="134" y="246"/>
                      <a:pt x="136" y="245"/>
                    </a:cubicBezTo>
                    <a:cubicBezTo>
                      <a:pt x="137" y="244"/>
                      <a:pt x="141" y="244"/>
                      <a:pt x="143" y="243"/>
                    </a:cubicBezTo>
                    <a:cubicBezTo>
                      <a:pt x="146" y="242"/>
                      <a:pt x="150" y="241"/>
                      <a:pt x="153" y="240"/>
                    </a:cubicBezTo>
                    <a:cubicBezTo>
                      <a:pt x="156" y="240"/>
                      <a:pt x="159" y="240"/>
                      <a:pt x="162" y="240"/>
                    </a:cubicBezTo>
                    <a:cubicBezTo>
                      <a:pt x="164" y="240"/>
                      <a:pt x="167" y="239"/>
                      <a:pt x="169" y="240"/>
                    </a:cubicBezTo>
                    <a:cubicBezTo>
                      <a:pt x="171" y="240"/>
                      <a:pt x="174" y="241"/>
                      <a:pt x="174" y="242"/>
                    </a:cubicBezTo>
                    <a:cubicBezTo>
                      <a:pt x="176" y="242"/>
                      <a:pt x="178" y="243"/>
                      <a:pt x="180" y="244"/>
                    </a:cubicBezTo>
                    <a:cubicBezTo>
                      <a:pt x="181" y="245"/>
                      <a:pt x="182" y="246"/>
                      <a:pt x="183" y="246"/>
                    </a:cubicBezTo>
                    <a:cubicBezTo>
                      <a:pt x="183" y="246"/>
                      <a:pt x="183" y="245"/>
                      <a:pt x="183" y="244"/>
                    </a:cubicBezTo>
                    <a:cubicBezTo>
                      <a:pt x="183" y="243"/>
                      <a:pt x="182" y="242"/>
                      <a:pt x="182" y="241"/>
                    </a:cubicBezTo>
                    <a:cubicBezTo>
                      <a:pt x="181" y="239"/>
                      <a:pt x="179" y="238"/>
                      <a:pt x="178" y="237"/>
                    </a:cubicBezTo>
                    <a:cubicBezTo>
                      <a:pt x="177" y="236"/>
                      <a:pt x="175" y="236"/>
                      <a:pt x="173" y="236"/>
                    </a:cubicBezTo>
                    <a:cubicBezTo>
                      <a:pt x="172" y="236"/>
                      <a:pt x="169" y="236"/>
                      <a:pt x="167" y="236"/>
                    </a:cubicBezTo>
                    <a:cubicBezTo>
                      <a:pt x="165" y="236"/>
                      <a:pt x="163" y="235"/>
                      <a:pt x="161" y="235"/>
                    </a:cubicBezTo>
                    <a:cubicBezTo>
                      <a:pt x="159" y="234"/>
                      <a:pt x="156" y="232"/>
                      <a:pt x="156" y="232"/>
                    </a:cubicBezTo>
                    <a:cubicBezTo>
                      <a:pt x="154" y="231"/>
                      <a:pt x="153" y="229"/>
                      <a:pt x="153" y="228"/>
                    </a:cubicBezTo>
                    <a:cubicBezTo>
                      <a:pt x="153" y="226"/>
                      <a:pt x="154" y="224"/>
                      <a:pt x="155" y="222"/>
                    </a:cubicBezTo>
                    <a:cubicBezTo>
                      <a:pt x="155" y="220"/>
                      <a:pt x="156" y="218"/>
                      <a:pt x="157" y="217"/>
                    </a:cubicBezTo>
                    <a:cubicBezTo>
                      <a:pt x="157" y="215"/>
                      <a:pt x="159" y="213"/>
                      <a:pt x="161" y="212"/>
                    </a:cubicBezTo>
                    <a:cubicBezTo>
                      <a:pt x="163" y="210"/>
                      <a:pt x="164" y="207"/>
                      <a:pt x="165" y="206"/>
                    </a:cubicBezTo>
                    <a:cubicBezTo>
                      <a:pt x="167" y="204"/>
                      <a:pt x="169" y="202"/>
                      <a:pt x="170" y="200"/>
                    </a:cubicBezTo>
                    <a:cubicBezTo>
                      <a:pt x="170" y="200"/>
                      <a:pt x="171" y="197"/>
                      <a:pt x="172" y="195"/>
                    </a:cubicBezTo>
                    <a:cubicBezTo>
                      <a:pt x="173" y="194"/>
                      <a:pt x="173" y="192"/>
                      <a:pt x="173" y="190"/>
                    </a:cubicBezTo>
                    <a:cubicBezTo>
                      <a:pt x="173" y="189"/>
                      <a:pt x="174" y="188"/>
                      <a:pt x="174" y="187"/>
                    </a:cubicBezTo>
                    <a:cubicBezTo>
                      <a:pt x="175" y="186"/>
                      <a:pt x="176" y="184"/>
                      <a:pt x="177" y="183"/>
                    </a:cubicBezTo>
                    <a:cubicBezTo>
                      <a:pt x="176" y="182"/>
                      <a:pt x="178" y="180"/>
                      <a:pt x="180" y="180"/>
                    </a:cubicBezTo>
                    <a:cubicBezTo>
                      <a:pt x="181" y="179"/>
                      <a:pt x="183" y="179"/>
                      <a:pt x="184" y="179"/>
                    </a:cubicBezTo>
                    <a:cubicBezTo>
                      <a:pt x="185" y="179"/>
                      <a:pt x="186" y="179"/>
                      <a:pt x="187" y="178"/>
                    </a:cubicBezTo>
                    <a:cubicBezTo>
                      <a:pt x="188" y="177"/>
                      <a:pt x="188" y="177"/>
                      <a:pt x="188" y="177"/>
                    </a:cubicBezTo>
                    <a:cubicBezTo>
                      <a:pt x="188" y="177"/>
                      <a:pt x="189" y="178"/>
                      <a:pt x="191" y="179"/>
                    </a:cubicBezTo>
                    <a:cubicBezTo>
                      <a:pt x="192" y="180"/>
                      <a:pt x="193" y="180"/>
                      <a:pt x="194" y="181"/>
                    </a:cubicBezTo>
                    <a:cubicBezTo>
                      <a:pt x="195" y="182"/>
                      <a:pt x="197" y="182"/>
                      <a:pt x="198" y="182"/>
                    </a:cubicBezTo>
                    <a:cubicBezTo>
                      <a:pt x="199" y="182"/>
                      <a:pt x="199" y="181"/>
                      <a:pt x="198" y="180"/>
                    </a:cubicBezTo>
                    <a:cubicBezTo>
                      <a:pt x="197" y="179"/>
                      <a:pt x="197" y="179"/>
                      <a:pt x="198" y="179"/>
                    </a:cubicBezTo>
                    <a:cubicBezTo>
                      <a:pt x="199" y="179"/>
                      <a:pt x="201" y="179"/>
                      <a:pt x="201" y="178"/>
                    </a:cubicBezTo>
                    <a:cubicBezTo>
                      <a:pt x="201" y="179"/>
                      <a:pt x="203" y="179"/>
                      <a:pt x="203" y="180"/>
                    </a:cubicBezTo>
                    <a:cubicBezTo>
                      <a:pt x="204" y="181"/>
                      <a:pt x="205" y="181"/>
                      <a:pt x="205" y="181"/>
                    </a:cubicBezTo>
                    <a:cubicBezTo>
                      <a:pt x="206" y="181"/>
                      <a:pt x="207" y="181"/>
                      <a:pt x="208" y="180"/>
                    </a:cubicBezTo>
                    <a:cubicBezTo>
                      <a:pt x="208" y="179"/>
                      <a:pt x="209" y="177"/>
                      <a:pt x="209" y="175"/>
                    </a:cubicBezTo>
                    <a:cubicBezTo>
                      <a:pt x="209" y="173"/>
                      <a:pt x="209" y="171"/>
                      <a:pt x="209" y="169"/>
                    </a:cubicBezTo>
                    <a:cubicBezTo>
                      <a:pt x="209" y="168"/>
                      <a:pt x="208" y="166"/>
                      <a:pt x="208" y="164"/>
                    </a:cubicBezTo>
                    <a:cubicBezTo>
                      <a:pt x="208" y="163"/>
                      <a:pt x="208" y="161"/>
                      <a:pt x="207" y="159"/>
                    </a:cubicBezTo>
                    <a:cubicBezTo>
                      <a:pt x="207" y="158"/>
                      <a:pt x="207" y="155"/>
                      <a:pt x="208" y="154"/>
                    </a:cubicBezTo>
                    <a:cubicBezTo>
                      <a:pt x="208" y="153"/>
                      <a:pt x="208" y="151"/>
                      <a:pt x="208" y="151"/>
                    </a:cubicBezTo>
                    <a:cubicBezTo>
                      <a:pt x="208" y="145"/>
                      <a:pt x="208" y="145"/>
                      <a:pt x="208" y="145"/>
                    </a:cubicBezTo>
                    <a:cubicBezTo>
                      <a:pt x="208" y="144"/>
                      <a:pt x="208" y="144"/>
                      <a:pt x="208" y="144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205" y="140"/>
                      <a:pt x="205" y="140"/>
                      <a:pt x="205" y="140"/>
                    </a:cubicBezTo>
                    <a:cubicBezTo>
                      <a:pt x="206" y="139"/>
                      <a:pt x="206" y="139"/>
                      <a:pt x="206" y="139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7"/>
                      <a:pt x="209" y="135"/>
                      <a:pt x="209" y="134"/>
                    </a:cubicBezTo>
                    <a:cubicBezTo>
                      <a:pt x="209" y="133"/>
                      <a:pt x="209" y="133"/>
                      <a:pt x="209" y="133"/>
                    </a:cubicBezTo>
                    <a:cubicBezTo>
                      <a:pt x="209" y="133"/>
                      <a:pt x="209" y="132"/>
                      <a:pt x="209" y="130"/>
                    </a:cubicBezTo>
                    <a:cubicBezTo>
                      <a:pt x="209" y="128"/>
                      <a:pt x="208" y="127"/>
                      <a:pt x="208" y="126"/>
                    </a:cubicBezTo>
                    <a:cubicBezTo>
                      <a:pt x="208" y="125"/>
                      <a:pt x="207" y="123"/>
                      <a:pt x="207" y="122"/>
                    </a:cubicBezTo>
                    <a:cubicBezTo>
                      <a:pt x="206" y="120"/>
                      <a:pt x="206" y="118"/>
                      <a:pt x="206" y="118"/>
                    </a:cubicBezTo>
                    <a:cubicBezTo>
                      <a:pt x="206" y="118"/>
                      <a:pt x="206" y="117"/>
                      <a:pt x="205" y="116"/>
                    </a:cubicBezTo>
                    <a:cubicBezTo>
                      <a:pt x="205" y="115"/>
                      <a:pt x="204" y="112"/>
                      <a:pt x="203" y="112"/>
                    </a:cubicBezTo>
                    <a:cubicBezTo>
                      <a:pt x="203" y="111"/>
                      <a:pt x="203" y="108"/>
                      <a:pt x="203" y="107"/>
                    </a:cubicBezTo>
                    <a:cubicBezTo>
                      <a:pt x="204" y="105"/>
                      <a:pt x="204" y="102"/>
                      <a:pt x="205" y="101"/>
                    </a:cubicBezTo>
                    <a:cubicBezTo>
                      <a:pt x="206" y="99"/>
                      <a:pt x="207" y="95"/>
                      <a:pt x="207" y="94"/>
                    </a:cubicBezTo>
                    <a:cubicBezTo>
                      <a:pt x="207" y="93"/>
                      <a:pt x="207" y="93"/>
                      <a:pt x="208" y="92"/>
                    </a:cubicBezTo>
                    <a:cubicBezTo>
                      <a:pt x="206" y="89"/>
                      <a:pt x="206" y="89"/>
                      <a:pt x="206" y="89"/>
                    </a:cubicBezTo>
                    <a:cubicBezTo>
                      <a:pt x="204" y="86"/>
                      <a:pt x="204" y="86"/>
                      <a:pt x="204" y="86"/>
                    </a:cubicBezTo>
                    <a:cubicBezTo>
                      <a:pt x="200" y="87"/>
                      <a:pt x="200" y="87"/>
                      <a:pt x="200" y="87"/>
                    </a:cubicBezTo>
                    <a:cubicBezTo>
                      <a:pt x="205" y="90"/>
                      <a:pt x="205" y="90"/>
                      <a:pt x="205" y="90"/>
                    </a:cubicBezTo>
                    <a:cubicBezTo>
                      <a:pt x="204" y="92"/>
                      <a:pt x="204" y="92"/>
                      <a:pt x="204" y="92"/>
                    </a:cubicBezTo>
                    <a:cubicBezTo>
                      <a:pt x="201" y="92"/>
                      <a:pt x="201" y="92"/>
                      <a:pt x="201" y="92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6"/>
                      <a:pt x="197" y="86"/>
                      <a:pt x="197" y="86"/>
                    </a:cubicBezTo>
                    <a:cubicBezTo>
                      <a:pt x="198" y="82"/>
                      <a:pt x="198" y="82"/>
                      <a:pt x="198" y="82"/>
                    </a:cubicBezTo>
                    <a:cubicBezTo>
                      <a:pt x="200" y="81"/>
                      <a:pt x="200" y="81"/>
                      <a:pt x="200" y="81"/>
                    </a:cubicBezTo>
                    <a:cubicBezTo>
                      <a:pt x="207" y="82"/>
                      <a:pt x="207" y="82"/>
                      <a:pt x="207" y="82"/>
                    </a:cubicBezTo>
                    <a:cubicBezTo>
                      <a:pt x="213" y="80"/>
                      <a:pt x="213" y="80"/>
                      <a:pt x="213" y="80"/>
                    </a:cubicBezTo>
                    <a:cubicBezTo>
                      <a:pt x="214" y="78"/>
                      <a:pt x="215" y="76"/>
                      <a:pt x="216" y="75"/>
                    </a:cubicBezTo>
                    <a:cubicBezTo>
                      <a:pt x="216" y="74"/>
                      <a:pt x="218" y="71"/>
                      <a:pt x="219" y="70"/>
                    </a:cubicBezTo>
                    <a:cubicBezTo>
                      <a:pt x="221" y="69"/>
                      <a:pt x="223" y="66"/>
                      <a:pt x="223" y="65"/>
                    </a:cubicBezTo>
                    <a:cubicBezTo>
                      <a:pt x="224" y="63"/>
                      <a:pt x="225" y="60"/>
                      <a:pt x="226" y="59"/>
                    </a:cubicBezTo>
                    <a:cubicBezTo>
                      <a:pt x="227" y="59"/>
                      <a:pt x="228" y="57"/>
                      <a:pt x="229" y="54"/>
                    </a:cubicBezTo>
                    <a:cubicBezTo>
                      <a:pt x="229" y="53"/>
                      <a:pt x="230" y="50"/>
                      <a:pt x="230" y="49"/>
                    </a:cubicBezTo>
                    <a:cubicBezTo>
                      <a:pt x="231" y="47"/>
                      <a:pt x="232" y="46"/>
                      <a:pt x="232" y="44"/>
                    </a:cubicBezTo>
                    <a:cubicBezTo>
                      <a:pt x="232" y="43"/>
                      <a:pt x="233" y="41"/>
                      <a:pt x="233" y="40"/>
                    </a:cubicBezTo>
                    <a:cubicBezTo>
                      <a:pt x="233" y="38"/>
                      <a:pt x="234" y="35"/>
                      <a:pt x="234" y="32"/>
                    </a:cubicBezTo>
                    <a:cubicBezTo>
                      <a:pt x="234" y="30"/>
                      <a:pt x="234" y="26"/>
                      <a:pt x="234" y="25"/>
                    </a:cubicBezTo>
                    <a:cubicBezTo>
                      <a:pt x="235" y="24"/>
                      <a:pt x="235" y="21"/>
                      <a:pt x="236" y="18"/>
                    </a:cubicBezTo>
                    <a:cubicBezTo>
                      <a:pt x="237" y="16"/>
                      <a:pt x="238" y="13"/>
                      <a:pt x="238" y="11"/>
                    </a:cubicBezTo>
                    <a:cubicBezTo>
                      <a:pt x="239" y="9"/>
                      <a:pt x="238" y="6"/>
                      <a:pt x="236" y="4"/>
                    </a:cubicBezTo>
                    <a:cubicBezTo>
                      <a:pt x="235" y="3"/>
                      <a:pt x="233" y="1"/>
                      <a:pt x="232" y="0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3" name="Freeform 17">
                <a:extLst>
                  <a:ext uri="{FF2B5EF4-FFF2-40B4-BE49-F238E27FC236}">
                    <a16:creationId xmlns="" xmlns:a16="http://schemas.microsoft.com/office/drawing/2014/main" id="{5755804C-7C4E-4256-8A45-8251A932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9302" y="3193031"/>
                <a:ext cx="29217" cy="20174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" y="2"/>
                  </a:cxn>
                  <a:cxn ang="0">
                    <a:pos x="0" y="6"/>
                  </a:cxn>
                  <a:cxn ang="0">
                    <a:pos x="0" y="9"/>
                  </a:cxn>
                  <a:cxn ang="0">
                    <a:pos x="4" y="12"/>
                  </a:cxn>
                  <a:cxn ang="0">
                    <a:pos x="7" y="12"/>
                  </a:cxn>
                  <a:cxn ang="0">
                    <a:pos x="8" y="9"/>
                  </a:cxn>
                  <a:cxn ang="0">
                    <a:pos x="4" y="7"/>
                  </a:cxn>
                  <a:cxn ang="0">
                    <a:pos x="7" y="6"/>
                  </a:cxn>
                  <a:cxn ang="0">
                    <a:pos x="9" y="9"/>
                  </a:cxn>
                  <a:cxn ang="0">
                    <a:pos x="11" y="12"/>
                  </a:cxn>
                  <a:cxn ang="0">
                    <a:pos x="13" y="7"/>
                  </a:cxn>
                  <a:cxn ang="0">
                    <a:pos x="17" y="0"/>
                  </a:cxn>
                  <a:cxn ang="0">
                    <a:pos x="10" y="2"/>
                  </a:cxn>
                  <a:cxn ang="0">
                    <a:pos x="3" y="1"/>
                  </a:cxn>
                  <a:cxn ang="0">
                    <a:pos x="3" y="1"/>
                  </a:cxn>
                </a:cxnLst>
                <a:rect l="0" t="0" r="r" b="b"/>
                <a:pathLst>
                  <a:path w="17" h="12">
                    <a:moveTo>
                      <a:pt x="3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0"/>
                      <a:pt x="12" y="9"/>
                      <a:pt x="13" y="7"/>
                    </a:cubicBezTo>
                    <a:cubicBezTo>
                      <a:pt x="14" y="6"/>
                      <a:pt x="16" y="3"/>
                      <a:pt x="17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4" name="Freeform 18">
                <a:extLst>
                  <a:ext uri="{FF2B5EF4-FFF2-40B4-BE49-F238E27FC236}">
                    <a16:creationId xmlns="" xmlns:a16="http://schemas.microsoft.com/office/drawing/2014/main" id="{8D2CE6ED-99E5-4E4B-9098-F5CB54EF6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2519" y="3286246"/>
                <a:ext cx="8348" cy="1043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5"/>
                  </a:cxn>
                  <a:cxn ang="0">
                    <a:pos x="4" y="6"/>
                  </a:cxn>
                  <a:cxn ang="0">
                    <a:pos x="5" y="5"/>
                  </a:cxn>
                  <a:cxn ang="0">
                    <a:pos x="4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5" h="6">
                    <a:moveTo>
                      <a:pt x="0" y="2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5" y="4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5" name="Freeform 19">
                <a:extLst>
                  <a:ext uri="{FF2B5EF4-FFF2-40B4-BE49-F238E27FC236}">
                    <a16:creationId xmlns="" xmlns:a16="http://schemas.microsoft.com/office/drawing/2014/main" id="{4D77074D-10B4-4497-8CF8-2D2ED1C08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0181" y="3119293"/>
                <a:ext cx="242082" cy="428513"/>
              </a:xfrm>
              <a:custGeom>
                <a:avLst/>
                <a:gdLst/>
                <a:ahLst/>
                <a:cxnLst>
                  <a:cxn ang="0">
                    <a:pos x="137" y="246"/>
                  </a:cxn>
                  <a:cxn ang="0">
                    <a:pos x="134" y="236"/>
                  </a:cxn>
                  <a:cxn ang="0">
                    <a:pos x="134" y="224"/>
                  </a:cxn>
                  <a:cxn ang="0">
                    <a:pos x="136" y="213"/>
                  </a:cxn>
                  <a:cxn ang="0">
                    <a:pos x="146" y="192"/>
                  </a:cxn>
                  <a:cxn ang="0">
                    <a:pos x="139" y="184"/>
                  </a:cxn>
                  <a:cxn ang="0">
                    <a:pos x="138" y="170"/>
                  </a:cxn>
                  <a:cxn ang="0">
                    <a:pos x="139" y="158"/>
                  </a:cxn>
                  <a:cxn ang="0">
                    <a:pos x="139" y="145"/>
                  </a:cxn>
                  <a:cxn ang="0">
                    <a:pos x="127" y="145"/>
                  </a:cxn>
                  <a:cxn ang="0">
                    <a:pos x="115" y="138"/>
                  </a:cxn>
                  <a:cxn ang="0">
                    <a:pos x="116" y="124"/>
                  </a:cxn>
                  <a:cxn ang="0">
                    <a:pos x="116" y="111"/>
                  </a:cxn>
                  <a:cxn ang="0">
                    <a:pos x="109" y="101"/>
                  </a:cxn>
                  <a:cxn ang="0">
                    <a:pos x="110" y="92"/>
                  </a:cxn>
                  <a:cxn ang="0">
                    <a:pos x="96" y="90"/>
                  </a:cxn>
                  <a:cxn ang="0">
                    <a:pos x="95" y="79"/>
                  </a:cxn>
                  <a:cxn ang="0">
                    <a:pos x="83" y="72"/>
                  </a:cxn>
                  <a:cxn ang="0">
                    <a:pos x="92" y="66"/>
                  </a:cxn>
                  <a:cxn ang="0">
                    <a:pos x="89" y="60"/>
                  </a:cxn>
                  <a:cxn ang="0">
                    <a:pos x="79" y="54"/>
                  </a:cxn>
                  <a:cxn ang="0">
                    <a:pos x="72" y="48"/>
                  </a:cxn>
                  <a:cxn ang="0">
                    <a:pos x="55" y="43"/>
                  </a:cxn>
                  <a:cxn ang="0">
                    <a:pos x="40" y="31"/>
                  </a:cxn>
                  <a:cxn ang="0">
                    <a:pos x="32" y="20"/>
                  </a:cxn>
                  <a:cxn ang="0">
                    <a:pos x="23" y="9"/>
                  </a:cxn>
                  <a:cxn ang="0">
                    <a:pos x="12" y="3"/>
                  </a:cxn>
                  <a:cxn ang="0">
                    <a:pos x="4" y="10"/>
                  </a:cxn>
                  <a:cxn ang="0">
                    <a:pos x="17" y="37"/>
                  </a:cxn>
                  <a:cxn ang="0">
                    <a:pos x="25" y="50"/>
                  </a:cxn>
                  <a:cxn ang="0">
                    <a:pos x="35" y="61"/>
                  </a:cxn>
                  <a:cxn ang="0">
                    <a:pos x="44" y="63"/>
                  </a:cxn>
                  <a:cxn ang="0">
                    <a:pos x="41" y="70"/>
                  </a:cxn>
                  <a:cxn ang="0">
                    <a:pos x="48" y="84"/>
                  </a:cxn>
                  <a:cxn ang="0">
                    <a:pos x="58" y="111"/>
                  </a:cxn>
                  <a:cxn ang="0">
                    <a:pos x="68" y="135"/>
                  </a:cxn>
                  <a:cxn ang="0">
                    <a:pos x="73" y="147"/>
                  </a:cxn>
                  <a:cxn ang="0">
                    <a:pos x="74" y="152"/>
                  </a:cxn>
                  <a:cxn ang="0">
                    <a:pos x="81" y="158"/>
                  </a:cxn>
                  <a:cxn ang="0">
                    <a:pos x="80" y="166"/>
                  </a:cxn>
                  <a:cxn ang="0">
                    <a:pos x="87" y="178"/>
                  </a:cxn>
                  <a:cxn ang="0">
                    <a:pos x="88" y="188"/>
                  </a:cxn>
                  <a:cxn ang="0">
                    <a:pos x="83" y="179"/>
                  </a:cxn>
                  <a:cxn ang="0">
                    <a:pos x="78" y="174"/>
                  </a:cxn>
                  <a:cxn ang="0">
                    <a:pos x="81" y="197"/>
                  </a:cxn>
                  <a:cxn ang="0">
                    <a:pos x="89" y="209"/>
                  </a:cxn>
                  <a:cxn ang="0">
                    <a:pos x="95" y="221"/>
                  </a:cxn>
                  <a:cxn ang="0">
                    <a:pos x="103" y="236"/>
                  </a:cxn>
                  <a:cxn ang="0">
                    <a:pos x="121" y="258"/>
                  </a:cxn>
                  <a:cxn ang="0">
                    <a:pos x="132" y="253"/>
                  </a:cxn>
                </a:cxnLst>
                <a:rect l="0" t="0" r="r" b="b"/>
                <a:pathLst>
                  <a:path w="147" h="261">
                    <a:moveTo>
                      <a:pt x="132" y="253"/>
                    </a:moveTo>
                    <a:cubicBezTo>
                      <a:pt x="134" y="252"/>
                      <a:pt x="135" y="249"/>
                      <a:pt x="135" y="248"/>
                    </a:cubicBezTo>
                    <a:cubicBezTo>
                      <a:pt x="135" y="247"/>
                      <a:pt x="136" y="246"/>
                      <a:pt x="137" y="246"/>
                    </a:cubicBezTo>
                    <a:cubicBezTo>
                      <a:pt x="137" y="246"/>
                      <a:pt x="138" y="245"/>
                      <a:pt x="138" y="244"/>
                    </a:cubicBezTo>
                    <a:cubicBezTo>
                      <a:pt x="138" y="243"/>
                      <a:pt x="138" y="241"/>
                      <a:pt x="136" y="241"/>
                    </a:cubicBezTo>
                    <a:cubicBezTo>
                      <a:pt x="136" y="240"/>
                      <a:pt x="134" y="238"/>
                      <a:pt x="134" y="236"/>
                    </a:cubicBezTo>
                    <a:cubicBezTo>
                      <a:pt x="133" y="236"/>
                      <a:pt x="133" y="234"/>
                      <a:pt x="134" y="233"/>
                    </a:cubicBezTo>
                    <a:cubicBezTo>
                      <a:pt x="135" y="232"/>
                      <a:pt x="135" y="231"/>
                      <a:pt x="135" y="229"/>
                    </a:cubicBezTo>
                    <a:cubicBezTo>
                      <a:pt x="134" y="227"/>
                      <a:pt x="134" y="225"/>
                      <a:pt x="134" y="224"/>
                    </a:cubicBezTo>
                    <a:cubicBezTo>
                      <a:pt x="134" y="223"/>
                      <a:pt x="135" y="221"/>
                      <a:pt x="135" y="220"/>
                    </a:cubicBezTo>
                    <a:cubicBezTo>
                      <a:pt x="135" y="219"/>
                      <a:pt x="135" y="217"/>
                      <a:pt x="135" y="216"/>
                    </a:cubicBezTo>
                    <a:cubicBezTo>
                      <a:pt x="135" y="214"/>
                      <a:pt x="135" y="214"/>
                      <a:pt x="136" y="213"/>
                    </a:cubicBezTo>
                    <a:cubicBezTo>
                      <a:pt x="137" y="212"/>
                      <a:pt x="138" y="209"/>
                      <a:pt x="139" y="208"/>
                    </a:cubicBezTo>
                    <a:cubicBezTo>
                      <a:pt x="140" y="207"/>
                      <a:pt x="141" y="203"/>
                      <a:pt x="142" y="200"/>
                    </a:cubicBezTo>
                    <a:cubicBezTo>
                      <a:pt x="143" y="197"/>
                      <a:pt x="145" y="194"/>
                      <a:pt x="146" y="192"/>
                    </a:cubicBezTo>
                    <a:cubicBezTo>
                      <a:pt x="147" y="190"/>
                      <a:pt x="147" y="188"/>
                      <a:pt x="147" y="187"/>
                    </a:cubicBezTo>
                    <a:cubicBezTo>
                      <a:pt x="146" y="186"/>
                      <a:pt x="145" y="185"/>
                      <a:pt x="143" y="185"/>
                    </a:cubicBezTo>
                    <a:cubicBezTo>
                      <a:pt x="142" y="185"/>
                      <a:pt x="139" y="184"/>
                      <a:pt x="139" y="184"/>
                    </a:cubicBezTo>
                    <a:cubicBezTo>
                      <a:pt x="138" y="183"/>
                      <a:pt x="137" y="182"/>
                      <a:pt x="137" y="181"/>
                    </a:cubicBezTo>
                    <a:cubicBezTo>
                      <a:pt x="137" y="181"/>
                      <a:pt x="137" y="178"/>
                      <a:pt x="138" y="176"/>
                    </a:cubicBezTo>
                    <a:cubicBezTo>
                      <a:pt x="138" y="175"/>
                      <a:pt x="138" y="172"/>
                      <a:pt x="138" y="170"/>
                    </a:cubicBezTo>
                    <a:cubicBezTo>
                      <a:pt x="138" y="169"/>
                      <a:pt x="139" y="166"/>
                      <a:pt x="139" y="165"/>
                    </a:cubicBezTo>
                    <a:cubicBezTo>
                      <a:pt x="139" y="164"/>
                      <a:pt x="140" y="163"/>
                      <a:pt x="140" y="161"/>
                    </a:cubicBezTo>
                    <a:cubicBezTo>
                      <a:pt x="140" y="160"/>
                      <a:pt x="139" y="158"/>
                      <a:pt x="139" y="158"/>
                    </a:cubicBezTo>
                    <a:cubicBezTo>
                      <a:pt x="138" y="156"/>
                      <a:pt x="139" y="154"/>
                      <a:pt x="140" y="153"/>
                    </a:cubicBezTo>
                    <a:cubicBezTo>
                      <a:pt x="141" y="151"/>
                      <a:pt x="141" y="148"/>
                      <a:pt x="141" y="148"/>
                    </a:cubicBezTo>
                    <a:cubicBezTo>
                      <a:pt x="140" y="147"/>
                      <a:pt x="139" y="146"/>
                      <a:pt x="139" y="145"/>
                    </a:cubicBezTo>
                    <a:cubicBezTo>
                      <a:pt x="139" y="143"/>
                      <a:pt x="137" y="142"/>
                      <a:pt x="136" y="142"/>
                    </a:cubicBezTo>
                    <a:cubicBezTo>
                      <a:pt x="135" y="142"/>
                      <a:pt x="133" y="143"/>
                      <a:pt x="131" y="143"/>
                    </a:cubicBezTo>
                    <a:cubicBezTo>
                      <a:pt x="130" y="143"/>
                      <a:pt x="128" y="144"/>
                      <a:pt x="127" y="145"/>
                    </a:cubicBezTo>
                    <a:cubicBezTo>
                      <a:pt x="125" y="146"/>
                      <a:pt x="123" y="146"/>
                      <a:pt x="122" y="146"/>
                    </a:cubicBezTo>
                    <a:cubicBezTo>
                      <a:pt x="121" y="145"/>
                      <a:pt x="119" y="145"/>
                      <a:pt x="118" y="143"/>
                    </a:cubicBezTo>
                    <a:cubicBezTo>
                      <a:pt x="118" y="142"/>
                      <a:pt x="116" y="140"/>
                      <a:pt x="115" y="138"/>
                    </a:cubicBezTo>
                    <a:cubicBezTo>
                      <a:pt x="115" y="135"/>
                      <a:pt x="114" y="133"/>
                      <a:pt x="114" y="132"/>
                    </a:cubicBezTo>
                    <a:cubicBezTo>
                      <a:pt x="114" y="131"/>
                      <a:pt x="114" y="129"/>
                      <a:pt x="115" y="128"/>
                    </a:cubicBezTo>
                    <a:cubicBezTo>
                      <a:pt x="115" y="126"/>
                      <a:pt x="116" y="124"/>
                      <a:pt x="116" y="124"/>
                    </a:cubicBezTo>
                    <a:cubicBezTo>
                      <a:pt x="117" y="122"/>
                      <a:pt x="118" y="120"/>
                      <a:pt x="119" y="119"/>
                    </a:cubicBezTo>
                    <a:cubicBezTo>
                      <a:pt x="120" y="118"/>
                      <a:pt x="121" y="117"/>
                      <a:pt x="121" y="115"/>
                    </a:cubicBezTo>
                    <a:cubicBezTo>
                      <a:pt x="120" y="113"/>
                      <a:pt x="118" y="112"/>
                      <a:pt x="116" y="111"/>
                    </a:cubicBezTo>
                    <a:cubicBezTo>
                      <a:pt x="115" y="110"/>
                      <a:pt x="112" y="109"/>
                      <a:pt x="110" y="108"/>
                    </a:cubicBezTo>
                    <a:cubicBezTo>
                      <a:pt x="109" y="108"/>
                      <a:pt x="108" y="106"/>
                      <a:pt x="108" y="104"/>
                    </a:cubicBezTo>
                    <a:cubicBezTo>
                      <a:pt x="108" y="103"/>
                      <a:pt x="109" y="101"/>
                      <a:pt x="109" y="101"/>
                    </a:cubicBezTo>
                    <a:cubicBezTo>
                      <a:pt x="110" y="101"/>
                      <a:pt x="111" y="100"/>
                      <a:pt x="111" y="99"/>
                    </a:cubicBezTo>
                    <a:cubicBezTo>
                      <a:pt x="111" y="98"/>
                      <a:pt x="110" y="97"/>
                      <a:pt x="110" y="96"/>
                    </a:cubicBezTo>
                    <a:cubicBezTo>
                      <a:pt x="110" y="94"/>
                      <a:pt x="110" y="92"/>
                      <a:pt x="110" y="92"/>
                    </a:cubicBezTo>
                    <a:cubicBezTo>
                      <a:pt x="110" y="91"/>
                      <a:pt x="109" y="90"/>
                      <a:pt x="108" y="90"/>
                    </a:cubicBezTo>
                    <a:cubicBezTo>
                      <a:pt x="107" y="90"/>
                      <a:pt x="104" y="90"/>
                      <a:pt x="103" y="90"/>
                    </a:cubicBezTo>
                    <a:cubicBezTo>
                      <a:pt x="100" y="90"/>
                      <a:pt x="97" y="90"/>
                      <a:pt x="96" y="90"/>
                    </a:cubicBezTo>
                    <a:cubicBezTo>
                      <a:pt x="95" y="89"/>
                      <a:pt x="95" y="89"/>
                      <a:pt x="96" y="88"/>
                    </a:cubicBezTo>
                    <a:cubicBezTo>
                      <a:pt x="97" y="87"/>
                      <a:pt x="98" y="84"/>
                      <a:pt x="98" y="83"/>
                    </a:cubicBezTo>
                    <a:cubicBezTo>
                      <a:pt x="98" y="82"/>
                      <a:pt x="96" y="80"/>
                      <a:pt x="95" y="79"/>
                    </a:cubicBezTo>
                    <a:cubicBezTo>
                      <a:pt x="95" y="79"/>
                      <a:pt x="92" y="78"/>
                      <a:pt x="91" y="78"/>
                    </a:cubicBezTo>
                    <a:cubicBezTo>
                      <a:pt x="89" y="77"/>
                      <a:pt x="87" y="76"/>
                      <a:pt x="86" y="75"/>
                    </a:cubicBezTo>
                    <a:cubicBezTo>
                      <a:pt x="85" y="75"/>
                      <a:pt x="83" y="74"/>
                      <a:pt x="83" y="72"/>
                    </a:cubicBezTo>
                    <a:cubicBezTo>
                      <a:pt x="82" y="70"/>
                      <a:pt x="82" y="69"/>
                      <a:pt x="83" y="69"/>
                    </a:cubicBezTo>
                    <a:cubicBezTo>
                      <a:pt x="84" y="69"/>
                      <a:pt x="85" y="68"/>
                      <a:pt x="87" y="68"/>
                    </a:cubicBezTo>
                    <a:cubicBezTo>
                      <a:pt x="88" y="68"/>
                      <a:pt x="91" y="67"/>
                      <a:pt x="92" y="66"/>
                    </a:cubicBezTo>
                    <a:cubicBezTo>
                      <a:pt x="93" y="65"/>
                      <a:pt x="93" y="64"/>
                      <a:pt x="93" y="64"/>
                    </a:cubicBezTo>
                    <a:cubicBezTo>
                      <a:pt x="93" y="64"/>
                      <a:pt x="93" y="63"/>
                      <a:pt x="93" y="62"/>
                    </a:cubicBezTo>
                    <a:cubicBezTo>
                      <a:pt x="92" y="61"/>
                      <a:pt x="90" y="60"/>
                      <a:pt x="89" y="60"/>
                    </a:cubicBezTo>
                    <a:cubicBezTo>
                      <a:pt x="87" y="59"/>
                      <a:pt x="85" y="58"/>
                      <a:pt x="85" y="57"/>
                    </a:cubicBezTo>
                    <a:cubicBezTo>
                      <a:pt x="84" y="57"/>
                      <a:pt x="83" y="57"/>
                      <a:pt x="82" y="56"/>
                    </a:cubicBezTo>
                    <a:cubicBezTo>
                      <a:pt x="81" y="56"/>
                      <a:pt x="79" y="55"/>
                      <a:pt x="79" y="54"/>
                    </a:cubicBezTo>
                    <a:cubicBezTo>
                      <a:pt x="79" y="53"/>
                      <a:pt x="77" y="53"/>
                      <a:pt x="76" y="52"/>
                    </a:cubicBezTo>
                    <a:cubicBezTo>
                      <a:pt x="75" y="51"/>
                      <a:pt x="75" y="50"/>
                      <a:pt x="75" y="49"/>
                    </a:cubicBezTo>
                    <a:cubicBezTo>
                      <a:pt x="75" y="48"/>
                      <a:pt x="73" y="48"/>
                      <a:pt x="72" y="48"/>
                    </a:cubicBezTo>
                    <a:cubicBezTo>
                      <a:pt x="70" y="49"/>
                      <a:pt x="67" y="49"/>
                      <a:pt x="66" y="49"/>
                    </a:cubicBezTo>
                    <a:cubicBezTo>
                      <a:pt x="64" y="49"/>
                      <a:pt x="61" y="48"/>
                      <a:pt x="59" y="47"/>
                    </a:cubicBezTo>
                    <a:cubicBezTo>
                      <a:pt x="58" y="47"/>
                      <a:pt x="57" y="45"/>
                      <a:pt x="55" y="43"/>
                    </a:cubicBezTo>
                    <a:cubicBezTo>
                      <a:pt x="54" y="41"/>
                      <a:pt x="51" y="39"/>
                      <a:pt x="50" y="39"/>
                    </a:cubicBezTo>
                    <a:cubicBezTo>
                      <a:pt x="49" y="38"/>
                      <a:pt x="46" y="36"/>
                      <a:pt x="44" y="36"/>
                    </a:cubicBezTo>
                    <a:cubicBezTo>
                      <a:pt x="42" y="35"/>
                      <a:pt x="40" y="32"/>
                      <a:pt x="40" y="31"/>
                    </a:cubicBezTo>
                    <a:cubicBezTo>
                      <a:pt x="39" y="31"/>
                      <a:pt x="37" y="28"/>
                      <a:pt x="36" y="27"/>
                    </a:cubicBezTo>
                    <a:cubicBezTo>
                      <a:pt x="35" y="27"/>
                      <a:pt x="33" y="25"/>
                      <a:pt x="33" y="24"/>
                    </a:cubicBezTo>
                    <a:cubicBezTo>
                      <a:pt x="33" y="24"/>
                      <a:pt x="32" y="22"/>
                      <a:pt x="32" y="20"/>
                    </a:cubicBezTo>
                    <a:cubicBezTo>
                      <a:pt x="32" y="18"/>
                      <a:pt x="31" y="16"/>
                      <a:pt x="30" y="16"/>
                    </a:cubicBezTo>
                    <a:cubicBezTo>
                      <a:pt x="30" y="15"/>
                      <a:pt x="28" y="13"/>
                      <a:pt x="28" y="11"/>
                    </a:cubicBezTo>
                    <a:cubicBezTo>
                      <a:pt x="28" y="11"/>
                      <a:pt x="25" y="9"/>
                      <a:pt x="23" y="9"/>
                    </a:cubicBezTo>
                    <a:cubicBezTo>
                      <a:pt x="21" y="9"/>
                      <a:pt x="19" y="8"/>
                      <a:pt x="19" y="8"/>
                    </a:cubicBezTo>
                    <a:cubicBezTo>
                      <a:pt x="19" y="7"/>
                      <a:pt x="17" y="6"/>
                      <a:pt x="15" y="6"/>
                    </a:cubicBezTo>
                    <a:cubicBezTo>
                      <a:pt x="14" y="5"/>
                      <a:pt x="12" y="3"/>
                      <a:pt x="12" y="3"/>
                    </a:cubicBezTo>
                    <a:cubicBezTo>
                      <a:pt x="11" y="3"/>
                      <a:pt x="8" y="1"/>
                      <a:pt x="5" y="1"/>
                    </a:cubicBezTo>
                    <a:cubicBezTo>
                      <a:pt x="3" y="0"/>
                      <a:pt x="0" y="0"/>
                      <a:pt x="0" y="0"/>
                    </a:cubicBezTo>
                    <a:cubicBezTo>
                      <a:pt x="1" y="3"/>
                      <a:pt x="3" y="7"/>
                      <a:pt x="4" y="10"/>
                    </a:cubicBezTo>
                    <a:cubicBezTo>
                      <a:pt x="5" y="12"/>
                      <a:pt x="7" y="16"/>
                      <a:pt x="9" y="20"/>
                    </a:cubicBezTo>
                    <a:cubicBezTo>
                      <a:pt x="10" y="22"/>
                      <a:pt x="13" y="27"/>
                      <a:pt x="14" y="30"/>
                    </a:cubicBezTo>
                    <a:cubicBezTo>
                      <a:pt x="15" y="32"/>
                      <a:pt x="17" y="35"/>
                      <a:pt x="17" y="37"/>
                    </a:cubicBezTo>
                    <a:cubicBezTo>
                      <a:pt x="18" y="40"/>
                      <a:pt x="18" y="41"/>
                      <a:pt x="19" y="42"/>
                    </a:cubicBezTo>
                    <a:cubicBezTo>
                      <a:pt x="19" y="43"/>
                      <a:pt x="20" y="45"/>
                      <a:pt x="21" y="45"/>
                    </a:cubicBezTo>
                    <a:cubicBezTo>
                      <a:pt x="23" y="47"/>
                      <a:pt x="25" y="49"/>
                      <a:pt x="25" y="50"/>
                    </a:cubicBezTo>
                    <a:cubicBezTo>
                      <a:pt x="26" y="50"/>
                      <a:pt x="27" y="51"/>
                      <a:pt x="27" y="52"/>
                    </a:cubicBezTo>
                    <a:cubicBezTo>
                      <a:pt x="27" y="52"/>
                      <a:pt x="29" y="54"/>
                      <a:pt x="31" y="55"/>
                    </a:cubicBezTo>
                    <a:cubicBezTo>
                      <a:pt x="33" y="58"/>
                      <a:pt x="34" y="60"/>
                      <a:pt x="35" y="61"/>
                    </a:cubicBezTo>
                    <a:cubicBezTo>
                      <a:pt x="36" y="62"/>
                      <a:pt x="36" y="63"/>
                      <a:pt x="37" y="63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1" y="70"/>
                      <a:pt x="42" y="72"/>
                      <a:pt x="42" y="73"/>
                    </a:cubicBezTo>
                    <a:cubicBezTo>
                      <a:pt x="43" y="75"/>
                      <a:pt x="44" y="76"/>
                      <a:pt x="44" y="77"/>
                    </a:cubicBezTo>
                    <a:cubicBezTo>
                      <a:pt x="45" y="77"/>
                      <a:pt x="47" y="80"/>
                      <a:pt x="48" y="84"/>
                    </a:cubicBezTo>
                    <a:cubicBezTo>
                      <a:pt x="50" y="87"/>
                      <a:pt x="52" y="91"/>
                      <a:pt x="53" y="94"/>
                    </a:cubicBezTo>
                    <a:cubicBezTo>
                      <a:pt x="54" y="95"/>
                      <a:pt x="55" y="99"/>
                      <a:pt x="55" y="101"/>
                    </a:cubicBezTo>
                    <a:cubicBezTo>
                      <a:pt x="55" y="104"/>
                      <a:pt x="56" y="108"/>
                      <a:pt x="58" y="111"/>
                    </a:cubicBezTo>
                    <a:cubicBezTo>
                      <a:pt x="59" y="115"/>
                      <a:pt x="61" y="120"/>
                      <a:pt x="62" y="122"/>
                    </a:cubicBezTo>
                    <a:cubicBezTo>
                      <a:pt x="64" y="125"/>
                      <a:pt x="66" y="128"/>
                      <a:pt x="66" y="130"/>
                    </a:cubicBezTo>
                    <a:cubicBezTo>
                      <a:pt x="66" y="132"/>
                      <a:pt x="67" y="134"/>
                      <a:pt x="68" y="135"/>
                    </a:cubicBezTo>
                    <a:cubicBezTo>
                      <a:pt x="68" y="137"/>
                      <a:pt x="69" y="139"/>
                      <a:pt x="70" y="141"/>
                    </a:cubicBezTo>
                    <a:cubicBezTo>
                      <a:pt x="70" y="142"/>
                      <a:pt x="70" y="145"/>
                      <a:pt x="71" y="147"/>
                    </a:cubicBezTo>
                    <a:cubicBezTo>
                      <a:pt x="71" y="147"/>
                      <a:pt x="72" y="148"/>
                      <a:pt x="73" y="147"/>
                    </a:cubicBezTo>
                    <a:cubicBezTo>
                      <a:pt x="73" y="147"/>
                      <a:pt x="75" y="147"/>
                      <a:pt x="76" y="147"/>
                    </a:cubicBezTo>
                    <a:cubicBezTo>
                      <a:pt x="76" y="148"/>
                      <a:pt x="77" y="149"/>
                      <a:pt x="76" y="150"/>
                    </a:cubicBezTo>
                    <a:cubicBezTo>
                      <a:pt x="76" y="150"/>
                      <a:pt x="75" y="151"/>
                      <a:pt x="74" y="152"/>
                    </a:cubicBezTo>
                    <a:cubicBezTo>
                      <a:pt x="74" y="153"/>
                      <a:pt x="74" y="155"/>
                      <a:pt x="75" y="156"/>
                    </a:cubicBezTo>
                    <a:cubicBezTo>
                      <a:pt x="75" y="158"/>
                      <a:pt x="76" y="158"/>
                      <a:pt x="77" y="158"/>
                    </a:cubicBezTo>
                    <a:cubicBezTo>
                      <a:pt x="77" y="157"/>
                      <a:pt x="79" y="157"/>
                      <a:pt x="81" y="158"/>
                    </a:cubicBezTo>
                    <a:cubicBezTo>
                      <a:pt x="83" y="159"/>
                      <a:pt x="83" y="161"/>
                      <a:pt x="81" y="162"/>
                    </a:cubicBezTo>
                    <a:cubicBezTo>
                      <a:pt x="80" y="162"/>
                      <a:pt x="78" y="164"/>
                      <a:pt x="78" y="165"/>
                    </a:cubicBezTo>
                    <a:cubicBezTo>
                      <a:pt x="78" y="166"/>
                      <a:pt x="78" y="166"/>
                      <a:pt x="80" y="166"/>
                    </a:cubicBezTo>
                    <a:cubicBezTo>
                      <a:pt x="82" y="166"/>
                      <a:pt x="84" y="166"/>
                      <a:pt x="85" y="167"/>
                    </a:cubicBezTo>
                    <a:cubicBezTo>
                      <a:pt x="86" y="167"/>
                      <a:pt x="86" y="170"/>
                      <a:pt x="87" y="172"/>
                    </a:cubicBezTo>
                    <a:cubicBezTo>
                      <a:pt x="87" y="174"/>
                      <a:pt x="87" y="177"/>
                      <a:pt x="87" y="178"/>
                    </a:cubicBezTo>
                    <a:cubicBezTo>
                      <a:pt x="87" y="179"/>
                      <a:pt x="87" y="181"/>
                      <a:pt x="87" y="182"/>
                    </a:cubicBezTo>
                    <a:cubicBezTo>
                      <a:pt x="87" y="184"/>
                      <a:pt x="87" y="185"/>
                      <a:pt x="88" y="186"/>
                    </a:cubicBezTo>
                    <a:cubicBezTo>
                      <a:pt x="89" y="187"/>
                      <a:pt x="89" y="188"/>
                      <a:pt x="88" y="188"/>
                    </a:cubicBezTo>
                    <a:cubicBezTo>
                      <a:pt x="86" y="189"/>
                      <a:pt x="85" y="188"/>
                      <a:pt x="84" y="187"/>
                    </a:cubicBezTo>
                    <a:cubicBezTo>
                      <a:pt x="83" y="187"/>
                      <a:pt x="83" y="185"/>
                      <a:pt x="83" y="184"/>
                    </a:cubicBezTo>
                    <a:cubicBezTo>
                      <a:pt x="84" y="182"/>
                      <a:pt x="84" y="179"/>
                      <a:pt x="83" y="179"/>
                    </a:cubicBezTo>
                    <a:cubicBezTo>
                      <a:pt x="83" y="177"/>
                      <a:pt x="82" y="175"/>
                      <a:pt x="82" y="173"/>
                    </a:cubicBezTo>
                    <a:cubicBezTo>
                      <a:pt x="82" y="173"/>
                      <a:pt x="81" y="172"/>
                      <a:pt x="80" y="172"/>
                    </a:cubicBezTo>
                    <a:cubicBezTo>
                      <a:pt x="79" y="172"/>
                      <a:pt x="79" y="173"/>
                      <a:pt x="78" y="174"/>
                    </a:cubicBezTo>
                    <a:cubicBezTo>
                      <a:pt x="78" y="176"/>
                      <a:pt x="78" y="179"/>
                      <a:pt x="78" y="181"/>
                    </a:cubicBezTo>
                    <a:cubicBezTo>
                      <a:pt x="78" y="183"/>
                      <a:pt x="78" y="187"/>
                      <a:pt x="79" y="190"/>
                    </a:cubicBezTo>
                    <a:cubicBezTo>
                      <a:pt x="80" y="192"/>
                      <a:pt x="81" y="195"/>
                      <a:pt x="81" y="197"/>
                    </a:cubicBezTo>
                    <a:cubicBezTo>
                      <a:pt x="82" y="199"/>
                      <a:pt x="83" y="201"/>
                      <a:pt x="84" y="203"/>
                    </a:cubicBezTo>
                    <a:cubicBezTo>
                      <a:pt x="84" y="205"/>
                      <a:pt x="86" y="206"/>
                      <a:pt x="88" y="206"/>
                    </a:cubicBezTo>
                    <a:cubicBezTo>
                      <a:pt x="89" y="207"/>
                      <a:pt x="90" y="208"/>
                      <a:pt x="89" y="209"/>
                    </a:cubicBezTo>
                    <a:cubicBezTo>
                      <a:pt x="88" y="211"/>
                      <a:pt x="88" y="213"/>
                      <a:pt x="90" y="215"/>
                    </a:cubicBezTo>
                    <a:cubicBezTo>
                      <a:pt x="91" y="216"/>
                      <a:pt x="92" y="218"/>
                      <a:pt x="95" y="218"/>
                    </a:cubicBezTo>
                    <a:cubicBezTo>
                      <a:pt x="97" y="218"/>
                      <a:pt x="97" y="220"/>
                      <a:pt x="95" y="221"/>
                    </a:cubicBezTo>
                    <a:cubicBezTo>
                      <a:pt x="93" y="221"/>
                      <a:pt x="93" y="224"/>
                      <a:pt x="94" y="226"/>
                    </a:cubicBezTo>
                    <a:cubicBezTo>
                      <a:pt x="95" y="228"/>
                      <a:pt x="97" y="230"/>
                      <a:pt x="98" y="231"/>
                    </a:cubicBezTo>
                    <a:cubicBezTo>
                      <a:pt x="99" y="231"/>
                      <a:pt x="102" y="233"/>
                      <a:pt x="103" y="236"/>
                    </a:cubicBezTo>
                    <a:cubicBezTo>
                      <a:pt x="105" y="238"/>
                      <a:pt x="108" y="241"/>
                      <a:pt x="110" y="244"/>
                    </a:cubicBezTo>
                    <a:cubicBezTo>
                      <a:pt x="111" y="246"/>
                      <a:pt x="114" y="250"/>
                      <a:pt x="115" y="251"/>
                    </a:cubicBezTo>
                    <a:cubicBezTo>
                      <a:pt x="117" y="254"/>
                      <a:pt x="120" y="256"/>
                      <a:pt x="121" y="258"/>
                    </a:cubicBezTo>
                    <a:cubicBezTo>
                      <a:pt x="123" y="259"/>
                      <a:pt x="124" y="260"/>
                      <a:pt x="126" y="261"/>
                    </a:cubicBezTo>
                    <a:cubicBezTo>
                      <a:pt x="126" y="261"/>
                      <a:pt x="127" y="260"/>
                      <a:pt x="128" y="259"/>
                    </a:cubicBezTo>
                    <a:cubicBezTo>
                      <a:pt x="129" y="258"/>
                      <a:pt x="130" y="255"/>
                      <a:pt x="132" y="253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6" name="Freeform 20">
                <a:extLst>
                  <a:ext uri="{FF2B5EF4-FFF2-40B4-BE49-F238E27FC236}">
                    <a16:creationId xmlns="" xmlns:a16="http://schemas.microsoft.com/office/drawing/2014/main" id="{C71350B8-F44E-40D6-812F-CABF97B4F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875" y="3222943"/>
                <a:ext cx="11130" cy="11130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2" y="5"/>
                  </a:cxn>
                  <a:cxn ang="0">
                    <a:pos x="3" y="7"/>
                  </a:cxn>
                  <a:cxn ang="0">
                    <a:pos x="7" y="6"/>
                  </a:cxn>
                  <a:cxn ang="0">
                    <a:pos x="7" y="4"/>
                  </a:cxn>
                  <a:cxn ang="0">
                    <a:pos x="7" y="4"/>
                  </a:cxn>
                </a:cxnLst>
                <a:rect l="0" t="0" r="r" b="b"/>
                <a:pathLst>
                  <a:path w="7" h="7">
                    <a:moveTo>
                      <a:pt x="7" y="4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4"/>
                      <a:pt x="2" y="5"/>
                    </a:cubicBezTo>
                    <a:cubicBezTo>
                      <a:pt x="2" y="5"/>
                      <a:pt x="2" y="6"/>
                      <a:pt x="3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7" name="Freeform 21">
                <a:extLst>
                  <a:ext uri="{FF2B5EF4-FFF2-40B4-BE49-F238E27FC236}">
                    <a16:creationId xmlns="" xmlns:a16="http://schemas.microsoft.com/office/drawing/2014/main" id="{42D6AEE7-C1F5-4458-A195-ED64665C6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6706" y="2271310"/>
                <a:ext cx="749898" cy="587815"/>
              </a:xfrm>
              <a:custGeom>
                <a:avLst/>
                <a:gdLst/>
                <a:ahLst/>
                <a:cxnLst>
                  <a:cxn ang="0">
                    <a:pos x="432" y="129"/>
                  </a:cxn>
                  <a:cxn ang="0">
                    <a:pos x="429" y="108"/>
                  </a:cxn>
                  <a:cxn ang="0">
                    <a:pos x="435" y="87"/>
                  </a:cxn>
                  <a:cxn ang="0">
                    <a:pos x="430" y="61"/>
                  </a:cxn>
                  <a:cxn ang="0">
                    <a:pos x="430" y="41"/>
                  </a:cxn>
                  <a:cxn ang="0">
                    <a:pos x="397" y="33"/>
                  </a:cxn>
                  <a:cxn ang="0">
                    <a:pos x="360" y="29"/>
                  </a:cxn>
                  <a:cxn ang="0">
                    <a:pos x="319" y="32"/>
                  </a:cxn>
                  <a:cxn ang="0">
                    <a:pos x="272" y="40"/>
                  </a:cxn>
                  <a:cxn ang="0">
                    <a:pos x="256" y="24"/>
                  </a:cxn>
                  <a:cxn ang="0">
                    <a:pos x="225" y="45"/>
                  </a:cxn>
                  <a:cxn ang="0">
                    <a:pos x="195" y="55"/>
                  </a:cxn>
                  <a:cxn ang="0">
                    <a:pos x="159" y="42"/>
                  </a:cxn>
                  <a:cxn ang="0">
                    <a:pos x="122" y="28"/>
                  </a:cxn>
                  <a:cxn ang="0">
                    <a:pos x="96" y="8"/>
                  </a:cxn>
                  <a:cxn ang="0">
                    <a:pos x="71" y="18"/>
                  </a:cxn>
                  <a:cxn ang="0">
                    <a:pos x="90" y="29"/>
                  </a:cxn>
                  <a:cxn ang="0">
                    <a:pos x="72" y="45"/>
                  </a:cxn>
                  <a:cxn ang="0">
                    <a:pos x="74" y="68"/>
                  </a:cxn>
                  <a:cxn ang="0">
                    <a:pos x="49" y="77"/>
                  </a:cxn>
                  <a:cxn ang="0">
                    <a:pos x="39" y="103"/>
                  </a:cxn>
                  <a:cxn ang="0">
                    <a:pos x="9" y="108"/>
                  </a:cxn>
                  <a:cxn ang="0">
                    <a:pos x="0" y="127"/>
                  </a:cxn>
                  <a:cxn ang="0">
                    <a:pos x="7" y="140"/>
                  </a:cxn>
                  <a:cxn ang="0">
                    <a:pos x="14" y="153"/>
                  </a:cxn>
                  <a:cxn ang="0">
                    <a:pos x="4" y="160"/>
                  </a:cxn>
                  <a:cxn ang="0">
                    <a:pos x="16" y="170"/>
                  </a:cxn>
                  <a:cxn ang="0">
                    <a:pos x="12" y="182"/>
                  </a:cxn>
                  <a:cxn ang="0">
                    <a:pos x="11" y="197"/>
                  </a:cxn>
                  <a:cxn ang="0">
                    <a:pos x="16" y="209"/>
                  </a:cxn>
                  <a:cxn ang="0">
                    <a:pos x="12" y="227"/>
                  </a:cxn>
                  <a:cxn ang="0">
                    <a:pos x="20" y="249"/>
                  </a:cxn>
                  <a:cxn ang="0">
                    <a:pos x="23" y="279"/>
                  </a:cxn>
                  <a:cxn ang="0">
                    <a:pos x="26" y="311"/>
                  </a:cxn>
                  <a:cxn ang="0">
                    <a:pos x="35" y="339"/>
                  </a:cxn>
                  <a:cxn ang="0">
                    <a:pos x="56" y="354"/>
                  </a:cxn>
                  <a:cxn ang="0">
                    <a:pos x="77" y="350"/>
                  </a:cxn>
                  <a:cxn ang="0">
                    <a:pos x="92" y="325"/>
                  </a:cxn>
                  <a:cxn ang="0">
                    <a:pos x="97" y="304"/>
                  </a:cxn>
                  <a:cxn ang="0">
                    <a:pos x="124" y="284"/>
                  </a:cxn>
                  <a:cxn ang="0">
                    <a:pos x="154" y="284"/>
                  </a:cxn>
                  <a:cxn ang="0">
                    <a:pos x="158" y="258"/>
                  </a:cxn>
                  <a:cxn ang="0">
                    <a:pos x="193" y="262"/>
                  </a:cxn>
                  <a:cxn ang="0">
                    <a:pos x="210" y="244"/>
                  </a:cxn>
                  <a:cxn ang="0">
                    <a:pos x="230" y="234"/>
                  </a:cxn>
                  <a:cxn ang="0">
                    <a:pos x="250" y="209"/>
                  </a:cxn>
                  <a:cxn ang="0">
                    <a:pos x="267" y="211"/>
                  </a:cxn>
                  <a:cxn ang="0">
                    <a:pos x="283" y="187"/>
                  </a:cxn>
                  <a:cxn ang="0">
                    <a:pos x="289" y="160"/>
                  </a:cxn>
                  <a:cxn ang="0">
                    <a:pos x="311" y="145"/>
                  </a:cxn>
                  <a:cxn ang="0">
                    <a:pos x="337" y="132"/>
                  </a:cxn>
                  <a:cxn ang="0">
                    <a:pos x="366" y="141"/>
                  </a:cxn>
                  <a:cxn ang="0">
                    <a:pos x="396" y="142"/>
                  </a:cxn>
                  <a:cxn ang="0">
                    <a:pos x="399" y="171"/>
                  </a:cxn>
                  <a:cxn ang="0">
                    <a:pos x="423" y="187"/>
                  </a:cxn>
                  <a:cxn ang="0">
                    <a:pos x="433" y="154"/>
                  </a:cxn>
                  <a:cxn ang="0">
                    <a:pos x="454" y="145"/>
                  </a:cxn>
                </a:cxnLst>
                <a:rect l="0" t="0" r="r" b="b"/>
                <a:pathLst>
                  <a:path w="455" h="357">
                    <a:moveTo>
                      <a:pt x="454" y="145"/>
                    </a:moveTo>
                    <a:cubicBezTo>
                      <a:pt x="453" y="144"/>
                      <a:pt x="450" y="142"/>
                      <a:pt x="448" y="141"/>
                    </a:cubicBezTo>
                    <a:cubicBezTo>
                      <a:pt x="446" y="139"/>
                      <a:pt x="443" y="138"/>
                      <a:pt x="442" y="137"/>
                    </a:cubicBezTo>
                    <a:cubicBezTo>
                      <a:pt x="441" y="135"/>
                      <a:pt x="440" y="135"/>
                      <a:pt x="438" y="135"/>
                    </a:cubicBezTo>
                    <a:cubicBezTo>
                      <a:pt x="438" y="134"/>
                      <a:pt x="437" y="133"/>
                      <a:pt x="436" y="131"/>
                    </a:cubicBezTo>
                    <a:cubicBezTo>
                      <a:pt x="435" y="130"/>
                      <a:pt x="434" y="129"/>
                      <a:pt x="432" y="129"/>
                    </a:cubicBezTo>
                    <a:cubicBezTo>
                      <a:pt x="431" y="128"/>
                      <a:pt x="430" y="126"/>
                      <a:pt x="429" y="126"/>
                    </a:cubicBezTo>
                    <a:cubicBezTo>
                      <a:pt x="429" y="124"/>
                      <a:pt x="430" y="122"/>
                      <a:pt x="432" y="122"/>
                    </a:cubicBezTo>
                    <a:cubicBezTo>
                      <a:pt x="434" y="122"/>
                      <a:pt x="435" y="120"/>
                      <a:pt x="435" y="120"/>
                    </a:cubicBezTo>
                    <a:cubicBezTo>
                      <a:pt x="435" y="119"/>
                      <a:pt x="435" y="116"/>
                      <a:pt x="435" y="115"/>
                    </a:cubicBezTo>
                    <a:cubicBezTo>
                      <a:pt x="435" y="114"/>
                      <a:pt x="434" y="112"/>
                      <a:pt x="433" y="111"/>
                    </a:cubicBezTo>
                    <a:cubicBezTo>
                      <a:pt x="431" y="110"/>
                      <a:pt x="430" y="109"/>
                      <a:pt x="429" y="108"/>
                    </a:cubicBezTo>
                    <a:cubicBezTo>
                      <a:pt x="429" y="107"/>
                      <a:pt x="429" y="105"/>
                      <a:pt x="431" y="104"/>
                    </a:cubicBezTo>
                    <a:cubicBezTo>
                      <a:pt x="432" y="104"/>
                      <a:pt x="434" y="103"/>
                      <a:pt x="435" y="103"/>
                    </a:cubicBezTo>
                    <a:cubicBezTo>
                      <a:pt x="435" y="102"/>
                      <a:pt x="437" y="101"/>
                      <a:pt x="438" y="99"/>
                    </a:cubicBezTo>
                    <a:cubicBezTo>
                      <a:pt x="439" y="98"/>
                      <a:pt x="440" y="97"/>
                      <a:pt x="440" y="95"/>
                    </a:cubicBezTo>
                    <a:cubicBezTo>
                      <a:pt x="440" y="93"/>
                      <a:pt x="439" y="92"/>
                      <a:pt x="438" y="90"/>
                    </a:cubicBezTo>
                    <a:cubicBezTo>
                      <a:pt x="438" y="88"/>
                      <a:pt x="436" y="87"/>
                      <a:pt x="435" y="87"/>
                    </a:cubicBezTo>
                    <a:cubicBezTo>
                      <a:pt x="434" y="87"/>
                      <a:pt x="434" y="86"/>
                      <a:pt x="435" y="85"/>
                    </a:cubicBezTo>
                    <a:cubicBezTo>
                      <a:pt x="436" y="84"/>
                      <a:pt x="437" y="81"/>
                      <a:pt x="437" y="80"/>
                    </a:cubicBezTo>
                    <a:cubicBezTo>
                      <a:pt x="437" y="78"/>
                      <a:pt x="437" y="76"/>
                      <a:pt x="436" y="74"/>
                    </a:cubicBezTo>
                    <a:cubicBezTo>
                      <a:pt x="435" y="71"/>
                      <a:pt x="434" y="70"/>
                      <a:pt x="434" y="69"/>
                    </a:cubicBezTo>
                    <a:cubicBezTo>
                      <a:pt x="433" y="68"/>
                      <a:pt x="432" y="66"/>
                      <a:pt x="431" y="65"/>
                    </a:cubicBezTo>
                    <a:cubicBezTo>
                      <a:pt x="431" y="64"/>
                      <a:pt x="430" y="61"/>
                      <a:pt x="430" y="61"/>
                    </a:cubicBezTo>
                    <a:cubicBezTo>
                      <a:pt x="429" y="59"/>
                      <a:pt x="430" y="57"/>
                      <a:pt x="430" y="56"/>
                    </a:cubicBezTo>
                    <a:cubicBezTo>
                      <a:pt x="430" y="55"/>
                      <a:pt x="433" y="54"/>
                      <a:pt x="435" y="52"/>
                    </a:cubicBezTo>
                    <a:cubicBezTo>
                      <a:pt x="438" y="51"/>
                      <a:pt x="440" y="49"/>
                      <a:pt x="440" y="48"/>
                    </a:cubicBezTo>
                    <a:cubicBezTo>
                      <a:pt x="441" y="48"/>
                      <a:pt x="442" y="48"/>
                      <a:pt x="441" y="46"/>
                    </a:cubicBezTo>
                    <a:cubicBezTo>
                      <a:pt x="441" y="45"/>
                      <a:pt x="438" y="43"/>
                      <a:pt x="437" y="43"/>
                    </a:cubicBezTo>
                    <a:cubicBezTo>
                      <a:pt x="435" y="43"/>
                      <a:pt x="432" y="42"/>
                      <a:pt x="430" y="41"/>
                    </a:cubicBezTo>
                    <a:cubicBezTo>
                      <a:pt x="428" y="41"/>
                      <a:pt x="428" y="40"/>
                      <a:pt x="427" y="39"/>
                    </a:cubicBezTo>
                    <a:cubicBezTo>
                      <a:pt x="427" y="37"/>
                      <a:pt x="425" y="35"/>
                      <a:pt x="424" y="35"/>
                    </a:cubicBezTo>
                    <a:cubicBezTo>
                      <a:pt x="422" y="33"/>
                      <a:pt x="420" y="32"/>
                      <a:pt x="419" y="31"/>
                    </a:cubicBezTo>
                    <a:cubicBezTo>
                      <a:pt x="417" y="30"/>
                      <a:pt x="413" y="30"/>
                      <a:pt x="411" y="31"/>
                    </a:cubicBezTo>
                    <a:cubicBezTo>
                      <a:pt x="410" y="31"/>
                      <a:pt x="406" y="32"/>
                      <a:pt x="403" y="32"/>
                    </a:cubicBezTo>
                    <a:cubicBezTo>
                      <a:pt x="402" y="33"/>
                      <a:pt x="398" y="33"/>
                      <a:pt x="397" y="33"/>
                    </a:cubicBezTo>
                    <a:cubicBezTo>
                      <a:pt x="396" y="32"/>
                      <a:pt x="394" y="31"/>
                      <a:pt x="392" y="31"/>
                    </a:cubicBezTo>
                    <a:cubicBezTo>
                      <a:pt x="390" y="31"/>
                      <a:pt x="387" y="32"/>
                      <a:pt x="386" y="33"/>
                    </a:cubicBezTo>
                    <a:cubicBezTo>
                      <a:pt x="384" y="34"/>
                      <a:pt x="381" y="33"/>
                      <a:pt x="379" y="31"/>
                    </a:cubicBezTo>
                    <a:cubicBezTo>
                      <a:pt x="378" y="29"/>
                      <a:pt x="376" y="27"/>
                      <a:pt x="375" y="26"/>
                    </a:cubicBezTo>
                    <a:cubicBezTo>
                      <a:pt x="373" y="27"/>
                      <a:pt x="370" y="27"/>
                      <a:pt x="368" y="27"/>
                    </a:cubicBezTo>
                    <a:cubicBezTo>
                      <a:pt x="367" y="28"/>
                      <a:pt x="363" y="28"/>
                      <a:pt x="360" y="29"/>
                    </a:cubicBezTo>
                    <a:cubicBezTo>
                      <a:pt x="358" y="30"/>
                      <a:pt x="354" y="31"/>
                      <a:pt x="352" y="31"/>
                    </a:cubicBezTo>
                    <a:cubicBezTo>
                      <a:pt x="350" y="31"/>
                      <a:pt x="348" y="32"/>
                      <a:pt x="348" y="33"/>
                    </a:cubicBezTo>
                    <a:cubicBezTo>
                      <a:pt x="348" y="34"/>
                      <a:pt x="346" y="36"/>
                      <a:pt x="345" y="36"/>
                    </a:cubicBezTo>
                    <a:cubicBezTo>
                      <a:pt x="344" y="37"/>
                      <a:pt x="340" y="37"/>
                      <a:pt x="336" y="37"/>
                    </a:cubicBezTo>
                    <a:cubicBezTo>
                      <a:pt x="334" y="38"/>
                      <a:pt x="329" y="37"/>
                      <a:pt x="327" y="36"/>
                    </a:cubicBezTo>
                    <a:cubicBezTo>
                      <a:pt x="325" y="35"/>
                      <a:pt x="321" y="34"/>
                      <a:pt x="319" y="32"/>
                    </a:cubicBezTo>
                    <a:cubicBezTo>
                      <a:pt x="318" y="30"/>
                      <a:pt x="313" y="31"/>
                      <a:pt x="311" y="32"/>
                    </a:cubicBezTo>
                    <a:cubicBezTo>
                      <a:pt x="309" y="33"/>
                      <a:pt x="305" y="36"/>
                      <a:pt x="303" y="38"/>
                    </a:cubicBezTo>
                    <a:cubicBezTo>
                      <a:pt x="302" y="38"/>
                      <a:pt x="298" y="40"/>
                      <a:pt x="295" y="41"/>
                    </a:cubicBezTo>
                    <a:cubicBezTo>
                      <a:pt x="293" y="41"/>
                      <a:pt x="289" y="41"/>
                      <a:pt x="287" y="41"/>
                    </a:cubicBezTo>
                    <a:cubicBezTo>
                      <a:pt x="286" y="41"/>
                      <a:pt x="282" y="41"/>
                      <a:pt x="279" y="42"/>
                    </a:cubicBezTo>
                    <a:cubicBezTo>
                      <a:pt x="277" y="42"/>
                      <a:pt x="274" y="42"/>
                      <a:pt x="272" y="40"/>
                    </a:cubicBezTo>
                    <a:cubicBezTo>
                      <a:pt x="270" y="39"/>
                      <a:pt x="269" y="38"/>
                      <a:pt x="270" y="37"/>
                    </a:cubicBezTo>
                    <a:cubicBezTo>
                      <a:pt x="271" y="36"/>
                      <a:pt x="273" y="33"/>
                      <a:pt x="273" y="32"/>
                    </a:cubicBezTo>
                    <a:cubicBezTo>
                      <a:pt x="273" y="30"/>
                      <a:pt x="272" y="27"/>
                      <a:pt x="272" y="26"/>
                    </a:cubicBezTo>
                    <a:cubicBezTo>
                      <a:pt x="272" y="25"/>
                      <a:pt x="270" y="23"/>
                      <a:pt x="268" y="22"/>
                    </a:cubicBezTo>
                    <a:cubicBezTo>
                      <a:pt x="267" y="22"/>
                      <a:pt x="264" y="22"/>
                      <a:pt x="262" y="23"/>
                    </a:cubicBezTo>
                    <a:cubicBezTo>
                      <a:pt x="260" y="23"/>
                      <a:pt x="258" y="24"/>
                      <a:pt x="256" y="24"/>
                    </a:cubicBezTo>
                    <a:cubicBezTo>
                      <a:pt x="254" y="24"/>
                      <a:pt x="250" y="25"/>
                      <a:pt x="248" y="26"/>
                    </a:cubicBezTo>
                    <a:cubicBezTo>
                      <a:pt x="245" y="27"/>
                      <a:pt x="240" y="29"/>
                      <a:pt x="237" y="30"/>
                    </a:cubicBezTo>
                    <a:cubicBezTo>
                      <a:pt x="234" y="30"/>
                      <a:pt x="232" y="32"/>
                      <a:pt x="232" y="33"/>
                    </a:cubicBezTo>
                    <a:cubicBezTo>
                      <a:pt x="231" y="34"/>
                      <a:pt x="231" y="37"/>
                      <a:pt x="230" y="39"/>
                    </a:cubicBezTo>
                    <a:cubicBezTo>
                      <a:pt x="229" y="40"/>
                      <a:pt x="227" y="42"/>
                      <a:pt x="227" y="42"/>
                    </a:cubicBezTo>
                    <a:cubicBezTo>
                      <a:pt x="226" y="42"/>
                      <a:pt x="225" y="43"/>
                      <a:pt x="225" y="45"/>
                    </a:cubicBezTo>
                    <a:cubicBezTo>
                      <a:pt x="225" y="46"/>
                      <a:pt x="225" y="49"/>
                      <a:pt x="224" y="50"/>
                    </a:cubicBezTo>
                    <a:cubicBezTo>
                      <a:pt x="224" y="52"/>
                      <a:pt x="222" y="53"/>
                      <a:pt x="220" y="52"/>
                    </a:cubicBezTo>
                    <a:cubicBezTo>
                      <a:pt x="219" y="52"/>
                      <a:pt x="215" y="53"/>
                      <a:pt x="211" y="56"/>
                    </a:cubicBezTo>
                    <a:cubicBezTo>
                      <a:pt x="209" y="58"/>
                      <a:pt x="205" y="59"/>
                      <a:pt x="203" y="59"/>
                    </a:cubicBezTo>
                    <a:cubicBezTo>
                      <a:pt x="203" y="59"/>
                      <a:pt x="200" y="58"/>
                      <a:pt x="199" y="58"/>
                    </a:cubicBezTo>
                    <a:cubicBezTo>
                      <a:pt x="197" y="57"/>
                      <a:pt x="195" y="55"/>
                      <a:pt x="195" y="55"/>
                    </a:cubicBezTo>
                    <a:cubicBezTo>
                      <a:pt x="195" y="54"/>
                      <a:pt x="195" y="51"/>
                      <a:pt x="195" y="50"/>
                    </a:cubicBezTo>
                    <a:cubicBezTo>
                      <a:pt x="195" y="49"/>
                      <a:pt x="193" y="45"/>
                      <a:pt x="193" y="44"/>
                    </a:cubicBezTo>
                    <a:cubicBezTo>
                      <a:pt x="192" y="42"/>
                      <a:pt x="189" y="41"/>
                      <a:pt x="187" y="41"/>
                    </a:cubicBezTo>
                    <a:cubicBezTo>
                      <a:pt x="185" y="41"/>
                      <a:pt x="181" y="41"/>
                      <a:pt x="179" y="41"/>
                    </a:cubicBezTo>
                    <a:cubicBezTo>
                      <a:pt x="176" y="42"/>
                      <a:pt x="172" y="42"/>
                      <a:pt x="169" y="42"/>
                    </a:cubicBezTo>
                    <a:cubicBezTo>
                      <a:pt x="167" y="42"/>
                      <a:pt x="161" y="42"/>
                      <a:pt x="159" y="42"/>
                    </a:cubicBezTo>
                    <a:cubicBezTo>
                      <a:pt x="155" y="42"/>
                      <a:pt x="152" y="41"/>
                      <a:pt x="151" y="40"/>
                    </a:cubicBezTo>
                    <a:cubicBezTo>
                      <a:pt x="151" y="41"/>
                      <a:pt x="149" y="40"/>
                      <a:pt x="146" y="40"/>
                    </a:cubicBezTo>
                    <a:cubicBezTo>
                      <a:pt x="144" y="40"/>
                      <a:pt x="142" y="38"/>
                      <a:pt x="140" y="36"/>
                    </a:cubicBezTo>
                    <a:cubicBezTo>
                      <a:pt x="138" y="34"/>
                      <a:pt x="135" y="32"/>
                      <a:pt x="134" y="31"/>
                    </a:cubicBezTo>
                    <a:cubicBezTo>
                      <a:pt x="133" y="29"/>
                      <a:pt x="130" y="28"/>
                      <a:pt x="128" y="28"/>
                    </a:cubicBezTo>
                    <a:cubicBezTo>
                      <a:pt x="127" y="28"/>
                      <a:pt x="124" y="29"/>
                      <a:pt x="122" y="28"/>
                    </a:cubicBezTo>
                    <a:cubicBezTo>
                      <a:pt x="119" y="27"/>
                      <a:pt x="116" y="25"/>
                      <a:pt x="113" y="24"/>
                    </a:cubicBezTo>
                    <a:cubicBezTo>
                      <a:pt x="110" y="22"/>
                      <a:pt x="107" y="20"/>
                      <a:pt x="107" y="19"/>
                    </a:cubicBezTo>
                    <a:cubicBezTo>
                      <a:pt x="107" y="18"/>
                      <a:pt x="107" y="15"/>
                      <a:pt x="107" y="12"/>
                    </a:cubicBezTo>
                    <a:cubicBezTo>
                      <a:pt x="106" y="10"/>
                      <a:pt x="106" y="7"/>
                      <a:pt x="105" y="7"/>
                    </a:cubicBezTo>
                    <a:cubicBezTo>
                      <a:pt x="104" y="6"/>
                      <a:pt x="101" y="7"/>
                      <a:pt x="99" y="8"/>
                    </a:cubicBezTo>
                    <a:cubicBezTo>
                      <a:pt x="98" y="9"/>
                      <a:pt x="96" y="9"/>
                      <a:pt x="96" y="8"/>
                    </a:cubicBezTo>
                    <a:cubicBezTo>
                      <a:pt x="95" y="7"/>
                      <a:pt x="93" y="5"/>
                      <a:pt x="92" y="3"/>
                    </a:cubicBezTo>
                    <a:cubicBezTo>
                      <a:pt x="90" y="1"/>
                      <a:pt x="89" y="0"/>
                      <a:pt x="89" y="0"/>
                    </a:cubicBezTo>
                    <a:cubicBezTo>
                      <a:pt x="89" y="0"/>
                      <a:pt x="87" y="2"/>
                      <a:pt x="85" y="6"/>
                    </a:cubicBezTo>
                    <a:cubicBezTo>
                      <a:pt x="82" y="8"/>
                      <a:pt x="78" y="12"/>
                      <a:pt x="76" y="12"/>
                    </a:cubicBezTo>
                    <a:cubicBezTo>
                      <a:pt x="74" y="13"/>
                      <a:pt x="72" y="13"/>
                      <a:pt x="72" y="14"/>
                    </a:cubicBezTo>
                    <a:cubicBezTo>
                      <a:pt x="71" y="14"/>
                      <a:pt x="70" y="16"/>
                      <a:pt x="71" y="18"/>
                    </a:cubicBezTo>
                    <a:cubicBezTo>
                      <a:pt x="71" y="20"/>
                      <a:pt x="71" y="22"/>
                      <a:pt x="72" y="24"/>
                    </a:cubicBezTo>
                    <a:cubicBezTo>
                      <a:pt x="72" y="25"/>
                      <a:pt x="71" y="26"/>
                      <a:pt x="70" y="26"/>
                    </a:cubicBezTo>
                    <a:cubicBezTo>
                      <a:pt x="69" y="25"/>
                      <a:pt x="68" y="27"/>
                      <a:pt x="69" y="28"/>
                    </a:cubicBezTo>
                    <a:cubicBezTo>
                      <a:pt x="70" y="30"/>
                      <a:pt x="72" y="31"/>
                      <a:pt x="74" y="31"/>
                    </a:cubicBezTo>
                    <a:cubicBezTo>
                      <a:pt x="77" y="31"/>
                      <a:pt x="80" y="30"/>
                      <a:pt x="82" y="30"/>
                    </a:cubicBezTo>
                    <a:cubicBezTo>
                      <a:pt x="83" y="29"/>
                      <a:pt x="87" y="29"/>
                      <a:pt x="90" y="29"/>
                    </a:cubicBezTo>
                    <a:cubicBezTo>
                      <a:pt x="91" y="28"/>
                      <a:pt x="94" y="29"/>
                      <a:pt x="94" y="31"/>
                    </a:cubicBezTo>
                    <a:cubicBezTo>
                      <a:pt x="94" y="33"/>
                      <a:pt x="92" y="34"/>
                      <a:pt x="91" y="34"/>
                    </a:cubicBezTo>
                    <a:cubicBezTo>
                      <a:pt x="88" y="34"/>
                      <a:pt x="85" y="35"/>
                      <a:pt x="84" y="35"/>
                    </a:cubicBezTo>
                    <a:cubicBezTo>
                      <a:pt x="83" y="35"/>
                      <a:pt x="81" y="36"/>
                      <a:pt x="79" y="36"/>
                    </a:cubicBezTo>
                    <a:cubicBezTo>
                      <a:pt x="77" y="38"/>
                      <a:pt x="75" y="40"/>
                      <a:pt x="75" y="42"/>
                    </a:cubicBezTo>
                    <a:cubicBezTo>
                      <a:pt x="74" y="42"/>
                      <a:pt x="73" y="44"/>
                      <a:pt x="72" y="45"/>
                    </a:cubicBezTo>
                    <a:cubicBezTo>
                      <a:pt x="71" y="45"/>
                      <a:pt x="69" y="47"/>
                      <a:pt x="67" y="47"/>
                    </a:cubicBezTo>
                    <a:cubicBezTo>
                      <a:pt x="67" y="48"/>
                      <a:pt x="63" y="49"/>
                      <a:pt x="61" y="49"/>
                    </a:cubicBezTo>
                    <a:cubicBezTo>
                      <a:pt x="59" y="50"/>
                      <a:pt x="58" y="50"/>
                      <a:pt x="59" y="51"/>
                    </a:cubicBezTo>
                    <a:cubicBezTo>
                      <a:pt x="61" y="53"/>
                      <a:pt x="64" y="55"/>
                      <a:pt x="66" y="57"/>
                    </a:cubicBezTo>
                    <a:cubicBezTo>
                      <a:pt x="68" y="59"/>
                      <a:pt x="70" y="61"/>
                      <a:pt x="71" y="63"/>
                    </a:cubicBezTo>
                    <a:cubicBezTo>
                      <a:pt x="73" y="64"/>
                      <a:pt x="74" y="66"/>
                      <a:pt x="74" y="68"/>
                    </a:cubicBezTo>
                    <a:cubicBezTo>
                      <a:pt x="75" y="69"/>
                      <a:pt x="74" y="71"/>
                      <a:pt x="73" y="73"/>
                    </a:cubicBezTo>
                    <a:cubicBezTo>
                      <a:pt x="71" y="74"/>
                      <a:pt x="70" y="75"/>
                      <a:pt x="69" y="77"/>
                    </a:cubicBezTo>
                    <a:cubicBezTo>
                      <a:pt x="68" y="79"/>
                      <a:pt x="65" y="81"/>
                      <a:pt x="63" y="82"/>
                    </a:cubicBezTo>
                    <a:cubicBezTo>
                      <a:pt x="61" y="82"/>
                      <a:pt x="58" y="83"/>
                      <a:pt x="56" y="83"/>
                    </a:cubicBezTo>
                    <a:cubicBezTo>
                      <a:pt x="55" y="82"/>
                      <a:pt x="53" y="80"/>
                      <a:pt x="52" y="79"/>
                    </a:cubicBezTo>
                    <a:cubicBezTo>
                      <a:pt x="52" y="78"/>
                      <a:pt x="50" y="77"/>
                      <a:pt x="49" y="77"/>
                    </a:cubicBezTo>
                    <a:cubicBezTo>
                      <a:pt x="48" y="76"/>
                      <a:pt x="47" y="77"/>
                      <a:pt x="46" y="78"/>
                    </a:cubicBezTo>
                    <a:cubicBezTo>
                      <a:pt x="46" y="79"/>
                      <a:pt x="46" y="81"/>
                      <a:pt x="47" y="83"/>
                    </a:cubicBezTo>
                    <a:cubicBezTo>
                      <a:pt x="47" y="84"/>
                      <a:pt x="46" y="87"/>
                      <a:pt x="45" y="89"/>
                    </a:cubicBezTo>
                    <a:cubicBezTo>
                      <a:pt x="43" y="90"/>
                      <a:pt x="42" y="93"/>
                      <a:pt x="42" y="96"/>
                    </a:cubicBezTo>
                    <a:cubicBezTo>
                      <a:pt x="42" y="98"/>
                      <a:pt x="41" y="101"/>
                      <a:pt x="40" y="102"/>
                    </a:cubicBezTo>
                    <a:cubicBezTo>
                      <a:pt x="39" y="102"/>
                      <a:pt x="39" y="103"/>
                      <a:pt x="39" y="103"/>
                    </a:cubicBezTo>
                    <a:cubicBezTo>
                      <a:pt x="39" y="103"/>
                      <a:pt x="38" y="104"/>
                      <a:pt x="36" y="105"/>
                    </a:cubicBezTo>
                    <a:cubicBezTo>
                      <a:pt x="34" y="106"/>
                      <a:pt x="31" y="108"/>
                      <a:pt x="31" y="109"/>
                    </a:cubicBezTo>
                    <a:cubicBezTo>
                      <a:pt x="30" y="111"/>
                      <a:pt x="28" y="112"/>
                      <a:pt x="27" y="111"/>
                    </a:cubicBezTo>
                    <a:cubicBezTo>
                      <a:pt x="26" y="110"/>
                      <a:pt x="23" y="110"/>
                      <a:pt x="22" y="109"/>
                    </a:cubicBezTo>
                    <a:cubicBezTo>
                      <a:pt x="20" y="109"/>
                      <a:pt x="18" y="104"/>
                      <a:pt x="16" y="104"/>
                    </a:cubicBezTo>
                    <a:cubicBezTo>
                      <a:pt x="14" y="104"/>
                      <a:pt x="11" y="108"/>
                      <a:pt x="9" y="108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5" y="110"/>
                      <a:pt x="4" y="113"/>
                      <a:pt x="4" y="113"/>
                    </a:cubicBezTo>
                    <a:cubicBezTo>
                      <a:pt x="3" y="115"/>
                      <a:pt x="2" y="116"/>
                      <a:pt x="1" y="117"/>
                    </a:cubicBezTo>
                    <a:cubicBezTo>
                      <a:pt x="1" y="118"/>
                      <a:pt x="0" y="119"/>
                      <a:pt x="0" y="120"/>
                    </a:cubicBezTo>
                    <a:cubicBezTo>
                      <a:pt x="0" y="122"/>
                      <a:pt x="0" y="124"/>
                      <a:pt x="0" y="124"/>
                    </a:cubicBezTo>
                    <a:cubicBezTo>
                      <a:pt x="0" y="124"/>
                      <a:pt x="0" y="126"/>
                      <a:pt x="0" y="127"/>
                    </a:cubicBezTo>
                    <a:cubicBezTo>
                      <a:pt x="1" y="128"/>
                      <a:pt x="2" y="129"/>
                      <a:pt x="2" y="129"/>
                    </a:cubicBezTo>
                    <a:cubicBezTo>
                      <a:pt x="3" y="129"/>
                      <a:pt x="3" y="129"/>
                      <a:pt x="2" y="130"/>
                    </a:cubicBezTo>
                    <a:cubicBezTo>
                      <a:pt x="2" y="131"/>
                      <a:pt x="1" y="132"/>
                      <a:pt x="2" y="134"/>
                    </a:cubicBezTo>
                    <a:cubicBezTo>
                      <a:pt x="3" y="135"/>
                      <a:pt x="3" y="136"/>
                      <a:pt x="3" y="137"/>
                    </a:cubicBezTo>
                    <a:cubicBezTo>
                      <a:pt x="3" y="139"/>
                      <a:pt x="4" y="140"/>
                      <a:pt x="4" y="140"/>
                    </a:cubicBezTo>
                    <a:cubicBezTo>
                      <a:pt x="5" y="140"/>
                      <a:pt x="6" y="140"/>
                      <a:pt x="7" y="140"/>
                    </a:cubicBezTo>
                    <a:cubicBezTo>
                      <a:pt x="8" y="140"/>
                      <a:pt x="8" y="140"/>
                      <a:pt x="6" y="141"/>
                    </a:cubicBezTo>
                    <a:cubicBezTo>
                      <a:pt x="4" y="142"/>
                      <a:pt x="3" y="143"/>
                      <a:pt x="3" y="144"/>
                    </a:cubicBezTo>
                    <a:cubicBezTo>
                      <a:pt x="3" y="145"/>
                      <a:pt x="3" y="146"/>
                      <a:pt x="3" y="147"/>
                    </a:cubicBezTo>
                    <a:cubicBezTo>
                      <a:pt x="4" y="148"/>
                      <a:pt x="5" y="149"/>
                      <a:pt x="6" y="150"/>
                    </a:cubicBezTo>
                    <a:cubicBezTo>
                      <a:pt x="7" y="150"/>
                      <a:pt x="9" y="150"/>
                      <a:pt x="10" y="150"/>
                    </a:cubicBezTo>
                    <a:cubicBezTo>
                      <a:pt x="11" y="151"/>
                      <a:pt x="13" y="152"/>
                      <a:pt x="14" y="153"/>
                    </a:cubicBezTo>
                    <a:cubicBezTo>
                      <a:pt x="14" y="154"/>
                      <a:pt x="16" y="154"/>
                      <a:pt x="17" y="156"/>
                    </a:cubicBezTo>
                    <a:cubicBezTo>
                      <a:pt x="18" y="157"/>
                      <a:pt x="18" y="157"/>
                      <a:pt x="16" y="155"/>
                    </a:cubicBezTo>
                    <a:cubicBezTo>
                      <a:pt x="14" y="155"/>
                      <a:pt x="11" y="153"/>
                      <a:pt x="11" y="153"/>
                    </a:cubicBezTo>
                    <a:cubicBezTo>
                      <a:pt x="9" y="153"/>
                      <a:pt x="7" y="153"/>
                      <a:pt x="6" y="153"/>
                    </a:cubicBezTo>
                    <a:cubicBezTo>
                      <a:pt x="5" y="153"/>
                      <a:pt x="4" y="154"/>
                      <a:pt x="4" y="156"/>
                    </a:cubicBezTo>
                    <a:cubicBezTo>
                      <a:pt x="4" y="156"/>
                      <a:pt x="4" y="159"/>
                      <a:pt x="4" y="160"/>
                    </a:cubicBezTo>
                    <a:cubicBezTo>
                      <a:pt x="4" y="161"/>
                      <a:pt x="4" y="162"/>
                      <a:pt x="4" y="163"/>
                    </a:cubicBezTo>
                    <a:cubicBezTo>
                      <a:pt x="4" y="164"/>
                      <a:pt x="4" y="166"/>
                      <a:pt x="4" y="167"/>
                    </a:cubicBezTo>
                    <a:cubicBezTo>
                      <a:pt x="4" y="168"/>
                      <a:pt x="4" y="170"/>
                      <a:pt x="4" y="171"/>
                    </a:cubicBezTo>
                    <a:cubicBezTo>
                      <a:pt x="4" y="172"/>
                      <a:pt x="5" y="172"/>
                      <a:pt x="7" y="171"/>
                    </a:cubicBezTo>
                    <a:cubicBezTo>
                      <a:pt x="8" y="170"/>
                      <a:pt x="11" y="169"/>
                      <a:pt x="12" y="169"/>
                    </a:cubicBezTo>
                    <a:cubicBezTo>
                      <a:pt x="14" y="169"/>
                      <a:pt x="16" y="170"/>
                      <a:pt x="16" y="170"/>
                    </a:cubicBezTo>
                    <a:cubicBezTo>
                      <a:pt x="16" y="171"/>
                      <a:pt x="15" y="173"/>
                      <a:pt x="13" y="173"/>
                    </a:cubicBezTo>
                    <a:cubicBezTo>
                      <a:pt x="13" y="173"/>
                      <a:pt x="12" y="174"/>
                      <a:pt x="11" y="175"/>
                    </a:cubicBezTo>
                    <a:cubicBezTo>
                      <a:pt x="11" y="175"/>
                      <a:pt x="11" y="176"/>
                      <a:pt x="12" y="177"/>
                    </a:cubicBezTo>
                    <a:cubicBezTo>
                      <a:pt x="12" y="177"/>
                      <a:pt x="13" y="177"/>
                      <a:pt x="13" y="178"/>
                    </a:cubicBezTo>
                    <a:cubicBezTo>
                      <a:pt x="13" y="179"/>
                      <a:pt x="13" y="181"/>
                      <a:pt x="14" y="182"/>
                    </a:cubicBezTo>
                    <a:cubicBezTo>
                      <a:pt x="14" y="183"/>
                      <a:pt x="13" y="183"/>
                      <a:pt x="12" y="182"/>
                    </a:cubicBezTo>
                    <a:cubicBezTo>
                      <a:pt x="12" y="182"/>
                      <a:pt x="11" y="181"/>
                      <a:pt x="10" y="181"/>
                    </a:cubicBezTo>
                    <a:cubicBezTo>
                      <a:pt x="9" y="181"/>
                      <a:pt x="8" y="181"/>
                      <a:pt x="8" y="182"/>
                    </a:cubicBezTo>
                    <a:cubicBezTo>
                      <a:pt x="7" y="183"/>
                      <a:pt x="7" y="184"/>
                      <a:pt x="6" y="185"/>
                    </a:cubicBezTo>
                    <a:cubicBezTo>
                      <a:pt x="6" y="187"/>
                      <a:pt x="6" y="188"/>
                      <a:pt x="6" y="189"/>
                    </a:cubicBezTo>
                    <a:cubicBezTo>
                      <a:pt x="6" y="191"/>
                      <a:pt x="7" y="193"/>
                      <a:pt x="8" y="193"/>
                    </a:cubicBezTo>
                    <a:cubicBezTo>
                      <a:pt x="9" y="194"/>
                      <a:pt x="10" y="196"/>
                      <a:pt x="11" y="197"/>
                    </a:cubicBezTo>
                    <a:cubicBezTo>
                      <a:pt x="11" y="197"/>
                      <a:pt x="11" y="198"/>
                      <a:pt x="10" y="198"/>
                    </a:cubicBezTo>
                    <a:cubicBezTo>
                      <a:pt x="8" y="198"/>
                      <a:pt x="7" y="199"/>
                      <a:pt x="7" y="200"/>
                    </a:cubicBezTo>
                    <a:cubicBezTo>
                      <a:pt x="7" y="202"/>
                      <a:pt x="7" y="204"/>
                      <a:pt x="7" y="204"/>
                    </a:cubicBezTo>
                    <a:cubicBezTo>
                      <a:pt x="7" y="204"/>
                      <a:pt x="9" y="205"/>
                      <a:pt x="10" y="206"/>
                    </a:cubicBezTo>
                    <a:cubicBezTo>
                      <a:pt x="10" y="207"/>
                      <a:pt x="12" y="208"/>
                      <a:pt x="13" y="208"/>
                    </a:cubicBezTo>
                    <a:cubicBezTo>
                      <a:pt x="13" y="208"/>
                      <a:pt x="15" y="209"/>
                      <a:pt x="16" y="209"/>
                    </a:cubicBezTo>
                    <a:cubicBezTo>
                      <a:pt x="16" y="210"/>
                      <a:pt x="17" y="212"/>
                      <a:pt x="16" y="213"/>
                    </a:cubicBezTo>
                    <a:cubicBezTo>
                      <a:pt x="15" y="214"/>
                      <a:pt x="14" y="214"/>
                      <a:pt x="12" y="213"/>
                    </a:cubicBezTo>
                    <a:cubicBezTo>
                      <a:pt x="11" y="212"/>
                      <a:pt x="10" y="212"/>
                      <a:pt x="10" y="214"/>
                    </a:cubicBezTo>
                    <a:cubicBezTo>
                      <a:pt x="10" y="215"/>
                      <a:pt x="10" y="218"/>
                      <a:pt x="11" y="220"/>
                    </a:cubicBezTo>
                    <a:cubicBezTo>
                      <a:pt x="11" y="221"/>
                      <a:pt x="12" y="223"/>
                      <a:pt x="12" y="224"/>
                    </a:cubicBezTo>
                    <a:cubicBezTo>
                      <a:pt x="12" y="225"/>
                      <a:pt x="12" y="226"/>
                      <a:pt x="12" y="227"/>
                    </a:cubicBezTo>
                    <a:cubicBezTo>
                      <a:pt x="12" y="228"/>
                      <a:pt x="13" y="230"/>
                      <a:pt x="14" y="231"/>
                    </a:cubicBezTo>
                    <a:cubicBezTo>
                      <a:pt x="15" y="233"/>
                      <a:pt x="16" y="235"/>
                      <a:pt x="16" y="237"/>
                    </a:cubicBezTo>
                    <a:cubicBezTo>
                      <a:pt x="17" y="239"/>
                      <a:pt x="17" y="241"/>
                      <a:pt x="17" y="242"/>
                    </a:cubicBezTo>
                    <a:cubicBezTo>
                      <a:pt x="17" y="244"/>
                      <a:pt x="17" y="246"/>
                      <a:pt x="17" y="246"/>
                    </a:cubicBezTo>
                    <a:cubicBezTo>
                      <a:pt x="18" y="246"/>
                      <a:pt x="19" y="247"/>
                      <a:pt x="19" y="247"/>
                    </a:cubicBezTo>
                    <a:cubicBezTo>
                      <a:pt x="20" y="248"/>
                      <a:pt x="20" y="249"/>
                      <a:pt x="20" y="249"/>
                    </a:cubicBezTo>
                    <a:cubicBezTo>
                      <a:pt x="19" y="250"/>
                      <a:pt x="19" y="251"/>
                      <a:pt x="19" y="253"/>
                    </a:cubicBezTo>
                    <a:cubicBezTo>
                      <a:pt x="20" y="254"/>
                      <a:pt x="20" y="257"/>
                      <a:pt x="19" y="257"/>
                    </a:cubicBezTo>
                    <a:cubicBezTo>
                      <a:pt x="19" y="257"/>
                      <a:pt x="20" y="259"/>
                      <a:pt x="21" y="260"/>
                    </a:cubicBezTo>
                    <a:cubicBezTo>
                      <a:pt x="21" y="261"/>
                      <a:pt x="22" y="263"/>
                      <a:pt x="22" y="264"/>
                    </a:cubicBezTo>
                    <a:cubicBezTo>
                      <a:pt x="22" y="266"/>
                      <a:pt x="22" y="269"/>
                      <a:pt x="22" y="272"/>
                    </a:cubicBezTo>
                    <a:cubicBezTo>
                      <a:pt x="23" y="275"/>
                      <a:pt x="23" y="278"/>
                      <a:pt x="23" y="279"/>
                    </a:cubicBezTo>
                    <a:cubicBezTo>
                      <a:pt x="23" y="280"/>
                      <a:pt x="23" y="283"/>
                      <a:pt x="23" y="286"/>
                    </a:cubicBezTo>
                    <a:cubicBezTo>
                      <a:pt x="24" y="288"/>
                      <a:pt x="24" y="292"/>
                      <a:pt x="24" y="294"/>
                    </a:cubicBezTo>
                    <a:cubicBezTo>
                      <a:pt x="25" y="296"/>
                      <a:pt x="25" y="299"/>
                      <a:pt x="25" y="301"/>
                    </a:cubicBezTo>
                    <a:cubicBezTo>
                      <a:pt x="26" y="303"/>
                      <a:pt x="26" y="304"/>
                      <a:pt x="26" y="305"/>
                    </a:cubicBezTo>
                    <a:cubicBezTo>
                      <a:pt x="26" y="306"/>
                      <a:pt x="26" y="307"/>
                      <a:pt x="26" y="307"/>
                    </a:cubicBezTo>
                    <a:cubicBezTo>
                      <a:pt x="25" y="307"/>
                      <a:pt x="25" y="310"/>
                      <a:pt x="26" y="311"/>
                    </a:cubicBezTo>
                    <a:cubicBezTo>
                      <a:pt x="26" y="314"/>
                      <a:pt x="27" y="318"/>
                      <a:pt x="28" y="320"/>
                    </a:cubicBezTo>
                    <a:cubicBezTo>
                      <a:pt x="28" y="322"/>
                      <a:pt x="29" y="325"/>
                      <a:pt x="30" y="326"/>
                    </a:cubicBezTo>
                    <a:cubicBezTo>
                      <a:pt x="30" y="328"/>
                      <a:pt x="31" y="329"/>
                      <a:pt x="32" y="328"/>
                    </a:cubicBezTo>
                    <a:cubicBezTo>
                      <a:pt x="33" y="328"/>
                      <a:pt x="33" y="328"/>
                      <a:pt x="32" y="330"/>
                    </a:cubicBezTo>
                    <a:cubicBezTo>
                      <a:pt x="31" y="331"/>
                      <a:pt x="31" y="332"/>
                      <a:pt x="31" y="334"/>
                    </a:cubicBezTo>
                    <a:cubicBezTo>
                      <a:pt x="32" y="336"/>
                      <a:pt x="33" y="338"/>
                      <a:pt x="35" y="339"/>
                    </a:cubicBezTo>
                    <a:cubicBezTo>
                      <a:pt x="36" y="341"/>
                      <a:pt x="38" y="342"/>
                      <a:pt x="38" y="344"/>
                    </a:cubicBezTo>
                    <a:cubicBezTo>
                      <a:pt x="39" y="345"/>
                      <a:pt x="40" y="346"/>
                      <a:pt x="40" y="348"/>
                    </a:cubicBezTo>
                    <a:cubicBezTo>
                      <a:pt x="40" y="348"/>
                      <a:pt x="40" y="349"/>
                      <a:pt x="40" y="350"/>
                    </a:cubicBezTo>
                    <a:cubicBezTo>
                      <a:pt x="40" y="350"/>
                      <a:pt x="43" y="350"/>
                      <a:pt x="46" y="349"/>
                    </a:cubicBezTo>
                    <a:cubicBezTo>
                      <a:pt x="48" y="349"/>
                      <a:pt x="52" y="349"/>
                      <a:pt x="54" y="349"/>
                    </a:cubicBezTo>
                    <a:cubicBezTo>
                      <a:pt x="55" y="350"/>
                      <a:pt x="56" y="352"/>
                      <a:pt x="56" y="354"/>
                    </a:cubicBezTo>
                    <a:cubicBezTo>
                      <a:pt x="56" y="354"/>
                      <a:pt x="58" y="356"/>
                      <a:pt x="60" y="356"/>
                    </a:cubicBezTo>
                    <a:cubicBezTo>
                      <a:pt x="62" y="357"/>
                      <a:pt x="65" y="357"/>
                      <a:pt x="66" y="356"/>
                    </a:cubicBezTo>
                    <a:cubicBezTo>
                      <a:pt x="67" y="356"/>
                      <a:pt x="69" y="356"/>
                      <a:pt x="69" y="356"/>
                    </a:cubicBezTo>
                    <a:cubicBezTo>
                      <a:pt x="69" y="356"/>
                      <a:pt x="70" y="354"/>
                      <a:pt x="71" y="353"/>
                    </a:cubicBezTo>
                    <a:cubicBezTo>
                      <a:pt x="72" y="352"/>
                      <a:pt x="73" y="351"/>
                      <a:pt x="74" y="350"/>
                    </a:cubicBezTo>
                    <a:cubicBezTo>
                      <a:pt x="74" y="350"/>
                      <a:pt x="76" y="350"/>
                      <a:pt x="77" y="350"/>
                    </a:cubicBezTo>
                    <a:cubicBezTo>
                      <a:pt x="77" y="351"/>
                      <a:pt x="79" y="351"/>
                      <a:pt x="81" y="351"/>
                    </a:cubicBezTo>
                    <a:cubicBezTo>
                      <a:pt x="82" y="350"/>
                      <a:pt x="84" y="349"/>
                      <a:pt x="84" y="349"/>
                    </a:cubicBezTo>
                    <a:cubicBezTo>
                      <a:pt x="85" y="349"/>
                      <a:pt x="86" y="346"/>
                      <a:pt x="86" y="344"/>
                    </a:cubicBezTo>
                    <a:cubicBezTo>
                      <a:pt x="87" y="343"/>
                      <a:pt x="88" y="339"/>
                      <a:pt x="88" y="338"/>
                    </a:cubicBezTo>
                    <a:cubicBezTo>
                      <a:pt x="89" y="336"/>
                      <a:pt x="91" y="332"/>
                      <a:pt x="92" y="331"/>
                    </a:cubicBezTo>
                    <a:cubicBezTo>
                      <a:pt x="93" y="329"/>
                      <a:pt x="93" y="326"/>
                      <a:pt x="92" y="325"/>
                    </a:cubicBezTo>
                    <a:cubicBezTo>
                      <a:pt x="92" y="323"/>
                      <a:pt x="89" y="321"/>
                      <a:pt x="86" y="321"/>
                    </a:cubicBezTo>
                    <a:cubicBezTo>
                      <a:pt x="85" y="320"/>
                      <a:pt x="83" y="318"/>
                      <a:pt x="84" y="317"/>
                    </a:cubicBezTo>
                    <a:cubicBezTo>
                      <a:pt x="86" y="315"/>
                      <a:pt x="85" y="312"/>
                      <a:pt x="82" y="311"/>
                    </a:cubicBezTo>
                    <a:cubicBezTo>
                      <a:pt x="80" y="310"/>
                      <a:pt x="80" y="308"/>
                      <a:pt x="83" y="306"/>
                    </a:cubicBezTo>
                    <a:cubicBezTo>
                      <a:pt x="85" y="306"/>
                      <a:pt x="89" y="304"/>
                      <a:pt x="91" y="304"/>
                    </a:cubicBezTo>
                    <a:cubicBezTo>
                      <a:pt x="93" y="303"/>
                      <a:pt x="96" y="304"/>
                      <a:pt x="97" y="304"/>
                    </a:cubicBezTo>
                    <a:cubicBezTo>
                      <a:pt x="98" y="305"/>
                      <a:pt x="101" y="304"/>
                      <a:pt x="102" y="303"/>
                    </a:cubicBezTo>
                    <a:cubicBezTo>
                      <a:pt x="104" y="301"/>
                      <a:pt x="107" y="299"/>
                      <a:pt x="109" y="298"/>
                    </a:cubicBezTo>
                    <a:cubicBezTo>
                      <a:pt x="110" y="297"/>
                      <a:pt x="112" y="296"/>
                      <a:pt x="113" y="296"/>
                    </a:cubicBezTo>
                    <a:cubicBezTo>
                      <a:pt x="114" y="296"/>
                      <a:pt x="116" y="295"/>
                      <a:pt x="116" y="293"/>
                    </a:cubicBezTo>
                    <a:cubicBezTo>
                      <a:pt x="117" y="292"/>
                      <a:pt x="117" y="290"/>
                      <a:pt x="119" y="288"/>
                    </a:cubicBezTo>
                    <a:cubicBezTo>
                      <a:pt x="120" y="286"/>
                      <a:pt x="122" y="284"/>
                      <a:pt x="124" y="284"/>
                    </a:cubicBezTo>
                    <a:cubicBezTo>
                      <a:pt x="125" y="284"/>
                      <a:pt x="128" y="286"/>
                      <a:pt x="129" y="287"/>
                    </a:cubicBezTo>
                    <a:cubicBezTo>
                      <a:pt x="130" y="288"/>
                      <a:pt x="132" y="289"/>
                      <a:pt x="133" y="289"/>
                    </a:cubicBezTo>
                    <a:cubicBezTo>
                      <a:pt x="134" y="289"/>
                      <a:pt x="136" y="288"/>
                      <a:pt x="137" y="286"/>
                    </a:cubicBezTo>
                    <a:cubicBezTo>
                      <a:pt x="138" y="286"/>
                      <a:pt x="140" y="284"/>
                      <a:pt x="141" y="285"/>
                    </a:cubicBezTo>
                    <a:cubicBezTo>
                      <a:pt x="142" y="285"/>
                      <a:pt x="145" y="285"/>
                      <a:pt x="147" y="285"/>
                    </a:cubicBezTo>
                    <a:cubicBezTo>
                      <a:pt x="149" y="285"/>
                      <a:pt x="152" y="284"/>
                      <a:pt x="154" y="284"/>
                    </a:cubicBezTo>
                    <a:cubicBezTo>
                      <a:pt x="157" y="285"/>
                      <a:pt x="158" y="283"/>
                      <a:pt x="159" y="282"/>
                    </a:cubicBezTo>
                    <a:cubicBezTo>
                      <a:pt x="160" y="280"/>
                      <a:pt x="160" y="278"/>
                      <a:pt x="159" y="277"/>
                    </a:cubicBezTo>
                    <a:cubicBezTo>
                      <a:pt x="158" y="276"/>
                      <a:pt x="158" y="273"/>
                      <a:pt x="158" y="272"/>
                    </a:cubicBezTo>
                    <a:cubicBezTo>
                      <a:pt x="158" y="271"/>
                      <a:pt x="158" y="269"/>
                      <a:pt x="157" y="268"/>
                    </a:cubicBezTo>
                    <a:cubicBezTo>
                      <a:pt x="156" y="267"/>
                      <a:pt x="156" y="264"/>
                      <a:pt x="156" y="263"/>
                    </a:cubicBezTo>
                    <a:cubicBezTo>
                      <a:pt x="156" y="262"/>
                      <a:pt x="156" y="259"/>
                      <a:pt x="158" y="258"/>
                    </a:cubicBezTo>
                    <a:cubicBezTo>
                      <a:pt x="159" y="256"/>
                      <a:pt x="161" y="256"/>
                      <a:pt x="163" y="258"/>
                    </a:cubicBezTo>
                    <a:cubicBezTo>
                      <a:pt x="164" y="260"/>
                      <a:pt x="165" y="261"/>
                      <a:pt x="166" y="262"/>
                    </a:cubicBezTo>
                    <a:cubicBezTo>
                      <a:pt x="167" y="262"/>
                      <a:pt x="169" y="263"/>
                      <a:pt x="171" y="264"/>
                    </a:cubicBezTo>
                    <a:cubicBezTo>
                      <a:pt x="173" y="264"/>
                      <a:pt x="176" y="264"/>
                      <a:pt x="179" y="264"/>
                    </a:cubicBezTo>
                    <a:cubicBezTo>
                      <a:pt x="181" y="264"/>
                      <a:pt x="185" y="263"/>
                      <a:pt x="187" y="263"/>
                    </a:cubicBezTo>
                    <a:cubicBezTo>
                      <a:pt x="188" y="262"/>
                      <a:pt x="191" y="262"/>
                      <a:pt x="193" y="262"/>
                    </a:cubicBezTo>
                    <a:cubicBezTo>
                      <a:pt x="196" y="262"/>
                      <a:pt x="198" y="262"/>
                      <a:pt x="200" y="262"/>
                    </a:cubicBezTo>
                    <a:cubicBezTo>
                      <a:pt x="201" y="262"/>
                      <a:pt x="202" y="261"/>
                      <a:pt x="201" y="260"/>
                    </a:cubicBezTo>
                    <a:cubicBezTo>
                      <a:pt x="199" y="259"/>
                      <a:pt x="199" y="256"/>
                      <a:pt x="199" y="255"/>
                    </a:cubicBezTo>
                    <a:cubicBezTo>
                      <a:pt x="199" y="253"/>
                      <a:pt x="199" y="250"/>
                      <a:pt x="199" y="249"/>
                    </a:cubicBezTo>
                    <a:cubicBezTo>
                      <a:pt x="199" y="248"/>
                      <a:pt x="201" y="246"/>
                      <a:pt x="204" y="245"/>
                    </a:cubicBezTo>
                    <a:cubicBezTo>
                      <a:pt x="205" y="244"/>
                      <a:pt x="208" y="243"/>
                      <a:pt x="210" y="244"/>
                    </a:cubicBezTo>
                    <a:cubicBezTo>
                      <a:pt x="212" y="246"/>
                      <a:pt x="214" y="246"/>
                      <a:pt x="215" y="245"/>
                    </a:cubicBezTo>
                    <a:cubicBezTo>
                      <a:pt x="217" y="244"/>
                      <a:pt x="219" y="242"/>
                      <a:pt x="220" y="241"/>
                    </a:cubicBezTo>
                    <a:cubicBezTo>
                      <a:pt x="221" y="241"/>
                      <a:pt x="221" y="239"/>
                      <a:pt x="222" y="239"/>
                    </a:cubicBezTo>
                    <a:cubicBezTo>
                      <a:pt x="223" y="239"/>
                      <a:pt x="224" y="237"/>
                      <a:pt x="224" y="235"/>
                    </a:cubicBezTo>
                    <a:cubicBezTo>
                      <a:pt x="224" y="235"/>
                      <a:pt x="225" y="234"/>
                      <a:pt x="227" y="234"/>
                    </a:cubicBezTo>
                    <a:cubicBezTo>
                      <a:pt x="228" y="234"/>
                      <a:pt x="229" y="234"/>
                      <a:pt x="230" y="234"/>
                    </a:cubicBezTo>
                    <a:cubicBezTo>
                      <a:pt x="230" y="233"/>
                      <a:pt x="231" y="231"/>
                      <a:pt x="231" y="229"/>
                    </a:cubicBezTo>
                    <a:cubicBezTo>
                      <a:pt x="231" y="228"/>
                      <a:pt x="232" y="226"/>
                      <a:pt x="232" y="224"/>
                    </a:cubicBezTo>
                    <a:cubicBezTo>
                      <a:pt x="232" y="223"/>
                      <a:pt x="234" y="221"/>
                      <a:pt x="236" y="219"/>
                    </a:cubicBezTo>
                    <a:cubicBezTo>
                      <a:pt x="238" y="218"/>
                      <a:pt x="242" y="215"/>
                      <a:pt x="244" y="214"/>
                    </a:cubicBezTo>
                    <a:cubicBezTo>
                      <a:pt x="246" y="213"/>
                      <a:pt x="248" y="211"/>
                      <a:pt x="249" y="212"/>
                    </a:cubicBezTo>
                    <a:cubicBezTo>
                      <a:pt x="250" y="212"/>
                      <a:pt x="250" y="211"/>
                      <a:pt x="250" y="209"/>
                    </a:cubicBezTo>
                    <a:cubicBezTo>
                      <a:pt x="250" y="208"/>
                      <a:pt x="251" y="206"/>
                      <a:pt x="252" y="204"/>
                    </a:cubicBezTo>
                    <a:cubicBezTo>
                      <a:pt x="253" y="203"/>
                      <a:pt x="255" y="203"/>
                      <a:pt x="255" y="204"/>
                    </a:cubicBezTo>
                    <a:cubicBezTo>
                      <a:pt x="256" y="206"/>
                      <a:pt x="257" y="208"/>
                      <a:pt x="258" y="208"/>
                    </a:cubicBezTo>
                    <a:cubicBezTo>
                      <a:pt x="259" y="209"/>
                      <a:pt x="260" y="211"/>
                      <a:pt x="260" y="212"/>
                    </a:cubicBezTo>
                    <a:cubicBezTo>
                      <a:pt x="261" y="212"/>
                      <a:pt x="263" y="213"/>
                      <a:pt x="265" y="212"/>
                    </a:cubicBezTo>
                    <a:cubicBezTo>
                      <a:pt x="266" y="212"/>
                      <a:pt x="267" y="211"/>
                      <a:pt x="267" y="211"/>
                    </a:cubicBezTo>
                    <a:cubicBezTo>
                      <a:pt x="267" y="211"/>
                      <a:pt x="268" y="209"/>
                      <a:pt x="268" y="206"/>
                    </a:cubicBezTo>
                    <a:cubicBezTo>
                      <a:pt x="268" y="204"/>
                      <a:pt x="270" y="200"/>
                      <a:pt x="272" y="200"/>
                    </a:cubicBezTo>
                    <a:cubicBezTo>
                      <a:pt x="273" y="199"/>
                      <a:pt x="276" y="198"/>
                      <a:pt x="276" y="197"/>
                    </a:cubicBezTo>
                    <a:cubicBezTo>
                      <a:pt x="277" y="195"/>
                      <a:pt x="278" y="193"/>
                      <a:pt x="278" y="193"/>
                    </a:cubicBezTo>
                    <a:cubicBezTo>
                      <a:pt x="278" y="191"/>
                      <a:pt x="279" y="190"/>
                      <a:pt x="280" y="190"/>
                    </a:cubicBezTo>
                    <a:cubicBezTo>
                      <a:pt x="281" y="190"/>
                      <a:pt x="283" y="188"/>
                      <a:pt x="283" y="187"/>
                    </a:cubicBezTo>
                    <a:cubicBezTo>
                      <a:pt x="284" y="186"/>
                      <a:pt x="286" y="184"/>
                      <a:pt x="286" y="184"/>
                    </a:cubicBezTo>
                    <a:cubicBezTo>
                      <a:pt x="287" y="183"/>
                      <a:pt x="287" y="181"/>
                      <a:pt x="286" y="178"/>
                    </a:cubicBezTo>
                    <a:cubicBezTo>
                      <a:pt x="284" y="176"/>
                      <a:pt x="283" y="174"/>
                      <a:pt x="283" y="173"/>
                    </a:cubicBezTo>
                    <a:cubicBezTo>
                      <a:pt x="283" y="172"/>
                      <a:pt x="284" y="171"/>
                      <a:pt x="284" y="170"/>
                    </a:cubicBezTo>
                    <a:cubicBezTo>
                      <a:pt x="285" y="168"/>
                      <a:pt x="286" y="167"/>
                      <a:pt x="287" y="165"/>
                    </a:cubicBezTo>
                    <a:cubicBezTo>
                      <a:pt x="289" y="165"/>
                      <a:pt x="289" y="162"/>
                      <a:pt x="289" y="160"/>
                    </a:cubicBezTo>
                    <a:cubicBezTo>
                      <a:pt x="289" y="159"/>
                      <a:pt x="289" y="156"/>
                      <a:pt x="291" y="156"/>
                    </a:cubicBezTo>
                    <a:cubicBezTo>
                      <a:pt x="292" y="155"/>
                      <a:pt x="294" y="156"/>
                      <a:pt x="296" y="158"/>
                    </a:cubicBezTo>
                    <a:cubicBezTo>
                      <a:pt x="297" y="158"/>
                      <a:pt x="299" y="159"/>
                      <a:pt x="301" y="159"/>
                    </a:cubicBezTo>
                    <a:cubicBezTo>
                      <a:pt x="304" y="159"/>
                      <a:pt x="305" y="157"/>
                      <a:pt x="305" y="154"/>
                    </a:cubicBezTo>
                    <a:cubicBezTo>
                      <a:pt x="305" y="152"/>
                      <a:pt x="306" y="150"/>
                      <a:pt x="307" y="150"/>
                    </a:cubicBezTo>
                    <a:cubicBezTo>
                      <a:pt x="308" y="149"/>
                      <a:pt x="310" y="147"/>
                      <a:pt x="311" y="145"/>
                    </a:cubicBezTo>
                    <a:cubicBezTo>
                      <a:pt x="312" y="143"/>
                      <a:pt x="312" y="139"/>
                      <a:pt x="313" y="138"/>
                    </a:cubicBezTo>
                    <a:cubicBezTo>
                      <a:pt x="313" y="136"/>
                      <a:pt x="313" y="132"/>
                      <a:pt x="313" y="129"/>
                    </a:cubicBezTo>
                    <a:cubicBezTo>
                      <a:pt x="313" y="127"/>
                      <a:pt x="315" y="126"/>
                      <a:pt x="318" y="127"/>
                    </a:cubicBezTo>
                    <a:cubicBezTo>
                      <a:pt x="319" y="128"/>
                      <a:pt x="323" y="130"/>
                      <a:pt x="325" y="129"/>
                    </a:cubicBezTo>
                    <a:cubicBezTo>
                      <a:pt x="327" y="129"/>
                      <a:pt x="329" y="129"/>
                      <a:pt x="330" y="130"/>
                    </a:cubicBezTo>
                    <a:cubicBezTo>
                      <a:pt x="331" y="131"/>
                      <a:pt x="335" y="131"/>
                      <a:pt x="337" y="132"/>
                    </a:cubicBezTo>
                    <a:cubicBezTo>
                      <a:pt x="339" y="132"/>
                      <a:pt x="342" y="134"/>
                      <a:pt x="343" y="136"/>
                    </a:cubicBezTo>
                    <a:cubicBezTo>
                      <a:pt x="344" y="138"/>
                      <a:pt x="346" y="139"/>
                      <a:pt x="346" y="139"/>
                    </a:cubicBezTo>
                    <a:cubicBezTo>
                      <a:pt x="347" y="139"/>
                      <a:pt x="350" y="140"/>
                      <a:pt x="352" y="140"/>
                    </a:cubicBezTo>
                    <a:cubicBezTo>
                      <a:pt x="354" y="141"/>
                      <a:pt x="356" y="141"/>
                      <a:pt x="359" y="140"/>
                    </a:cubicBezTo>
                    <a:cubicBezTo>
                      <a:pt x="361" y="139"/>
                      <a:pt x="363" y="140"/>
                      <a:pt x="363" y="141"/>
                    </a:cubicBezTo>
                    <a:cubicBezTo>
                      <a:pt x="364" y="142"/>
                      <a:pt x="365" y="142"/>
                      <a:pt x="366" y="141"/>
                    </a:cubicBezTo>
                    <a:cubicBezTo>
                      <a:pt x="367" y="141"/>
                      <a:pt x="369" y="142"/>
                      <a:pt x="370" y="143"/>
                    </a:cubicBezTo>
                    <a:cubicBezTo>
                      <a:pt x="371" y="143"/>
                      <a:pt x="373" y="144"/>
                      <a:pt x="374" y="145"/>
                    </a:cubicBezTo>
                    <a:cubicBezTo>
                      <a:pt x="376" y="145"/>
                      <a:pt x="378" y="145"/>
                      <a:pt x="379" y="145"/>
                    </a:cubicBezTo>
                    <a:cubicBezTo>
                      <a:pt x="380" y="145"/>
                      <a:pt x="382" y="144"/>
                      <a:pt x="384" y="144"/>
                    </a:cubicBezTo>
                    <a:cubicBezTo>
                      <a:pt x="386" y="143"/>
                      <a:pt x="388" y="142"/>
                      <a:pt x="390" y="142"/>
                    </a:cubicBezTo>
                    <a:cubicBezTo>
                      <a:pt x="392" y="142"/>
                      <a:pt x="395" y="142"/>
                      <a:pt x="396" y="142"/>
                    </a:cubicBezTo>
                    <a:cubicBezTo>
                      <a:pt x="397" y="143"/>
                      <a:pt x="399" y="146"/>
                      <a:pt x="400" y="147"/>
                    </a:cubicBezTo>
                    <a:cubicBezTo>
                      <a:pt x="402" y="148"/>
                      <a:pt x="403" y="151"/>
                      <a:pt x="403" y="152"/>
                    </a:cubicBezTo>
                    <a:cubicBezTo>
                      <a:pt x="404" y="154"/>
                      <a:pt x="403" y="156"/>
                      <a:pt x="402" y="157"/>
                    </a:cubicBezTo>
                    <a:cubicBezTo>
                      <a:pt x="401" y="158"/>
                      <a:pt x="401" y="160"/>
                      <a:pt x="401" y="162"/>
                    </a:cubicBezTo>
                    <a:cubicBezTo>
                      <a:pt x="401" y="163"/>
                      <a:pt x="399" y="166"/>
                      <a:pt x="399" y="167"/>
                    </a:cubicBezTo>
                    <a:cubicBezTo>
                      <a:pt x="398" y="168"/>
                      <a:pt x="398" y="169"/>
                      <a:pt x="399" y="171"/>
                    </a:cubicBezTo>
                    <a:cubicBezTo>
                      <a:pt x="401" y="173"/>
                      <a:pt x="403" y="176"/>
                      <a:pt x="404" y="179"/>
                    </a:cubicBezTo>
                    <a:cubicBezTo>
                      <a:pt x="405" y="181"/>
                      <a:pt x="406" y="184"/>
                      <a:pt x="407" y="185"/>
                    </a:cubicBezTo>
                    <a:cubicBezTo>
                      <a:pt x="407" y="187"/>
                      <a:pt x="409" y="188"/>
                      <a:pt x="411" y="188"/>
                    </a:cubicBezTo>
                    <a:cubicBezTo>
                      <a:pt x="413" y="188"/>
                      <a:pt x="416" y="189"/>
                      <a:pt x="418" y="190"/>
                    </a:cubicBezTo>
                    <a:cubicBezTo>
                      <a:pt x="419" y="190"/>
                      <a:pt x="420" y="190"/>
                      <a:pt x="420" y="190"/>
                    </a:cubicBezTo>
                    <a:cubicBezTo>
                      <a:pt x="420" y="190"/>
                      <a:pt x="422" y="189"/>
                      <a:pt x="423" y="187"/>
                    </a:cubicBezTo>
                    <a:cubicBezTo>
                      <a:pt x="425" y="186"/>
                      <a:pt x="425" y="184"/>
                      <a:pt x="424" y="182"/>
                    </a:cubicBezTo>
                    <a:cubicBezTo>
                      <a:pt x="423" y="181"/>
                      <a:pt x="421" y="178"/>
                      <a:pt x="421" y="176"/>
                    </a:cubicBezTo>
                    <a:cubicBezTo>
                      <a:pt x="420" y="175"/>
                      <a:pt x="421" y="172"/>
                      <a:pt x="422" y="170"/>
                    </a:cubicBezTo>
                    <a:cubicBezTo>
                      <a:pt x="423" y="168"/>
                      <a:pt x="424" y="165"/>
                      <a:pt x="424" y="164"/>
                    </a:cubicBezTo>
                    <a:cubicBezTo>
                      <a:pt x="425" y="163"/>
                      <a:pt x="427" y="161"/>
                      <a:pt x="428" y="159"/>
                    </a:cubicBezTo>
                    <a:cubicBezTo>
                      <a:pt x="429" y="158"/>
                      <a:pt x="431" y="156"/>
                      <a:pt x="433" y="154"/>
                    </a:cubicBezTo>
                    <a:cubicBezTo>
                      <a:pt x="434" y="153"/>
                      <a:pt x="437" y="152"/>
                      <a:pt x="437" y="153"/>
                    </a:cubicBezTo>
                    <a:cubicBezTo>
                      <a:pt x="438" y="154"/>
                      <a:pt x="440" y="155"/>
                      <a:pt x="440" y="155"/>
                    </a:cubicBezTo>
                    <a:cubicBezTo>
                      <a:pt x="441" y="156"/>
                      <a:pt x="443" y="156"/>
                      <a:pt x="446" y="156"/>
                    </a:cubicBezTo>
                    <a:cubicBezTo>
                      <a:pt x="448" y="156"/>
                      <a:pt x="449" y="155"/>
                      <a:pt x="451" y="154"/>
                    </a:cubicBezTo>
                    <a:cubicBezTo>
                      <a:pt x="452" y="153"/>
                      <a:pt x="453" y="150"/>
                      <a:pt x="454" y="149"/>
                    </a:cubicBezTo>
                    <a:cubicBezTo>
                      <a:pt x="455" y="149"/>
                      <a:pt x="454" y="146"/>
                      <a:pt x="454" y="145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8" name="Freeform 22">
                <a:extLst>
                  <a:ext uri="{FF2B5EF4-FFF2-40B4-BE49-F238E27FC236}">
                    <a16:creationId xmlns="" xmlns:a16="http://schemas.microsoft.com/office/drawing/2014/main" id="{CB501804-33CA-4F82-9F50-F5DC9EB90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6013" y="2378438"/>
                <a:ext cx="25739" cy="11826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7" y="7"/>
                  </a:cxn>
                  <a:cxn ang="0">
                    <a:pos x="17" y="5"/>
                  </a:cxn>
                  <a:cxn ang="0">
                    <a:pos x="10" y="0"/>
                  </a:cxn>
                  <a:cxn ang="0">
                    <a:pos x="4" y="0"/>
                  </a:cxn>
                  <a:cxn ang="0">
                    <a:pos x="4" y="0"/>
                  </a:cxn>
                </a:cxnLst>
                <a:rect l="0" t="0" r="r" b="b"/>
                <a:pathLst>
                  <a:path w="17" h="7">
                    <a:moveTo>
                      <a:pt x="4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4" y="6"/>
                      <a:pt x="7" y="7"/>
                    </a:cubicBezTo>
                    <a:cubicBezTo>
                      <a:pt x="10" y="7"/>
                      <a:pt x="14" y="6"/>
                      <a:pt x="17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9" name="Freeform 23">
                <a:extLst>
                  <a:ext uri="{FF2B5EF4-FFF2-40B4-BE49-F238E27FC236}">
                    <a16:creationId xmlns="" xmlns:a16="http://schemas.microsoft.com/office/drawing/2014/main" id="{3003EB35-BFD6-48D4-A0BC-BA0818F25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6626" y="2031314"/>
                <a:ext cx="548859" cy="420166"/>
              </a:xfrm>
              <a:custGeom>
                <a:avLst/>
                <a:gdLst/>
                <a:ahLst/>
                <a:cxnLst>
                  <a:cxn ang="0">
                    <a:pos x="319" y="86"/>
                  </a:cxn>
                  <a:cxn ang="0">
                    <a:pos x="290" y="66"/>
                  </a:cxn>
                  <a:cxn ang="0">
                    <a:pos x="277" y="38"/>
                  </a:cxn>
                  <a:cxn ang="0">
                    <a:pos x="266" y="16"/>
                  </a:cxn>
                  <a:cxn ang="0">
                    <a:pos x="238" y="13"/>
                  </a:cxn>
                  <a:cxn ang="0">
                    <a:pos x="229" y="3"/>
                  </a:cxn>
                  <a:cxn ang="0">
                    <a:pos x="188" y="1"/>
                  </a:cxn>
                  <a:cxn ang="0">
                    <a:pos x="156" y="3"/>
                  </a:cxn>
                  <a:cxn ang="0">
                    <a:pos x="143" y="23"/>
                  </a:cxn>
                  <a:cxn ang="0">
                    <a:pos x="109" y="19"/>
                  </a:cxn>
                  <a:cxn ang="0">
                    <a:pos x="78" y="18"/>
                  </a:cxn>
                  <a:cxn ang="0">
                    <a:pos x="43" y="15"/>
                  </a:cxn>
                  <a:cxn ang="0">
                    <a:pos x="21" y="31"/>
                  </a:cxn>
                  <a:cxn ang="0">
                    <a:pos x="6" y="52"/>
                  </a:cxn>
                  <a:cxn ang="0">
                    <a:pos x="27" y="40"/>
                  </a:cxn>
                  <a:cxn ang="0">
                    <a:pos x="13" y="54"/>
                  </a:cxn>
                  <a:cxn ang="0">
                    <a:pos x="21" y="69"/>
                  </a:cxn>
                  <a:cxn ang="0">
                    <a:pos x="46" y="92"/>
                  </a:cxn>
                  <a:cxn ang="0">
                    <a:pos x="82" y="98"/>
                  </a:cxn>
                  <a:cxn ang="0">
                    <a:pos x="112" y="94"/>
                  </a:cxn>
                  <a:cxn ang="0">
                    <a:pos x="117" y="97"/>
                  </a:cxn>
                  <a:cxn ang="0">
                    <a:pos x="97" y="113"/>
                  </a:cxn>
                  <a:cxn ang="0">
                    <a:pos x="74" y="121"/>
                  </a:cxn>
                  <a:cxn ang="0">
                    <a:pos x="56" y="125"/>
                  </a:cxn>
                  <a:cxn ang="0">
                    <a:pos x="41" y="116"/>
                  </a:cxn>
                  <a:cxn ang="0">
                    <a:pos x="42" y="138"/>
                  </a:cxn>
                  <a:cxn ang="0">
                    <a:pos x="78" y="176"/>
                  </a:cxn>
                  <a:cxn ang="0">
                    <a:pos x="118" y="213"/>
                  </a:cxn>
                  <a:cxn ang="0">
                    <a:pos x="159" y="210"/>
                  </a:cxn>
                  <a:cxn ang="0">
                    <a:pos x="191" y="197"/>
                  </a:cxn>
                  <a:cxn ang="0">
                    <a:pos x="212" y="171"/>
                  </a:cxn>
                  <a:cxn ang="0">
                    <a:pos x="200" y="158"/>
                  </a:cxn>
                  <a:cxn ang="0">
                    <a:pos x="206" y="151"/>
                  </a:cxn>
                  <a:cxn ang="0">
                    <a:pos x="213" y="135"/>
                  </a:cxn>
                  <a:cxn ang="0">
                    <a:pos x="231" y="136"/>
                  </a:cxn>
                  <a:cxn ang="0">
                    <a:pos x="240" y="141"/>
                  </a:cxn>
                  <a:cxn ang="0">
                    <a:pos x="226" y="154"/>
                  </a:cxn>
                  <a:cxn ang="0">
                    <a:pos x="227" y="169"/>
                  </a:cxn>
                  <a:cxn ang="0">
                    <a:pos x="242" y="172"/>
                  </a:cxn>
                  <a:cxn ang="0">
                    <a:pos x="228" y="185"/>
                  </a:cxn>
                  <a:cxn ang="0">
                    <a:pos x="229" y="199"/>
                  </a:cxn>
                  <a:cxn ang="0">
                    <a:pos x="240" y="212"/>
                  </a:cxn>
                  <a:cxn ang="0">
                    <a:pos x="238" y="235"/>
                  </a:cxn>
                  <a:cxn ang="0">
                    <a:pos x="231" y="249"/>
                  </a:cxn>
                  <a:cxn ang="0">
                    <a:pos x="246" y="240"/>
                  </a:cxn>
                  <a:cxn ang="0">
                    <a:pos x="266" y="247"/>
                  </a:cxn>
                  <a:cxn ang="0">
                    <a:pos x="277" y="225"/>
                  </a:cxn>
                  <a:cxn ang="0">
                    <a:pos x="297" y="209"/>
                  </a:cxn>
                  <a:cxn ang="0">
                    <a:pos x="300" y="187"/>
                  </a:cxn>
                  <a:cxn ang="0">
                    <a:pos x="307" y="175"/>
                  </a:cxn>
                  <a:cxn ang="0">
                    <a:pos x="297" y="160"/>
                  </a:cxn>
                  <a:cxn ang="0">
                    <a:pos x="312" y="135"/>
                  </a:cxn>
                  <a:cxn ang="0">
                    <a:pos x="313" y="123"/>
                  </a:cxn>
                </a:cxnLst>
                <a:rect l="0" t="0" r="r" b="b"/>
                <a:pathLst>
                  <a:path w="333" h="254">
                    <a:moveTo>
                      <a:pt x="333" y="106"/>
                    </a:moveTo>
                    <a:cubicBezTo>
                      <a:pt x="332" y="106"/>
                      <a:pt x="331" y="105"/>
                      <a:pt x="330" y="104"/>
                    </a:cubicBezTo>
                    <a:cubicBezTo>
                      <a:pt x="329" y="104"/>
                      <a:pt x="329" y="102"/>
                      <a:pt x="329" y="101"/>
                    </a:cubicBezTo>
                    <a:cubicBezTo>
                      <a:pt x="328" y="99"/>
                      <a:pt x="328" y="98"/>
                      <a:pt x="328" y="98"/>
                    </a:cubicBezTo>
                    <a:cubicBezTo>
                      <a:pt x="326" y="93"/>
                      <a:pt x="326" y="93"/>
                      <a:pt x="326" y="93"/>
                    </a:cubicBezTo>
                    <a:cubicBezTo>
                      <a:pt x="326" y="93"/>
                      <a:pt x="322" y="87"/>
                      <a:pt x="319" y="86"/>
                    </a:cubicBezTo>
                    <a:cubicBezTo>
                      <a:pt x="318" y="84"/>
                      <a:pt x="314" y="81"/>
                      <a:pt x="312" y="81"/>
                    </a:cubicBezTo>
                    <a:cubicBezTo>
                      <a:pt x="310" y="79"/>
                      <a:pt x="308" y="78"/>
                      <a:pt x="306" y="78"/>
                    </a:cubicBezTo>
                    <a:cubicBezTo>
                      <a:pt x="305" y="78"/>
                      <a:pt x="302" y="77"/>
                      <a:pt x="301" y="76"/>
                    </a:cubicBezTo>
                    <a:cubicBezTo>
                      <a:pt x="301" y="74"/>
                      <a:pt x="299" y="73"/>
                      <a:pt x="297" y="73"/>
                    </a:cubicBezTo>
                    <a:cubicBezTo>
                      <a:pt x="295" y="73"/>
                      <a:pt x="293" y="72"/>
                      <a:pt x="292" y="71"/>
                    </a:cubicBezTo>
                    <a:cubicBezTo>
                      <a:pt x="292" y="70"/>
                      <a:pt x="291" y="68"/>
                      <a:pt x="290" y="66"/>
                    </a:cubicBezTo>
                    <a:cubicBezTo>
                      <a:pt x="289" y="64"/>
                      <a:pt x="287" y="61"/>
                      <a:pt x="286" y="59"/>
                    </a:cubicBezTo>
                    <a:cubicBezTo>
                      <a:pt x="284" y="57"/>
                      <a:pt x="283" y="55"/>
                      <a:pt x="281" y="54"/>
                    </a:cubicBezTo>
                    <a:cubicBezTo>
                      <a:pt x="280" y="54"/>
                      <a:pt x="279" y="53"/>
                      <a:pt x="280" y="51"/>
                    </a:cubicBezTo>
                    <a:cubicBezTo>
                      <a:pt x="280" y="50"/>
                      <a:pt x="281" y="48"/>
                      <a:pt x="282" y="46"/>
                    </a:cubicBezTo>
                    <a:cubicBezTo>
                      <a:pt x="282" y="44"/>
                      <a:pt x="282" y="42"/>
                      <a:pt x="281" y="40"/>
                    </a:cubicBezTo>
                    <a:cubicBezTo>
                      <a:pt x="279" y="38"/>
                      <a:pt x="278" y="38"/>
                      <a:pt x="277" y="38"/>
                    </a:cubicBezTo>
                    <a:cubicBezTo>
                      <a:pt x="277" y="39"/>
                      <a:pt x="275" y="40"/>
                      <a:pt x="273" y="39"/>
                    </a:cubicBezTo>
                    <a:cubicBezTo>
                      <a:pt x="272" y="39"/>
                      <a:pt x="269" y="38"/>
                      <a:pt x="268" y="37"/>
                    </a:cubicBezTo>
                    <a:cubicBezTo>
                      <a:pt x="266" y="35"/>
                      <a:pt x="265" y="32"/>
                      <a:pt x="265" y="30"/>
                    </a:cubicBezTo>
                    <a:cubicBezTo>
                      <a:pt x="265" y="29"/>
                      <a:pt x="267" y="26"/>
                      <a:pt x="268" y="25"/>
                    </a:cubicBezTo>
                    <a:cubicBezTo>
                      <a:pt x="270" y="23"/>
                      <a:pt x="270" y="22"/>
                      <a:pt x="269" y="20"/>
                    </a:cubicBezTo>
                    <a:cubicBezTo>
                      <a:pt x="267" y="19"/>
                      <a:pt x="266" y="17"/>
                      <a:pt x="266" y="16"/>
                    </a:cubicBezTo>
                    <a:cubicBezTo>
                      <a:pt x="266" y="14"/>
                      <a:pt x="264" y="14"/>
                      <a:pt x="263" y="15"/>
                    </a:cubicBezTo>
                    <a:cubicBezTo>
                      <a:pt x="262" y="15"/>
                      <a:pt x="260" y="17"/>
                      <a:pt x="259" y="19"/>
                    </a:cubicBezTo>
                    <a:cubicBezTo>
                      <a:pt x="258" y="20"/>
                      <a:pt x="256" y="21"/>
                      <a:pt x="255" y="21"/>
                    </a:cubicBezTo>
                    <a:cubicBezTo>
                      <a:pt x="254" y="21"/>
                      <a:pt x="251" y="21"/>
                      <a:pt x="250" y="20"/>
                    </a:cubicBezTo>
                    <a:cubicBezTo>
                      <a:pt x="248" y="18"/>
                      <a:pt x="246" y="16"/>
                      <a:pt x="244" y="16"/>
                    </a:cubicBezTo>
                    <a:cubicBezTo>
                      <a:pt x="242" y="15"/>
                      <a:pt x="240" y="14"/>
                      <a:pt x="238" y="13"/>
                    </a:cubicBezTo>
                    <a:cubicBezTo>
                      <a:pt x="237" y="13"/>
                      <a:pt x="235" y="13"/>
                      <a:pt x="234" y="15"/>
                    </a:cubicBezTo>
                    <a:cubicBezTo>
                      <a:pt x="233" y="16"/>
                      <a:pt x="231" y="16"/>
                      <a:pt x="230" y="15"/>
                    </a:cubicBezTo>
                    <a:cubicBezTo>
                      <a:pt x="230" y="13"/>
                      <a:pt x="228" y="12"/>
                      <a:pt x="227" y="10"/>
                    </a:cubicBezTo>
                    <a:cubicBezTo>
                      <a:pt x="226" y="9"/>
                      <a:pt x="226" y="8"/>
                      <a:pt x="228" y="8"/>
                    </a:cubicBezTo>
                    <a:cubicBezTo>
                      <a:pt x="229" y="8"/>
                      <a:pt x="230" y="6"/>
                      <a:pt x="231" y="4"/>
                    </a:cubicBezTo>
                    <a:cubicBezTo>
                      <a:pt x="232" y="3"/>
                      <a:pt x="231" y="2"/>
                      <a:pt x="229" y="3"/>
                    </a:cubicBezTo>
                    <a:cubicBezTo>
                      <a:pt x="227" y="4"/>
                      <a:pt x="223" y="4"/>
                      <a:pt x="221" y="4"/>
                    </a:cubicBezTo>
                    <a:cubicBezTo>
                      <a:pt x="219" y="4"/>
                      <a:pt x="215" y="4"/>
                      <a:pt x="212" y="3"/>
                    </a:cubicBezTo>
                    <a:cubicBezTo>
                      <a:pt x="211" y="2"/>
                      <a:pt x="206" y="2"/>
                      <a:pt x="204" y="2"/>
                    </a:cubicBezTo>
                    <a:cubicBezTo>
                      <a:pt x="201" y="3"/>
                      <a:pt x="198" y="3"/>
                      <a:pt x="197" y="2"/>
                    </a:cubicBezTo>
                    <a:cubicBezTo>
                      <a:pt x="196" y="2"/>
                      <a:pt x="195" y="2"/>
                      <a:pt x="194" y="2"/>
                    </a:cubicBezTo>
                    <a:cubicBezTo>
                      <a:pt x="193" y="2"/>
                      <a:pt x="190" y="2"/>
                      <a:pt x="188" y="1"/>
                    </a:cubicBezTo>
                    <a:cubicBezTo>
                      <a:pt x="186" y="1"/>
                      <a:pt x="182" y="1"/>
                      <a:pt x="180" y="1"/>
                    </a:cubicBezTo>
                    <a:cubicBezTo>
                      <a:pt x="179" y="2"/>
                      <a:pt x="176" y="2"/>
                      <a:pt x="174" y="1"/>
                    </a:cubicBezTo>
                    <a:cubicBezTo>
                      <a:pt x="173" y="1"/>
                      <a:pt x="171" y="1"/>
                      <a:pt x="169" y="1"/>
                    </a:cubicBezTo>
                    <a:cubicBezTo>
                      <a:pt x="167" y="1"/>
                      <a:pt x="163" y="1"/>
                      <a:pt x="162" y="1"/>
                    </a:cubicBezTo>
                    <a:cubicBezTo>
                      <a:pt x="160" y="0"/>
                      <a:pt x="158" y="0"/>
                      <a:pt x="158" y="0"/>
                    </a:cubicBezTo>
                    <a:cubicBezTo>
                      <a:pt x="158" y="1"/>
                      <a:pt x="157" y="3"/>
                      <a:pt x="156" y="3"/>
                    </a:cubicBezTo>
                    <a:cubicBezTo>
                      <a:pt x="155" y="4"/>
                      <a:pt x="155" y="6"/>
                      <a:pt x="155" y="7"/>
                    </a:cubicBezTo>
                    <a:cubicBezTo>
                      <a:pt x="155" y="9"/>
                      <a:pt x="155" y="11"/>
                      <a:pt x="157" y="12"/>
                    </a:cubicBezTo>
                    <a:cubicBezTo>
                      <a:pt x="158" y="13"/>
                      <a:pt x="158" y="14"/>
                      <a:pt x="157" y="16"/>
                    </a:cubicBezTo>
                    <a:cubicBezTo>
                      <a:pt x="157" y="17"/>
                      <a:pt x="156" y="18"/>
                      <a:pt x="154" y="18"/>
                    </a:cubicBezTo>
                    <a:cubicBezTo>
                      <a:pt x="152" y="18"/>
                      <a:pt x="150" y="19"/>
                      <a:pt x="148" y="21"/>
                    </a:cubicBezTo>
                    <a:cubicBezTo>
                      <a:pt x="148" y="21"/>
                      <a:pt x="145" y="23"/>
                      <a:pt x="143" y="23"/>
                    </a:cubicBezTo>
                    <a:cubicBezTo>
                      <a:pt x="141" y="23"/>
                      <a:pt x="138" y="22"/>
                      <a:pt x="136" y="23"/>
                    </a:cubicBezTo>
                    <a:cubicBezTo>
                      <a:pt x="133" y="22"/>
                      <a:pt x="132" y="20"/>
                      <a:pt x="131" y="18"/>
                    </a:cubicBezTo>
                    <a:cubicBezTo>
                      <a:pt x="132" y="17"/>
                      <a:pt x="131" y="15"/>
                      <a:pt x="130" y="14"/>
                    </a:cubicBezTo>
                    <a:cubicBezTo>
                      <a:pt x="128" y="14"/>
                      <a:pt x="125" y="14"/>
                      <a:pt x="123" y="14"/>
                    </a:cubicBezTo>
                    <a:cubicBezTo>
                      <a:pt x="121" y="14"/>
                      <a:pt x="118" y="15"/>
                      <a:pt x="116" y="16"/>
                    </a:cubicBezTo>
                    <a:cubicBezTo>
                      <a:pt x="115" y="17"/>
                      <a:pt x="111" y="18"/>
                      <a:pt x="109" y="19"/>
                    </a:cubicBezTo>
                    <a:cubicBezTo>
                      <a:pt x="107" y="19"/>
                      <a:pt x="106" y="21"/>
                      <a:pt x="106" y="22"/>
                    </a:cubicBezTo>
                    <a:cubicBezTo>
                      <a:pt x="105" y="23"/>
                      <a:pt x="104" y="24"/>
                      <a:pt x="102" y="24"/>
                    </a:cubicBezTo>
                    <a:cubicBezTo>
                      <a:pt x="101" y="24"/>
                      <a:pt x="99" y="24"/>
                      <a:pt x="96" y="24"/>
                    </a:cubicBezTo>
                    <a:cubicBezTo>
                      <a:pt x="93" y="24"/>
                      <a:pt x="90" y="25"/>
                      <a:pt x="88" y="24"/>
                    </a:cubicBezTo>
                    <a:cubicBezTo>
                      <a:pt x="86" y="24"/>
                      <a:pt x="83" y="22"/>
                      <a:pt x="82" y="21"/>
                    </a:cubicBezTo>
                    <a:cubicBezTo>
                      <a:pt x="82" y="20"/>
                      <a:pt x="80" y="18"/>
                      <a:pt x="78" y="18"/>
                    </a:cubicBezTo>
                    <a:cubicBezTo>
                      <a:pt x="75" y="17"/>
                      <a:pt x="72" y="17"/>
                      <a:pt x="69" y="17"/>
                    </a:cubicBezTo>
                    <a:cubicBezTo>
                      <a:pt x="66" y="16"/>
                      <a:pt x="63" y="16"/>
                      <a:pt x="62" y="17"/>
                    </a:cubicBezTo>
                    <a:cubicBezTo>
                      <a:pt x="60" y="18"/>
                      <a:pt x="57" y="18"/>
                      <a:pt x="56" y="17"/>
                    </a:cubicBezTo>
                    <a:cubicBezTo>
                      <a:pt x="55" y="15"/>
                      <a:pt x="52" y="15"/>
                      <a:pt x="51" y="15"/>
                    </a:cubicBezTo>
                    <a:cubicBezTo>
                      <a:pt x="50" y="16"/>
                      <a:pt x="49" y="15"/>
                      <a:pt x="48" y="15"/>
                    </a:cubicBezTo>
                    <a:cubicBezTo>
                      <a:pt x="47" y="14"/>
                      <a:pt x="44" y="14"/>
                      <a:pt x="43" y="15"/>
                    </a:cubicBezTo>
                    <a:cubicBezTo>
                      <a:pt x="42" y="16"/>
                      <a:pt x="41" y="16"/>
                      <a:pt x="40" y="14"/>
                    </a:cubicBezTo>
                    <a:cubicBezTo>
                      <a:pt x="39" y="12"/>
                      <a:pt x="37" y="13"/>
                      <a:pt x="36" y="15"/>
                    </a:cubicBezTo>
                    <a:cubicBezTo>
                      <a:pt x="35" y="17"/>
                      <a:pt x="34" y="21"/>
                      <a:pt x="34" y="23"/>
                    </a:cubicBezTo>
                    <a:cubicBezTo>
                      <a:pt x="34" y="25"/>
                      <a:pt x="34" y="28"/>
                      <a:pt x="34" y="29"/>
                    </a:cubicBezTo>
                    <a:cubicBezTo>
                      <a:pt x="34" y="31"/>
                      <a:pt x="32" y="32"/>
                      <a:pt x="29" y="31"/>
                    </a:cubicBezTo>
                    <a:cubicBezTo>
                      <a:pt x="27" y="31"/>
                      <a:pt x="23" y="31"/>
                      <a:pt x="21" y="31"/>
                    </a:cubicBezTo>
                    <a:cubicBezTo>
                      <a:pt x="18" y="31"/>
                      <a:pt x="15" y="31"/>
                      <a:pt x="13" y="32"/>
                    </a:cubicBezTo>
                    <a:cubicBezTo>
                      <a:pt x="11" y="32"/>
                      <a:pt x="8" y="34"/>
                      <a:pt x="7" y="35"/>
                    </a:cubicBezTo>
                    <a:cubicBezTo>
                      <a:pt x="5" y="36"/>
                      <a:pt x="3" y="39"/>
                      <a:pt x="2" y="42"/>
                    </a:cubicBezTo>
                    <a:cubicBezTo>
                      <a:pt x="1" y="45"/>
                      <a:pt x="0" y="47"/>
                      <a:pt x="0" y="47"/>
                    </a:cubicBezTo>
                    <a:cubicBezTo>
                      <a:pt x="0" y="47"/>
                      <a:pt x="1" y="48"/>
                      <a:pt x="2" y="50"/>
                    </a:cubicBezTo>
                    <a:cubicBezTo>
                      <a:pt x="3" y="50"/>
                      <a:pt x="4" y="52"/>
                      <a:pt x="6" y="52"/>
                    </a:cubicBezTo>
                    <a:cubicBezTo>
                      <a:pt x="7" y="53"/>
                      <a:pt x="9" y="52"/>
                      <a:pt x="9" y="51"/>
                    </a:cubicBezTo>
                    <a:cubicBezTo>
                      <a:pt x="10" y="50"/>
                      <a:pt x="11" y="48"/>
                      <a:pt x="12" y="48"/>
                    </a:cubicBezTo>
                    <a:cubicBezTo>
                      <a:pt x="14" y="46"/>
                      <a:pt x="17" y="45"/>
                      <a:pt x="18" y="44"/>
                    </a:cubicBezTo>
                    <a:cubicBezTo>
                      <a:pt x="19" y="44"/>
                      <a:pt x="20" y="43"/>
                      <a:pt x="21" y="43"/>
                    </a:cubicBezTo>
                    <a:cubicBezTo>
                      <a:pt x="22" y="43"/>
                      <a:pt x="23" y="42"/>
                      <a:pt x="24" y="41"/>
                    </a:cubicBezTo>
                    <a:cubicBezTo>
                      <a:pt x="25" y="41"/>
                      <a:pt x="26" y="40"/>
                      <a:pt x="27" y="40"/>
                    </a:cubicBezTo>
                    <a:cubicBezTo>
                      <a:pt x="28" y="40"/>
                      <a:pt x="31" y="40"/>
                      <a:pt x="32" y="39"/>
                    </a:cubicBezTo>
                    <a:cubicBezTo>
                      <a:pt x="34" y="39"/>
                      <a:pt x="34" y="39"/>
                      <a:pt x="32" y="40"/>
                    </a:cubicBezTo>
                    <a:cubicBezTo>
                      <a:pt x="29" y="41"/>
                      <a:pt x="27" y="43"/>
                      <a:pt x="26" y="44"/>
                    </a:cubicBezTo>
                    <a:cubicBezTo>
                      <a:pt x="25" y="45"/>
                      <a:pt x="22" y="47"/>
                      <a:pt x="19" y="47"/>
                    </a:cubicBezTo>
                    <a:cubicBezTo>
                      <a:pt x="18" y="48"/>
                      <a:pt x="15" y="50"/>
                      <a:pt x="14" y="51"/>
                    </a:cubicBezTo>
                    <a:cubicBezTo>
                      <a:pt x="13" y="52"/>
                      <a:pt x="13" y="53"/>
                      <a:pt x="13" y="54"/>
                    </a:cubicBezTo>
                    <a:cubicBezTo>
                      <a:pt x="14" y="54"/>
                      <a:pt x="14" y="56"/>
                      <a:pt x="14" y="57"/>
                    </a:cubicBezTo>
                    <a:cubicBezTo>
                      <a:pt x="13" y="58"/>
                      <a:pt x="13" y="59"/>
                      <a:pt x="14" y="59"/>
                    </a:cubicBezTo>
                    <a:cubicBezTo>
                      <a:pt x="14" y="60"/>
                      <a:pt x="15" y="61"/>
                      <a:pt x="15" y="62"/>
                    </a:cubicBezTo>
                    <a:cubicBezTo>
                      <a:pt x="16" y="62"/>
                      <a:pt x="17" y="63"/>
                      <a:pt x="17" y="64"/>
                    </a:cubicBezTo>
                    <a:cubicBezTo>
                      <a:pt x="18" y="64"/>
                      <a:pt x="19" y="65"/>
                      <a:pt x="20" y="66"/>
                    </a:cubicBezTo>
                    <a:cubicBezTo>
                      <a:pt x="21" y="67"/>
                      <a:pt x="21" y="69"/>
                      <a:pt x="21" y="69"/>
                    </a:cubicBezTo>
                    <a:cubicBezTo>
                      <a:pt x="20" y="69"/>
                      <a:pt x="20" y="70"/>
                      <a:pt x="21" y="72"/>
                    </a:cubicBezTo>
                    <a:cubicBezTo>
                      <a:pt x="22" y="74"/>
                      <a:pt x="23" y="75"/>
                      <a:pt x="24" y="76"/>
                    </a:cubicBezTo>
                    <a:cubicBezTo>
                      <a:pt x="25" y="78"/>
                      <a:pt x="27" y="79"/>
                      <a:pt x="29" y="81"/>
                    </a:cubicBezTo>
                    <a:cubicBezTo>
                      <a:pt x="31" y="82"/>
                      <a:pt x="35" y="84"/>
                      <a:pt x="37" y="86"/>
                    </a:cubicBezTo>
                    <a:cubicBezTo>
                      <a:pt x="39" y="88"/>
                      <a:pt x="42" y="89"/>
                      <a:pt x="42" y="90"/>
                    </a:cubicBezTo>
                    <a:cubicBezTo>
                      <a:pt x="43" y="90"/>
                      <a:pt x="45" y="91"/>
                      <a:pt x="46" y="92"/>
                    </a:cubicBezTo>
                    <a:cubicBezTo>
                      <a:pt x="47" y="93"/>
                      <a:pt x="49" y="94"/>
                      <a:pt x="51" y="95"/>
                    </a:cubicBezTo>
                    <a:cubicBezTo>
                      <a:pt x="53" y="96"/>
                      <a:pt x="56" y="96"/>
                      <a:pt x="57" y="96"/>
                    </a:cubicBezTo>
                    <a:cubicBezTo>
                      <a:pt x="58" y="97"/>
                      <a:pt x="61" y="98"/>
                      <a:pt x="64" y="99"/>
                    </a:cubicBezTo>
                    <a:cubicBezTo>
                      <a:pt x="65" y="100"/>
                      <a:pt x="69" y="101"/>
                      <a:pt x="72" y="102"/>
                    </a:cubicBezTo>
                    <a:cubicBezTo>
                      <a:pt x="74" y="102"/>
                      <a:pt x="77" y="102"/>
                      <a:pt x="78" y="101"/>
                    </a:cubicBezTo>
                    <a:cubicBezTo>
                      <a:pt x="80" y="100"/>
                      <a:pt x="82" y="99"/>
                      <a:pt x="82" y="98"/>
                    </a:cubicBezTo>
                    <a:cubicBezTo>
                      <a:pt x="84" y="98"/>
                      <a:pt x="87" y="96"/>
                      <a:pt x="89" y="96"/>
                    </a:cubicBezTo>
                    <a:cubicBezTo>
                      <a:pt x="90" y="96"/>
                      <a:pt x="94" y="95"/>
                      <a:pt x="95" y="95"/>
                    </a:cubicBezTo>
                    <a:cubicBezTo>
                      <a:pt x="97" y="95"/>
                      <a:pt x="98" y="94"/>
                      <a:pt x="99" y="94"/>
                    </a:cubicBezTo>
                    <a:cubicBezTo>
                      <a:pt x="100" y="94"/>
                      <a:pt x="102" y="93"/>
                      <a:pt x="103" y="93"/>
                    </a:cubicBezTo>
                    <a:cubicBezTo>
                      <a:pt x="105" y="93"/>
                      <a:pt x="106" y="93"/>
                      <a:pt x="107" y="93"/>
                    </a:cubicBezTo>
                    <a:cubicBezTo>
                      <a:pt x="108" y="93"/>
                      <a:pt x="110" y="93"/>
                      <a:pt x="112" y="94"/>
                    </a:cubicBezTo>
                    <a:cubicBezTo>
                      <a:pt x="113" y="94"/>
                      <a:pt x="114" y="93"/>
                      <a:pt x="114" y="92"/>
                    </a:cubicBezTo>
                    <a:cubicBezTo>
                      <a:pt x="114" y="91"/>
                      <a:pt x="115" y="89"/>
                      <a:pt x="116" y="88"/>
                    </a:cubicBezTo>
                    <a:cubicBezTo>
                      <a:pt x="116" y="86"/>
                      <a:pt x="118" y="86"/>
                      <a:pt x="119" y="86"/>
                    </a:cubicBezTo>
                    <a:cubicBezTo>
                      <a:pt x="120" y="86"/>
                      <a:pt x="121" y="87"/>
                      <a:pt x="122" y="89"/>
                    </a:cubicBezTo>
                    <a:cubicBezTo>
                      <a:pt x="122" y="90"/>
                      <a:pt x="122" y="92"/>
                      <a:pt x="121" y="93"/>
                    </a:cubicBezTo>
                    <a:cubicBezTo>
                      <a:pt x="120" y="95"/>
                      <a:pt x="118" y="97"/>
                      <a:pt x="117" y="97"/>
                    </a:cubicBezTo>
                    <a:cubicBezTo>
                      <a:pt x="115" y="97"/>
                      <a:pt x="114" y="98"/>
                      <a:pt x="113" y="100"/>
                    </a:cubicBezTo>
                    <a:cubicBezTo>
                      <a:pt x="112" y="101"/>
                      <a:pt x="110" y="103"/>
                      <a:pt x="109" y="104"/>
                    </a:cubicBezTo>
                    <a:cubicBezTo>
                      <a:pt x="108" y="106"/>
                      <a:pt x="107" y="107"/>
                      <a:pt x="107" y="108"/>
                    </a:cubicBezTo>
                    <a:cubicBezTo>
                      <a:pt x="107" y="109"/>
                      <a:pt x="105" y="110"/>
                      <a:pt x="104" y="111"/>
                    </a:cubicBezTo>
                    <a:cubicBezTo>
                      <a:pt x="102" y="112"/>
                      <a:pt x="101" y="113"/>
                      <a:pt x="100" y="114"/>
                    </a:cubicBezTo>
                    <a:cubicBezTo>
                      <a:pt x="100" y="114"/>
                      <a:pt x="98" y="114"/>
                      <a:pt x="97" y="113"/>
                    </a:cubicBezTo>
                    <a:cubicBezTo>
                      <a:pt x="95" y="113"/>
                      <a:pt x="92" y="114"/>
                      <a:pt x="91" y="115"/>
                    </a:cubicBezTo>
                    <a:cubicBezTo>
                      <a:pt x="90" y="116"/>
                      <a:pt x="88" y="117"/>
                      <a:pt x="86" y="118"/>
                    </a:cubicBezTo>
                    <a:cubicBezTo>
                      <a:pt x="85" y="118"/>
                      <a:pt x="84" y="119"/>
                      <a:pt x="83" y="119"/>
                    </a:cubicBezTo>
                    <a:cubicBezTo>
                      <a:pt x="82" y="119"/>
                      <a:pt x="80" y="119"/>
                      <a:pt x="79" y="119"/>
                    </a:cubicBezTo>
                    <a:cubicBezTo>
                      <a:pt x="78" y="118"/>
                      <a:pt x="77" y="119"/>
                      <a:pt x="76" y="120"/>
                    </a:cubicBezTo>
                    <a:cubicBezTo>
                      <a:pt x="76" y="120"/>
                      <a:pt x="75" y="121"/>
                      <a:pt x="74" y="121"/>
                    </a:cubicBezTo>
                    <a:cubicBezTo>
                      <a:pt x="74" y="122"/>
                      <a:pt x="72" y="123"/>
                      <a:pt x="71" y="123"/>
                    </a:cubicBezTo>
                    <a:cubicBezTo>
                      <a:pt x="70" y="123"/>
                      <a:pt x="68" y="123"/>
                      <a:pt x="68" y="122"/>
                    </a:cubicBezTo>
                    <a:cubicBezTo>
                      <a:pt x="67" y="121"/>
                      <a:pt x="66" y="121"/>
                      <a:pt x="65" y="122"/>
                    </a:cubicBezTo>
                    <a:cubicBezTo>
                      <a:pt x="65" y="122"/>
                      <a:pt x="63" y="123"/>
                      <a:pt x="62" y="123"/>
                    </a:cubicBezTo>
                    <a:cubicBezTo>
                      <a:pt x="61" y="124"/>
                      <a:pt x="59" y="124"/>
                      <a:pt x="59" y="123"/>
                    </a:cubicBezTo>
                    <a:cubicBezTo>
                      <a:pt x="59" y="123"/>
                      <a:pt x="57" y="124"/>
                      <a:pt x="56" y="125"/>
                    </a:cubicBezTo>
                    <a:cubicBezTo>
                      <a:pt x="55" y="126"/>
                      <a:pt x="53" y="126"/>
                      <a:pt x="52" y="126"/>
                    </a:cubicBezTo>
                    <a:cubicBezTo>
                      <a:pt x="51" y="125"/>
                      <a:pt x="50" y="125"/>
                      <a:pt x="49" y="125"/>
                    </a:cubicBezTo>
                    <a:cubicBezTo>
                      <a:pt x="48" y="125"/>
                      <a:pt x="48" y="124"/>
                      <a:pt x="48" y="123"/>
                    </a:cubicBezTo>
                    <a:cubicBezTo>
                      <a:pt x="48" y="122"/>
                      <a:pt x="47" y="120"/>
                      <a:pt x="47" y="120"/>
                    </a:cubicBezTo>
                    <a:cubicBezTo>
                      <a:pt x="46" y="119"/>
                      <a:pt x="45" y="119"/>
                      <a:pt x="43" y="119"/>
                    </a:cubicBezTo>
                    <a:cubicBezTo>
                      <a:pt x="43" y="119"/>
                      <a:pt x="41" y="117"/>
                      <a:pt x="41" y="116"/>
                    </a:cubicBezTo>
                    <a:cubicBezTo>
                      <a:pt x="41" y="115"/>
                      <a:pt x="40" y="115"/>
                      <a:pt x="39" y="115"/>
                    </a:cubicBezTo>
                    <a:cubicBezTo>
                      <a:pt x="37" y="115"/>
                      <a:pt x="36" y="115"/>
                      <a:pt x="35" y="116"/>
                    </a:cubicBezTo>
                    <a:cubicBezTo>
                      <a:pt x="34" y="118"/>
                      <a:pt x="34" y="120"/>
                      <a:pt x="34" y="121"/>
                    </a:cubicBezTo>
                    <a:cubicBezTo>
                      <a:pt x="34" y="122"/>
                      <a:pt x="34" y="124"/>
                      <a:pt x="35" y="125"/>
                    </a:cubicBezTo>
                    <a:cubicBezTo>
                      <a:pt x="35" y="127"/>
                      <a:pt x="35" y="129"/>
                      <a:pt x="36" y="131"/>
                    </a:cubicBezTo>
                    <a:cubicBezTo>
                      <a:pt x="38" y="132"/>
                      <a:pt x="40" y="136"/>
                      <a:pt x="42" y="138"/>
                    </a:cubicBezTo>
                    <a:cubicBezTo>
                      <a:pt x="44" y="141"/>
                      <a:pt x="46" y="144"/>
                      <a:pt x="48" y="146"/>
                    </a:cubicBezTo>
                    <a:cubicBezTo>
                      <a:pt x="50" y="147"/>
                      <a:pt x="53" y="151"/>
                      <a:pt x="54" y="152"/>
                    </a:cubicBezTo>
                    <a:cubicBezTo>
                      <a:pt x="56" y="153"/>
                      <a:pt x="60" y="156"/>
                      <a:pt x="63" y="159"/>
                    </a:cubicBezTo>
                    <a:cubicBezTo>
                      <a:pt x="65" y="160"/>
                      <a:pt x="68" y="164"/>
                      <a:pt x="69" y="165"/>
                    </a:cubicBezTo>
                    <a:cubicBezTo>
                      <a:pt x="71" y="167"/>
                      <a:pt x="72" y="170"/>
                      <a:pt x="73" y="170"/>
                    </a:cubicBezTo>
                    <a:cubicBezTo>
                      <a:pt x="75" y="171"/>
                      <a:pt x="77" y="174"/>
                      <a:pt x="78" y="176"/>
                    </a:cubicBezTo>
                    <a:cubicBezTo>
                      <a:pt x="79" y="179"/>
                      <a:pt x="81" y="181"/>
                      <a:pt x="82" y="183"/>
                    </a:cubicBezTo>
                    <a:cubicBezTo>
                      <a:pt x="84" y="184"/>
                      <a:pt x="86" y="186"/>
                      <a:pt x="87" y="188"/>
                    </a:cubicBezTo>
                    <a:cubicBezTo>
                      <a:pt x="89" y="189"/>
                      <a:pt x="91" y="192"/>
                      <a:pt x="92" y="194"/>
                    </a:cubicBezTo>
                    <a:cubicBezTo>
                      <a:pt x="94" y="195"/>
                      <a:pt x="97" y="198"/>
                      <a:pt x="99" y="199"/>
                    </a:cubicBezTo>
                    <a:cubicBezTo>
                      <a:pt x="100" y="201"/>
                      <a:pt x="104" y="204"/>
                      <a:pt x="107" y="207"/>
                    </a:cubicBezTo>
                    <a:cubicBezTo>
                      <a:pt x="110" y="209"/>
                      <a:pt x="116" y="212"/>
                      <a:pt x="118" y="213"/>
                    </a:cubicBezTo>
                    <a:cubicBezTo>
                      <a:pt x="121" y="214"/>
                      <a:pt x="125" y="216"/>
                      <a:pt x="126" y="216"/>
                    </a:cubicBezTo>
                    <a:cubicBezTo>
                      <a:pt x="131" y="211"/>
                      <a:pt x="131" y="211"/>
                      <a:pt x="131" y="211"/>
                    </a:cubicBezTo>
                    <a:cubicBezTo>
                      <a:pt x="137" y="211"/>
                      <a:pt x="137" y="211"/>
                      <a:pt x="137" y="211"/>
                    </a:cubicBezTo>
                    <a:cubicBezTo>
                      <a:pt x="143" y="216"/>
                      <a:pt x="143" y="216"/>
                      <a:pt x="143" y="216"/>
                    </a:cubicBezTo>
                    <a:cubicBezTo>
                      <a:pt x="146" y="215"/>
                      <a:pt x="150" y="214"/>
                      <a:pt x="152" y="213"/>
                    </a:cubicBezTo>
                    <a:cubicBezTo>
                      <a:pt x="155" y="212"/>
                      <a:pt x="158" y="211"/>
                      <a:pt x="159" y="210"/>
                    </a:cubicBezTo>
                    <a:cubicBezTo>
                      <a:pt x="161" y="210"/>
                      <a:pt x="164" y="209"/>
                      <a:pt x="165" y="208"/>
                    </a:cubicBezTo>
                    <a:cubicBezTo>
                      <a:pt x="166" y="207"/>
                      <a:pt x="168" y="206"/>
                      <a:pt x="170" y="206"/>
                    </a:cubicBezTo>
                    <a:cubicBezTo>
                      <a:pt x="173" y="206"/>
                      <a:pt x="175" y="205"/>
                      <a:pt x="176" y="204"/>
                    </a:cubicBezTo>
                    <a:cubicBezTo>
                      <a:pt x="177" y="203"/>
                      <a:pt x="179" y="202"/>
                      <a:pt x="181" y="201"/>
                    </a:cubicBezTo>
                    <a:cubicBezTo>
                      <a:pt x="182" y="201"/>
                      <a:pt x="184" y="200"/>
                      <a:pt x="185" y="199"/>
                    </a:cubicBezTo>
                    <a:cubicBezTo>
                      <a:pt x="187" y="198"/>
                      <a:pt x="190" y="197"/>
                      <a:pt x="191" y="197"/>
                    </a:cubicBezTo>
                    <a:cubicBezTo>
                      <a:pt x="193" y="197"/>
                      <a:pt x="195" y="196"/>
                      <a:pt x="197" y="195"/>
                    </a:cubicBezTo>
                    <a:cubicBezTo>
                      <a:pt x="198" y="194"/>
                      <a:pt x="199" y="193"/>
                      <a:pt x="199" y="191"/>
                    </a:cubicBezTo>
                    <a:cubicBezTo>
                      <a:pt x="200" y="190"/>
                      <a:pt x="201" y="187"/>
                      <a:pt x="202" y="186"/>
                    </a:cubicBezTo>
                    <a:cubicBezTo>
                      <a:pt x="203" y="185"/>
                      <a:pt x="205" y="182"/>
                      <a:pt x="206" y="181"/>
                    </a:cubicBezTo>
                    <a:cubicBezTo>
                      <a:pt x="208" y="180"/>
                      <a:pt x="210" y="178"/>
                      <a:pt x="210" y="176"/>
                    </a:cubicBezTo>
                    <a:cubicBezTo>
                      <a:pt x="211" y="174"/>
                      <a:pt x="212" y="172"/>
                      <a:pt x="212" y="171"/>
                    </a:cubicBezTo>
                    <a:cubicBezTo>
                      <a:pt x="212" y="169"/>
                      <a:pt x="211" y="169"/>
                      <a:pt x="210" y="168"/>
                    </a:cubicBezTo>
                    <a:cubicBezTo>
                      <a:pt x="209" y="167"/>
                      <a:pt x="208" y="165"/>
                      <a:pt x="207" y="164"/>
                    </a:cubicBezTo>
                    <a:cubicBezTo>
                      <a:pt x="206" y="164"/>
                      <a:pt x="204" y="163"/>
                      <a:pt x="203" y="162"/>
                    </a:cubicBezTo>
                    <a:cubicBezTo>
                      <a:pt x="201" y="162"/>
                      <a:pt x="199" y="161"/>
                      <a:pt x="198" y="160"/>
                    </a:cubicBezTo>
                    <a:cubicBezTo>
                      <a:pt x="198" y="160"/>
                      <a:pt x="198" y="160"/>
                      <a:pt x="198" y="160"/>
                    </a:cubicBezTo>
                    <a:cubicBezTo>
                      <a:pt x="199" y="159"/>
                      <a:pt x="200" y="159"/>
                      <a:pt x="200" y="158"/>
                    </a:cubicBezTo>
                    <a:cubicBezTo>
                      <a:pt x="200" y="158"/>
                      <a:pt x="202" y="158"/>
                      <a:pt x="203" y="158"/>
                    </a:cubicBezTo>
                    <a:cubicBezTo>
                      <a:pt x="204" y="159"/>
                      <a:pt x="205" y="158"/>
                      <a:pt x="205" y="157"/>
                    </a:cubicBezTo>
                    <a:cubicBezTo>
                      <a:pt x="205" y="155"/>
                      <a:pt x="204" y="154"/>
                      <a:pt x="203" y="154"/>
                    </a:cubicBezTo>
                    <a:cubicBezTo>
                      <a:pt x="202" y="154"/>
                      <a:pt x="201" y="154"/>
                      <a:pt x="202" y="153"/>
                    </a:cubicBezTo>
                    <a:cubicBezTo>
                      <a:pt x="202" y="152"/>
                      <a:pt x="202" y="151"/>
                      <a:pt x="203" y="151"/>
                    </a:cubicBezTo>
                    <a:cubicBezTo>
                      <a:pt x="203" y="151"/>
                      <a:pt x="205" y="151"/>
                      <a:pt x="206" y="151"/>
                    </a:cubicBezTo>
                    <a:cubicBezTo>
                      <a:pt x="207" y="150"/>
                      <a:pt x="209" y="149"/>
                      <a:pt x="210" y="149"/>
                    </a:cubicBezTo>
                    <a:cubicBezTo>
                      <a:pt x="212" y="148"/>
                      <a:pt x="214" y="146"/>
                      <a:pt x="214" y="144"/>
                    </a:cubicBezTo>
                    <a:cubicBezTo>
                      <a:pt x="215" y="141"/>
                      <a:pt x="215" y="140"/>
                      <a:pt x="214" y="139"/>
                    </a:cubicBezTo>
                    <a:cubicBezTo>
                      <a:pt x="213" y="139"/>
                      <a:pt x="211" y="137"/>
                      <a:pt x="210" y="136"/>
                    </a:cubicBezTo>
                    <a:cubicBezTo>
                      <a:pt x="209" y="136"/>
                      <a:pt x="209" y="135"/>
                      <a:pt x="209" y="135"/>
                    </a:cubicBezTo>
                    <a:cubicBezTo>
                      <a:pt x="210" y="135"/>
                      <a:pt x="212" y="135"/>
                      <a:pt x="213" y="135"/>
                    </a:cubicBezTo>
                    <a:cubicBezTo>
                      <a:pt x="214" y="136"/>
                      <a:pt x="215" y="135"/>
                      <a:pt x="215" y="135"/>
                    </a:cubicBezTo>
                    <a:cubicBezTo>
                      <a:pt x="216" y="135"/>
                      <a:pt x="217" y="134"/>
                      <a:pt x="217" y="132"/>
                    </a:cubicBezTo>
                    <a:cubicBezTo>
                      <a:pt x="218" y="131"/>
                      <a:pt x="219" y="132"/>
                      <a:pt x="219" y="133"/>
                    </a:cubicBezTo>
                    <a:cubicBezTo>
                      <a:pt x="219" y="135"/>
                      <a:pt x="220" y="136"/>
                      <a:pt x="221" y="137"/>
                    </a:cubicBezTo>
                    <a:cubicBezTo>
                      <a:pt x="221" y="138"/>
                      <a:pt x="224" y="138"/>
                      <a:pt x="225" y="137"/>
                    </a:cubicBezTo>
                    <a:cubicBezTo>
                      <a:pt x="227" y="137"/>
                      <a:pt x="230" y="136"/>
                      <a:pt x="231" y="136"/>
                    </a:cubicBezTo>
                    <a:cubicBezTo>
                      <a:pt x="233" y="136"/>
                      <a:pt x="234" y="136"/>
                      <a:pt x="235" y="137"/>
                    </a:cubicBezTo>
                    <a:cubicBezTo>
                      <a:pt x="236" y="137"/>
                      <a:pt x="238" y="137"/>
                      <a:pt x="240" y="137"/>
                    </a:cubicBezTo>
                    <a:cubicBezTo>
                      <a:pt x="242" y="137"/>
                      <a:pt x="244" y="137"/>
                      <a:pt x="245" y="137"/>
                    </a:cubicBezTo>
                    <a:cubicBezTo>
                      <a:pt x="247" y="138"/>
                      <a:pt x="247" y="138"/>
                      <a:pt x="246" y="139"/>
                    </a:cubicBezTo>
                    <a:cubicBezTo>
                      <a:pt x="246" y="140"/>
                      <a:pt x="244" y="140"/>
                      <a:pt x="243" y="140"/>
                    </a:cubicBezTo>
                    <a:cubicBezTo>
                      <a:pt x="242" y="140"/>
                      <a:pt x="241" y="141"/>
                      <a:pt x="240" y="141"/>
                    </a:cubicBezTo>
                    <a:cubicBezTo>
                      <a:pt x="238" y="142"/>
                      <a:pt x="236" y="142"/>
                      <a:pt x="235" y="142"/>
                    </a:cubicBezTo>
                    <a:cubicBezTo>
                      <a:pt x="234" y="142"/>
                      <a:pt x="233" y="142"/>
                      <a:pt x="232" y="141"/>
                    </a:cubicBezTo>
                    <a:cubicBezTo>
                      <a:pt x="231" y="141"/>
                      <a:pt x="229" y="141"/>
                      <a:pt x="227" y="142"/>
                    </a:cubicBezTo>
                    <a:cubicBezTo>
                      <a:pt x="226" y="143"/>
                      <a:pt x="226" y="145"/>
                      <a:pt x="226" y="146"/>
                    </a:cubicBezTo>
                    <a:cubicBezTo>
                      <a:pt x="226" y="148"/>
                      <a:pt x="225" y="150"/>
                      <a:pt x="225" y="151"/>
                    </a:cubicBezTo>
                    <a:cubicBezTo>
                      <a:pt x="224" y="153"/>
                      <a:pt x="225" y="154"/>
                      <a:pt x="226" y="154"/>
                    </a:cubicBezTo>
                    <a:cubicBezTo>
                      <a:pt x="227" y="154"/>
                      <a:pt x="229" y="154"/>
                      <a:pt x="231" y="154"/>
                    </a:cubicBezTo>
                    <a:cubicBezTo>
                      <a:pt x="233" y="153"/>
                      <a:pt x="233" y="154"/>
                      <a:pt x="232" y="155"/>
                    </a:cubicBezTo>
                    <a:cubicBezTo>
                      <a:pt x="230" y="155"/>
                      <a:pt x="228" y="157"/>
                      <a:pt x="228" y="158"/>
                    </a:cubicBezTo>
                    <a:cubicBezTo>
                      <a:pt x="227" y="159"/>
                      <a:pt x="227" y="161"/>
                      <a:pt x="227" y="162"/>
                    </a:cubicBezTo>
                    <a:cubicBezTo>
                      <a:pt x="227" y="163"/>
                      <a:pt x="227" y="165"/>
                      <a:pt x="226" y="167"/>
                    </a:cubicBezTo>
                    <a:cubicBezTo>
                      <a:pt x="225" y="167"/>
                      <a:pt x="225" y="168"/>
                      <a:pt x="227" y="169"/>
                    </a:cubicBezTo>
                    <a:cubicBezTo>
                      <a:pt x="228" y="169"/>
                      <a:pt x="231" y="169"/>
                      <a:pt x="235" y="169"/>
                    </a:cubicBezTo>
                    <a:cubicBezTo>
                      <a:pt x="237" y="169"/>
                      <a:pt x="242" y="169"/>
                      <a:pt x="243" y="169"/>
                    </a:cubicBezTo>
                    <a:cubicBezTo>
                      <a:pt x="245" y="169"/>
                      <a:pt x="247" y="169"/>
                      <a:pt x="250" y="168"/>
                    </a:cubicBezTo>
                    <a:cubicBezTo>
                      <a:pt x="252" y="167"/>
                      <a:pt x="253" y="167"/>
                      <a:pt x="253" y="167"/>
                    </a:cubicBezTo>
                    <a:cubicBezTo>
                      <a:pt x="253" y="167"/>
                      <a:pt x="252" y="168"/>
                      <a:pt x="249" y="169"/>
                    </a:cubicBezTo>
                    <a:cubicBezTo>
                      <a:pt x="246" y="170"/>
                      <a:pt x="243" y="171"/>
                      <a:pt x="242" y="172"/>
                    </a:cubicBezTo>
                    <a:cubicBezTo>
                      <a:pt x="240" y="172"/>
                      <a:pt x="238" y="173"/>
                      <a:pt x="237" y="174"/>
                    </a:cubicBezTo>
                    <a:cubicBezTo>
                      <a:pt x="235" y="176"/>
                      <a:pt x="232" y="176"/>
                      <a:pt x="231" y="177"/>
                    </a:cubicBezTo>
                    <a:cubicBezTo>
                      <a:pt x="229" y="178"/>
                      <a:pt x="229" y="179"/>
                      <a:pt x="229" y="180"/>
                    </a:cubicBezTo>
                    <a:cubicBezTo>
                      <a:pt x="229" y="181"/>
                      <a:pt x="230" y="181"/>
                      <a:pt x="231" y="181"/>
                    </a:cubicBezTo>
                    <a:cubicBezTo>
                      <a:pt x="232" y="181"/>
                      <a:pt x="231" y="181"/>
                      <a:pt x="230" y="182"/>
                    </a:cubicBezTo>
                    <a:cubicBezTo>
                      <a:pt x="229" y="183"/>
                      <a:pt x="228" y="184"/>
                      <a:pt x="228" y="185"/>
                    </a:cubicBezTo>
                    <a:cubicBezTo>
                      <a:pt x="229" y="185"/>
                      <a:pt x="228" y="187"/>
                      <a:pt x="227" y="188"/>
                    </a:cubicBezTo>
                    <a:cubicBezTo>
                      <a:pt x="227" y="188"/>
                      <a:pt x="226" y="189"/>
                      <a:pt x="227" y="190"/>
                    </a:cubicBezTo>
                    <a:cubicBezTo>
                      <a:pt x="227" y="191"/>
                      <a:pt x="228" y="192"/>
                      <a:pt x="229" y="193"/>
                    </a:cubicBezTo>
                    <a:cubicBezTo>
                      <a:pt x="231" y="193"/>
                      <a:pt x="231" y="193"/>
                      <a:pt x="231" y="194"/>
                    </a:cubicBezTo>
                    <a:cubicBezTo>
                      <a:pt x="232" y="195"/>
                      <a:pt x="232" y="196"/>
                      <a:pt x="231" y="197"/>
                    </a:cubicBezTo>
                    <a:cubicBezTo>
                      <a:pt x="231" y="198"/>
                      <a:pt x="230" y="199"/>
                      <a:pt x="229" y="199"/>
                    </a:cubicBezTo>
                    <a:cubicBezTo>
                      <a:pt x="229" y="200"/>
                      <a:pt x="230" y="201"/>
                      <a:pt x="231" y="201"/>
                    </a:cubicBezTo>
                    <a:cubicBezTo>
                      <a:pt x="232" y="202"/>
                      <a:pt x="233" y="202"/>
                      <a:pt x="235" y="201"/>
                    </a:cubicBezTo>
                    <a:cubicBezTo>
                      <a:pt x="236" y="201"/>
                      <a:pt x="237" y="201"/>
                      <a:pt x="238" y="201"/>
                    </a:cubicBezTo>
                    <a:cubicBezTo>
                      <a:pt x="238" y="202"/>
                      <a:pt x="238" y="203"/>
                      <a:pt x="238" y="203"/>
                    </a:cubicBezTo>
                    <a:cubicBezTo>
                      <a:pt x="237" y="204"/>
                      <a:pt x="238" y="206"/>
                      <a:pt x="239" y="207"/>
                    </a:cubicBezTo>
                    <a:cubicBezTo>
                      <a:pt x="240" y="208"/>
                      <a:pt x="240" y="210"/>
                      <a:pt x="240" y="212"/>
                    </a:cubicBezTo>
                    <a:cubicBezTo>
                      <a:pt x="240" y="213"/>
                      <a:pt x="240" y="214"/>
                      <a:pt x="241" y="215"/>
                    </a:cubicBezTo>
                    <a:cubicBezTo>
                      <a:pt x="241" y="215"/>
                      <a:pt x="242" y="216"/>
                      <a:pt x="242" y="218"/>
                    </a:cubicBezTo>
                    <a:cubicBezTo>
                      <a:pt x="242" y="219"/>
                      <a:pt x="242" y="221"/>
                      <a:pt x="242" y="223"/>
                    </a:cubicBezTo>
                    <a:cubicBezTo>
                      <a:pt x="241" y="224"/>
                      <a:pt x="241" y="227"/>
                      <a:pt x="240" y="229"/>
                    </a:cubicBezTo>
                    <a:cubicBezTo>
                      <a:pt x="240" y="230"/>
                      <a:pt x="240" y="231"/>
                      <a:pt x="239" y="233"/>
                    </a:cubicBezTo>
                    <a:cubicBezTo>
                      <a:pt x="239" y="233"/>
                      <a:pt x="238" y="234"/>
                      <a:pt x="238" y="235"/>
                    </a:cubicBezTo>
                    <a:cubicBezTo>
                      <a:pt x="242" y="236"/>
                      <a:pt x="242" y="236"/>
                      <a:pt x="242" y="236"/>
                    </a:cubicBezTo>
                    <a:cubicBezTo>
                      <a:pt x="243" y="239"/>
                      <a:pt x="243" y="239"/>
                      <a:pt x="243" y="239"/>
                    </a:cubicBezTo>
                    <a:cubicBezTo>
                      <a:pt x="237" y="244"/>
                      <a:pt x="237" y="244"/>
                      <a:pt x="237" y="244"/>
                    </a:cubicBezTo>
                    <a:cubicBezTo>
                      <a:pt x="236" y="244"/>
                      <a:pt x="236" y="244"/>
                      <a:pt x="236" y="244"/>
                    </a:cubicBezTo>
                    <a:cubicBezTo>
                      <a:pt x="232" y="243"/>
                      <a:pt x="232" y="243"/>
                      <a:pt x="232" y="243"/>
                    </a:cubicBezTo>
                    <a:cubicBezTo>
                      <a:pt x="231" y="245"/>
                      <a:pt x="231" y="248"/>
                      <a:pt x="231" y="249"/>
                    </a:cubicBezTo>
                    <a:cubicBezTo>
                      <a:pt x="231" y="250"/>
                      <a:pt x="231" y="253"/>
                      <a:pt x="231" y="254"/>
                    </a:cubicBezTo>
                    <a:cubicBezTo>
                      <a:pt x="231" y="254"/>
                      <a:pt x="232" y="254"/>
                      <a:pt x="235" y="254"/>
                    </a:cubicBezTo>
                    <a:cubicBezTo>
                      <a:pt x="237" y="254"/>
                      <a:pt x="240" y="250"/>
                      <a:pt x="242" y="250"/>
                    </a:cubicBezTo>
                    <a:cubicBezTo>
                      <a:pt x="242" y="250"/>
                      <a:pt x="242" y="246"/>
                      <a:pt x="242" y="245"/>
                    </a:cubicBezTo>
                    <a:cubicBezTo>
                      <a:pt x="242" y="244"/>
                      <a:pt x="241" y="242"/>
                      <a:pt x="243" y="242"/>
                    </a:cubicBezTo>
                    <a:cubicBezTo>
                      <a:pt x="244" y="243"/>
                      <a:pt x="245" y="240"/>
                      <a:pt x="246" y="240"/>
                    </a:cubicBezTo>
                    <a:cubicBezTo>
                      <a:pt x="248" y="239"/>
                      <a:pt x="252" y="239"/>
                      <a:pt x="253" y="239"/>
                    </a:cubicBezTo>
                    <a:cubicBezTo>
                      <a:pt x="254" y="241"/>
                      <a:pt x="249" y="245"/>
                      <a:pt x="250" y="245"/>
                    </a:cubicBezTo>
                    <a:cubicBezTo>
                      <a:pt x="251" y="246"/>
                      <a:pt x="252" y="249"/>
                      <a:pt x="254" y="248"/>
                    </a:cubicBezTo>
                    <a:cubicBezTo>
                      <a:pt x="256" y="247"/>
                      <a:pt x="260" y="243"/>
                      <a:pt x="262" y="246"/>
                    </a:cubicBezTo>
                    <a:cubicBezTo>
                      <a:pt x="263" y="248"/>
                      <a:pt x="264" y="249"/>
                      <a:pt x="264" y="249"/>
                    </a:cubicBezTo>
                    <a:cubicBezTo>
                      <a:pt x="264" y="249"/>
                      <a:pt x="265" y="248"/>
                      <a:pt x="266" y="247"/>
                    </a:cubicBezTo>
                    <a:cubicBezTo>
                      <a:pt x="267" y="247"/>
                      <a:pt x="268" y="244"/>
                      <a:pt x="268" y="242"/>
                    </a:cubicBezTo>
                    <a:cubicBezTo>
                      <a:pt x="268" y="239"/>
                      <a:pt x="268" y="236"/>
                      <a:pt x="270" y="235"/>
                    </a:cubicBezTo>
                    <a:cubicBezTo>
                      <a:pt x="272" y="233"/>
                      <a:pt x="273" y="230"/>
                      <a:pt x="273" y="229"/>
                    </a:cubicBezTo>
                    <a:cubicBezTo>
                      <a:pt x="272" y="227"/>
                      <a:pt x="272" y="225"/>
                      <a:pt x="272" y="224"/>
                    </a:cubicBezTo>
                    <a:cubicBezTo>
                      <a:pt x="273" y="223"/>
                      <a:pt x="274" y="222"/>
                      <a:pt x="275" y="223"/>
                    </a:cubicBezTo>
                    <a:cubicBezTo>
                      <a:pt x="275" y="223"/>
                      <a:pt x="277" y="224"/>
                      <a:pt x="277" y="225"/>
                    </a:cubicBezTo>
                    <a:cubicBezTo>
                      <a:pt x="278" y="226"/>
                      <a:pt x="281" y="228"/>
                      <a:pt x="282" y="229"/>
                    </a:cubicBezTo>
                    <a:cubicBezTo>
                      <a:pt x="283" y="228"/>
                      <a:pt x="286" y="228"/>
                      <a:pt x="289" y="227"/>
                    </a:cubicBezTo>
                    <a:cubicBezTo>
                      <a:pt x="291" y="227"/>
                      <a:pt x="293" y="225"/>
                      <a:pt x="294" y="223"/>
                    </a:cubicBezTo>
                    <a:cubicBezTo>
                      <a:pt x="295" y="221"/>
                      <a:pt x="297" y="220"/>
                      <a:pt x="299" y="219"/>
                    </a:cubicBezTo>
                    <a:cubicBezTo>
                      <a:pt x="299" y="217"/>
                      <a:pt x="300" y="215"/>
                      <a:pt x="299" y="214"/>
                    </a:cubicBezTo>
                    <a:cubicBezTo>
                      <a:pt x="299" y="212"/>
                      <a:pt x="298" y="209"/>
                      <a:pt x="297" y="209"/>
                    </a:cubicBezTo>
                    <a:cubicBezTo>
                      <a:pt x="296" y="207"/>
                      <a:pt x="293" y="205"/>
                      <a:pt x="291" y="203"/>
                    </a:cubicBezTo>
                    <a:cubicBezTo>
                      <a:pt x="289" y="201"/>
                      <a:pt x="287" y="199"/>
                      <a:pt x="285" y="197"/>
                    </a:cubicBezTo>
                    <a:cubicBezTo>
                      <a:pt x="283" y="196"/>
                      <a:pt x="284" y="195"/>
                      <a:pt x="287" y="195"/>
                    </a:cubicBezTo>
                    <a:cubicBezTo>
                      <a:pt x="288" y="195"/>
                      <a:pt x="292" y="194"/>
                      <a:pt x="293" y="193"/>
                    </a:cubicBezTo>
                    <a:cubicBezTo>
                      <a:pt x="295" y="193"/>
                      <a:pt x="296" y="191"/>
                      <a:pt x="297" y="191"/>
                    </a:cubicBezTo>
                    <a:cubicBezTo>
                      <a:pt x="298" y="190"/>
                      <a:pt x="299" y="188"/>
                      <a:pt x="300" y="187"/>
                    </a:cubicBezTo>
                    <a:cubicBezTo>
                      <a:pt x="301" y="186"/>
                      <a:pt x="303" y="184"/>
                      <a:pt x="304" y="182"/>
                    </a:cubicBezTo>
                    <a:cubicBezTo>
                      <a:pt x="306" y="181"/>
                      <a:pt x="308" y="181"/>
                      <a:pt x="310" y="180"/>
                    </a:cubicBezTo>
                    <a:cubicBezTo>
                      <a:pt x="311" y="180"/>
                      <a:pt x="313" y="180"/>
                      <a:pt x="316" y="180"/>
                    </a:cubicBezTo>
                    <a:cubicBezTo>
                      <a:pt x="318" y="180"/>
                      <a:pt x="320" y="179"/>
                      <a:pt x="320" y="177"/>
                    </a:cubicBezTo>
                    <a:cubicBezTo>
                      <a:pt x="319" y="175"/>
                      <a:pt x="317" y="174"/>
                      <a:pt x="315" y="174"/>
                    </a:cubicBezTo>
                    <a:cubicBezTo>
                      <a:pt x="312" y="174"/>
                      <a:pt x="309" y="175"/>
                      <a:pt x="307" y="175"/>
                    </a:cubicBezTo>
                    <a:cubicBezTo>
                      <a:pt x="305" y="176"/>
                      <a:pt x="303" y="176"/>
                      <a:pt x="300" y="176"/>
                    </a:cubicBezTo>
                    <a:cubicBezTo>
                      <a:pt x="297" y="177"/>
                      <a:pt x="295" y="176"/>
                      <a:pt x="295" y="174"/>
                    </a:cubicBezTo>
                    <a:cubicBezTo>
                      <a:pt x="294" y="172"/>
                      <a:pt x="294" y="171"/>
                      <a:pt x="295" y="172"/>
                    </a:cubicBezTo>
                    <a:cubicBezTo>
                      <a:pt x="296" y="172"/>
                      <a:pt x="297" y="171"/>
                      <a:pt x="297" y="170"/>
                    </a:cubicBezTo>
                    <a:cubicBezTo>
                      <a:pt x="296" y="168"/>
                      <a:pt x="296" y="166"/>
                      <a:pt x="296" y="164"/>
                    </a:cubicBezTo>
                    <a:cubicBezTo>
                      <a:pt x="295" y="162"/>
                      <a:pt x="296" y="160"/>
                      <a:pt x="297" y="160"/>
                    </a:cubicBezTo>
                    <a:cubicBezTo>
                      <a:pt x="297" y="159"/>
                      <a:pt x="300" y="159"/>
                      <a:pt x="301" y="158"/>
                    </a:cubicBezTo>
                    <a:cubicBezTo>
                      <a:pt x="303" y="158"/>
                      <a:pt x="308" y="154"/>
                      <a:pt x="310" y="152"/>
                    </a:cubicBezTo>
                    <a:cubicBezTo>
                      <a:pt x="312" y="148"/>
                      <a:pt x="315" y="146"/>
                      <a:pt x="315" y="146"/>
                    </a:cubicBezTo>
                    <a:cubicBezTo>
                      <a:pt x="315" y="146"/>
                      <a:pt x="314" y="144"/>
                      <a:pt x="313" y="143"/>
                    </a:cubicBezTo>
                    <a:cubicBezTo>
                      <a:pt x="312" y="142"/>
                      <a:pt x="311" y="139"/>
                      <a:pt x="311" y="138"/>
                    </a:cubicBezTo>
                    <a:cubicBezTo>
                      <a:pt x="310" y="137"/>
                      <a:pt x="311" y="136"/>
                      <a:pt x="312" y="135"/>
                    </a:cubicBezTo>
                    <a:cubicBezTo>
                      <a:pt x="312" y="134"/>
                      <a:pt x="314" y="133"/>
                      <a:pt x="315" y="133"/>
                    </a:cubicBezTo>
                    <a:cubicBezTo>
                      <a:pt x="315" y="134"/>
                      <a:pt x="317" y="134"/>
                      <a:pt x="318" y="133"/>
                    </a:cubicBezTo>
                    <a:cubicBezTo>
                      <a:pt x="320" y="133"/>
                      <a:pt x="320" y="131"/>
                      <a:pt x="320" y="130"/>
                    </a:cubicBezTo>
                    <a:cubicBezTo>
                      <a:pt x="320" y="130"/>
                      <a:pt x="318" y="129"/>
                      <a:pt x="316" y="129"/>
                    </a:cubicBezTo>
                    <a:cubicBezTo>
                      <a:pt x="315" y="129"/>
                      <a:pt x="313" y="127"/>
                      <a:pt x="312" y="126"/>
                    </a:cubicBezTo>
                    <a:cubicBezTo>
                      <a:pt x="311" y="125"/>
                      <a:pt x="312" y="124"/>
                      <a:pt x="313" y="123"/>
                    </a:cubicBezTo>
                    <a:cubicBezTo>
                      <a:pt x="314" y="123"/>
                      <a:pt x="317" y="122"/>
                      <a:pt x="319" y="120"/>
                    </a:cubicBezTo>
                    <a:cubicBezTo>
                      <a:pt x="321" y="119"/>
                      <a:pt x="324" y="118"/>
                      <a:pt x="326" y="117"/>
                    </a:cubicBezTo>
                    <a:cubicBezTo>
                      <a:pt x="328" y="116"/>
                      <a:pt x="330" y="114"/>
                      <a:pt x="331" y="111"/>
                    </a:cubicBezTo>
                    <a:cubicBezTo>
                      <a:pt x="333" y="110"/>
                      <a:pt x="333" y="107"/>
                      <a:pt x="333" y="106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0" name="Freeform 24">
                <a:extLst>
                  <a:ext uri="{FF2B5EF4-FFF2-40B4-BE49-F238E27FC236}">
                    <a16:creationId xmlns="" xmlns:a16="http://schemas.microsoft.com/office/drawing/2014/main" id="{FE9A54F1-8355-4C8A-84CF-62BBE06EA2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8532" y="2416698"/>
                <a:ext cx="20174" cy="13913"/>
              </a:xfrm>
              <a:custGeom>
                <a:avLst/>
                <a:gdLst/>
                <a:ahLst/>
                <a:cxnLst>
                  <a:cxn ang="0">
                    <a:pos x="12" y="19"/>
                  </a:cxn>
                  <a:cxn ang="0">
                    <a:pos x="26" y="7"/>
                  </a:cxn>
                  <a:cxn ang="0">
                    <a:pos x="21" y="2"/>
                  </a:cxn>
                  <a:cxn ang="0">
                    <a:pos x="14" y="0"/>
                  </a:cxn>
                  <a:cxn ang="0">
                    <a:pos x="0" y="19"/>
                  </a:cxn>
                  <a:cxn ang="0">
                    <a:pos x="7" y="21"/>
                  </a:cxn>
                  <a:cxn ang="0">
                    <a:pos x="12" y="19"/>
                  </a:cxn>
                  <a:cxn ang="0">
                    <a:pos x="12" y="19"/>
                  </a:cxn>
                  <a:cxn ang="0">
                    <a:pos x="12" y="19"/>
                  </a:cxn>
                </a:cxnLst>
                <a:rect l="0" t="0" r="r" b="b"/>
                <a:pathLst>
                  <a:path w="26" h="21">
                    <a:moveTo>
                      <a:pt x="12" y="19"/>
                    </a:moveTo>
                    <a:lnTo>
                      <a:pt x="26" y="7"/>
                    </a:lnTo>
                    <a:lnTo>
                      <a:pt x="21" y="2"/>
                    </a:lnTo>
                    <a:lnTo>
                      <a:pt x="14" y="0"/>
                    </a:lnTo>
                    <a:lnTo>
                      <a:pt x="0" y="19"/>
                    </a:lnTo>
                    <a:lnTo>
                      <a:pt x="7" y="21"/>
                    </a:lnTo>
                    <a:lnTo>
                      <a:pt x="12" y="19"/>
                    </a:lnTo>
                    <a:lnTo>
                      <a:pt x="12" y="19"/>
                    </a:lnTo>
                    <a:lnTo>
                      <a:pt x="12" y="19"/>
                    </a:ln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1" name="Freeform 25">
                <a:extLst>
                  <a:ext uri="{FF2B5EF4-FFF2-40B4-BE49-F238E27FC236}">
                    <a16:creationId xmlns="" xmlns:a16="http://schemas.microsoft.com/office/drawing/2014/main" id="{E92A6CA2-6B18-4CC8-A6FF-CB284EA52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291" y="1789232"/>
                <a:ext cx="331124" cy="514077"/>
              </a:xfrm>
              <a:custGeom>
                <a:avLst/>
                <a:gdLst/>
                <a:ahLst/>
                <a:cxnLst>
                  <a:cxn ang="0">
                    <a:pos x="180" y="21"/>
                  </a:cxn>
                  <a:cxn ang="0">
                    <a:pos x="155" y="17"/>
                  </a:cxn>
                  <a:cxn ang="0">
                    <a:pos x="138" y="2"/>
                  </a:cxn>
                  <a:cxn ang="0">
                    <a:pos x="110" y="5"/>
                  </a:cxn>
                  <a:cxn ang="0">
                    <a:pos x="106" y="14"/>
                  </a:cxn>
                  <a:cxn ang="0">
                    <a:pos x="109" y="39"/>
                  </a:cxn>
                  <a:cxn ang="0">
                    <a:pos x="110" y="58"/>
                  </a:cxn>
                  <a:cxn ang="0">
                    <a:pos x="102" y="80"/>
                  </a:cxn>
                  <a:cxn ang="0">
                    <a:pos x="96" y="102"/>
                  </a:cxn>
                  <a:cxn ang="0">
                    <a:pos x="100" y="123"/>
                  </a:cxn>
                  <a:cxn ang="0">
                    <a:pos x="100" y="153"/>
                  </a:cxn>
                  <a:cxn ang="0">
                    <a:pos x="82" y="178"/>
                  </a:cxn>
                  <a:cxn ang="0">
                    <a:pos x="61" y="188"/>
                  </a:cxn>
                  <a:cxn ang="0">
                    <a:pos x="42" y="198"/>
                  </a:cxn>
                  <a:cxn ang="0">
                    <a:pos x="18" y="212"/>
                  </a:cxn>
                  <a:cxn ang="0">
                    <a:pos x="4" y="210"/>
                  </a:cxn>
                  <a:cxn ang="0">
                    <a:pos x="11" y="232"/>
                  </a:cxn>
                  <a:cxn ang="0">
                    <a:pos x="31" y="246"/>
                  </a:cxn>
                  <a:cxn ang="0">
                    <a:pos x="48" y="259"/>
                  </a:cxn>
                  <a:cxn ang="0">
                    <a:pos x="49" y="281"/>
                  </a:cxn>
                  <a:cxn ang="0">
                    <a:pos x="69" y="294"/>
                  </a:cxn>
                  <a:cxn ang="0">
                    <a:pos x="92" y="302"/>
                  </a:cxn>
                  <a:cxn ang="0">
                    <a:pos x="113" y="299"/>
                  </a:cxn>
                  <a:cxn ang="0">
                    <a:pos x="123" y="281"/>
                  </a:cxn>
                  <a:cxn ang="0">
                    <a:pos x="114" y="273"/>
                  </a:cxn>
                  <a:cxn ang="0">
                    <a:pos x="126" y="283"/>
                  </a:cxn>
                  <a:cxn ang="0">
                    <a:pos x="127" y="305"/>
                  </a:cxn>
                  <a:cxn ang="0">
                    <a:pos x="133" y="304"/>
                  </a:cxn>
                  <a:cxn ang="0">
                    <a:pos x="141" y="303"/>
                  </a:cxn>
                  <a:cxn ang="0">
                    <a:pos x="147" y="291"/>
                  </a:cxn>
                  <a:cxn ang="0">
                    <a:pos x="151" y="288"/>
                  </a:cxn>
                  <a:cxn ang="0">
                    <a:pos x="154" y="292"/>
                  </a:cxn>
                  <a:cxn ang="0">
                    <a:pos x="156" y="309"/>
                  </a:cxn>
                  <a:cxn ang="0">
                    <a:pos x="169" y="306"/>
                  </a:cxn>
                  <a:cxn ang="0">
                    <a:pos x="166" y="291"/>
                  </a:cxn>
                  <a:cxn ang="0">
                    <a:pos x="174" y="289"/>
                  </a:cxn>
                  <a:cxn ang="0">
                    <a:pos x="170" y="268"/>
                  </a:cxn>
                  <a:cxn ang="0">
                    <a:pos x="165" y="239"/>
                  </a:cxn>
                  <a:cxn ang="0">
                    <a:pos x="154" y="218"/>
                  </a:cxn>
                  <a:cxn ang="0">
                    <a:pos x="146" y="202"/>
                  </a:cxn>
                  <a:cxn ang="0">
                    <a:pos x="146" y="183"/>
                  </a:cxn>
                  <a:cxn ang="0">
                    <a:pos x="148" y="166"/>
                  </a:cxn>
                  <a:cxn ang="0">
                    <a:pos x="131" y="157"/>
                  </a:cxn>
                  <a:cxn ang="0">
                    <a:pos x="112" y="147"/>
                  </a:cxn>
                  <a:cxn ang="0">
                    <a:pos x="123" y="130"/>
                  </a:cxn>
                  <a:cxn ang="0">
                    <a:pos x="144" y="113"/>
                  </a:cxn>
                  <a:cxn ang="0">
                    <a:pos x="150" y="99"/>
                  </a:cxn>
                  <a:cxn ang="0">
                    <a:pos x="125" y="85"/>
                  </a:cxn>
                  <a:cxn ang="0">
                    <a:pos x="111" y="72"/>
                  </a:cxn>
                  <a:cxn ang="0">
                    <a:pos x="127" y="51"/>
                  </a:cxn>
                  <a:cxn ang="0">
                    <a:pos x="122" y="37"/>
                  </a:cxn>
                  <a:cxn ang="0">
                    <a:pos x="137" y="44"/>
                  </a:cxn>
                  <a:cxn ang="0">
                    <a:pos x="155" y="53"/>
                  </a:cxn>
                  <a:cxn ang="0">
                    <a:pos x="160" y="48"/>
                  </a:cxn>
                  <a:cxn ang="0">
                    <a:pos x="170" y="63"/>
                  </a:cxn>
                  <a:cxn ang="0">
                    <a:pos x="187" y="60"/>
                  </a:cxn>
                  <a:cxn ang="0">
                    <a:pos x="200" y="35"/>
                  </a:cxn>
                </a:cxnLst>
                <a:rect l="0" t="0" r="r" b="b"/>
                <a:pathLst>
                  <a:path w="201" h="312">
                    <a:moveTo>
                      <a:pt x="200" y="28"/>
                    </a:moveTo>
                    <a:cubicBezTo>
                      <a:pt x="200" y="25"/>
                      <a:pt x="199" y="24"/>
                      <a:pt x="199" y="24"/>
                    </a:cubicBezTo>
                    <a:cubicBezTo>
                      <a:pt x="199" y="24"/>
                      <a:pt x="198" y="24"/>
                      <a:pt x="195" y="24"/>
                    </a:cubicBezTo>
                    <a:cubicBezTo>
                      <a:pt x="192" y="24"/>
                      <a:pt x="189" y="23"/>
                      <a:pt x="187" y="22"/>
                    </a:cubicBezTo>
                    <a:cubicBezTo>
                      <a:pt x="185" y="22"/>
                      <a:pt x="182" y="21"/>
                      <a:pt x="180" y="21"/>
                    </a:cubicBezTo>
                    <a:cubicBezTo>
                      <a:pt x="178" y="21"/>
                      <a:pt x="176" y="20"/>
                      <a:pt x="174" y="19"/>
                    </a:cubicBezTo>
                    <a:cubicBezTo>
                      <a:pt x="173" y="18"/>
                      <a:pt x="170" y="19"/>
                      <a:pt x="169" y="19"/>
                    </a:cubicBezTo>
                    <a:cubicBezTo>
                      <a:pt x="167" y="20"/>
                      <a:pt x="165" y="21"/>
                      <a:pt x="164" y="21"/>
                    </a:cubicBezTo>
                    <a:cubicBezTo>
                      <a:pt x="163" y="21"/>
                      <a:pt x="161" y="20"/>
                      <a:pt x="160" y="20"/>
                    </a:cubicBezTo>
                    <a:cubicBezTo>
                      <a:pt x="158" y="19"/>
                      <a:pt x="156" y="17"/>
                      <a:pt x="155" y="17"/>
                    </a:cubicBezTo>
                    <a:cubicBezTo>
                      <a:pt x="154" y="16"/>
                      <a:pt x="151" y="15"/>
                      <a:pt x="150" y="15"/>
                    </a:cubicBezTo>
                    <a:cubicBezTo>
                      <a:pt x="148" y="14"/>
                      <a:pt x="147" y="12"/>
                      <a:pt x="147" y="11"/>
                    </a:cubicBezTo>
                    <a:cubicBezTo>
                      <a:pt x="147" y="10"/>
                      <a:pt x="145" y="7"/>
                      <a:pt x="143" y="7"/>
                    </a:cubicBezTo>
                    <a:cubicBezTo>
                      <a:pt x="142" y="6"/>
                      <a:pt x="141" y="3"/>
                      <a:pt x="141" y="2"/>
                    </a:cubicBezTo>
                    <a:cubicBezTo>
                      <a:pt x="141" y="2"/>
                      <a:pt x="140" y="2"/>
                      <a:pt x="138" y="2"/>
                    </a:cubicBezTo>
                    <a:cubicBezTo>
                      <a:pt x="138" y="2"/>
                      <a:pt x="134" y="3"/>
                      <a:pt x="132" y="3"/>
                    </a:cubicBezTo>
                    <a:cubicBezTo>
                      <a:pt x="130" y="3"/>
                      <a:pt x="126" y="4"/>
                      <a:pt x="124" y="5"/>
                    </a:cubicBezTo>
                    <a:cubicBezTo>
                      <a:pt x="123" y="7"/>
                      <a:pt x="121" y="7"/>
                      <a:pt x="120" y="7"/>
                    </a:cubicBezTo>
                    <a:cubicBezTo>
                      <a:pt x="119" y="6"/>
                      <a:pt x="116" y="6"/>
                      <a:pt x="115" y="6"/>
                    </a:cubicBezTo>
                    <a:cubicBezTo>
                      <a:pt x="113" y="5"/>
                      <a:pt x="111" y="5"/>
                      <a:pt x="110" y="5"/>
                    </a:cubicBezTo>
                    <a:cubicBezTo>
                      <a:pt x="109" y="5"/>
                      <a:pt x="106" y="3"/>
                      <a:pt x="105" y="2"/>
                    </a:cubicBezTo>
                    <a:cubicBezTo>
                      <a:pt x="104" y="1"/>
                      <a:pt x="103" y="0"/>
                      <a:pt x="103" y="0"/>
                    </a:cubicBezTo>
                    <a:cubicBezTo>
                      <a:pt x="103" y="0"/>
                      <a:pt x="103" y="2"/>
                      <a:pt x="102" y="4"/>
                    </a:cubicBezTo>
                    <a:cubicBezTo>
                      <a:pt x="102" y="7"/>
                      <a:pt x="102" y="9"/>
                      <a:pt x="103" y="11"/>
                    </a:cubicBezTo>
                    <a:cubicBezTo>
                      <a:pt x="104" y="12"/>
                      <a:pt x="105" y="13"/>
                      <a:pt x="106" y="14"/>
                    </a:cubicBezTo>
                    <a:cubicBezTo>
                      <a:pt x="106" y="16"/>
                      <a:pt x="107" y="18"/>
                      <a:pt x="108" y="18"/>
                    </a:cubicBezTo>
                    <a:cubicBezTo>
                      <a:pt x="108" y="19"/>
                      <a:pt x="109" y="21"/>
                      <a:pt x="110" y="23"/>
                    </a:cubicBezTo>
                    <a:cubicBezTo>
                      <a:pt x="111" y="24"/>
                      <a:pt x="112" y="27"/>
                      <a:pt x="112" y="28"/>
                    </a:cubicBezTo>
                    <a:cubicBezTo>
                      <a:pt x="112" y="30"/>
                      <a:pt x="112" y="34"/>
                      <a:pt x="111" y="35"/>
                    </a:cubicBezTo>
                    <a:cubicBezTo>
                      <a:pt x="110" y="37"/>
                      <a:pt x="109" y="39"/>
                      <a:pt x="109" y="39"/>
                    </a:cubicBezTo>
                    <a:cubicBezTo>
                      <a:pt x="117" y="45"/>
                      <a:pt x="117" y="45"/>
                      <a:pt x="117" y="45"/>
                    </a:cubicBezTo>
                    <a:cubicBezTo>
                      <a:pt x="117" y="45"/>
                      <a:pt x="116" y="46"/>
                      <a:pt x="115" y="47"/>
                    </a:cubicBezTo>
                    <a:cubicBezTo>
                      <a:pt x="114" y="48"/>
                      <a:pt x="117" y="49"/>
                      <a:pt x="116" y="50"/>
                    </a:cubicBezTo>
                    <a:cubicBezTo>
                      <a:pt x="115" y="51"/>
                      <a:pt x="114" y="54"/>
                      <a:pt x="113" y="55"/>
                    </a:cubicBezTo>
                    <a:cubicBezTo>
                      <a:pt x="112" y="56"/>
                      <a:pt x="110" y="57"/>
                      <a:pt x="110" y="58"/>
                    </a:cubicBezTo>
                    <a:cubicBezTo>
                      <a:pt x="108" y="60"/>
                      <a:pt x="106" y="61"/>
                      <a:pt x="104" y="62"/>
                    </a:cubicBezTo>
                    <a:cubicBezTo>
                      <a:pt x="102" y="63"/>
                      <a:pt x="101" y="64"/>
                      <a:pt x="99" y="66"/>
                    </a:cubicBezTo>
                    <a:cubicBezTo>
                      <a:pt x="98" y="68"/>
                      <a:pt x="96" y="70"/>
                      <a:pt x="96" y="71"/>
                    </a:cubicBezTo>
                    <a:cubicBezTo>
                      <a:pt x="96" y="73"/>
                      <a:pt x="97" y="74"/>
                      <a:pt x="98" y="76"/>
                    </a:cubicBezTo>
                    <a:cubicBezTo>
                      <a:pt x="100" y="77"/>
                      <a:pt x="101" y="79"/>
                      <a:pt x="102" y="80"/>
                    </a:cubicBezTo>
                    <a:cubicBezTo>
                      <a:pt x="103" y="81"/>
                      <a:pt x="104" y="84"/>
                      <a:pt x="106" y="86"/>
                    </a:cubicBezTo>
                    <a:cubicBezTo>
                      <a:pt x="107" y="88"/>
                      <a:pt x="109" y="89"/>
                      <a:pt x="109" y="91"/>
                    </a:cubicBezTo>
                    <a:cubicBezTo>
                      <a:pt x="110" y="92"/>
                      <a:pt x="108" y="93"/>
                      <a:pt x="107" y="94"/>
                    </a:cubicBezTo>
                    <a:cubicBezTo>
                      <a:pt x="105" y="95"/>
                      <a:pt x="103" y="96"/>
                      <a:pt x="100" y="97"/>
                    </a:cubicBezTo>
                    <a:cubicBezTo>
                      <a:pt x="98" y="99"/>
                      <a:pt x="96" y="101"/>
                      <a:pt x="96" y="102"/>
                    </a:cubicBezTo>
                    <a:cubicBezTo>
                      <a:pt x="96" y="102"/>
                      <a:pt x="96" y="105"/>
                      <a:pt x="98" y="106"/>
                    </a:cubicBezTo>
                    <a:cubicBezTo>
                      <a:pt x="98" y="107"/>
                      <a:pt x="98" y="109"/>
                      <a:pt x="99" y="111"/>
                    </a:cubicBezTo>
                    <a:cubicBezTo>
                      <a:pt x="99" y="112"/>
                      <a:pt x="98" y="113"/>
                      <a:pt x="98" y="114"/>
                    </a:cubicBezTo>
                    <a:cubicBezTo>
                      <a:pt x="97" y="115"/>
                      <a:pt x="97" y="117"/>
                      <a:pt x="97" y="118"/>
                    </a:cubicBezTo>
                    <a:cubicBezTo>
                      <a:pt x="97" y="121"/>
                      <a:pt x="99" y="123"/>
                      <a:pt x="100" y="123"/>
                    </a:cubicBezTo>
                    <a:cubicBezTo>
                      <a:pt x="102" y="125"/>
                      <a:pt x="103" y="128"/>
                      <a:pt x="102" y="130"/>
                    </a:cubicBezTo>
                    <a:cubicBezTo>
                      <a:pt x="101" y="133"/>
                      <a:pt x="101" y="137"/>
                      <a:pt x="102" y="139"/>
                    </a:cubicBezTo>
                    <a:cubicBezTo>
                      <a:pt x="104" y="141"/>
                      <a:pt x="103" y="143"/>
                      <a:pt x="102" y="144"/>
                    </a:cubicBezTo>
                    <a:cubicBezTo>
                      <a:pt x="99" y="145"/>
                      <a:pt x="98" y="146"/>
                      <a:pt x="99" y="148"/>
                    </a:cubicBezTo>
                    <a:cubicBezTo>
                      <a:pt x="99" y="149"/>
                      <a:pt x="100" y="151"/>
                      <a:pt x="100" y="153"/>
                    </a:cubicBezTo>
                    <a:cubicBezTo>
                      <a:pt x="100" y="155"/>
                      <a:pt x="98" y="157"/>
                      <a:pt x="96" y="159"/>
                    </a:cubicBezTo>
                    <a:cubicBezTo>
                      <a:pt x="95" y="162"/>
                      <a:pt x="93" y="165"/>
                      <a:pt x="92" y="167"/>
                    </a:cubicBezTo>
                    <a:cubicBezTo>
                      <a:pt x="91" y="168"/>
                      <a:pt x="89" y="171"/>
                      <a:pt x="88" y="171"/>
                    </a:cubicBezTo>
                    <a:cubicBezTo>
                      <a:pt x="88" y="172"/>
                      <a:pt x="87" y="174"/>
                      <a:pt x="86" y="175"/>
                    </a:cubicBezTo>
                    <a:cubicBezTo>
                      <a:pt x="85" y="177"/>
                      <a:pt x="83" y="178"/>
                      <a:pt x="82" y="178"/>
                    </a:cubicBezTo>
                    <a:cubicBezTo>
                      <a:pt x="80" y="178"/>
                      <a:pt x="78" y="178"/>
                      <a:pt x="76" y="178"/>
                    </a:cubicBezTo>
                    <a:cubicBezTo>
                      <a:pt x="74" y="178"/>
                      <a:pt x="72" y="179"/>
                      <a:pt x="72" y="180"/>
                    </a:cubicBezTo>
                    <a:cubicBezTo>
                      <a:pt x="72" y="182"/>
                      <a:pt x="71" y="184"/>
                      <a:pt x="70" y="185"/>
                    </a:cubicBezTo>
                    <a:cubicBezTo>
                      <a:pt x="69" y="187"/>
                      <a:pt x="67" y="188"/>
                      <a:pt x="66" y="188"/>
                    </a:cubicBezTo>
                    <a:cubicBezTo>
                      <a:pt x="65" y="188"/>
                      <a:pt x="63" y="188"/>
                      <a:pt x="61" y="188"/>
                    </a:cubicBezTo>
                    <a:cubicBezTo>
                      <a:pt x="60" y="188"/>
                      <a:pt x="57" y="188"/>
                      <a:pt x="56" y="187"/>
                    </a:cubicBezTo>
                    <a:cubicBezTo>
                      <a:pt x="55" y="187"/>
                      <a:pt x="52" y="188"/>
                      <a:pt x="51" y="190"/>
                    </a:cubicBezTo>
                    <a:cubicBezTo>
                      <a:pt x="50" y="191"/>
                      <a:pt x="49" y="193"/>
                      <a:pt x="50" y="195"/>
                    </a:cubicBezTo>
                    <a:cubicBezTo>
                      <a:pt x="50" y="197"/>
                      <a:pt x="49" y="197"/>
                      <a:pt x="48" y="197"/>
                    </a:cubicBezTo>
                    <a:cubicBezTo>
                      <a:pt x="46" y="198"/>
                      <a:pt x="43" y="198"/>
                      <a:pt x="42" y="198"/>
                    </a:cubicBezTo>
                    <a:cubicBezTo>
                      <a:pt x="41" y="199"/>
                      <a:pt x="39" y="200"/>
                      <a:pt x="37" y="200"/>
                    </a:cubicBezTo>
                    <a:cubicBezTo>
                      <a:pt x="35" y="201"/>
                      <a:pt x="32" y="202"/>
                      <a:pt x="30" y="203"/>
                    </a:cubicBezTo>
                    <a:cubicBezTo>
                      <a:pt x="28" y="204"/>
                      <a:pt x="25" y="206"/>
                      <a:pt x="25" y="209"/>
                    </a:cubicBezTo>
                    <a:cubicBezTo>
                      <a:pt x="24" y="211"/>
                      <a:pt x="22" y="213"/>
                      <a:pt x="22" y="213"/>
                    </a:cubicBezTo>
                    <a:cubicBezTo>
                      <a:pt x="21" y="213"/>
                      <a:pt x="19" y="213"/>
                      <a:pt x="18" y="212"/>
                    </a:cubicBezTo>
                    <a:cubicBezTo>
                      <a:pt x="17" y="211"/>
                      <a:pt x="17" y="210"/>
                      <a:pt x="15" y="211"/>
                    </a:cubicBezTo>
                    <a:cubicBezTo>
                      <a:pt x="14" y="211"/>
                      <a:pt x="13" y="209"/>
                      <a:pt x="13" y="208"/>
                    </a:cubicBezTo>
                    <a:cubicBezTo>
                      <a:pt x="13" y="207"/>
                      <a:pt x="12" y="205"/>
                      <a:pt x="11" y="205"/>
                    </a:cubicBezTo>
                    <a:cubicBezTo>
                      <a:pt x="10" y="205"/>
                      <a:pt x="9" y="206"/>
                      <a:pt x="8" y="208"/>
                    </a:cubicBezTo>
                    <a:cubicBezTo>
                      <a:pt x="8" y="209"/>
                      <a:pt x="6" y="210"/>
                      <a:pt x="4" y="210"/>
                    </a:cubicBezTo>
                    <a:cubicBezTo>
                      <a:pt x="2" y="211"/>
                      <a:pt x="1" y="213"/>
                      <a:pt x="0" y="216"/>
                    </a:cubicBezTo>
                    <a:cubicBezTo>
                      <a:pt x="1" y="217"/>
                      <a:pt x="1" y="221"/>
                      <a:pt x="1" y="223"/>
                    </a:cubicBezTo>
                    <a:cubicBezTo>
                      <a:pt x="1" y="225"/>
                      <a:pt x="2" y="227"/>
                      <a:pt x="2" y="228"/>
                    </a:cubicBezTo>
                    <a:cubicBezTo>
                      <a:pt x="2" y="229"/>
                      <a:pt x="4" y="230"/>
                      <a:pt x="6" y="230"/>
                    </a:cubicBezTo>
                    <a:cubicBezTo>
                      <a:pt x="8" y="230"/>
                      <a:pt x="10" y="231"/>
                      <a:pt x="11" y="232"/>
                    </a:cubicBezTo>
                    <a:cubicBezTo>
                      <a:pt x="12" y="233"/>
                      <a:pt x="14" y="235"/>
                      <a:pt x="15" y="236"/>
                    </a:cubicBezTo>
                    <a:cubicBezTo>
                      <a:pt x="17" y="237"/>
                      <a:pt x="19" y="238"/>
                      <a:pt x="20" y="238"/>
                    </a:cubicBezTo>
                    <a:cubicBezTo>
                      <a:pt x="21" y="237"/>
                      <a:pt x="24" y="237"/>
                      <a:pt x="27" y="237"/>
                    </a:cubicBezTo>
                    <a:cubicBezTo>
                      <a:pt x="28" y="237"/>
                      <a:pt x="30" y="238"/>
                      <a:pt x="31" y="239"/>
                    </a:cubicBezTo>
                    <a:cubicBezTo>
                      <a:pt x="31" y="241"/>
                      <a:pt x="32" y="244"/>
                      <a:pt x="31" y="246"/>
                    </a:cubicBezTo>
                    <a:cubicBezTo>
                      <a:pt x="31" y="248"/>
                      <a:pt x="33" y="250"/>
                      <a:pt x="35" y="250"/>
                    </a:cubicBezTo>
                    <a:cubicBezTo>
                      <a:pt x="37" y="251"/>
                      <a:pt x="39" y="252"/>
                      <a:pt x="40" y="253"/>
                    </a:cubicBezTo>
                    <a:cubicBezTo>
                      <a:pt x="40" y="253"/>
                      <a:pt x="41" y="254"/>
                      <a:pt x="42" y="256"/>
                    </a:cubicBezTo>
                    <a:cubicBezTo>
                      <a:pt x="42" y="257"/>
                      <a:pt x="43" y="258"/>
                      <a:pt x="45" y="258"/>
                    </a:cubicBezTo>
                    <a:cubicBezTo>
                      <a:pt x="46" y="258"/>
                      <a:pt x="47" y="259"/>
                      <a:pt x="48" y="259"/>
                    </a:cubicBezTo>
                    <a:cubicBezTo>
                      <a:pt x="50" y="260"/>
                      <a:pt x="50" y="261"/>
                      <a:pt x="49" y="262"/>
                    </a:cubicBezTo>
                    <a:cubicBezTo>
                      <a:pt x="48" y="263"/>
                      <a:pt x="48" y="264"/>
                      <a:pt x="50" y="265"/>
                    </a:cubicBezTo>
                    <a:cubicBezTo>
                      <a:pt x="52" y="267"/>
                      <a:pt x="53" y="269"/>
                      <a:pt x="53" y="271"/>
                    </a:cubicBezTo>
                    <a:cubicBezTo>
                      <a:pt x="53" y="273"/>
                      <a:pt x="52" y="275"/>
                      <a:pt x="51" y="278"/>
                    </a:cubicBezTo>
                    <a:cubicBezTo>
                      <a:pt x="50" y="279"/>
                      <a:pt x="49" y="281"/>
                      <a:pt x="49" y="281"/>
                    </a:cubicBezTo>
                    <a:cubicBezTo>
                      <a:pt x="49" y="281"/>
                      <a:pt x="52" y="281"/>
                      <a:pt x="56" y="283"/>
                    </a:cubicBezTo>
                    <a:cubicBezTo>
                      <a:pt x="58" y="283"/>
                      <a:pt x="62" y="284"/>
                      <a:pt x="63" y="285"/>
                    </a:cubicBezTo>
                    <a:cubicBezTo>
                      <a:pt x="64" y="286"/>
                      <a:pt x="65" y="288"/>
                      <a:pt x="65" y="290"/>
                    </a:cubicBezTo>
                    <a:cubicBezTo>
                      <a:pt x="65" y="292"/>
                      <a:pt x="66" y="293"/>
                      <a:pt x="67" y="294"/>
                    </a:cubicBezTo>
                    <a:cubicBezTo>
                      <a:pt x="67" y="295"/>
                      <a:pt x="68" y="295"/>
                      <a:pt x="69" y="294"/>
                    </a:cubicBezTo>
                    <a:cubicBezTo>
                      <a:pt x="70" y="293"/>
                      <a:pt x="72" y="292"/>
                      <a:pt x="73" y="292"/>
                    </a:cubicBezTo>
                    <a:cubicBezTo>
                      <a:pt x="74" y="292"/>
                      <a:pt x="75" y="291"/>
                      <a:pt x="75" y="293"/>
                    </a:cubicBezTo>
                    <a:cubicBezTo>
                      <a:pt x="75" y="294"/>
                      <a:pt x="77" y="296"/>
                      <a:pt x="78" y="298"/>
                    </a:cubicBezTo>
                    <a:cubicBezTo>
                      <a:pt x="79" y="299"/>
                      <a:pt x="82" y="301"/>
                      <a:pt x="84" y="301"/>
                    </a:cubicBezTo>
                    <a:cubicBezTo>
                      <a:pt x="86" y="301"/>
                      <a:pt x="90" y="301"/>
                      <a:pt x="92" y="302"/>
                    </a:cubicBezTo>
                    <a:cubicBezTo>
                      <a:pt x="93" y="303"/>
                      <a:pt x="97" y="304"/>
                      <a:pt x="99" y="305"/>
                    </a:cubicBezTo>
                    <a:cubicBezTo>
                      <a:pt x="101" y="306"/>
                      <a:pt x="102" y="307"/>
                      <a:pt x="102" y="307"/>
                    </a:cubicBezTo>
                    <a:cubicBezTo>
                      <a:pt x="103" y="306"/>
                      <a:pt x="106" y="305"/>
                      <a:pt x="107" y="305"/>
                    </a:cubicBezTo>
                    <a:cubicBezTo>
                      <a:pt x="109" y="305"/>
                      <a:pt x="110" y="303"/>
                      <a:pt x="110" y="302"/>
                    </a:cubicBezTo>
                    <a:cubicBezTo>
                      <a:pt x="111" y="302"/>
                      <a:pt x="112" y="300"/>
                      <a:pt x="113" y="299"/>
                    </a:cubicBezTo>
                    <a:cubicBezTo>
                      <a:pt x="114" y="298"/>
                      <a:pt x="115" y="297"/>
                      <a:pt x="116" y="296"/>
                    </a:cubicBezTo>
                    <a:cubicBezTo>
                      <a:pt x="117" y="295"/>
                      <a:pt x="117" y="293"/>
                      <a:pt x="117" y="292"/>
                    </a:cubicBezTo>
                    <a:cubicBezTo>
                      <a:pt x="117" y="290"/>
                      <a:pt x="119" y="289"/>
                      <a:pt x="120" y="288"/>
                    </a:cubicBezTo>
                    <a:cubicBezTo>
                      <a:pt x="121" y="286"/>
                      <a:pt x="122" y="284"/>
                      <a:pt x="123" y="284"/>
                    </a:cubicBezTo>
                    <a:cubicBezTo>
                      <a:pt x="124" y="283"/>
                      <a:pt x="124" y="282"/>
                      <a:pt x="123" y="281"/>
                    </a:cubicBezTo>
                    <a:cubicBezTo>
                      <a:pt x="123" y="280"/>
                      <a:pt x="121" y="279"/>
                      <a:pt x="120" y="279"/>
                    </a:cubicBezTo>
                    <a:cubicBezTo>
                      <a:pt x="119" y="279"/>
                      <a:pt x="116" y="279"/>
                      <a:pt x="115" y="278"/>
                    </a:cubicBezTo>
                    <a:cubicBezTo>
                      <a:pt x="114" y="276"/>
                      <a:pt x="113" y="275"/>
                      <a:pt x="113" y="274"/>
                    </a:cubicBezTo>
                    <a:cubicBezTo>
                      <a:pt x="112" y="274"/>
                      <a:pt x="112" y="272"/>
                      <a:pt x="111" y="271"/>
                    </a:cubicBezTo>
                    <a:cubicBezTo>
                      <a:pt x="111" y="270"/>
                      <a:pt x="112" y="270"/>
                      <a:pt x="114" y="273"/>
                    </a:cubicBezTo>
                    <a:cubicBezTo>
                      <a:pt x="115" y="274"/>
                      <a:pt x="117" y="276"/>
                      <a:pt x="118" y="276"/>
                    </a:cubicBezTo>
                    <a:cubicBezTo>
                      <a:pt x="119" y="276"/>
                      <a:pt x="119" y="276"/>
                      <a:pt x="120" y="276"/>
                    </a:cubicBezTo>
                    <a:cubicBezTo>
                      <a:pt x="121" y="277"/>
                      <a:pt x="121" y="277"/>
                      <a:pt x="122" y="277"/>
                    </a:cubicBezTo>
                    <a:cubicBezTo>
                      <a:pt x="123" y="277"/>
                      <a:pt x="124" y="278"/>
                      <a:pt x="125" y="279"/>
                    </a:cubicBezTo>
                    <a:cubicBezTo>
                      <a:pt x="126" y="280"/>
                      <a:pt x="126" y="282"/>
                      <a:pt x="126" y="283"/>
                    </a:cubicBezTo>
                    <a:cubicBezTo>
                      <a:pt x="126" y="283"/>
                      <a:pt x="126" y="286"/>
                      <a:pt x="125" y="287"/>
                    </a:cubicBezTo>
                    <a:cubicBezTo>
                      <a:pt x="124" y="289"/>
                      <a:pt x="124" y="290"/>
                      <a:pt x="124" y="292"/>
                    </a:cubicBezTo>
                    <a:cubicBezTo>
                      <a:pt x="124" y="293"/>
                      <a:pt x="124" y="295"/>
                      <a:pt x="125" y="296"/>
                    </a:cubicBezTo>
                    <a:cubicBezTo>
                      <a:pt x="125" y="297"/>
                      <a:pt x="126" y="299"/>
                      <a:pt x="126" y="300"/>
                    </a:cubicBezTo>
                    <a:cubicBezTo>
                      <a:pt x="127" y="301"/>
                      <a:pt x="127" y="304"/>
                      <a:pt x="127" y="305"/>
                    </a:cubicBezTo>
                    <a:cubicBezTo>
                      <a:pt x="127" y="305"/>
                      <a:pt x="127" y="307"/>
                      <a:pt x="128" y="308"/>
                    </a:cubicBezTo>
                    <a:cubicBezTo>
                      <a:pt x="128" y="309"/>
                      <a:pt x="129" y="310"/>
                      <a:pt x="130" y="311"/>
                    </a:cubicBezTo>
                    <a:cubicBezTo>
                      <a:pt x="130" y="312"/>
                      <a:pt x="131" y="312"/>
                      <a:pt x="132" y="312"/>
                    </a:cubicBezTo>
                    <a:cubicBezTo>
                      <a:pt x="132" y="311"/>
                      <a:pt x="132" y="310"/>
                      <a:pt x="132" y="309"/>
                    </a:cubicBezTo>
                    <a:cubicBezTo>
                      <a:pt x="132" y="308"/>
                      <a:pt x="133" y="305"/>
                      <a:pt x="133" y="304"/>
                    </a:cubicBezTo>
                    <a:cubicBezTo>
                      <a:pt x="133" y="303"/>
                      <a:pt x="134" y="302"/>
                      <a:pt x="134" y="303"/>
                    </a:cubicBezTo>
                    <a:cubicBezTo>
                      <a:pt x="135" y="303"/>
                      <a:pt x="136" y="304"/>
                      <a:pt x="136" y="306"/>
                    </a:cubicBezTo>
                    <a:cubicBezTo>
                      <a:pt x="137" y="308"/>
                      <a:pt x="137" y="309"/>
                      <a:pt x="138" y="308"/>
                    </a:cubicBezTo>
                    <a:cubicBezTo>
                      <a:pt x="139" y="308"/>
                      <a:pt x="140" y="308"/>
                      <a:pt x="140" y="307"/>
                    </a:cubicBezTo>
                    <a:cubicBezTo>
                      <a:pt x="140" y="306"/>
                      <a:pt x="141" y="304"/>
                      <a:pt x="141" y="303"/>
                    </a:cubicBezTo>
                    <a:cubicBezTo>
                      <a:pt x="141" y="303"/>
                      <a:pt x="141" y="301"/>
                      <a:pt x="141" y="300"/>
                    </a:cubicBezTo>
                    <a:cubicBezTo>
                      <a:pt x="142" y="299"/>
                      <a:pt x="142" y="297"/>
                      <a:pt x="142" y="295"/>
                    </a:cubicBezTo>
                    <a:cubicBezTo>
                      <a:pt x="142" y="293"/>
                      <a:pt x="142" y="292"/>
                      <a:pt x="143" y="293"/>
                    </a:cubicBezTo>
                    <a:cubicBezTo>
                      <a:pt x="143" y="295"/>
                      <a:pt x="144" y="295"/>
                      <a:pt x="145" y="295"/>
                    </a:cubicBezTo>
                    <a:cubicBezTo>
                      <a:pt x="146" y="294"/>
                      <a:pt x="147" y="292"/>
                      <a:pt x="147" y="291"/>
                    </a:cubicBezTo>
                    <a:cubicBezTo>
                      <a:pt x="147" y="289"/>
                      <a:pt x="148" y="287"/>
                      <a:pt x="148" y="286"/>
                    </a:cubicBezTo>
                    <a:cubicBezTo>
                      <a:pt x="149" y="285"/>
                      <a:pt x="149" y="282"/>
                      <a:pt x="149" y="280"/>
                    </a:cubicBezTo>
                    <a:cubicBezTo>
                      <a:pt x="150" y="279"/>
                      <a:pt x="150" y="279"/>
                      <a:pt x="151" y="280"/>
                    </a:cubicBezTo>
                    <a:cubicBezTo>
                      <a:pt x="151" y="282"/>
                      <a:pt x="151" y="284"/>
                      <a:pt x="150" y="285"/>
                    </a:cubicBezTo>
                    <a:cubicBezTo>
                      <a:pt x="150" y="286"/>
                      <a:pt x="150" y="287"/>
                      <a:pt x="151" y="288"/>
                    </a:cubicBezTo>
                    <a:cubicBezTo>
                      <a:pt x="152" y="288"/>
                      <a:pt x="153" y="288"/>
                      <a:pt x="153" y="287"/>
                    </a:cubicBezTo>
                    <a:cubicBezTo>
                      <a:pt x="153" y="285"/>
                      <a:pt x="154" y="284"/>
                      <a:pt x="154" y="283"/>
                    </a:cubicBezTo>
                    <a:cubicBezTo>
                      <a:pt x="155" y="281"/>
                      <a:pt x="155" y="282"/>
                      <a:pt x="156" y="283"/>
                    </a:cubicBezTo>
                    <a:cubicBezTo>
                      <a:pt x="156" y="284"/>
                      <a:pt x="156" y="286"/>
                      <a:pt x="155" y="288"/>
                    </a:cubicBezTo>
                    <a:cubicBezTo>
                      <a:pt x="155" y="289"/>
                      <a:pt x="154" y="291"/>
                      <a:pt x="154" y="292"/>
                    </a:cubicBezTo>
                    <a:cubicBezTo>
                      <a:pt x="154" y="294"/>
                      <a:pt x="154" y="295"/>
                      <a:pt x="154" y="296"/>
                    </a:cubicBezTo>
                    <a:cubicBezTo>
                      <a:pt x="154" y="298"/>
                      <a:pt x="154" y="300"/>
                      <a:pt x="154" y="300"/>
                    </a:cubicBezTo>
                    <a:cubicBezTo>
                      <a:pt x="154" y="301"/>
                      <a:pt x="154" y="303"/>
                      <a:pt x="154" y="304"/>
                    </a:cubicBezTo>
                    <a:cubicBezTo>
                      <a:pt x="154" y="304"/>
                      <a:pt x="154" y="306"/>
                      <a:pt x="154" y="306"/>
                    </a:cubicBezTo>
                    <a:cubicBezTo>
                      <a:pt x="155" y="307"/>
                      <a:pt x="156" y="308"/>
                      <a:pt x="156" y="309"/>
                    </a:cubicBezTo>
                    <a:cubicBezTo>
                      <a:pt x="157" y="309"/>
                      <a:pt x="158" y="309"/>
                      <a:pt x="158" y="307"/>
                    </a:cubicBezTo>
                    <a:cubicBezTo>
                      <a:pt x="159" y="306"/>
                      <a:pt x="160" y="305"/>
                      <a:pt x="159" y="305"/>
                    </a:cubicBezTo>
                    <a:cubicBezTo>
                      <a:pt x="160" y="305"/>
                      <a:pt x="160" y="304"/>
                      <a:pt x="161" y="303"/>
                    </a:cubicBezTo>
                    <a:cubicBezTo>
                      <a:pt x="161" y="301"/>
                      <a:pt x="163" y="302"/>
                      <a:pt x="164" y="303"/>
                    </a:cubicBezTo>
                    <a:cubicBezTo>
                      <a:pt x="166" y="304"/>
                      <a:pt x="168" y="306"/>
                      <a:pt x="169" y="306"/>
                    </a:cubicBezTo>
                    <a:cubicBezTo>
                      <a:pt x="171" y="306"/>
                      <a:pt x="173" y="306"/>
                      <a:pt x="174" y="305"/>
                    </a:cubicBezTo>
                    <a:cubicBezTo>
                      <a:pt x="176" y="304"/>
                      <a:pt x="176" y="302"/>
                      <a:pt x="175" y="301"/>
                    </a:cubicBezTo>
                    <a:cubicBezTo>
                      <a:pt x="174" y="299"/>
                      <a:pt x="172" y="297"/>
                      <a:pt x="172" y="297"/>
                    </a:cubicBezTo>
                    <a:cubicBezTo>
                      <a:pt x="171" y="296"/>
                      <a:pt x="170" y="294"/>
                      <a:pt x="169" y="293"/>
                    </a:cubicBezTo>
                    <a:cubicBezTo>
                      <a:pt x="168" y="293"/>
                      <a:pt x="167" y="291"/>
                      <a:pt x="166" y="291"/>
                    </a:cubicBezTo>
                    <a:cubicBezTo>
                      <a:pt x="166" y="290"/>
                      <a:pt x="166" y="289"/>
                      <a:pt x="166" y="288"/>
                    </a:cubicBezTo>
                    <a:cubicBezTo>
                      <a:pt x="166" y="288"/>
                      <a:pt x="166" y="287"/>
                      <a:pt x="167" y="288"/>
                    </a:cubicBezTo>
                    <a:cubicBezTo>
                      <a:pt x="168" y="288"/>
                      <a:pt x="170" y="290"/>
                      <a:pt x="171" y="291"/>
                    </a:cubicBezTo>
                    <a:cubicBezTo>
                      <a:pt x="172" y="292"/>
                      <a:pt x="173" y="292"/>
                      <a:pt x="173" y="292"/>
                    </a:cubicBezTo>
                    <a:cubicBezTo>
                      <a:pt x="173" y="292"/>
                      <a:pt x="173" y="291"/>
                      <a:pt x="174" y="289"/>
                    </a:cubicBezTo>
                    <a:cubicBezTo>
                      <a:pt x="174" y="286"/>
                      <a:pt x="174" y="284"/>
                      <a:pt x="174" y="283"/>
                    </a:cubicBezTo>
                    <a:cubicBezTo>
                      <a:pt x="173" y="282"/>
                      <a:pt x="173" y="280"/>
                      <a:pt x="173" y="278"/>
                    </a:cubicBezTo>
                    <a:cubicBezTo>
                      <a:pt x="173" y="276"/>
                      <a:pt x="174" y="275"/>
                      <a:pt x="174" y="275"/>
                    </a:cubicBezTo>
                    <a:cubicBezTo>
                      <a:pt x="174" y="275"/>
                      <a:pt x="173" y="275"/>
                      <a:pt x="173" y="273"/>
                    </a:cubicBezTo>
                    <a:cubicBezTo>
                      <a:pt x="173" y="272"/>
                      <a:pt x="171" y="270"/>
                      <a:pt x="170" y="268"/>
                    </a:cubicBezTo>
                    <a:cubicBezTo>
                      <a:pt x="168" y="266"/>
                      <a:pt x="168" y="263"/>
                      <a:pt x="168" y="261"/>
                    </a:cubicBezTo>
                    <a:cubicBezTo>
                      <a:pt x="168" y="260"/>
                      <a:pt x="168" y="257"/>
                      <a:pt x="167" y="255"/>
                    </a:cubicBezTo>
                    <a:cubicBezTo>
                      <a:pt x="166" y="254"/>
                      <a:pt x="165" y="252"/>
                      <a:pt x="165" y="250"/>
                    </a:cubicBezTo>
                    <a:cubicBezTo>
                      <a:pt x="164" y="249"/>
                      <a:pt x="164" y="246"/>
                      <a:pt x="165" y="244"/>
                    </a:cubicBezTo>
                    <a:cubicBezTo>
                      <a:pt x="166" y="243"/>
                      <a:pt x="166" y="241"/>
                      <a:pt x="165" y="239"/>
                    </a:cubicBezTo>
                    <a:cubicBezTo>
                      <a:pt x="164" y="239"/>
                      <a:pt x="163" y="236"/>
                      <a:pt x="162" y="234"/>
                    </a:cubicBezTo>
                    <a:cubicBezTo>
                      <a:pt x="161" y="233"/>
                      <a:pt x="160" y="230"/>
                      <a:pt x="160" y="228"/>
                    </a:cubicBezTo>
                    <a:cubicBezTo>
                      <a:pt x="160" y="227"/>
                      <a:pt x="161" y="224"/>
                      <a:pt x="162" y="223"/>
                    </a:cubicBezTo>
                    <a:cubicBezTo>
                      <a:pt x="163" y="221"/>
                      <a:pt x="162" y="219"/>
                      <a:pt x="160" y="218"/>
                    </a:cubicBezTo>
                    <a:cubicBezTo>
                      <a:pt x="159" y="218"/>
                      <a:pt x="156" y="218"/>
                      <a:pt x="154" y="218"/>
                    </a:cubicBezTo>
                    <a:cubicBezTo>
                      <a:pt x="152" y="218"/>
                      <a:pt x="151" y="216"/>
                      <a:pt x="151" y="214"/>
                    </a:cubicBezTo>
                    <a:cubicBezTo>
                      <a:pt x="152" y="213"/>
                      <a:pt x="152" y="211"/>
                      <a:pt x="153" y="209"/>
                    </a:cubicBezTo>
                    <a:cubicBezTo>
                      <a:pt x="153" y="208"/>
                      <a:pt x="153" y="207"/>
                      <a:pt x="153" y="207"/>
                    </a:cubicBezTo>
                    <a:cubicBezTo>
                      <a:pt x="153" y="207"/>
                      <a:pt x="152" y="206"/>
                      <a:pt x="150" y="205"/>
                    </a:cubicBezTo>
                    <a:cubicBezTo>
                      <a:pt x="149" y="203"/>
                      <a:pt x="147" y="203"/>
                      <a:pt x="146" y="202"/>
                    </a:cubicBezTo>
                    <a:cubicBezTo>
                      <a:pt x="145" y="201"/>
                      <a:pt x="144" y="199"/>
                      <a:pt x="143" y="198"/>
                    </a:cubicBezTo>
                    <a:cubicBezTo>
                      <a:pt x="142" y="197"/>
                      <a:pt x="141" y="194"/>
                      <a:pt x="141" y="193"/>
                    </a:cubicBezTo>
                    <a:cubicBezTo>
                      <a:pt x="141" y="191"/>
                      <a:pt x="142" y="188"/>
                      <a:pt x="142" y="187"/>
                    </a:cubicBezTo>
                    <a:cubicBezTo>
                      <a:pt x="143" y="185"/>
                      <a:pt x="144" y="184"/>
                      <a:pt x="144" y="184"/>
                    </a:cubicBezTo>
                    <a:cubicBezTo>
                      <a:pt x="144" y="184"/>
                      <a:pt x="144" y="183"/>
                      <a:pt x="146" y="183"/>
                    </a:cubicBezTo>
                    <a:cubicBezTo>
                      <a:pt x="147" y="183"/>
                      <a:pt x="148" y="181"/>
                      <a:pt x="149" y="181"/>
                    </a:cubicBezTo>
                    <a:cubicBezTo>
                      <a:pt x="150" y="180"/>
                      <a:pt x="150" y="178"/>
                      <a:pt x="150" y="177"/>
                    </a:cubicBezTo>
                    <a:cubicBezTo>
                      <a:pt x="149" y="176"/>
                      <a:pt x="148" y="174"/>
                      <a:pt x="148" y="172"/>
                    </a:cubicBezTo>
                    <a:cubicBezTo>
                      <a:pt x="148" y="171"/>
                      <a:pt x="148" y="170"/>
                      <a:pt x="148" y="170"/>
                    </a:cubicBezTo>
                    <a:cubicBezTo>
                      <a:pt x="148" y="170"/>
                      <a:pt x="148" y="168"/>
                      <a:pt x="148" y="166"/>
                    </a:cubicBezTo>
                    <a:cubicBezTo>
                      <a:pt x="148" y="165"/>
                      <a:pt x="147" y="162"/>
                      <a:pt x="146" y="161"/>
                    </a:cubicBezTo>
                    <a:cubicBezTo>
                      <a:pt x="145" y="160"/>
                      <a:pt x="143" y="160"/>
                      <a:pt x="142" y="160"/>
                    </a:cubicBezTo>
                    <a:cubicBezTo>
                      <a:pt x="141" y="160"/>
                      <a:pt x="138" y="161"/>
                      <a:pt x="137" y="160"/>
                    </a:cubicBezTo>
                    <a:cubicBezTo>
                      <a:pt x="135" y="159"/>
                      <a:pt x="134" y="159"/>
                      <a:pt x="134" y="159"/>
                    </a:cubicBezTo>
                    <a:cubicBezTo>
                      <a:pt x="134" y="159"/>
                      <a:pt x="133" y="158"/>
                      <a:pt x="131" y="157"/>
                    </a:cubicBezTo>
                    <a:cubicBezTo>
                      <a:pt x="130" y="157"/>
                      <a:pt x="128" y="156"/>
                      <a:pt x="126" y="155"/>
                    </a:cubicBezTo>
                    <a:cubicBezTo>
                      <a:pt x="125" y="154"/>
                      <a:pt x="122" y="153"/>
                      <a:pt x="120" y="153"/>
                    </a:cubicBezTo>
                    <a:cubicBezTo>
                      <a:pt x="119" y="153"/>
                      <a:pt x="117" y="153"/>
                      <a:pt x="116" y="152"/>
                    </a:cubicBezTo>
                    <a:cubicBezTo>
                      <a:pt x="115" y="150"/>
                      <a:pt x="114" y="149"/>
                      <a:pt x="114" y="149"/>
                    </a:cubicBezTo>
                    <a:cubicBezTo>
                      <a:pt x="114" y="149"/>
                      <a:pt x="113" y="148"/>
                      <a:pt x="112" y="147"/>
                    </a:cubicBezTo>
                    <a:cubicBezTo>
                      <a:pt x="111" y="145"/>
                      <a:pt x="111" y="143"/>
                      <a:pt x="112" y="142"/>
                    </a:cubicBezTo>
                    <a:cubicBezTo>
                      <a:pt x="112" y="140"/>
                      <a:pt x="114" y="137"/>
                      <a:pt x="115" y="136"/>
                    </a:cubicBezTo>
                    <a:cubicBezTo>
                      <a:pt x="116" y="134"/>
                      <a:pt x="117" y="132"/>
                      <a:pt x="117" y="131"/>
                    </a:cubicBezTo>
                    <a:cubicBezTo>
                      <a:pt x="117" y="130"/>
                      <a:pt x="117" y="129"/>
                      <a:pt x="118" y="129"/>
                    </a:cubicBezTo>
                    <a:cubicBezTo>
                      <a:pt x="119" y="129"/>
                      <a:pt x="121" y="130"/>
                      <a:pt x="123" y="130"/>
                    </a:cubicBezTo>
                    <a:cubicBezTo>
                      <a:pt x="124" y="130"/>
                      <a:pt x="125" y="130"/>
                      <a:pt x="127" y="128"/>
                    </a:cubicBezTo>
                    <a:cubicBezTo>
                      <a:pt x="128" y="126"/>
                      <a:pt x="130" y="124"/>
                      <a:pt x="131" y="122"/>
                    </a:cubicBezTo>
                    <a:cubicBezTo>
                      <a:pt x="131" y="120"/>
                      <a:pt x="132" y="118"/>
                      <a:pt x="132" y="115"/>
                    </a:cubicBezTo>
                    <a:cubicBezTo>
                      <a:pt x="132" y="113"/>
                      <a:pt x="133" y="112"/>
                      <a:pt x="136" y="112"/>
                    </a:cubicBezTo>
                    <a:cubicBezTo>
                      <a:pt x="139" y="112"/>
                      <a:pt x="142" y="112"/>
                      <a:pt x="144" y="113"/>
                    </a:cubicBezTo>
                    <a:cubicBezTo>
                      <a:pt x="146" y="114"/>
                      <a:pt x="149" y="114"/>
                      <a:pt x="149" y="113"/>
                    </a:cubicBezTo>
                    <a:cubicBezTo>
                      <a:pt x="150" y="112"/>
                      <a:pt x="152" y="111"/>
                      <a:pt x="154" y="111"/>
                    </a:cubicBezTo>
                    <a:cubicBezTo>
                      <a:pt x="156" y="110"/>
                      <a:pt x="157" y="109"/>
                      <a:pt x="157" y="108"/>
                    </a:cubicBezTo>
                    <a:cubicBezTo>
                      <a:pt x="157" y="107"/>
                      <a:pt x="156" y="104"/>
                      <a:pt x="154" y="104"/>
                    </a:cubicBezTo>
                    <a:cubicBezTo>
                      <a:pt x="152" y="103"/>
                      <a:pt x="150" y="100"/>
                      <a:pt x="150" y="99"/>
                    </a:cubicBezTo>
                    <a:cubicBezTo>
                      <a:pt x="150" y="97"/>
                      <a:pt x="148" y="95"/>
                      <a:pt x="147" y="95"/>
                    </a:cubicBezTo>
                    <a:cubicBezTo>
                      <a:pt x="144" y="94"/>
                      <a:pt x="141" y="95"/>
                      <a:pt x="140" y="95"/>
                    </a:cubicBezTo>
                    <a:cubicBezTo>
                      <a:pt x="139" y="96"/>
                      <a:pt x="137" y="96"/>
                      <a:pt x="135" y="96"/>
                    </a:cubicBezTo>
                    <a:cubicBezTo>
                      <a:pt x="132" y="95"/>
                      <a:pt x="130" y="92"/>
                      <a:pt x="130" y="91"/>
                    </a:cubicBezTo>
                    <a:cubicBezTo>
                      <a:pt x="129" y="89"/>
                      <a:pt x="127" y="86"/>
                      <a:pt x="125" y="85"/>
                    </a:cubicBezTo>
                    <a:cubicBezTo>
                      <a:pt x="123" y="83"/>
                      <a:pt x="121" y="82"/>
                      <a:pt x="120" y="82"/>
                    </a:cubicBezTo>
                    <a:cubicBezTo>
                      <a:pt x="119" y="81"/>
                      <a:pt x="117" y="81"/>
                      <a:pt x="115" y="81"/>
                    </a:cubicBezTo>
                    <a:cubicBezTo>
                      <a:pt x="113" y="81"/>
                      <a:pt x="112" y="80"/>
                      <a:pt x="112" y="79"/>
                    </a:cubicBezTo>
                    <a:cubicBezTo>
                      <a:pt x="112" y="78"/>
                      <a:pt x="112" y="77"/>
                      <a:pt x="111" y="76"/>
                    </a:cubicBezTo>
                    <a:cubicBezTo>
                      <a:pt x="111" y="75"/>
                      <a:pt x="111" y="72"/>
                      <a:pt x="111" y="72"/>
                    </a:cubicBezTo>
                    <a:cubicBezTo>
                      <a:pt x="112" y="71"/>
                      <a:pt x="113" y="68"/>
                      <a:pt x="113" y="66"/>
                    </a:cubicBezTo>
                    <a:cubicBezTo>
                      <a:pt x="113" y="64"/>
                      <a:pt x="115" y="61"/>
                      <a:pt x="116" y="60"/>
                    </a:cubicBezTo>
                    <a:cubicBezTo>
                      <a:pt x="117" y="60"/>
                      <a:pt x="119" y="60"/>
                      <a:pt x="119" y="59"/>
                    </a:cubicBezTo>
                    <a:cubicBezTo>
                      <a:pt x="120" y="58"/>
                      <a:pt x="122" y="56"/>
                      <a:pt x="122" y="55"/>
                    </a:cubicBezTo>
                    <a:cubicBezTo>
                      <a:pt x="123" y="54"/>
                      <a:pt x="125" y="52"/>
                      <a:pt x="127" y="51"/>
                    </a:cubicBezTo>
                    <a:cubicBezTo>
                      <a:pt x="129" y="49"/>
                      <a:pt x="130" y="47"/>
                      <a:pt x="129" y="46"/>
                    </a:cubicBezTo>
                    <a:cubicBezTo>
                      <a:pt x="128" y="44"/>
                      <a:pt x="126" y="43"/>
                      <a:pt x="125" y="43"/>
                    </a:cubicBezTo>
                    <a:cubicBezTo>
                      <a:pt x="123" y="43"/>
                      <a:pt x="121" y="43"/>
                      <a:pt x="121" y="43"/>
                    </a:cubicBezTo>
                    <a:cubicBezTo>
                      <a:pt x="121" y="43"/>
                      <a:pt x="121" y="43"/>
                      <a:pt x="121" y="41"/>
                    </a:cubicBezTo>
                    <a:cubicBezTo>
                      <a:pt x="121" y="39"/>
                      <a:pt x="122" y="38"/>
                      <a:pt x="122" y="37"/>
                    </a:cubicBezTo>
                    <a:cubicBezTo>
                      <a:pt x="122" y="36"/>
                      <a:pt x="123" y="35"/>
                      <a:pt x="124" y="35"/>
                    </a:cubicBezTo>
                    <a:cubicBezTo>
                      <a:pt x="124" y="34"/>
                      <a:pt x="125" y="35"/>
                      <a:pt x="126" y="36"/>
                    </a:cubicBezTo>
                    <a:cubicBezTo>
                      <a:pt x="127" y="37"/>
                      <a:pt x="128" y="38"/>
                      <a:pt x="129" y="39"/>
                    </a:cubicBezTo>
                    <a:cubicBezTo>
                      <a:pt x="129" y="40"/>
                      <a:pt x="131" y="41"/>
                      <a:pt x="133" y="41"/>
                    </a:cubicBezTo>
                    <a:cubicBezTo>
                      <a:pt x="134" y="42"/>
                      <a:pt x="136" y="44"/>
                      <a:pt x="137" y="44"/>
                    </a:cubicBezTo>
                    <a:cubicBezTo>
                      <a:pt x="139" y="45"/>
                      <a:pt x="140" y="46"/>
                      <a:pt x="140" y="47"/>
                    </a:cubicBezTo>
                    <a:cubicBezTo>
                      <a:pt x="140" y="49"/>
                      <a:pt x="141" y="51"/>
                      <a:pt x="143" y="51"/>
                    </a:cubicBezTo>
                    <a:cubicBezTo>
                      <a:pt x="144" y="53"/>
                      <a:pt x="147" y="54"/>
                      <a:pt x="148" y="54"/>
                    </a:cubicBezTo>
                    <a:cubicBezTo>
                      <a:pt x="150" y="54"/>
                      <a:pt x="152" y="55"/>
                      <a:pt x="153" y="54"/>
                    </a:cubicBezTo>
                    <a:cubicBezTo>
                      <a:pt x="154" y="54"/>
                      <a:pt x="155" y="54"/>
                      <a:pt x="155" y="53"/>
                    </a:cubicBezTo>
                    <a:cubicBezTo>
                      <a:pt x="155" y="52"/>
                      <a:pt x="155" y="50"/>
                      <a:pt x="154" y="49"/>
                    </a:cubicBezTo>
                    <a:cubicBezTo>
                      <a:pt x="153" y="49"/>
                      <a:pt x="152" y="47"/>
                      <a:pt x="152" y="46"/>
                    </a:cubicBezTo>
                    <a:cubicBezTo>
                      <a:pt x="152" y="45"/>
                      <a:pt x="152" y="44"/>
                      <a:pt x="153" y="44"/>
                    </a:cubicBezTo>
                    <a:cubicBezTo>
                      <a:pt x="154" y="44"/>
                      <a:pt x="156" y="44"/>
                      <a:pt x="157" y="45"/>
                    </a:cubicBezTo>
                    <a:cubicBezTo>
                      <a:pt x="158" y="46"/>
                      <a:pt x="159" y="47"/>
                      <a:pt x="160" y="48"/>
                    </a:cubicBezTo>
                    <a:cubicBezTo>
                      <a:pt x="161" y="48"/>
                      <a:pt x="161" y="49"/>
                      <a:pt x="161" y="50"/>
                    </a:cubicBezTo>
                    <a:cubicBezTo>
                      <a:pt x="160" y="51"/>
                      <a:pt x="160" y="52"/>
                      <a:pt x="161" y="53"/>
                    </a:cubicBezTo>
                    <a:cubicBezTo>
                      <a:pt x="161" y="53"/>
                      <a:pt x="161" y="54"/>
                      <a:pt x="162" y="56"/>
                    </a:cubicBezTo>
                    <a:cubicBezTo>
                      <a:pt x="162" y="57"/>
                      <a:pt x="164" y="58"/>
                      <a:pt x="166" y="58"/>
                    </a:cubicBezTo>
                    <a:cubicBezTo>
                      <a:pt x="168" y="59"/>
                      <a:pt x="169" y="61"/>
                      <a:pt x="170" y="63"/>
                    </a:cubicBezTo>
                    <a:cubicBezTo>
                      <a:pt x="172" y="63"/>
                      <a:pt x="174" y="65"/>
                      <a:pt x="175" y="64"/>
                    </a:cubicBezTo>
                    <a:cubicBezTo>
                      <a:pt x="176" y="64"/>
                      <a:pt x="178" y="64"/>
                      <a:pt x="180" y="64"/>
                    </a:cubicBezTo>
                    <a:cubicBezTo>
                      <a:pt x="182" y="65"/>
                      <a:pt x="184" y="65"/>
                      <a:pt x="185" y="66"/>
                    </a:cubicBezTo>
                    <a:cubicBezTo>
                      <a:pt x="186" y="66"/>
                      <a:pt x="187" y="65"/>
                      <a:pt x="187" y="64"/>
                    </a:cubicBezTo>
                    <a:cubicBezTo>
                      <a:pt x="188" y="63"/>
                      <a:pt x="188" y="60"/>
                      <a:pt x="187" y="60"/>
                    </a:cubicBezTo>
                    <a:cubicBezTo>
                      <a:pt x="187" y="59"/>
                      <a:pt x="187" y="56"/>
                      <a:pt x="187" y="54"/>
                    </a:cubicBezTo>
                    <a:cubicBezTo>
                      <a:pt x="187" y="54"/>
                      <a:pt x="189" y="54"/>
                      <a:pt x="190" y="51"/>
                    </a:cubicBezTo>
                    <a:cubicBezTo>
                      <a:pt x="192" y="49"/>
                      <a:pt x="193" y="47"/>
                      <a:pt x="195" y="46"/>
                    </a:cubicBezTo>
                    <a:cubicBezTo>
                      <a:pt x="197" y="44"/>
                      <a:pt x="199" y="42"/>
                      <a:pt x="199" y="41"/>
                    </a:cubicBezTo>
                    <a:cubicBezTo>
                      <a:pt x="199" y="39"/>
                      <a:pt x="200" y="36"/>
                      <a:pt x="200" y="35"/>
                    </a:cubicBezTo>
                    <a:cubicBezTo>
                      <a:pt x="201" y="33"/>
                      <a:pt x="201" y="30"/>
                      <a:pt x="200" y="28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2" name="Freeform 26">
                <a:extLst>
                  <a:ext uri="{FF2B5EF4-FFF2-40B4-BE49-F238E27FC236}">
                    <a16:creationId xmlns="" xmlns:a16="http://schemas.microsoft.com/office/drawing/2014/main" id="{4DB31B33-241D-43A6-B6FC-DB82AB88D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1384" y="2753387"/>
                <a:ext cx="11826" cy="10434"/>
              </a:xfrm>
              <a:custGeom>
                <a:avLst/>
                <a:gdLst/>
                <a:ahLst/>
                <a:cxnLst>
                  <a:cxn ang="0">
                    <a:pos x="7" y="6"/>
                  </a:cxn>
                  <a:cxn ang="0">
                    <a:pos x="7" y="3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7" y="6"/>
                  </a:cxn>
                  <a:cxn ang="0">
                    <a:pos x="7" y="6"/>
                  </a:cxn>
                </a:cxnLst>
                <a:rect l="0" t="0" r="r" b="b"/>
                <a:pathLst>
                  <a:path w="7" h="6">
                    <a:moveTo>
                      <a:pt x="7" y="6"/>
                    </a:moveTo>
                    <a:cubicBezTo>
                      <a:pt x="7" y="5"/>
                      <a:pt x="7" y="4"/>
                      <a:pt x="7" y="3"/>
                    </a:cubicBezTo>
                    <a:cubicBezTo>
                      <a:pt x="6" y="1"/>
                      <a:pt x="6" y="1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3" name="Freeform 27">
                <a:extLst>
                  <a:ext uri="{FF2B5EF4-FFF2-40B4-BE49-F238E27FC236}">
                    <a16:creationId xmlns="" xmlns:a16="http://schemas.microsoft.com/office/drawing/2014/main" id="{12761404-4DB8-44B8-9A4D-6035934DA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1482" y="2477219"/>
                <a:ext cx="749203" cy="660161"/>
              </a:xfrm>
              <a:custGeom>
                <a:avLst/>
                <a:gdLst/>
                <a:ahLst/>
                <a:cxnLst>
                  <a:cxn ang="0">
                    <a:pos x="427" y="51"/>
                  </a:cxn>
                  <a:cxn ang="0">
                    <a:pos x="397" y="42"/>
                  </a:cxn>
                  <a:cxn ang="0">
                    <a:pos x="373" y="46"/>
                  </a:cxn>
                  <a:cxn ang="0">
                    <a:pos x="358" y="69"/>
                  </a:cxn>
                  <a:cxn ang="0">
                    <a:pos x="347" y="77"/>
                  </a:cxn>
                  <a:cxn ang="0">
                    <a:pos x="324" y="74"/>
                  </a:cxn>
                  <a:cxn ang="0">
                    <a:pos x="308" y="99"/>
                  </a:cxn>
                  <a:cxn ang="0">
                    <a:pos x="271" y="110"/>
                  </a:cxn>
                  <a:cxn ang="0">
                    <a:pos x="244" y="109"/>
                  </a:cxn>
                  <a:cxn ang="0">
                    <a:pos x="228" y="83"/>
                  </a:cxn>
                  <a:cxn ang="0">
                    <a:pos x="205" y="65"/>
                  </a:cxn>
                  <a:cxn ang="0">
                    <a:pos x="183" y="41"/>
                  </a:cxn>
                  <a:cxn ang="0">
                    <a:pos x="175" y="16"/>
                  </a:cxn>
                  <a:cxn ang="0">
                    <a:pos x="148" y="15"/>
                  </a:cxn>
                  <a:cxn ang="0">
                    <a:pos x="115" y="4"/>
                  </a:cxn>
                  <a:cxn ang="0">
                    <a:pos x="92" y="24"/>
                  </a:cxn>
                  <a:cxn ang="0">
                    <a:pos x="71" y="40"/>
                  </a:cxn>
                  <a:cxn ang="0">
                    <a:pos x="64" y="65"/>
                  </a:cxn>
                  <a:cxn ang="0">
                    <a:pos x="53" y="89"/>
                  </a:cxn>
                  <a:cxn ang="0">
                    <a:pos x="50" y="113"/>
                  </a:cxn>
                  <a:cxn ang="0">
                    <a:pos x="53" y="134"/>
                  </a:cxn>
                  <a:cxn ang="0">
                    <a:pos x="43" y="170"/>
                  </a:cxn>
                  <a:cxn ang="0">
                    <a:pos x="46" y="202"/>
                  </a:cxn>
                  <a:cxn ang="0">
                    <a:pos x="28" y="218"/>
                  </a:cxn>
                  <a:cxn ang="0">
                    <a:pos x="19" y="237"/>
                  </a:cxn>
                  <a:cxn ang="0">
                    <a:pos x="18" y="270"/>
                  </a:cxn>
                  <a:cxn ang="0">
                    <a:pos x="4" y="280"/>
                  </a:cxn>
                  <a:cxn ang="0">
                    <a:pos x="10" y="307"/>
                  </a:cxn>
                  <a:cxn ang="0">
                    <a:pos x="38" y="309"/>
                  </a:cxn>
                  <a:cxn ang="0">
                    <a:pos x="34" y="328"/>
                  </a:cxn>
                  <a:cxn ang="0">
                    <a:pos x="10" y="316"/>
                  </a:cxn>
                  <a:cxn ang="0">
                    <a:pos x="14" y="337"/>
                  </a:cxn>
                  <a:cxn ang="0">
                    <a:pos x="39" y="337"/>
                  </a:cxn>
                  <a:cxn ang="0">
                    <a:pos x="60" y="332"/>
                  </a:cxn>
                  <a:cxn ang="0">
                    <a:pos x="77" y="341"/>
                  </a:cxn>
                  <a:cxn ang="0">
                    <a:pos x="95" y="361"/>
                  </a:cxn>
                  <a:cxn ang="0">
                    <a:pos x="99" y="380"/>
                  </a:cxn>
                  <a:cxn ang="0">
                    <a:pos x="88" y="393"/>
                  </a:cxn>
                  <a:cxn ang="0">
                    <a:pos x="108" y="385"/>
                  </a:cxn>
                  <a:cxn ang="0">
                    <a:pos x="135" y="379"/>
                  </a:cxn>
                  <a:cxn ang="0">
                    <a:pos x="156" y="365"/>
                  </a:cxn>
                  <a:cxn ang="0">
                    <a:pos x="183" y="362"/>
                  </a:cxn>
                  <a:cxn ang="0">
                    <a:pos x="191" y="352"/>
                  </a:cxn>
                  <a:cxn ang="0">
                    <a:pos x="199" y="351"/>
                  </a:cxn>
                  <a:cxn ang="0">
                    <a:pos x="194" y="327"/>
                  </a:cxn>
                  <a:cxn ang="0">
                    <a:pos x="196" y="301"/>
                  </a:cxn>
                  <a:cxn ang="0">
                    <a:pos x="190" y="282"/>
                  </a:cxn>
                  <a:cxn ang="0">
                    <a:pos x="198" y="243"/>
                  </a:cxn>
                  <a:cxn ang="0">
                    <a:pos x="230" y="224"/>
                  </a:cxn>
                  <a:cxn ang="0">
                    <a:pos x="241" y="229"/>
                  </a:cxn>
                  <a:cxn ang="0">
                    <a:pos x="255" y="204"/>
                  </a:cxn>
                  <a:cxn ang="0">
                    <a:pos x="279" y="198"/>
                  </a:cxn>
                  <a:cxn ang="0">
                    <a:pos x="312" y="185"/>
                  </a:cxn>
                  <a:cxn ang="0">
                    <a:pos x="315" y="168"/>
                  </a:cxn>
                  <a:cxn ang="0">
                    <a:pos x="335" y="142"/>
                  </a:cxn>
                  <a:cxn ang="0">
                    <a:pos x="371" y="121"/>
                  </a:cxn>
                  <a:cxn ang="0">
                    <a:pos x="404" y="90"/>
                  </a:cxn>
                  <a:cxn ang="0">
                    <a:pos x="431" y="65"/>
                  </a:cxn>
                  <a:cxn ang="0">
                    <a:pos x="452" y="36"/>
                  </a:cxn>
                </a:cxnLst>
                <a:rect l="0" t="0" r="r" b="b"/>
                <a:pathLst>
                  <a:path w="455" h="401">
                    <a:moveTo>
                      <a:pt x="449" y="35"/>
                    </a:moveTo>
                    <a:cubicBezTo>
                      <a:pt x="446" y="36"/>
                      <a:pt x="442" y="38"/>
                      <a:pt x="441" y="38"/>
                    </a:cubicBezTo>
                    <a:cubicBezTo>
                      <a:pt x="440" y="39"/>
                      <a:pt x="439" y="42"/>
                      <a:pt x="439" y="44"/>
                    </a:cubicBezTo>
                    <a:cubicBezTo>
                      <a:pt x="438" y="45"/>
                      <a:pt x="436" y="46"/>
                      <a:pt x="435" y="46"/>
                    </a:cubicBezTo>
                    <a:cubicBezTo>
                      <a:pt x="433" y="46"/>
                      <a:pt x="432" y="47"/>
                      <a:pt x="432" y="49"/>
                    </a:cubicBezTo>
                    <a:cubicBezTo>
                      <a:pt x="431" y="50"/>
                      <a:pt x="429" y="51"/>
                      <a:pt x="427" y="51"/>
                    </a:cubicBezTo>
                    <a:cubicBezTo>
                      <a:pt x="425" y="52"/>
                      <a:pt x="423" y="52"/>
                      <a:pt x="421" y="53"/>
                    </a:cubicBezTo>
                    <a:cubicBezTo>
                      <a:pt x="419" y="53"/>
                      <a:pt x="417" y="54"/>
                      <a:pt x="415" y="54"/>
                    </a:cubicBezTo>
                    <a:cubicBezTo>
                      <a:pt x="415" y="54"/>
                      <a:pt x="412" y="53"/>
                      <a:pt x="409" y="54"/>
                    </a:cubicBezTo>
                    <a:cubicBezTo>
                      <a:pt x="407" y="54"/>
                      <a:pt x="405" y="53"/>
                      <a:pt x="404" y="52"/>
                    </a:cubicBezTo>
                    <a:cubicBezTo>
                      <a:pt x="403" y="51"/>
                      <a:pt x="401" y="49"/>
                      <a:pt x="401" y="46"/>
                    </a:cubicBezTo>
                    <a:cubicBezTo>
                      <a:pt x="400" y="44"/>
                      <a:pt x="397" y="43"/>
                      <a:pt x="397" y="42"/>
                    </a:cubicBezTo>
                    <a:cubicBezTo>
                      <a:pt x="395" y="41"/>
                      <a:pt x="392" y="40"/>
                      <a:pt x="391" y="40"/>
                    </a:cubicBezTo>
                    <a:cubicBezTo>
                      <a:pt x="389" y="41"/>
                      <a:pt x="388" y="41"/>
                      <a:pt x="387" y="41"/>
                    </a:cubicBezTo>
                    <a:cubicBezTo>
                      <a:pt x="386" y="41"/>
                      <a:pt x="384" y="41"/>
                      <a:pt x="382" y="41"/>
                    </a:cubicBezTo>
                    <a:cubicBezTo>
                      <a:pt x="381" y="41"/>
                      <a:pt x="380" y="42"/>
                      <a:pt x="381" y="43"/>
                    </a:cubicBezTo>
                    <a:cubicBezTo>
                      <a:pt x="381" y="45"/>
                      <a:pt x="379" y="46"/>
                      <a:pt x="377" y="45"/>
                    </a:cubicBezTo>
                    <a:cubicBezTo>
                      <a:pt x="374" y="45"/>
                      <a:pt x="373" y="45"/>
                      <a:pt x="373" y="46"/>
                    </a:cubicBezTo>
                    <a:cubicBezTo>
                      <a:pt x="373" y="47"/>
                      <a:pt x="373" y="49"/>
                      <a:pt x="374" y="49"/>
                    </a:cubicBezTo>
                    <a:cubicBezTo>
                      <a:pt x="374" y="51"/>
                      <a:pt x="374" y="53"/>
                      <a:pt x="373" y="54"/>
                    </a:cubicBezTo>
                    <a:cubicBezTo>
                      <a:pt x="373" y="54"/>
                      <a:pt x="370" y="56"/>
                      <a:pt x="367" y="57"/>
                    </a:cubicBezTo>
                    <a:cubicBezTo>
                      <a:pt x="365" y="59"/>
                      <a:pt x="362" y="60"/>
                      <a:pt x="361" y="61"/>
                    </a:cubicBezTo>
                    <a:cubicBezTo>
                      <a:pt x="359" y="62"/>
                      <a:pt x="357" y="63"/>
                      <a:pt x="358" y="65"/>
                    </a:cubicBezTo>
                    <a:cubicBezTo>
                      <a:pt x="357" y="67"/>
                      <a:pt x="358" y="68"/>
                      <a:pt x="358" y="69"/>
                    </a:cubicBezTo>
                    <a:cubicBezTo>
                      <a:pt x="359" y="70"/>
                      <a:pt x="360" y="72"/>
                      <a:pt x="359" y="73"/>
                    </a:cubicBezTo>
                    <a:cubicBezTo>
                      <a:pt x="358" y="73"/>
                      <a:pt x="358" y="75"/>
                      <a:pt x="359" y="77"/>
                    </a:cubicBezTo>
                    <a:cubicBezTo>
                      <a:pt x="359" y="78"/>
                      <a:pt x="358" y="79"/>
                      <a:pt x="357" y="79"/>
                    </a:cubicBezTo>
                    <a:cubicBezTo>
                      <a:pt x="356" y="79"/>
                      <a:pt x="354" y="80"/>
                      <a:pt x="352" y="80"/>
                    </a:cubicBezTo>
                    <a:cubicBezTo>
                      <a:pt x="351" y="81"/>
                      <a:pt x="350" y="80"/>
                      <a:pt x="350" y="80"/>
                    </a:cubicBezTo>
                    <a:cubicBezTo>
                      <a:pt x="350" y="78"/>
                      <a:pt x="348" y="77"/>
                      <a:pt x="347" y="77"/>
                    </a:cubicBezTo>
                    <a:cubicBezTo>
                      <a:pt x="345" y="77"/>
                      <a:pt x="343" y="78"/>
                      <a:pt x="342" y="80"/>
                    </a:cubicBezTo>
                    <a:cubicBezTo>
                      <a:pt x="341" y="82"/>
                      <a:pt x="338" y="83"/>
                      <a:pt x="336" y="84"/>
                    </a:cubicBezTo>
                    <a:cubicBezTo>
                      <a:pt x="334" y="85"/>
                      <a:pt x="334" y="85"/>
                      <a:pt x="333" y="83"/>
                    </a:cubicBezTo>
                    <a:cubicBezTo>
                      <a:pt x="333" y="83"/>
                      <a:pt x="332" y="80"/>
                      <a:pt x="331" y="79"/>
                    </a:cubicBezTo>
                    <a:cubicBezTo>
                      <a:pt x="329" y="78"/>
                      <a:pt x="328" y="76"/>
                      <a:pt x="327" y="74"/>
                    </a:cubicBezTo>
                    <a:cubicBezTo>
                      <a:pt x="326" y="73"/>
                      <a:pt x="325" y="73"/>
                      <a:pt x="324" y="74"/>
                    </a:cubicBezTo>
                    <a:cubicBezTo>
                      <a:pt x="323" y="75"/>
                      <a:pt x="322" y="78"/>
                      <a:pt x="321" y="79"/>
                    </a:cubicBezTo>
                    <a:cubicBezTo>
                      <a:pt x="320" y="81"/>
                      <a:pt x="319" y="84"/>
                      <a:pt x="319" y="85"/>
                    </a:cubicBezTo>
                    <a:cubicBezTo>
                      <a:pt x="320" y="87"/>
                      <a:pt x="320" y="90"/>
                      <a:pt x="320" y="91"/>
                    </a:cubicBezTo>
                    <a:cubicBezTo>
                      <a:pt x="320" y="93"/>
                      <a:pt x="319" y="95"/>
                      <a:pt x="318" y="96"/>
                    </a:cubicBezTo>
                    <a:cubicBezTo>
                      <a:pt x="318" y="97"/>
                      <a:pt x="315" y="99"/>
                      <a:pt x="314" y="99"/>
                    </a:cubicBezTo>
                    <a:cubicBezTo>
                      <a:pt x="312" y="100"/>
                      <a:pt x="310" y="100"/>
                      <a:pt x="308" y="99"/>
                    </a:cubicBezTo>
                    <a:cubicBezTo>
                      <a:pt x="306" y="99"/>
                      <a:pt x="302" y="99"/>
                      <a:pt x="301" y="100"/>
                    </a:cubicBezTo>
                    <a:cubicBezTo>
                      <a:pt x="298" y="101"/>
                      <a:pt x="294" y="102"/>
                      <a:pt x="293" y="103"/>
                    </a:cubicBezTo>
                    <a:cubicBezTo>
                      <a:pt x="291" y="104"/>
                      <a:pt x="288" y="106"/>
                      <a:pt x="286" y="107"/>
                    </a:cubicBezTo>
                    <a:cubicBezTo>
                      <a:pt x="285" y="108"/>
                      <a:pt x="283" y="110"/>
                      <a:pt x="281" y="110"/>
                    </a:cubicBezTo>
                    <a:cubicBezTo>
                      <a:pt x="280" y="110"/>
                      <a:pt x="278" y="111"/>
                      <a:pt x="276" y="111"/>
                    </a:cubicBezTo>
                    <a:cubicBezTo>
                      <a:pt x="274" y="112"/>
                      <a:pt x="271" y="111"/>
                      <a:pt x="271" y="110"/>
                    </a:cubicBezTo>
                    <a:cubicBezTo>
                      <a:pt x="270" y="108"/>
                      <a:pt x="269" y="106"/>
                      <a:pt x="269" y="106"/>
                    </a:cubicBezTo>
                    <a:cubicBezTo>
                      <a:pt x="269" y="106"/>
                      <a:pt x="268" y="108"/>
                      <a:pt x="265" y="110"/>
                    </a:cubicBezTo>
                    <a:cubicBezTo>
                      <a:pt x="261" y="111"/>
                      <a:pt x="258" y="112"/>
                      <a:pt x="256" y="112"/>
                    </a:cubicBezTo>
                    <a:cubicBezTo>
                      <a:pt x="253" y="113"/>
                      <a:pt x="251" y="113"/>
                      <a:pt x="249" y="113"/>
                    </a:cubicBezTo>
                    <a:cubicBezTo>
                      <a:pt x="246" y="114"/>
                      <a:pt x="244" y="114"/>
                      <a:pt x="244" y="114"/>
                    </a:cubicBezTo>
                    <a:cubicBezTo>
                      <a:pt x="244" y="113"/>
                      <a:pt x="244" y="110"/>
                      <a:pt x="244" y="109"/>
                    </a:cubicBezTo>
                    <a:cubicBezTo>
                      <a:pt x="244" y="107"/>
                      <a:pt x="243" y="104"/>
                      <a:pt x="243" y="103"/>
                    </a:cubicBezTo>
                    <a:cubicBezTo>
                      <a:pt x="243" y="101"/>
                      <a:pt x="243" y="98"/>
                      <a:pt x="243" y="97"/>
                    </a:cubicBezTo>
                    <a:cubicBezTo>
                      <a:pt x="243" y="96"/>
                      <a:pt x="242" y="94"/>
                      <a:pt x="240" y="94"/>
                    </a:cubicBezTo>
                    <a:cubicBezTo>
                      <a:pt x="238" y="94"/>
                      <a:pt x="234" y="93"/>
                      <a:pt x="234" y="93"/>
                    </a:cubicBezTo>
                    <a:cubicBezTo>
                      <a:pt x="232" y="92"/>
                      <a:pt x="230" y="90"/>
                      <a:pt x="230" y="89"/>
                    </a:cubicBezTo>
                    <a:cubicBezTo>
                      <a:pt x="230" y="88"/>
                      <a:pt x="229" y="85"/>
                      <a:pt x="228" y="83"/>
                    </a:cubicBezTo>
                    <a:cubicBezTo>
                      <a:pt x="226" y="81"/>
                      <a:pt x="225" y="78"/>
                      <a:pt x="224" y="77"/>
                    </a:cubicBezTo>
                    <a:cubicBezTo>
                      <a:pt x="224" y="75"/>
                      <a:pt x="222" y="73"/>
                      <a:pt x="220" y="72"/>
                    </a:cubicBezTo>
                    <a:cubicBezTo>
                      <a:pt x="218" y="70"/>
                      <a:pt x="215" y="69"/>
                      <a:pt x="215" y="70"/>
                    </a:cubicBezTo>
                    <a:cubicBezTo>
                      <a:pt x="213" y="70"/>
                      <a:pt x="210" y="70"/>
                      <a:pt x="209" y="70"/>
                    </a:cubicBezTo>
                    <a:cubicBezTo>
                      <a:pt x="208" y="70"/>
                      <a:pt x="206" y="68"/>
                      <a:pt x="206" y="67"/>
                    </a:cubicBezTo>
                    <a:cubicBezTo>
                      <a:pt x="206" y="65"/>
                      <a:pt x="205" y="65"/>
                      <a:pt x="205" y="65"/>
                    </a:cubicBezTo>
                    <a:cubicBezTo>
                      <a:pt x="205" y="65"/>
                      <a:pt x="204" y="65"/>
                      <a:pt x="202" y="65"/>
                    </a:cubicBezTo>
                    <a:cubicBezTo>
                      <a:pt x="200" y="64"/>
                      <a:pt x="197" y="63"/>
                      <a:pt x="196" y="63"/>
                    </a:cubicBezTo>
                    <a:cubicBezTo>
                      <a:pt x="194" y="62"/>
                      <a:pt x="191" y="62"/>
                      <a:pt x="191" y="60"/>
                    </a:cubicBezTo>
                    <a:cubicBezTo>
                      <a:pt x="190" y="59"/>
                      <a:pt x="189" y="56"/>
                      <a:pt x="188" y="53"/>
                    </a:cubicBezTo>
                    <a:cubicBezTo>
                      <a:pt x="188" y="51"/>
                      <a:pt x="186" y="47"/>
                      <a:pt x="184" y="46"/>
                    </a:cubicBezTo>
                    <a:cubicBezTo>
                      <a:pt x="182" y="44"/>
                      <a:pt x="182" y="42"/>
                      <a:pt x="183" y="41"/>
                    </a:cubicBezTo>
                    <a:cubicBezTo>
                      <a:pt x="184" y="41"/>
                      <a:pt x="186" y="38"/>
                      <a:pt x="186" y="36"/>
                    </a:cubicBezTo>
                    <a:cubicBezTo>
                      <a:pt x="186" y="35"/>
                      <a:pt x="186" y="33"/>
                      <a:pt x="186" y="31"/>
                    </a:cubicBezTo>
                    <a:cubicBezTo>
                      <a:pt x="187" y="30"/>
                      <a:pt x="188" y="29"/>
                      <a:pt x="187" y="27"/>
                    </a:cubicBezTo>
                    <a:cubicBezTo>
                      <a:pt x="187" y="25"/>
                      <a:pt x="186" y="23"/>
                      <a:pt x="185" y="21"/>
                    </a:cubicBezTo>
                    <a:cubicBezTo>
                      <a:pt x="184" y="20"/>
                      <a:pt x="182" y="18"/>
                      <a:pt x="180" y="17"/>
                    </a:cubicBezTo>
                    <a:cubicBezTo>
                      <a:pt x="179" y="16"/>
                      <a:pt x="176" y="16"/>
                      <a:pt x="175" y="16"/>
                    </a:cubicBezTo>
                    <a:cubicBezTo>
                      <a:pt x="173" y="16"/>
                      <a:pt x="170" y="17"/>
                      <a:pt x="168" y="18"/>
                    </a:cubicBezTo>
                    <a:cubicBezTo>
                      <a:pt x="167" y="19"/>
                      <a:pt x="164" y="20"/>
                      <a:pt x="163" y="20"/>
                    </a:cubicBezTo>
                    <a:cubicBezTo>
                      <a:pt x="162" y="19"/>
                      <a:pt x="160" y="19"/>
                      <a:pt x="159" y="19"/>
                    </a:cubicBezTo>
                    <a:cubicBezTo>
                      <a:pt x="158" y="18"/>
                      <a:pt x="156" y="18"/>
                      <a:pt x="154" y="18"/>
                    </a:cubicBezTo>
                    <a:cubicBezTo>
                      <a:pt x="153" y="17"/>
                      <a:pt x="151" y="16"/>
                      <a:pt x="150" y="16"/>
                    </a:cubicBezTo>
                    <a:cubicBezTo>
                      <a:pt x="150" y="16"/>
                      <a:pt x="149" y="16"/>
                      <a:pt x="148" y="15"/>
                    </a:cubicBezTo>
                    <a:cubicBezTo>
                      <a:pt x="147" y="14"/>
                      <a:pt x="145" y="14"/>
                      <a:pt x="143" y="14"/>
                    </a:cubicBezTo>
                    <a:cubicBezTo>
                      <a:pt x="141" y="15"/>
                      <a:pt x="138" y="15"/>
                      <a:pt x="136" y="15"/>
                    </a:cubicBezTo>
                    <a:cubicBezTo>
                      <a:pt x="134" y="15"/>
                      <a:pt x="132" y="14"/>
                      <a:pt x="131" y="14"/>
                    </a:cubicBezTo>
                    <a:cubicBezTo>
                      <a:pt x="130" y="14"/>
                      <a:pt x="128" y="12"/>
                      <a:pt x="127" y="11"/>
                    </a:cubicBezTo>
                    <a:cubicBezTo>
                      <a:pt x="126" y="9"/>
                      <a:pt x="124" y="7"/>
                      <a:pt x="122" y="7"/>
                    </a:cubicBezTo>
                    <a:cubicBezTo>
                      <a:pt x="119" y="6"/>
                      <a:pt x="116" y="5"/>
                      <a:pt x="115" y="4"/>
                    </a:cubicBezTo>
                    <a:cubicBezTo>
                      <a:pt x="114" y="3"/>
                      <a:pt x="111" y="3"/>
                      <a:pt x="109" y="3"/>
                    </a:cubicBezTo>
                    <a:cubicBezTo>
                      <a:pt x="107" y="4"/>
                      <a:pt x="104" y="3"/>
                      <a:pt x="102" y="2"/>
                    </a:cubicBezTo>
                    <a:cubicBezTo>
                      <a:pt x="99" y="0"/>
                      <a:pt x="98" y="1"/>
                      <a:pt x="98" y="4"/>
                    </a:cubicBezTo>
                    <a:cubicBezTo>
                      <a:pt x="98" y="6"/>
                      <a:pt x="98" y="11"/>
                      <a:pt x="98" y="12"/>
                    </a:cubicBezTo>
                    <a:cubicBezTo>
                      <a:pt x="97" y="14"/>
                      <a:pt x="96" y="17"/>
                      <a:pt x="95" y="20"/>
                    </a:cubicBezTo>
                    <a:cubicBezTo>
                      <a:pt x="94" y="22"/>
                      <a:pt x="92" y="23"/>
                      <a:pt x="92" y="24"/>
                    </a:cubicBezTo>
                    <a:cubicBezTo>
                      <a:pt x="91" y="24"/>
                      <a:pt x="90" y="27"/>
                      <a:pt x="90" y="29"/>
                    </a:cubicBezTo>
                    <a:cubicBezTo>
                      <a:pt x="89" y="31"/>
                      <a:pt x="88" y="34"/>
                      <a:pt x="85" y="34"/>
                    </a:cubicBezTo>
                    <a:cubicBezTo>
                      <a:pt x="84" y="34"/>
                      <a:pt x="81" y="33"/>
                      <a:pt x="80" y="32"/>
                    </a:cubicBezTo>
                    <a:cubicBezTo>
                      <a:pt x="78" y="31"/>
                      <a:pt x="76" y="30"/>
                      <a:pt x="76" y="31"/>
                    </a:cubicBezTo>
                    <a:cubicBezTo>
                      <a:pt x="74" y="31"/>
                      <a:pt x="74" y="33"/>
                      <a:pt x="74" y="35"/>
                    </a:cubicBezTo>
                    <a:cubicBezTo>
                      <a:pt x="74" y="37"/>
                      <a:pt x="73" y="39"/>
                      <a:pt x="71" y="40"/>
                    </a:cubicBezTo>
                    <a:cubicBezTo>
                      <a:pt x="70" y="42"/>
                      <a:pt x="69" y="43"/>
                      <a:pt x="69" y="44"/>
                    </a:cubicBezTo>
                    <a:cubicBezTo>
                      <a:pt x="69" y="45"/>
                      <a:pt x="68" y="47"/>
                      <a:pt x="68" y="48"/>
                    </a:cubicBezTo>
                    <a:cubicBezTo>
                      <a:pt x="68" y="49"/>
                      <a:pt x="69" y="51"/>
                      <a:pt x="70" y="53"/>
                    </a:cubicBezTo>
                    <a:cubicBezTo>
                      <a:pt x="71" y="55"/>
                      <a:pt x="71" y="58"/>
                      <a:pt x="70" y="59"/>
                    </a:cubicBezTo>
                    <a:cubicBezTo>
                      <a:pt x="70" y="59"/>
                      <a:pt x="69" y="60"/>
                      <a:pt x="68" y="62"/>
                    </a:cubicBezTo>
                    <a:cubicBezTo>
                      <a:pt x="67" y="63"/>
                      <a:pt x="65" y="65"/>
                      <a:pt x="64" y="65"/>
                    </a:cubicBezTo>
                    <a:cubicBezTo>
                      <a:pt x="63" y="65"/>
                      <a:pt x="63" y="66"/>
                      <a:pt x="63" y="67"/>
                    </a:cubicBezTo>
                    <a:cubicBezTo>
                      <a:pt x="63" y="68"/>
                      <a:pt x="62" y="70"/>
                      <a:pt x="61" y="72"/>
                    </a:cubicBezTo>
                    <a:cubicBezTo>
                      <a:pt x="60" y="72"/>
                      <a:pt x="57" y="73"/>
                      <a:pt x="56" y="74"/>
                    </a:cubicBezTo>
                    <a:cubicBezTo>
                      <a:pt x="55" y="75"/>
                      <a:pt x="53" y="79"/>
                      <a:pt x="53" y="81"/>
                    </a:cubicBezTo>
                    <a:cubicBezTo>
                      <a:pt x="52" y="84"/>
                      <a:pt x="51" y="86"/>
                      <a:pt x="51" y="86"/>
                    </a:cubicBezTo>
                    <a:cubicBezTo>
                      <a:pt x="51" y="86"/>
                      <a:pt x="52" y="87"/>
                      <a:pt x="53" y="89"/>
                    </a:cubicBezTo>
                    <a:cubicBezTo>
                      <a:pt x="54" y="90"/>
                      <a:pt x="55" y="92"/>
                      <a:pt x="55" y="94"/>
                    </a:cubicBezTo>
                    <a:cubicBezTo>
                      <a:pt x="55" y="95"/>
                      <a:pt x="55" y="97"/>
                      <a:pt x="54" y="98"/>
                    </a:cubicBezTo>
                    <a:cubicBezTo>
                      <a:pt x="54" y="100"/>
                      <a:pt x="55" y="101"/>
                      <a:pt x="55" y="102"/>
                    </a:cubicBezTo>
                    <a:cubicBezTo>
                      <a:pt x="56" y="103"/>
                      <a:pt x="57" y="105"/>
                      <a:pt x="57" y="106"/>
                    </a:cubicBezTo>
                    <a:cubicBezTo>
                      <a:pt x="57" y="107"/>
                      <a:pt x="56" y="109"/>
                      <a:pt x="54" y="110"/>
                    </a:cubicBezTo>
                    <a:cubicBezTo>
                      <a:pt x="53" y="111"/>
                      <a:pt x="50" y="112"/>
                      <a:pt x="50" y="113"/>
                    </a:cubicBezTo>
                    <a:cubicBezTo>
                      <a:pt x="49" y="115"/>
                      <a:pt x="48" y="118"/>
                      <a:pt x="47" y="119"/>
                    </a:cubicBezTo>
                    <a:cubicBezTo>
                      <a:pt x="46" y="121"/>
                      <a:pt x="46" y="124"/>
                      <a:pt x="47" y="124"/>
                    </a:cubicBezTo>
                    <a:cubicBezTo>
                      <a:pt x="48" y="125"/>
                      <a:pt x="50" y="126"/>
                      <a:pt x="52" y="127"/>
                    </a:cubicBezTo>
                    <a:cubicBezTo>
                      <a:pt x="52" y="128"/>
                      <a:pt x="54" y="128"/>
                      <a:pt x="55" y="128"/>
                    </a:cubicBezTo>
                    <a:cubicBezTo>
                      <a:pt x="57" y="128"/>
                      <a:pt x="57" y="128"/>
                      <a:pt x="57" y="129"/>
                    </a:cubicBezTo>
                    <a:cubicBezTo>
                      <a:pt x="57" y="130"/>
                      <a:pt x="55" y="132"/>
                      <a:pt x="53" y="134"/>
                    </a:cubicBezTo>
                    <a:cubicBezTo>
                      <a:pt x="53" y="135"/>
                      <a:pt x="49" y="137"/>
                      <a:pt x="48" y="139"/>
                    </a:cubicBezTo>
                    <a:cubicBezTo>
                      <a:pt x="46" y="141"/>
                      <a:pt x="45" y="143"/>
                      <a:pt x="44" y="145"/>
                    </a:cubicBezTo>
                    <a:cubicBezTo>
                      <a:pt x="43" y="147"/>
                      <a:pt x="43" y="149"/>
                      <a:pt x="44" y="151"/>
                    </a:cubicBezTo>
                    <a:cubicBezTo>
                      <a:pt x="44" y="152"/>
                      <a:pt x="45" y="155"/>
                      <a:pt x="45" y="157"/>
                    </a:cubicBezTo>
                    <a:cubicBezTo>
                      <a:pt x="45" y="159"/>
                      <a:pt x="44" y="162"/>
                      <a:pt x="44" y="163"/>
                    </a:cubicBezTo>
                    <a:cubicBezTo>
                      <a:pt x="44" y="165"/>
                      <a:pt x="44" y="168"/>
                      <a:pt x="43" y="170"/>
                    </a:cubicBezTo>
                    <a:cubicBezTo>
                      <a:pt x="43" y="172"/>
                      <a:pt x="43" y="175"/>
                      <a:pt x="43" y="177"/>
                    </a:cubicBezTo>
                    <a:cubicBezTo>
                      <a:pt x="43" y="180"/>
                      <a:pt x="42" y="182"/>
                      <a:pt x="41" y="183"/>
                    </a:cubicBezTo>
                    <a:cubicBezTo>
                      <a:pt x="41" y="185"/>
                      <a:pt x="39" y="186"/>
                      <a:pt x="37" y="187"/>
                    </a:cubicBezTo>
                    <a:cubicBezTo>
                      <a:pt x="35" y="188"/>
                      <a:pt x="36" y="190"/>
                      <a:pt x="38" y="192"/>
                    </a:cubicBezTo>
                    <a:cubicBezTo>
                      <a:pt x="41" y="192"/>
                      <a:pt x="44" y="195"/>
                      <a:pt x="45" y="196"/>
                    </a:cubicBezTo>
                    <a:cubicBezTo>
                      <a:pt x="47" y="198"/>
                      <a:pt x="47" y="201"/>
                      <a:pt x="46" y="202"/>
                    </a:cubicBezTo>
                    <a:cubicBezTo>
                      <a:pt x="45" y="202"/>
                      <a:pt x="45" y="205"/>
                      <a:pt x="45" y="207"/>
                    </a:cubicBezTo>
                    <a:cubicBezTo>
                      <a:pt x="46" y="208"/>
                      <a:pt x="45" y="211"/>
                      <a:pt x="45" y="213"/>
                    </a:cubicBezTo>
                    <a:cubicBezTo>
                      <a:pt x="44" y="216"/>
                      <a:pt x="44" y="218"/>
                      <a:pt x="42" y="218"/>
                    </a:cubicBezTo>
                    <a:cubicBezTo>
                      <a:pt x="41" y="218"/>
                      <a:pt x="39" y="218"/>
                      <a:pt x="38" y="218"/>
                    </a:cubicBezTo>
                    <a:cubicBezTo>
                      <a:pt x="36" y="218"/>
                      <a:pt x="35" y="218"/>
                      <a:pt x="34" y="218"/>
                    </a:cubicBezTo>
                    <a:cubicBezTo>
                      <a:pt x="32" y="218"/>
                      <a:pt x="30" y="218"/>
                      <a:pt x="28" y="218"/>
                    </a:cubicBezTo>
                    <a:cubicBezTo>
                      <a:pt x="27" y="218"/>
                      <a:pt x="25" y="218"/>
                      <a:pt x="24" y="219"/>
                    </a:cubicBezTo>
                    <a:cubicBezTo>
                      <a:pt x="23" y="220"/>
                      <a:pt x="22" y="222"/>
                      <a:pt x="22" y="222"/>
                    </a:cubicBezTo>
                    <a:cubicBezTo>
                      <a:pt x="22" y="224"/>
                      <a:pt x="22" y="227"/>
                      <a:pt x="22" y="228"/>
                    </a:cubicBezTo>
                    <a:cubicBezTo>
                      <a:pt x="22" y="229"/>
                      <a:pt x="22" y="231"/>
                      <a:pt x="22" y="232"/>
                    </a:cubicBezTo>
                    <a:cubicBezTo>
                      <a:pt x="22" y="233"/>
                      <a:pt x="21" y="233"/>
                      <a:pt x="20" y="233"/>
                    </a:cubicBezTo>
                    <a:cubicBezTo>
                      <a:pt x="20" y="234"/>
                      <a:pt x="19" y="235"/>
                      <a:pt x="19" y="237"/>
                    </a:cubicBezTo>
                    <a:cubicBezTo>
                      <a:pt x="19" y="239"/>
                      <a:pt x="19" y="243"/>
                      <a:pt x="19" y="245"/>
                    </a:cubicBezTo>
                    <a:cubicBezTo>
                      <a:pt x="19" y="247"/>
                      <a:pt x="20" y="250"/>
                      <a:pt x="21" y="250"/>
                    </a:cubicBezTo>
                    <a:cubicBezTo>
                      <a:pt x="21" y="250"/>
                      <a:pt x="22" y="253"/>
                      <a:pt x="23" y="255"/>
                    </a:cubicBezTo>
                    <a:cubicBezTo>
                      <a:pt x="24" y="258"/>
                      <a:pt x="24" y="260"/>
                      <a:pt x="23" y="261"/>
                    </a:cubicBezTo>
                    <a:cubicBezTo>
                      <a:pt x="23" y="262"/>
                      <a:pt x="22" y="265"/>
                      <a:pt x="22" y="266"/>
                    </a:cubicBezTo>
                    <a:cubicBezTo>
                      <a:pt x="21" y="268"/>
                      <a:pt x="20" y="270"/>
                      <a:pt x="18" y="270"/>
                    </a:cubicBezTo>
                    <a:cubicBezTo>
                      <a:pt x="16" y="269"/>
                      <a:pt x="13" y="268"/>
                      <a:pt x="11" y="268"/>
                    </a:cubicBezTo>
                    <a:cubicBezTo>
                      <a:pt x="10" y="268"/>
                      <a:pt x="7" y="268"/>
                      <a:pt x="6" y="267"/>
                    </a:cubicBezTo>
                    <a:cubicBezTo>
                      <a:pt x="5" y="267"/>
                      <a:pt x="3" y="268"/>
                      <a:pt x="3" y="269"/>
                    </a:cubicBezTo>
                    <a:cubicBezTo>
                      <a:pt x="3" y="270"/>
                      <a:pt x="3" y="271"/>
                      <a:pt x="5" y="272"/>
                    </a:cubicBezTo>
                    <a:cubicBezTo>
                      <a:pt x="6" y="272"/>
                      <a:pt x="7" y="274"/>
                      <a:pt x="6" y="275"/>
                    </a:cubicBezTo>
                    <a:cubicBezTo>
                      <a:pt x="5" y="276"/>
                      <a:pt x="5" y="278"/>
                      <a:pt x="4" y="280"/>
                    </a:cubicBezTo>
                    <a:cubicBezTo>
                      <a:pt x="4" y="282"/>
                      <a:pt x="3" y="285"/>
                      <a:pt x="2" y="286"/>
                    </a:cubicBezTo>
                    <a:cubicBezTo>
                      <a:pt x="0" y="288"/>
                      <a:pt x="1" y="291"/>
                      <a:pt x="2" y="293"/>
                    </a:cubicBezTo>
                    <a:cubicBezTo>
                      <a:pt x="4" y="295"/>
                      <a:pt x="7" y="297"/>
                      <a:pt x="8" y="298"/>
                    </a:cubicBezTo>
                    <a:cubicBezTo>
                      <a:pt x="10" y="299"/>
                      <a:pt x="10" y="300"/>
                      <a:pt x="10" y="301"/>
                    </a:cubicBezTo>
                    <a:cubicBezTo>
                      <a:pt x="10" y="302"/>
                      <a:pt x="10" y="303"/>
                      <a:pt x="10" y="304"/>
                    </a:cubicBezTo>
                    <a:cubicBezTo>
                      <a:pt x="10" y="305"/>
                      <a:pt x="10" y="307"/>
                      <a:pt x="10" y="307"/>
                    </a:cubicBezTo>
                    <a:cubicBezTo>
                      <a:pt x="10" y="308"/>
                      <a:pt x="11" y="310"/>
                      <a:pt x="12" y="311"/>
                    </a:cubicBezTo>
                    <a:cubicBezTo>
                      <a:pt x="13" y="312"/>
                      <a:pt x="15" y="312"/>
                      <a:pt x="17" y="311"/>
                    </a:cubicBezTo>
                    <a:cubicBezTo>
                      <a:pt x="18" y="311"/>
                      <a:pt x="19" y="311"/>
                      <a:pt x="21" y="309"/>
                    </a:cubicBezTo>
                    <a:cubicBezTo>
                      <a:pt x="23" y="307"/>
                      <a:pt x="26" y="307"/>
                      <a:pt x="27" y="307"/>
                    </a:cubicBezTo>
                    <a:cubicBezTo>
                      <a:pt x="28" y="308"/>
                      <a:pt x="31" y="309"/>
                      <a:pt x="33" y="309"/>
                    </a:cubicBezTo>
                    <a:cubicBezTo>
                      <a:pt x="34" y="310"/>
                      <a:pt x="36" y="310"/>
                      <a:pt x="38" y="309"/>
                    </a:cubicBezTo>
                    <a:cubicBezTo>
                      <a:pt x="40" y="308"/>
                      <a:pt x="41" y="308"/>
                      <a:pt x="42" y="309"/>
                    </a:cubicBezTo>
                    <a:cubicBezTo>
                      <a:pt x="42" y="311"/>
                      <a:pt x="42" y="313"/>
                      <a:pt x="41" y="314"/>
                    </a:cubicBezTo>
                    <a:cubicBezTo>
                      <a:pt x="40" y="316"/>
                      <a:pt x="39" y="318"/>
                      <a:pt x="37" y="318"/>
                    </a:cubicBezTo>
                    <a:cubicBezTo>
                      <a:pt x="37" y="318"/>
                      <a:pt x="36" y="319"/>
                      <a:pt x="36" y="320"/>
                    </a:cubicBezTo>
                    <a:cubicBezTo>
                      <a:pt x="36" y="321"/>
                      <a:pt x="36" y="324"/>
                      <a:pt x="36" y="325"/>
                    </a:cubicBezTo>
                    <a:cubicBezTo>
                      <a:pt x="37" y="327"/>
                      <a:pt x="36" y="328"/>
                      <a:pt x="34" y="328"/>
                    </a:cubicBezTo>
                    <a:cubicBezTo>
                      <a:pt x="33" y="328"/>
                      <a:pt x="31" y="327"/>
                      <a:pt x="31" y="326"/>
                    </a:cubicBezTo>
                    <a:cubicBezTo>
                      <a:pt x="30" y="325"/>
                      <a:pt x="29" y="324"/>
                      <a:pt x="28" y="324"/>
                    </a:cubicBezTo>
                    <a:cubicBezTo>
                      <a:pt x="27" y="324"/>
                      <a:pt x="24" y="324"/>
                      <a:pt x="22" y="324"/>
                    </a:cubicBezTo>
                    <a:cubicBezTo>
                      <a:pt x="21" y="323"/>
                      <a:pt x="18" y="322"/>
                      <a:pt x="17" y="322"/>
                    </a:cubicBezTo>
                    <a:cubicBezTo>
                      <a:pt x="15" y="322"/>
                      <a:pt x="14" y="320"/>
                      <a:pt x="13" y="319"/>
                    </a:cubicBezTo>
                    <a:cubicBezTo>
                      <a:pt x="13" y="318"/>
                      <a:pt x="12" y="317"/>
                      <a:pt x="10" y="316"/>
                    </a:cubicBezTo>
                    <a:cubicBezTo>
                      <a:pt x="9" y="316"/>
                      <a:pt x="8" y="317"/>
                      <a:pt x="9" y="318"/>
                    </a:cubicBezTo>
                    <a:cubicBezTo>
                      <a:pt x="10" y="320"/>
                      <a:pt x="11" y="322"/>
                      <a:pt x="11" y="323"/>
                    </a:cubicBezTo>
                    <a:cubicBezTo>
                      <a:pt x="12" y="323"/>
                      <a:pt x="12" y="324"/>
                      <a:pt x="13" y="325"/>
                    </a:cubicBezTo>
                    <a:cubicBezTo>
                      <a:pt x="13" y="326"/>
                      <a:pt x="13" y="328"/>
                      <a:pt x="14" y="328"/>
                    </a:cubicBezTo>
                    <a:cubicBezTo>
                      <a:pt x="15" y="328"/>
                      <a:pt x="15" y="330"/>
                      <a:pt x="15" y="332"/>
                    </a:cubicBezTo>
                    <a:cubicBezTo>
                      <a:pt x="14" y="334"/>
                      <a:pt x="14" y="335"/>
                      <a:pt x="14" y="337"/>
                    </a:cubicBezTo>
                    <a:cubicBezTo>
                      <a:pt x="14" y="338"/>
                      <a:pt x="14" y="339"/>
                      <a:pt x="17" y="338"/>
                    </a:cubicBezTo>
                    <a:cubicBezTo>
                      <a:pt x="20" y="338"/>
                      <a:pt x="22" y="336"/>
                      <a:pt x="22" y="334"/>
                    </a:cubicBezTo>
                    <a:cubicBezTo>
                      <a:pt x="22" y="333"/>
                      <a:pt x="24" y="332"/>
                      <a:pt x="26" y="332"/>
                    </a:cubicBezTo>
                    <a:cubicBezTo>
                      <a:pt x="28" y="333"/>
                      <a:pt x="30" y="333"/>
                      <a:pt x="32" y="334"/>
                    </a:cubicBezTo>
                    <a:cubicBezTo>
                      <a:pt x="33" y="334"/>
                      <a:pt x="36" y="334"/>
                      <a:pt x="37" y="335"/>
                    </a:cubicBezTo>
                    <a:cubicBezTo>
                      <a:pt x="38" y="335"/>
                      <a:pt x="39" y="336"/>
                      <a:pt x="39" y="337"/>
                    </a:cubicBezTo>
                    <a:cubicBezTo>
                      <a:pt x="39" y="338"/>
                      <a:pt x="39" y="341"/>
                      <a:pt x="39" y="341"/>
                    </a:cubicBezTo>
                    <a:cubicBezTo>
                      <a:pt x="39" y="342"/>
                      <a:pt x="40" y="343"/>
                      <a:pt x="41" y="343"/>
                    </a:cubicBezTo>
                    <a:cubicBezTo>
                      <a:pt x="42" y="343"/>
                      <a:pt x="44" y="342"/>
                      <a:pt x="46" y="342"/>
                    </a:cubicBezTo>
                    <a:cubicBezTo>
                      <a:pt x="47" y="341"/>
                      <a:pt x="48" y="340"/>
                      <a:pt x="50" y="339"/>
                    </a:cubicBezTo>
                    <a:cubicBezTo>
                      <a:pt x="51" y="339"/>
                      <a:pt x="53" y="338"/>
                      <a:pt x="56" y="337"/>
                    </a:cubicBezTo>
                    <a:cubicBezTo>
                      <a:pt x="57" y="336"/>
                      <a:pt x="60" y="334"/>
                      <a:pt x="60" y="332"/>
                    </a:cubicBezTo>
                    <a:cubicBezTo>
                      <a:pt x="61" y="331"/>
                      <a:pt x="63" y="330"/>
                      <a:pt x="64" y="330"/>
                    </a:cubicBezTo>
                    <a:cubicBezTo>
                      <a:pt x="65" y="329"/>
                      <a:pt x="67" y="330"/>
                      <a:pt x="67" y="331"/>
                    </a:cubicBezTo>
                    <a:cubicBezTo>
                      <a:pt x="67" y="332"/>
                      <a:pt x="68" y="333"/>
                      <a:pt x="69" y="333"/>
                    </a:cubicBezTo>
                    <a:cubicBezTo>
                      <a:pt x="70" y="332"/>
                      <a:pt x="72" y="332"/>
                      <a:pt x="72" y="333"/>
                    </a:cubicBezTo>
                    <a:cubicBezTo>
                      <a:pt x="74" y="333"/>
                      <a:pt x="76" y="335"/>
                      <a:pt x="77" y="336"/>
                    </a:cubicBezTo>
                    <a:cubicBezTo>
                      <a:pt x="77" y="337"/>
                      <a:pt x="78" y="340"/>
                      <a:pt x="77" y="341"/>
                    </a:cubicBezTo>
                    <a:cubicBezTo>
                      <a:pt x="77" y="342"/>
                      <a:pt x="77" y="344"/>
                      <a:pt x="79" y="345"/>
                    </a:cubicBezTo>
                    <a:cubicBezTo>
                      <a:pt x="80" y="345"/>
                      <a:pt x="82" y="347"/>
                      <a:pt x="83" y="347"/>
                    </a:cubicBezTo>
                    <a:cubicBezTo>
                      <a:pt x="84" y="348"/>
                      <a:pt x="88" y="349"/>
                      <a:pt x="90" y="348"/>
                    </a:cubicBezTo>
                    <a:cubicBezTo>
                      <a:pt x="91" y="348"/>
                      <a:pt x="93" y="349"/>
                      <a:pt x="93" y="351"/>
                    </a:cubicBezTo>
                    <a:cubicBezTo>
                      <a:pt x="92" y="353"/>
                      <a:pt x="92" y="355"/>
                      <a:pt x="93" y="357"/>
                    </a:cubicBezTo>
                    <a:cubicBezTo>
                      <a:pt x="93" y="359"/>
                      <a:pt x="94" y="360"/>
                      <a:pt x="95" y="361"/>
                    </a:cubicBezTo>
                    <a:cubicBezTo>
                      <a:pt x="95" y="362"/>
                      <a:pt x="96" y="363"/>
                      <a:pt x="97" y="363"/>
                    </a:cubicBezTo>
                    <a:cubicBezTo>
                      <a:pt x="98" y="363"/>
                      <a:pt x="101" y="364"/>
                      <a:pt x="101" y="364"/>
                    </a:cubicBezTo>
                    <a:cubicBezTo>
                      <a:pt x="103" y="364"/>
                      <a:pt x="104" y="365"/>
                      <a:pt x="103" y="366"/>
                    </a:cubicBezTo>
                    <a:cubicBezTo>
                      <a:pt x="103" y="367"/>
                      <a:pt x="102" y="369"/>
                      <a:pt x="101" y="370"/>
                    </a:cubicBezTo>
                    <a:cubicBezTo>
                      <a:pt x="101" y="372"/>
                      <a:pt x="101" y="375"/>
                      <a:pt x="101" y="375"/>
                    </a:cubicBezTo>
                    <a:cubicBezTo>
                      <a:pt x="101" y="377"/>
                      <a:pt x="100" y="379"/>
                      <a:pt x="99" y="380"/>
                    </a:cubicBezTo>
                    <a:cubicBezTo>
                      <a:pt x="98" y="381"/>
                      <a:pt x="98" y="383"/>
                      <a:pt x="98" y="384"/>
                    </a:cubicBezTo>
                    <a:cubicBezTo>
                      <a:pt x="99" y="385"/>
                      <a:pt x="99" y="386"/>
                      <a:pt x="99" y="388"/>
                    </a:cubicBezTo>
                    <a:cubicBezTo>
                      <a:pt x="100" y="389"/>
                      <a:pt x="99" y="389"/>
                      <a:pt x="98" y="389"/>
                    </a:cubicBezTo>
                    <a:cubicBezTo>
                      <a:pt x="96" y="389"/>
                      <a:pt x="95" y="388"/>
                      <a:pt x="94" y="387"/>
                    </a:cubicBezTo>
                    <a:cubicBezTo>
                      <a:pt x="93" y="387"/>
                      <a:pt x="91" y="387"/>
                      <a:pt x="91" y="388"/>
                    </a:cubicBezTo>
                    <a:cubicBezTo>
                      <a:pt x="90" y="388"/>
                      <a:pt x="89" y="390"/>
                      <a:pt x="88" y="393"/>
                    </a:cubicBezTo>
                    <a:cubicBezTo>
                      <a:pt x="88" y="394"/>
                      <a:pt x="87" y="397"/>
                      <a:pt x="87" y="397"/>
                    </a:cubicBezTo>
                    <a:cubicBezTo>
                      <a:pt x="87" y="397"/>
                      <a:pt x="88" y="398"/>
                      <a:pt x="90" y="399"/>
                    </a:cubicBezTo>
                    <a:cubicBezTo>
                      <a:pt x="92" y="400"/>
                      <a:pt x="95" y="401"/>
                      <a:pt x="96" y="400"/>
                    </a:cubicBezTo>
                    <a:cubicBezTo>
                      <a:pt x="97" y="400"/>
                      <a:pt x="100" y="398"/>
                      <a:pt x="102" y="397"/>
                    </a:cubicBezTo>
                    <a:cubicBezTo>
                      <a:pt x="104" y="395"/>
                      <a:pt x="105" y="392"/>
                      <a:pt x="106" y="391"/>
                    </a:cubicBezTo>
                    <a:cubicBezTo>
                      <a:pt x="107" y="390"/>
                      <a:pt x="108" y="387"/>
                      <a:pt x="108" y="385"/>
                    </a:cubicBezTo>
                    <a:cubicBezTo>
                      <a:pt x="109" y="385"/>
                      <a:pt x="109" y="382"/>
                      <a:pt x="110" y="381"/>
                    </a:cubicBezTo>
                    <a:cubicBezTo>
                      <a:pt x="110" y="380"/>
                      <a:pt x="112" y="379"/>
                      <a:pt x="114" y="378"/>
                    </a:cubicBezTo>
                    <a:cubicBezTo>
                      <a:pt x="117" y="378"/>
                      <a:pt x="119" y="378"/>
                      <a:pt x="120" y="377"/>
                    </a:cubicBezTo>
                    <a:cubicBezTo>
                      <a:pt x="121" y="377"/>
                      <a:pt x="124" y="378"/>
                      <a:pt x="125" y="378"/>
                    </a:cubicBezTo>
                    <a:cubicBezTo>
                      <a:pt x="127" y="379"/>
                      <a:pt x="128" y="379"/>
                      <a:pt x="130" y="379"/>
                    </a:cubicBezTo>
                    <a:cubicBezTo>
                      <a:pt x="132" y="380"/>
                      <a:pt x="134" y="380"/>
                      <a:pt x="135" y="379"/>
                    </a:cubicBezTo>
                    <a:cubicBezTo>
                      <a:pt x="136" y="379"/>
                      <a:pt x="137" y="377"/>
                      <a:pt x="138" y="376"/>
                    </a:cubicBezTo>
                    <a:cubicBezTo>
                      <a:pt x="139" y="375"/>
                      <a:pt x="141" y="374"/>
                      <a:pt x="143" y="374"/>
                    </a:cubicBezTo>
                    <a:cubicBezTo>
                      <a:pt x="144" y="374"/>
                      <a:pt x="146" y="373"/>
                      <a:pt x="147" y="373"/>
                    </a:cubicBezTo>
                    <a:cubicBezTo>
                      <a:pt x="148" y="373"/>
                      <a:pt x="150" y="373"/>
                      <a:pt x="150" y="372"/>
                    </a:cubicBezTo>
                    <a:cubicBezTo>
                      <a:pt x="151" y="371"/>
                      <a:pt x="152" y="370"/>
                      <a:pt x="152" y="369"/>
                    </a:cubicBezTo>
                    <a:cubicBezTo>
                      <a:pt x="154" y="368"/>
                      <a:pt x="155" y="366"/>
                      <a:pt x="156" y="365"/>
                    </a:cubicBezTo>
                    <a:cubicBezTo>
                      <a:pt x="156" y="363"/>
                      <a:pt x="158" y="362"/>
                      <a:pt x="159" y="362"/>
                    </a:cubicBezTo>
                    <a:cubicBezTo>
                      <a:pt x="160" y="363"/>
                      <a:pt x="161" y="364"/>
                      <a:pt x="162" y="364"/>
                    </a:cubicBezTo>
                    <a:cubicBezTo>
                      <a:pt x="163" y="365"/>
                      <a:pt x="165" y="365"/>
                      <a:pt x="167" y="365"/>
                    </a:cubicBezTo>
                    <a:cubicBezTo>
                      <a:pt x="168" y="365"/>
                      <a:pt x="170" y="365"/>
                      <a:pt x="171" y="366"/>
                    </a:cubicBezTo>
                    <a:cubicBezTo>
                      <a:pt x="173" y="366"/>
                      <a:pt x="175" y="366"/>
                      <a:pt x="177" y="365"/>
                    </a:cubicBezTo>
                    <a:cubicBezTo>
                      <a:pt x="178" y="364"/>
                      <a:pt x="181" y="362"/>
                      <a:pt x="183" y="362"/>
                    </a:cubicBezTo>
                    <a:cubicBezTo>
                      <a:pt x="184" y="361"/>
                      <a:pt x="184" y="360"/>
                      <a:pt x="184" y="359"/>
                    </a:cubicBezTo>
                    <a:cubicBezTo>
                      <a:pt x="184" y="358"/>
                      <a:pt x="185" y="357"/>
                      <a:pt x="186" y="356"/>
                    </a:cubicBezTo>
                    <a:cubicBezTo>
                      <a:pt x="187" y="355"/>
                      <a:pt x="190" y="355"/>
                      <a:pt x="193" y="355"/>
                    </a:cubicBezTo>
                    <a:cubicBezTo>
                      <a:pt x="196" y="355"/>
                      <a:pt x="198" y="355"/>
                      <a:pt x="198" y="355"/>
                    </a:cubicBezTo>
                    <a:cubicBezTo>
                      <a:pt x="197" y="354"/>
                      <a:pt x="196" y="354"/>
                      <a:pt x="195" y="354"/>
                    </a:cubicBezTo>
                    <a:cubicBezTo>
                      <a:pt x="194" y="354"/>
                      <a:pt x="192" y="353"/>
                      <a:pt x="191" y="352"/>
                    </a:cubicBezTo>
                    <a:cubicBezTo>
                      <a:pt x="190" y="351"/>
                      <a:pt x="189" y="350"/>
                      <a:pt x="189" y="349"/>
                    </a:cubicBezTo>
                    <a:cubicBezTo>
                      <a:pt x="189" y="348"/>
                      <a:pt x="190" y="348"/>
                      <a:pt x="191" y="348"/>
                    </a:cubicBezTo>
                    <a:cubicBezTo>
                      <a:pt x="192" y="349"/>
                      <a:pt x="192" y="348"/>
                      <a:pt x="192" y="347"/>
                    </a:cubicBezTo>
                    <a:cubicBezTo>
                      <a:pt x="192" y="345"/>
                      <a:pt x="193" y="345"/>
                      <a:pt x="194" y="347"/>
                    </a:cubicBezTo>
                    <a:cubicBezTo>
                      <a:pt x="195" y="348"/>
                      <a:pt x="196" y="348"/>
                      <a:pt x="197" y="349"/>
                    </a:cubicBezTo>
                    <a:cubicBezTo>
                      <a:pt x="197" y="350"/>
                      <a:pt x="198" y="350"/>
                      <a:pt x="199" y="351"/>
                    </a:cubicBezTo>
                    <a:cubicBezTo>
                      <a:pt x="200" y="352"/>
                      <a:pt x="200" y="351"/>
                      <a:pt x="199" y="349"/>
                    </a:cubicBezTo>
                    <a:cubicBezTo>
                      <a:pt x="199" y="348"/>
                      <a:pt x="198" y="346"/>
                      <a:pt x="198" y="345"/>
                    </a:cubicBezTo>
                    <a:cubicBezTo>
                      <a:pt x="198" y="344"/>
                      <a:pt x="199" y="343"/>
                      <a:pt x="199" y="341"/>
                    </a:cubicBezTo>
                    <a:cubicBezTo>
                      <a:pt x="199" y="340"/>
                      <a:pt x="199" y="337"/>
                      <a:pt x="199" y="337"/>
                    </a:cubicBezTo>
                    <a:cubicBezTo>
                      <a:pt x="198" y="335"/>
                      <a:pt x="197" y="333"/>
                      <a:pt x="197" y="332"/>
                    </a:cubicBezTo>
                    <a:cubicBezTo>
                      <a:pt x="196" y="331"/>
                      <a:pt x="195" y="328"/>
                      <a:pt x="194" y="327"/>
                    </a:cubicBezTo>
                    <a:cubicBezTo>
                      <a:pt x="194" y="326"/>
                      <a:pt x="193" y="322"/>
                      <a:pt x="193" y="321"/>
                    </a:cubicBezTo>
                    <a:cubicBezTo>
                      <a:pt x="193" y="318"/>
                      <a:pt x="192" y="316"/>
                      <a:pt x="192" y="316"/>
                    </a:cubicBezTo>
                    <a:cubicBezTo>
                      <a:pt x="191" y="316"/>
                      <a:pt x="190" y="316"/>
                      <a:pt x="191" y="315"/>
                    </a:cubicBezTo>
                    <a:cubicBezTo>
                      <a:pt x="191" y="314"/>
                      <a:pt x="192" y="312"/>
                      <a:pt x="193" y="310"/>
                    </a:cubicBezTo>
                    <a:cubicBezTo>
                      <a:pt x="195" y="310"/>
                      <a:pt x="196" y="308"/>
                      <a:pt x="196" y="306"/>
                    </a:cubicBezTo>
                    <a:cubicBezTo>
                      <a:pt x="196" y="305"/>
                      <a:pt x="196" y="303"/>
                      <a:pt x="196" y="301"/>
                    </a:cubicBezTo>
                    <a:cubicBezTo>
                      <a:pt x="196" y="299"/>
                      <a:pt x="195" y="298"/>
                      <a:pt x="195" y="297"/>
                    </a:cubicBezTo>
                    <a:cubicBezTo>
                      <a:pt x="194" y="297"/>
                      <a:pt x="194" y="296"/>
                      <a:pt x="194" y="295"/>
                    </a:cubicBezTo>
                    <a:cubicBezTo>
                      <a:pt x="195" y="293"/>
                      <a:pt x="195" y="293"/>
                      <a:pt x="194" y="292"/>
                    </a:cubicBezTo>
                    <a:cubicBezTo>
                      <a:pt x="193" y="291"/>
                      <a:pt x="193" y="290"/>
                      <a:pt x="192" y="289"/>
                    </a:cubicBezTo>
                    <a:cubicBezTo>
                      <a:pt x="191" y="289"/>
                      <a:pt x="191" y="288"/>
                      <a:pt x="191" y="287"/>
                    </a:cubicBezTo>
                    <a:cubicBezTo>
                      <a:pt x="191" y="285"/>
                      <a:pt x="191" y="283"/>
                      <a:pt x="190" y="282"/>
                    </a:cubicBezTo>
                    <a:cubicBezTo>
                      <a:pt x="190" y="280"/>
                      <a:pt x="189" y="277"/>
                      <a:pt x="189" y="274"/>
                    </a:cubicBezTo>
                    <a:cubicBezTo>
                      <a:pt x="189" y="272"/>
                      <a:pt x="189" y="269"/>
                      <a:pt x="189" y="267"/>
                    </a:cubicBezTo>
                    <a:cubicBezTo>
                      <a:pt x="189" y="265"/>
                      <a:pt x="190" y="262"/>
                      <a:pt x="191" y="261"/>
                    </a:cubicBezTo>
                    <a:cubicBezTo>
                      <a:pt x="191" y="260"/>
                      <a:pt x="191" y="257"/>
                      <a:pt x="191" y="255"/>
                    </a:cubicBezTo>
                    <a:cubicBezTo>
                      <a:pt x="192" y="253"/>
                      <a:pt x="193" y="250"/>
                      <a:pt x="194" y="249"/>
                    </a:cubicBezTo>
                    <a:cubicBezTo>
                      <a:pt x="196" y="248"/>
                      <a:pt x="197" y="245"/>
                      <a:pt x="198" y="243"/>
                    </a:cubicBezTo>
                    <a:cubicBezTo>
                      <a:pt x="198" y="241"/>
                      <a:pt x="199" y="237"/>
                      <a:pt x="201" y="235"/>
                    </a:cubicBezTo>
                    <a:cubicBezTo>
                      <a:pt x="203" y="233"/>
                      <a:pt x="205" y="231"/>
                      <a:pt x="207" y="230"/>
                    </a:cubicBezTo>
                    <a:cubicBezTo>
                      <a:pt x="209" y="228"/>
                      <a:pt x="212" y="227"/>
                      <a:pt x="213" y="226"/>
                    </a:cubicBezTo>
                    <a:cubicBezTo>
                      <a:pt x="215" y="225"/>
                      <a:pt x="218" y="224"/>
                      <a:pt x="221" y="223"/>
                    </a:cubicBezTo>
                    <a:cubicBezTo>
                      <a:pt x="223" y="222"/>
                      <a:pt x="226" y="222"/>
                      <a:pt x="228" y="222"/>
                    </a:cubicBezTo>
                    <a:cubicBezTo>
                      <a:pt x="229" y="222"/>
                      <a:pt x="230" y="223"/>
                      <a:pt x="230" y="224"/>
                    </a:cubicBezTo>
                    <a:cubicBezTo>
                      <a:pt x="230" y="225"/>
                      <a:pt x="231" y="227"/>
                      <a:pt x="231" y="228"/>
                    </a:cubicBezTo>
                    <a:cubicBezTo>
                      <a:pt x="231" y="229"/>
                      <a:pt x="231" y="230"/>
                      <a:pt x="231" y="230"/>
                    </a:cubicBezTo>
                    <a:cubicBezTo>
                      <a:pt x="231" y="230"/>
                      <a:pt x="231" y="230"/>
                      <a:pt x="233" y="229"/>
                    </a:cubicBezTo>
                    <a:cubicBezTo>
                      <a:pt x="234" y="229"/>
                      <a:pt x="235" y="229"/>
                      <a:pt x="236" y="230"/>
                    </a:cubicBezTo>
                    <a:cubicBezTo>
                      <a:pt x="237" y="230"/>
                      <a:pt x="238" y="231"/>
                      <a:pt x="239" y="231"/>
                    </a:cubicBezTo>
                    <a:cubicBezTo>
                      <a:pt x="239" y="231"/>
                      <a:pt x="240" y="230"/>
                      <a:pt x="241" y="229"/>
                    </a:cubicBezTo>
                    <a:cubicBezTo>
                      <a:pt x="242" y="228"/>
                      <a:pt x="242" y="228"/>
                      <a:pt x="242" y="228"/>
                    </a:cubicBezTo>
                    <a:cubicBezTo>
                      <a:pt x="242" y="228"/>
                      <a:pt x="242" y="227"/>
                      <a:pt x="243" y="225"/>
                    </a:cubicBezTo>
                    <a:cubicBezTo>
                      <a:pt x="243" y="225"/>
                      <a:pt x="245" y="222"/>
                      <a:pt x="247" y="221"/>
                    </a:cubicBezTo>
                    <a:cubicBezTo>
                      <a:pt x="248" y="220"/>
                      <a:pt x="250" y="218"/>
                      <a:pt x="251" y="216"/>
                    </a:cubicBezTo>
                    <a:cubicBezTo>
                      <a:pt x="251" y="214"/>
                      <a:pt x="252" y="211"/>
                      <a:pt x="253" y="209"/>
                    </a:cubicBezTo>
                    <a:cubicBezTo>
                      <a:pt x="254" y="207"/>
                      <a:pt x="254" y="205"/>
                      <a:pt x="255" y="204"/>
                    </a:cubicBezTo>
                    <a:cubicBezTo>
                      <a:pt x="256" y="202"/>
                      <a:pt x="257" y="200"/>
                      <a:pt x="257" y="200"/>
                    </a:cubicBezTo>
                    <a:cubicBezTo>
                      <a:pt x="258" y="199"/>
                      <a:pt x="259" y="197"/>
                      <a:pt x="260" y="197"/>
                    </a:cubicBezTo>
                    <a:cubicBezTo>
                      <a:pt x="261" y="196"/>
                      <a:pt x="262" y="196"/>
                      <a:pt x="264" y="196"/>
                    </a:cubicBezTo>
                    <a:cubicBezTo>
                      <a:pt x="265" y="196"/>
                      <a:pt x="268" y="197"/>
                      <a:pt x="269" y="197"/>
                    </a:cubicBezTo>
                    <a:cubicBezTo>
                      <a:pt x="269" y="197"/>
                      <a:pt x="272" y="197"/>
                      <a:pt x="274" y="197"/>
                    </a:cubicBezTo>
                    <a:cubicBezTo>
                      <a:pt x="276" y="197"/>
                      <a:pt x="278" y="197"/>
                      <a:pt x="279" y="198"/>
                    </a:cubicBezTo>
                    <a:cubicBezTo>
                      <a:pt x="281" y="198"/>
                      <a:pt x="282" y="198"/>
                      <a:pt x="282" y="198"/>
                    </a:cubicBezTo>
                    <a:cubicBezTo>
                      <a:pt x="282" y="198"/>
                      <a:pt x="284" y="198"/>
                      <a:pt x="286" y="197"/>
                    </a:cubicBezTo>
                    <a:cubicBezTo>
                      <a:pt x="287" y="196"/>
                      <a:pt x="290" y="195"/>
                      <a:pt x="293" y="195"/>
                    </a:cubicBezTo>
                    <a:cubicBezTo>
                      <a:pt x="295" y="193"/>
                      <a:pt x="299" y="192"/>
                      <a:pt x="302" y="191"/>
                    </a:cubicBezTo>
                    <a:cubicBezTo>
                      <a:pt x="303" y="190"/>
                      <a:pt x="306" y="188"/>
                      <a:pt x="308" y="187"/>
                    </a:cubicBezTo>
                    <a:cubicBezTo>
                      <a:pt x="309" y="186"/>
                      <a:pt x="311" y="186"/>
                      <a:pt x="312" y="185"/>
                    </a:cubicBezTo>
                    <a:cubicBezTo>
                      <a:pt x="314" y="184"/>
                      <a:pt x="315" y="182"/>
                      <a:pt x="315" y="181"/>
                    </a:cubicBezTo>
                    <a:cubicBezTo>
                      <a:pt x="316" y="180"/>
                      <a:pt x="316" y="179"/>
                      <a:pt x="316" y="179"/>
                    </a:cubicBezTo>
                    <a:cubicBezTo>
                      <a:pt x="316" y="179"/>
                      <a:pt x="316" y="178"/>
                      <a:pt x="317" y="176"/>
                    </a:cubicBezTo>
                    <a:cubicBezTo>
                      <a:pt x="317" y="175"/>
                      <a:pt x="317" y="174"/>
                      <a:pt x="317" y="174"/>
                    </a:cubicBezTo>
                    <a:cubicBezTo>
                      <a:pt x="310" y="173"/>
                      <a:pt x="310" y="173"/>
                      <a:pt x="310" y="173"/>
                    </a:cubicBezTo>
                    <a:cubicBezTo>
                      <a:pt x="315" y="168"/>
                      <a:pt x="315" y="168"/>
                      <a:pt x="315" y="168"/>
                    </a:cubicBezTo>
                    <a:cubicBezTo>
                      <a:pt x="315" y="168"/>
                      <a:pt x="314" y="168"/>
                      <a:pt x="314" y="167"/>
                    </a:cubicBezTo>
                    <a:cubicBezTo>
                      <a:pt x="314" y="167"/>
                      <a:pt x="313" y="165"/>
                      <a:pt x="313" y="164"/>
                    </a:cubicBezTo>
                    <a:cubicBezTo>
                      <a:pt x="313" y="162"/>
                      <a:pt x="315" y="159"/>
                      <a:pt x="316" y="157"/>
                    </a:cubicBezTo>
                    <a:cubicBezTo>
                      <a:pt x="317" y="154"/>
                      <a:pt x="321" y="151"/>
                      <a:pt x="323" y="150"/>
                    </a:cubicBezTo>
                    <a:cubicBezTo>
                      <a:pt x="324" y="149"/>
                      <a:pt x="327" y="146"/>
                      <a:pt x="329" y="145"/>
                    </a:cubicBezTo>
                    <a:cubicBezTo>
                      <a:pt x="330" y="144"/>
                      <a:pt x="332" y="143"/>
                      <a:pt x="335" y="142"/>
                    </a:cubicBezTo>
                    <a:cubicBezTo>
                      <a:pt x="337" y="141"/>
                      <a:pt x="340" y="139"/>
                      <a:pt x="343" y="138"/>
                    </a:cubicBezTo>
                    <a:cubicBezTo>
                      <a:pt x="346" y="137"/>
                      <a:pt x="348" y="136"/>
                      <a:pt x="350" y="135"/>
                    </a:cubicBezTo>
                    <a:cubicBezTo>
                      <a:pt x="351" y="134"/>
                      <a:pt x="354" y="132"/>
                      <a:pt x="356" y="131"/>
                    </a:cubicBezTo>
                    <a:cubicBezTo>
                      <a:pt x="358" y="130"/>
                      <a:pt x="361" y="128"/>
                      <a:pt x="363" y="128"/>
                    </a:cubicBezTo>
                    <a:cubicBezTo>
                      <a:pt x="364" y="127"/>
                      <a:pt x="366" y="126"/>
                      <a:pt x="367" y="124"/>
                    </a:cubicBezTo>
                    <a:cubicBezTo>
                      <a:pt x="368" y="123"/>
                      <a:pt x="370" y="121"/>
                      <a:pt x="371" y="121"/>
                    </a:cubicBezTo>
                    <a:cubicBezTo>
                      <a:pt x="371" y="119"/>
                      <a:pt x="373" y="117"/>
                      <a:pt x="374" y="116"/>
                    </a:cubicBezTo>
                    <a:cubicBezTo>
                      <a:pt x="375" y="115"/>
                      <a:pt x="377" y="112"/>
                      <a:pt x="378" y="110"/>
                    </a:cubicBezTo>
                    <a:cubicBezTo>
                      <a:pt x="379" y="109"/>
                      <a:pt x="381" y="106"/>
                      <a:pt x="382" y="104"/>
                    </a:cubicBezTo>
                    <a:cubicBezTo>
                      <a:pt x="384" y="102"/>
                      <a:pt x="386" y="101"/>
                      <a:pt x="387" y="100"/>
                    </a:cubicBezTo>
                    <a:cubicBezTo>
                      <a:pt x="389" y="98"/>
                      <a:pt x="392" y="96"/>
                      <a:pt x="394" y="95"/>
                    </a:cubicBezTo>
                    <a:cubicBezTo>
                      <a:pt x="397" y="93"/>
                      <a:pt x="402" y="91"/>
                      <a:pt x="404" y="90"/>
                    </a:cubicBezTo>
                    <a:cubicBezTo>
                      <a:pt x="406" y="89"/>
                      <a:pt x="410" y="88"/>
                      <a:pt x="410" y="87"/>
                    </a:cubicBezTo>
                    <a:cubicBezTo>
                      <a:pt x="412" y="87"/>
                      <a:pt x="414" y="86"/>
                      <a:pt x="415" y="85"/>
                    </a:cubicBezTo>
                    <a:cubicBezTo>
                      <a:pt x="416" y="84"/>
                      <a:pt x="417" y="82"/>
                      <a:pt x="418" y="80"/>
                    </a:cubicBezTo>
                    <a:cubicBezTo>
                      <a:pt x="418" y="79"/>
                      <a:pt x="420" y="76"/>
                      <a:pt x="421" y="75"/>
                    </a:cubicBezTo>
                    <a:cubicBezTo>
                      <a:pt x="422" y="74"/>
                      <a:pt x="425" y="72"/>
                      <a:pt x="425" y="71"/>
                    </a:cubicBezTo>
                    <a:cubicBezTo>
                      <a:pt x="427" y="70"/>
                      <a:pt x="429" y="67"/>
                      <a:pt x="431" y="65"/>
                    </a:cubicBezTo>
                    <a:cubicBezTo>
                      <a:pt x="432" y="63"/>
                      <a:pt x="434" y="61"/>
                      <a:pt x="436" y="59"/>
                    </a:cubicBezTo>
                    <a:cubicBezTo>
                      <a:pt x="437" y="57"/>
                      <a:pt x="439" y="55"/>
                      <a:pt x="441" y="54"/>
                    </a:cubicBezTo>
                    <a:cubicBezTo>
                      <a:pt x="441" y="52"/>
                      <a:pt x="443" y="49"/>
                      <a:pt x="445" y="48"/>
                    </a:cubicBezTo>
                    <a:cubicBezTo>
                      <a:pt x="447" y="46"/>
                      <a:pt x="448" y="44"/>
                      <a:pt x="448" y="43"/>
                    </a:cubicBezTo>
                    <a:cubicBezTo>
                      <a:pt x="449" y="42"/>
                      <a:pt x="449" y="42"/>
                      <a:pt x="449" y="40"/>
                    </a:cubicBezTo>
                    <a:cubicBezTo>
                      <a:pt x="449" y="39"/>
                      <a:pt x="450" y="36"/>
                      <a:pt x="452" y="36"/>
                    </a:cubicBezTo>
                    <a:cubicBezTo>
                      <a:pt x="453" y="35"/>
                      <a:pt x="454" y="34"/>
                      <a:pt x="455" y="32"/>
                    </a:cubicBezTo>
                    <a:cubicBezTo>
                      <a:pt x="455" y="32"/>
                      <a:pt x="452" y="33"/>
                      <a:pt x="449" y="35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4" name="Freeform 46">
                <a:extLst>
                  <a:ext uri="{FF2B5EF4-FFF2-40B4-BE49-F238E27FC236}">
                    <a16:creationId xmlns="" xmlns:a16="http://schemas.microsoft.com/office/drawing/2014/main" id="{53E94266-9290-4266-94BD-587EACBC5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779" y="2089052"/>
                <a:ext cx="362428" cy="577380"/>
              </a:xfrm>
              <a:custGeom>
                <a:avLst/>
                <a:gdLst/>
                <a:ahLst/>
                <a:cxnLst>
                  <a:cxn ang="0">
                    <a:pos x="10" y="171"/>
                  </a:cxn>
                  <a:cxn ang="0">
                    <a:pos x="17" y="191"/>
                  </a:cxn>
                  <a:cxn ang="0">
                    <a:pos x="20" y="206"/>
                  </a:cxn>
                  <a:cxn ang="0">
                    <a:pos x="10" y="219"/>
                  </a:cxn>
                  <a:cxn ang="0">
                    <a:pos x="12" y="233"/>
                  </a:cxn>
                  <a:cxn ang="0">
                    <a:pos x="19" y="245"/>
                  </a:cxn>
                  <a:cxn ang="0">
                    <a:pos x="34" y="260"/>
                  </a:cxn>
                  <a:cxn ang="0">
                    <a:pos x="17" y="264"/>
                  </a:cxn>
                  <a:cxn ang="0">
                    <a:pos x="2" y="281"/>
                  </a:cxn>
                  <a:cxn ang="0">
                    <a:pos x="2" y="303"/>
                  </a:cxn>
                  <a:cxn ang="0">
                    <a:pos x="20" y="313"/>
                  </a:cxn>
                  <a:cxn ang="0">
                    <a:pos x="36" y="330"/>
                  </a:cxn>
                  <a:cxn ang="0">
                    <a:pos x="40" y="350"/>
                  </a:cxn>
                  <a:cxn ang="0">
                    <a:pos x="67" y="338"/>
                  </a:cxn>
                  <a:cxn ang="0">
                    <a:pos x="79" y="319"/>
                  </a:cxn>
                  <a:cxn ang="0">
                    <a:pos x="95" y="299"/>
                  </a:cxn>
                  <a:cxn ang="0">
                    <a:pos x="108" y="286"/>
                  </a:cxn>
                  <a:cxn ang="0">
                    <a:pos x="104" y="261"/>
                  </a:cxn>
                  <a:cxn ang="0">
                    <a:pos x="95" y="238"/>
                  </a:cxn>
                  <a:cxn ang="0">
                    <a:pos x="87" y="225"/>
                  </a:cxn>
                  <a:cxn ang="0">
                    <a:pos x="110" y="234"/>
                  </a:cxn>
                  <a:cxn ang="0">
                    <a:pos x="131" y="236"/>
                  </a:cxn>
                  <a:cxn ang="0">
                    <a:pos x="120" y="223"/>
                  </a:cxn>
                  <a:cxn ang="0">
                    <a:pos x="115" y="199"/>
                  </a:cxn>
                  <a:cxn ang="0">
                    <a:pos x="124" y="175"/>
                  </a:cxn>
                  <a:cxn ang="0">
                    <a:pos x="145" y="163"/>
                  </a:cxn>
                  <a:cxn ang="0">
                    <a:pos x="164" y="152"/>
                  </a:cxn>
                  <a:cxn ang="0">
                    <a:pos x="169" y="139"/>
                  </a:cxn>
                  <a:cxn ang="0">
                    <a:pos x="178" y="119"/>
                  </a:cxn>
                  <a:cxn ang="0">
                    <a:pos x="184" y="102"/>
                  </a:cxn>
                  <a:cxn ang="0">
                    <a:pos x="204" y="83"/>
                  </a:cxn>
                  <a:cxn ang="0">
                    <a:pos x="218" y="63"/>
                  </a:cxn>
                  <a:cxn ang="0">
                    <a:pos x="200" y="41"/>
                  </a:cxn>
                  <a:cxn ang="0">
                    <a:pos x="197" y="27"/>
                  </a:cxn>
                  <a:cxn ang="0">
                    <a:pos x="183" y="16"/>
                  </a:cxn>
                  <a:cxn ang="0">
                    <a:pos x="169" y="0"/>
                  </a:cxn>
                  <a:cxn ang="0">
                    <a:pos x="152" y="11"/>
                  </a:cxn>
                  <a:cxn ang="0">
                    <a:pos x="132" y="14"/>
                  </a:cxn>
                  <a:cxn ang="0">
                    <a:pos x="119" y="22"/>
                  </a:cxn>
                  <a:cxn ang="0">
                    <a:pos x="95" y="22"/>
                  </a:cxn>
                  <a:cxn ang="0">
                    <a:pos x="79" y="22"/>
                  </a:cxn>
                  <a:cxn ang="0">
                    <a:pos x="72" y="23"/>
                  </a:cxn>
                  <a:cxn ang="0">
                    <a:pos x="73" y="39"/>
                  </a:cxn>
                  <a:cxn ang="0">
                    <a:pos x="86" y="39"/>
                  </a:cxn>
                  <a:cxn ang="0">
                    <a:pos x="99" y="47"/>
                  </a:cxn>
                  <a:cxn ang="0">
                    <a:pos x="97" y="61"/>
                  </a:cxn>
                  <a:cxn ang="0">
                    <a:pos x="84" y="74"/>
                  </a:cxn>
                  <a:cxn ang="0">
                    <a:pos x="75" y="89"/>
                  </a:cxn>
                  <a:cxn ang="0">
                    <a:pos x="62" y="97"/>
                  </a:cxn>
                  <a:cxn ang="0">
                    <a:pos x="47" y="99"/>
                  </a:cxn>
                  <a:cxn ang="0">
                    <a:pos x="42" y="110"/>
                  </a:cxn>
                  <a:cxn ang="0">
                    <a:pos x="32" y="124"/>
                  </a:cxn>
                  <a:cxn ang="0">
                    <a:pos x="26" y="137"/>
                  </a:cxn>
                  <a:cxn ang="0">
                    <a:pos x="24" y="151"/>
                  </a:cxn>
                  <a:cxn ang="0">
                    <a:pos x="21" y="157"/>
                  </a:cxn>
                </a:cxnLst>
                <a:rect l="0" t="0" r="r" b="b"/>
                <a:pathLst>
                  <a:path w="220" h="351">
                    <a:moveTo>
                      <a:pt x="21" y="159"/>
                    </a:moveTo>
                    <a:cubicBezTo>
                      <a:pt x="21" y="160"/>
                      <a:pt x="18" y="162"/>
                      <a:pt x="15" y="163"/>
                    </a:cubicBezTo>
                    <a:cubicBezTo>
                      <a:pt x="13" y="164"/>
                      <a:pt x="11" y="166"/>
                      <a:pt x="11" y="167"/>
                    </a:cubicBezTo>
                    <a:cubicBezTo>
                      <a:pt x="10" y="168"/>
                      <a:pt x="9" y="170"/>
                      <a:pt x="10" y="171"/>
                    </a:cubicBezTo>
                    <a:cubicBezTo>
                      <a:pt x="10" y="172"/>
                      <a:pt x="11" y="175"/>
                      <a:pt x="12" y="176"/>
                    </a:cubicBezTo>
                    <a:cubicBezTo>
                      <a:pt x="13" y="177"/>
                      <a:pt x="14" y="179"/>
                      <a:pt x="14" y="180"/>
                    </a:cubicBezTo>
                    <a:cubicBezTo>
                      <a:pt x="14" y="181"/>
                      <a:pt x="15" y="182"/>
                      <a:pt x="16" y="185"/>
                    </a:cubicBezTo>
                    <a:cubicBezTo>
                      <a:pt x="17" y="186"/>
                      <a:pt x="17" y="189"/>
                      <a:pt x="17" y="191"/>
                    </a:cubicBezTo>
                    <a:cubicBezTo>
                      <a:pt x="17" y="192"/>
                      <a:pt x="16" y="195"/>
                      <a:pt x="16" y="196"/>
                    </a:cubicBezTo>
                    <a:cubicBezTo>
                      <a:pt x="15" y="197"/>
                      <a:pt x="15" y="197"/>
                      <a:pt x="16" y="197"/>
                    </a:cubicBezTo>
                    <a:cubicBezTo>
                      <a:pt x="16" y="198"/>
                      <a:pt x="18" y="199"/>
                      <a:pt x="18" y="201"/>
                    </a:cubicBezTo>
                    <a:cubicBezTo>
                      <a:pt x="19" y="202"/>
                      <a:pt x="20" y="204"/>
                      <a:pt x="20" y="206"/>
                    </a:cubicBezTo>
                    <a:cubicBezTo>
                      <a:pt x="20" y="207"/>
                      <a:pt x="19" y="209"/>
                      <a:pt x="18" y="210"/>
                    </a:cubicBezTo>
                    <a:cubicBezTo>
                      <a:pt x="17" y="212"/>
                      <a:pt x="16" y="213"/>
                      <a:pt x="15" y="213"/>
                    </a:cubicBezTo>
                    <a:cubicBezTo>
                      <a:pt x="14" y="213"/>
                      <a:pt x="12" y="215"/>
                      <a:pt x="11" y="215"/>
                    </a:cubicBezTo>
                    <a:cubicBezTo>
                      <a:pt x="10" y="216"/>
                      <a:pt x="10" y="218"/>
                      <a:pt x="10" y="219"/>
                    </a:cubicBezTo>
                    <a:cubicBezTo>
                      <a:pt x="10" y="219"/>
                      <a:pt x="11" y="221"/>
                      <a:pt x="13" y="222"/>
                    </a:cubicBezTo>
                    <a:cubicBezTo>
                      <a:pt x="14" y="223"/>
                      <a:pt x="15" y="224"/>
                      <a:pt x="15" y="226"/>
                    </a:cubicBezTo>
                    <a:cubicBezTo>
                      <a:pt x="15" y="227"/>
                      <a:pt x="15" y="230"/>
                      <a:pt x="15" y="230"/>
                    </a:cubicBezTo>
                    <a:cubicBezTo>
                      <a:pt x="15" y="231"/>
                      <a:pt x="14" y="233"/>
                      <a:pt x="12" y="233"/>
                    </a:cubicBezTo>
                    <a:cubicBezTo>
                      <a:pt x="11" y="233"/>
                      <a:pt x="10" y="235"/>
                      <a:pt x="10" y="236"/>
                    </a:cubicBezTo>
                    <a:cubicBezTo>
                      <a:pt x="11" y="237"/>
                      <a:pt x="12" y="239"/>
                      <a:pt x="12" y="240"/>
                    </a:cubicBezTo>
                    <a:cubicBezTo>
                      <a:pt x="14" y="240"/>
                      <a:pt x="15" y="241"/>
                      <a:pt x="16" y="242"/>
                    </a:cubicBezTo>
                    <a:cubicBezTo>
                      <a:pt x="17" y="244"/>
                      <a:pt x="18" y="245"/>
                      <a:pt x="19" y="245"/>
                    </a:cubicBezTo>
                    <a:cubicBezTo>
                      <a:pt x="21" y="245"/>
                      <a:pt x="21" y="246"/>
                      <a:pt x="22" y="248"/>
                    </a:cubicBezTo>
                    <a:cubicBezTo>
                      <a:pt x="23" y="249"/>
                      <a:pt x="26" y="250"/>
                      <a:pt x="29" y="252"/>
                    </a:cubicBezTo>
                    <a:cubicBezTo>
                      <a:pt x="30" y="253"/>
                      <a:pt x="33" y="255"/>
                      <a:pt x="34" y="256"/>
                    </a:cubicBezTo>
                    <a:cubicBezTo>
                      <a:pt x="34" y="257"/>
                      <a:pt x="35" y="259"/>
                      <a:pt x="34" y="260"/>
                    </a:cubicBezTo>
                    <a:cubicBezTo>
                      <a:pt x="33" y="261"/>
                      <a:pt x="32" y="264"/>
                      <a:pt x="31" y="265"/>
                    </a:cubicBezTo>
                    <a:cubicBezTo>
                      <a:pt x="30" y="266"/>
                      <a:pt x="28" y="267"/>
                      <a:pt x="26" y="267"/>
                    </a:cubicBezTo>
                    <a:cubicBezTo>
                      <a:pt x="23" y="266"/>
                      <a:pt x="22" y="267"/>
                      <a:pt x="21" y="266"/>
                    </a:cubicBezTo>
                    <a:cubicBezTo>
                      <a:pt x="20" y="266"/>
                      <a:pt x="18" y="265"/>
                      <a:pt x="17" y="264"/>
                    </a:cubicBezTo>
                    <a:cubicBezTo>
                      <a:pt x="17" y="263"/>
                      <a:pt x="14" y="264"/>
                      <a:pt x="14" y="265"/>
                    </a:cubicBezTo>
                    <a:cubicBezTo>
                      <a:pt x="12" y="267"/>
                      <a:pt x="9" y="269"/>
                      <a:pt x="8" y="270"/>
                    </a:cubicBezTo>
                    <a:cubicBezTo>
                      <a:pt x="7" y="272"/>
                      <a:pt x="6" y="274"/>
                      <a:pt x="5" y="275"/>
                    </a:cubicBezTo>
                    <a:cubicBezTo>
                      <a:pt x="4" y="276"/>
                      <a:pt x="3" y="279"/>
                      <a:pt x="2" y="281"/>
                    </a:cubicBezTo>
                    <a:cubicBezTo>
                      <a:pt x="1" y="283"/>
                      <a:pt x="0" y="286"/>
                      <a:pt x="1" y="287"/>
                    </a:cubicBezTo>
                    <a:cubicBezTo>
                      <a:pt x="1" y="289"/>
                      <a:pt x="3" y="292"/>
                      <a:pt x="4" y="293"/>
                    </a:cubicBezTo>
                    <a:cubicBezTo>
                      <a:pt x="5" y="295"/>
                      <a:pt x="5" y="297"/>
                      <a:pt x="3" y="298"/>
                    </a:cubicBezTo>
                    <a:cubicBezTo>
                      <a:pt x="2" y="300"/>
                      <a:pt x="1" y="302"/>
                      <a:pt x="2" y="303"/>
                    </a:cubicBezTo>
                    <a:cubicBezTo>
                      <a:pt x="2" y="304"/>
                      <a:pt x="4" y="306"/>
                      <a:pt x="5" y="306"/>
                    </a:cubicBezTo>
                    <a:cubicBezTo>
                      <a:pt x="6" y="307"/>
                      <a:pt x="9" y="307"/>
                      <a:pt x="10" y="307"/>
                    </a:cubicBezTo>
                    <a:cubicBezTo>
                      <a:pt x="11" y="306"/>
                      <a:pt x="14" y="306"/>
                      <a:pt x="16" y="308"/>
                    </a:cubicBezTo>
                    <a:cubicBezTo>
                      <a:pt x="18" y="309"/>
                      <a:pt x="19" y="311"/>
                      <a:pt x="20" y="313"/>
                    </a:cubicBezTo>
                    <a:cubicBezTo>
                      <a:pt x="21" y="315"/>
                      <a:pt x="22" y="317"/>
                      <a:pt x="24" y="319"/>
                    </a:cubicBezTo>
                    <a:cubicBezTo>
                      <a:pt x="25" y="321"/>
                      <a:pt x="26" y="324"/>
                      <a:pt x="26" y="325"/>
                    </a:cubicBezTo>
                    <a:cubicBezTo>
                      <a:pt x="26" y="326"/>
                      <a:pt x="28" y="328"/>
                      <a:pt x="29" y="329"/>
                    </a:cubicBezTo>
                    <a:cubicBezTo>
                      <a:pt x="30" y="330"/>
                      <a:pt x="34" y="330"/>
                      <a:pt x="36" y="330"/>
                    </a:cubicBezTo>
                    <a:cubicBezTo>
                      <a:pt x="37" y="330"/>
                      <a:pt x="38" y="332"/>
                      <a:pt x="38" y="333"/>
                    </a:cubicBezTo>
                    <a:cubicBezTo>
                      <a:pt x="38" y="335"/>
                      <a:pt x="39" y="337"/>
                      <a:pt x="39" y="339"/>
                    </a:cubicBezTo>
                    <a:cubicBezTo>
                      <a:pt x="39" y="340"/>
                      <a:pt x="39" y="343"/>
                      <a:pt x="39" y="345"/>
                    </a:cubicBezTo>
                    <a:cubicBezTo>
                      <a:pt x="39" y="346"/>
                      <a:pt x="39" y="349"/>
                      <a:pt x="40" y="350"/>
                    </a:cubicBezTo>
                    <a:cubicBezTo>
                      <a:pt x="40" y="351"/>
                      <a:pt x="42" y="351"/>
                      <a:pt x="45" y="350"/>
                    </a:cubicBezTo>
                    <a:cubicBezTo>
                      <a:pt x="47" y="350"/>
                      <a:pt x="49" y="349"/>
                      <a:pt x="52" y="349"/>
                    </a:cubicBezTo>
                    <a:cubicBezTo>
                      <a:pt x="54" y="349"/>
                      <a:pt x="57" y="348"/>
                      <a:pt x="61" y="346"/>
                    </a:cubicBezTo>
                    <a:cubicBezTo>
                      <a:pt x="64" y="344"/>
                      <a:pt x="66" y="341"/>
                      <a:pt x="67" y="338"/>
                    </a:cubicBezTo>
                    <a:cubicBezTo>
                      <a:pt x="68" y="336"/>
                      <a:pt x="69" y="333"/>
                      <a:pt x="69" y="332"/>
                    </a:cubicBezTo>
                    <a:cubicBezTo>
                      <a:pt x="69" y="330"/>
                      <a:pt x="70" y="328"/>
                      <a:pt x="70" y="327"/>
                    </a:cubicBezTo>
                    <a:cubicBezTo>
                      <a:pt x="70" y="325"/>
                      <a:pt x="71" y="324"/>
                      <a:pt x="73" y="323"/>
                    </a:cubicBezTo>
                    <a:cubicBezTo>
                      <a:pt x="75" y="323"/>
                      <a:pt x="78" y="321"/>
                      <a:pt x="79" y="319"/>
                    </a:cubicBezTo>
                    <a:cubicBezTo>
                      <a:pt x="81" y="317"/>
                      <a:pt x="84" y="316"/>
                      <a:pt x="85" y="314"/>
                    </a:cubicBezTo>
                    <a:cubicBezTo>
                      <a:pt x="86" y="312"/>
                      <a:pt x="87" y="311"/>
                      <a:pt x="88" y="310"/>
                    </a:cubicBezTo>
                    <a:cubicBezTo>
                      <a:pt x="89" y="308"/>
                      <a:pt x="90" y="306"/>
                      <a:pt x="90" y="305"/>
                    </a:cubicBezTo>
                    <a:cubicBezTo>
                      <a:pt x="91" y="304"/>
                      <a:pt x="93" y="301"/>
                      <a:pt x="95" y="299"/>
                    </a:cubicBezTo>
                    <a:cubicBezTo>
                      <a:pt x="98" y="298"/>
                      <a:pt x="101" y="297"/>
                      <a:pt x="101" y="297"/>
                    </a:cubicBezTo>
                    <a:cubicBezTo>
                      <a:pt x="102" y="298"/>
                      <a:pt x="103" y="297"/>
                      <a:pt x="103" y="295"/>
                    </a:cubicBezTo>
                    <a:cubicBezTo>
                      <a:pt x="103" y="293"/>
                      <a:pt x="104" y="291"/>
                      <a:pt x="105" y="291"/>
                    </a:cubicBezTo>
                    <a:cubicBezTo>
                      <a:pt x="106" y="290"/>
                      <a:pt x="108" y="288"/>
                      <a:pt x="108" y="286"/>
                    </a:cubicBezTo>
                    <a:cubicBezTo>
                      <a:pt x="108" y="285"/>
                      <a:pt x="108" y="283"/>
                      <a:pt x="108" y="281"/>
                    </a:cubicBezTo>
                    <a:cubicBezTo>
                      <a:pt x="108" y="280"/>
                      <a:pt x="107" y="277"/>
                      <a:pt x="106" y="275"/>
                    </a:cubicBezTo>
                    <a:cubicBezTo>
                      <a:pt x="104" y="275"/>
                      <a:pt x="104" y="271"/>
                      <a:pt x="105" y="269"/>
                    </a:cubicBezTo>
                    <a:cubicBezTo>
                      <a:pt x="106" y="266"/>
                      <a:pt x="105" y="263"/>
                      <a:pt x="104" y="261"/>
                    </a:cubicBezTo>
                    <a:cubicBezTo>
                      <a:pt x="102" y="259"/>
                      <a:pt x="100" y="256"/>
                      <a:pt x="98" y="254"/>
                    </a:cubicBezTo>
                    <a:cubicBezTo>
                      <a:pt x="97" y="253"/>
                      <a:pt x="96" y="250"/>
                      <a:pt x="96" y="249"/>
                    </a:cubicBezTo>
                    <a:cubicBezTo>
                      <a:pt x="96" y="247"/>
                      <a:pt x="96" y="244"/>
                      <a:pt x="96" y="243"/>
                    </a:cubicBezTo>
                    <a:cubicBezTo>
                      <a:pt x="96" y="241"/>
                      <a:pt x="95" y="239"/>
                      <a:pt x="95" y="238"/>
                    </a:cubicBezTo>
                    <a:cubicBezTo>
                      <a:pt x="95" y="239"/>
                      <a:pt x="94" y="238"/>
                      <a:pt x="93" y="237"/>
                    </a:cubicBezTo>
                    <a:cubicBezTo>
                      <a:pt x="92" y="236"/>
                      <a:pt x="90" y="234"/>
                      <a:pt x="88" y="234"/>
                    </a:cubicBezTo>
                    <a:cubicBezTo>
                      <a:pt x="87" y="234"/>
                      <a:pt x="86" y="232"/>
                      <a:pt x="86" y="230"/>
                    </a:cubicBezTo>
                    <a:cubicBezTo>
                      <a:pt x="86" y="229"/>
                      <a:pt x="86" y="227"/>
                      <a:pt x="87" y="225"/>
                    </a:cubicBezTo>
                    <a:cubicBezTo>
                      <a:pt x="88" y="223"/>
                      <a:pt x="90" y="223"/>
                      <a:pt x="92" y="222"/>
                    </a:cubicBezTo>
                    <a:cubicBezTo>
                      <a:pt x="93" y="222"/>
                      <a:pt x="97" y="222"/>
                      <a:pt x="99" y="224"/>
                    </a:cubicBezTo>
                    <a:cubicBezTo>
                      <a:pt x="101" y="225"/>
                      <a:pt x="103" y="227"/>
                      <a:pt x="105" y="229"/>
                    </a:cubicBezTo>
                    <a:cubicBezTo>
                      <a:pt x="106" y="230"/>
                      <a:pt x="109" y="232"/>
                      <a:pt x="110" y="234"/>
                    </a:cubicBezTo>
                    <a:cubicBezTo>
                      <a:pt x="111" y="236"/>
                      <a:pt x="113" y="235"/>
                      <a:pt x="115" y="235"/>
                    </a:cubicBezTo>
                    <a:cubicBezTo>
                      <a:pt x="116" y="234"/>
                      <a:pt x="119" y="234"/>
                      <a:pt x="120" y="234"/>
                    </a:cubicBezTo>
                    <a:cubicBezTo>
                      <a:pt x="121" y="234"/>
                      <a:pt x="124" y="235"/>
                      <a:pt x="125" y="236"/>
                    </a:cubicBezTo>
                    <a:cubicBezTo>
                      <a:pt x="127" y="236"/>
                      <a:pt x="129" y="236"/>
                      <a:pt x="131" y="236"/>
                    </a:cubicBezTo>
                    <a:cubicBezTo>
                      <a:pt x="133" y="235"/>
                      <a:pt x="134" y="234"/>
                      <a:pt x="134" y="232"/>
                    </a:cubicBezTo>
                    <a:cubicBezTo>
                      <a:pt x="133" y="231"/>
                      <a:pt x="132" y="229"/>
                      <a:pt x="131" y="228"/>
                    </a:cubicBezTo>
                    <a:cubicBezTo>
                      <a:pt x="130" y="227"/>
                      <a:pt x="127" y="227"/>
                      <a:pt x="126" y="226"/>
                    </a:cubicBezTo>
                    <a:cubicBezTo>
                      <a:pt x="124" y="224"/>
                      <a:pt x="121" y="223"/>
                      <a:pt x="120" y="223"/>
                    </a:cubicBezTo>
                    <a:cubicBezTo>
                      <a:pt x="119" y="223"/>
                      <a:pt x="118" y="221"/>
                      <a:pt x="118" y="219"/>
                    </a:cubicBezTo>
                    <a:cubicBezTo>
                      <a:pt x="118" y="218"/>
                      <a:pt x="118" y="215"/>
                      <a:pt x="118" y="213"/>
                    </a:cubicBezTo>
                    <a:cubicBezTo>
                      <a:pt x="117" y="210"/>
                      <a:pt x="117" y="207"/>
                      <a:pt x="117" y="205"/>
                    </a:cubicBezTo>
                    <a:cubicBezTo>
                      <a:pt x="116" y="203"/>
                      <a:pt x="115" y="201"/>
                      <a:pt x="115" y="199"/>
                    </a:cubicBezTo>
                    <a:cubicBezTo>
                      <a:pt x="115" y="198"/>
                      <a:pt x="115" y="196"/>
                      <a:pt x="114" y="194"/>
                    </a:cubicBezTo>
                    <a:cubicBezTo>
                      <a:pt x="114" y="192"/>
                      <a:pt x="114" y="189"/>
                      <a:pt x="114" y="187"/>
                    </a:cubicBezTo>
                    <a:cubicBezTo>
                      <a:pt x="114" y="186"/>
                      <a:pt x="115" y="183"/>
                      <a:pt x="118" y="181"/>
                    </a:cubicBezTo>
                    <a:cubicBezTo>
                      <a:pt x="120" y="180"/>
                      <a:pt x="123" y="177"/>
                      <a:pt x="124" y="175"/>
                    </a:cubicBezTo>
                    <a:cubicBezTo>
                      <a:pt x="125" y="174"/>
                      <a:pt x="127" y="170"/>
                      <a:pt x="128" y="168"/>
                    </a:cubicBezTo>
                    <a:cubicBezTo>
                      <a:pt x="129" y="166"/>
                      <a:pt x="131" y="164"/>
                      <a:pt x="133" y="164"/>
                    </a:cubicBezTo>
                    <a:cubicBezTo>
                      <a:pt x="134" y="165"/>
                      <a:pt x="137" y="164"/>
                      <a:pt x="138" y="164"/>
                    </a:cubicBezTo>
                    <a:cubicBezTo>
                      <a:pt x="140" y="163"/>
                      <a:pt x="143" y="163"/>
                      <a:pt x="145" y="163"/>
                    </a:cubicBezTo>
                    <a:cubicBezTo>
                      <a:pt x="146" y="163"/>
                      <a:pt x="149" y="164"/>
                      <a:pt x="151" y="164"/>
                    </a:cubicBezTo>
                    <a:cubicBezTo>
                      <a:pt x="153" y="164"/>
                      <a:pt x="155" y="163"/>
                      <a:pt x="156" y="163"/>
                    </a:cubicBezTo>
                    <a:cubicBezTo>
                      <a:pt x="158" y="162"/>
                      <a:pt x="160" y="160"/>
                      <a:pt x="161" y="158"/>
                    </a:cubicBezTo>
                    <a:cubicBezTo>
                      <a:pt x="162" y="157"/>
                      <a:pt x="162" y="154"/>
                      <a:pt x="164" y="152"/>
                    </a:cubicBezTo>
                    <a:cubicBezTo>
                      <a:pt x="165" y="151"/>
                      <a:pt x="167" y="150"/>
                      <a:pt x="168" y="150"/>
                    </a:cubicBezTo>
                    <a:cubicBezTo>
                      <a:pt x="170" y="150"/>
                      <a:pt x="169" y="149"/>
                      <a:pt x="169" y="148"/>
                    </a:cubicBezTo>
                    <a:cubicBezTo>
                      <a:pt x="167" y="146"/>
                      <a:pt x="167" y="144"/>
                      <a:pt x="167" y="143"/>
                    </a:cubicBezTo>
                    <a:cubicBezTo>
                      <a:pt x="168" y="141"/>
                      <a:pt x="169" y="139"/>
                      <a:pt x="169" y="139"/>
                    </a:cubicBezTo>
                    <a:cubicBezTo>
                      <a:pt x="169" y="138"/>
                      <a:pt x="171" y="135"/>
                      <a:pt x="171" y="134"/>
                    </a:cubicBezTo>
                    <a:cubicBezTo>
                      <a:pt x="172" y="133"/>
                      <a:pt x="173" y="130"/>
                      <a:pt x="174" y="129"/>
                    </a:cubicBezTo>
                    <a:cubicBezTo>
                      <a:pt x="175" y="127"/>
                      <a:pt x="175" y="125"/>
                      <a:pt x="176" y="124"/>
                    </a:cubicBezTo>
                    <a:cubicBezTo>
                      <a:pt x="178" y="123"/>
                      <a:pt x="178" y="121"/>
                      <a:pt x="178" y="119"/>
                    </a:cubicBezTo>
                    <a:cubicBezTo>
                      <a:pt x="178" y="118"/>
                      <a:pt x="178" y="116"/>
                      <a:pt x="178" y="114"/>
                    </a:cubicBezTo>
                    <a:cubicBezTo>
                      <a:pt x="178" y="112"/>
                      <a:pt x="178" y="110"/>
                      <a:pt x="178" y="109"/>
                    </a:cubicBezTo>
                    <a:cubicBezTo>
                      <a:pt x="178" y="108"/>
                      <a:pt x="179" y="107"/>
                      <a:pt x="180" y="106"/>
                    </a:cubicBezTo>
                    <a:cubicBezTo>
                      <a:pt x="180" y="105"/>
                      <a:pt x="182" y="104"/>
                      <a:pt x="184" y="102"/>
                    </a:cubicBezTo>
                    <a:cubicBezTo>
                      <a:pt x="187" y="101"/>
                      <a:pt x="189" y="99"/>
                      <a:pt x="189" y="98"/>
                    </a:cubicBezTo>
                    <a:cubicBezTo>
                      <a:pt x="191" y="97"/>
                      <a:pt x="194" y="95"/>
                      <a:pt x="196" y="94"/>
                    </a:cubicBezTo>
                    <a:cubicBezTo>
                      <a:pt x="198" y="93"/>
                      <a:pt x="200" y="91"/>
                      <a:pt x="201" y="90"/>
                    </a:cubicBezTo>
                    <a:cubicBezTo>
                      <a:pt x="201" y="88"/>
                      <a:pt x="202" y="85"/>
                      <a:pt x="204" y="83"/>
                    </a:cubicBezTo>
                    <a:cubicBezTo>
                      <a:pt x="204" y="81"/>
                      <a:pt x="206" y="79"/>
                      <a:pt x="208" y="78"/>
                    </a:cubicBezTo>
                    <a:cubicBezTo>
                      <a:pt x="209" y="78"/>
                      <a:pt x="212" y="75"/>
                      <a:pt x="212" y="73"/>
                    </a:cubicBezTo>
                    <a:cubicBezTo>
                      <a:pt x="214" y="71"/>
                      <a:pt x="216" y="68"/>
                      <a:pt x="218" y="67"/>
                    </a:cubicBezTo>
                    <a:cubicBezTo>
                      <a:pt x="220" y="66"/>
                      <a:pt x="219" y="65"/>
                      <a:pt x="218" y="63"/>
                    </a:cubicBezTo>
                    <a:cubicBezTo>
                      <a:pt x="216" y="61"/>
                      <a:pt x="213" y="60"/>
                      <a:pt x="211" y="59"/>
                    </a:cubicBezTo>
                    <a:cubicBezTo>
                      <a:pt x="208" y="58"/>
                      <a:pt x="205" y="57"/>
                      <a:pt x="205" y="55"/>
                    </a:cubicBezTo>
                    <a:cubicBezTo>
                      <a:pt x="204" y="53"/>
                      <a:pt x="203" y="50"/>
                      <a:pt x="203" y="48"/>
                    </a:cubicBezTo>
                    <a:cubicBezTo>
                      <a:pt x="203" y="46"/>
                      <a:pt x="201" y="43"/>
                      <a:pt x="200" y="41"/>
                    </a:cubicBezTo>
                    <a:cubicBezTo>
                      <a:pt x="199" y="40"/>
                      <a:pt x="198" y="37"/>
                      <a:pt x="199" y="36"/>
                    </a:cubicBezTo>
                    <a:cubicBezTo>
                      <a:pt x="200" y="34"/>
                      <a:pt x="200" y="31"/>
                      <a:pt x="200" y="30"/>
                    </a:cubicBezTo>
                    <a:cubicBezTo>
                      <a:pt x="200" y="30"/>
                      <a:pt x="199" y="28"/>
                      <a:pt x="199" y="27"/>
                    </a:cubicBezTo>
                    <a:cubicBezTo>
                      <a:pt x="199" y="26"/>
                      <a:pt x="198" y="26"/>
                      <a:pt x="197" y="27"/>
                    </a:cubicBezTo>
                    <a:cubicBezTo>
                      <a:pt x="195" y="28"/>
                      <a:pt x="193" y="29"/>
                      <a:pt x="191" y="29"/>
                    </a:cubicBezTo>
                    <a:cubicBezTo>
                      <a:pt x="191" y="29"/>
                      <a:pt x="188" y="27"/>
                      <a:pt x="187" y="27"/>
                    </a:cubicBezTo>
                    <a:cubicBezTo>
                      <a:pt x="185" y="26"/>
                      <a:pt x="184" y="23"/>
                      <a:pt x="184" y="21"/>
                    </a:cubicBezTo>
                    <a:cubicBezTo>
                      <a:pt x="184" y="19"/>
                      <a:pt x="183" y="17"/>
                      <a:pt x="183" y="16"/>
                    </a:cubicBezTo>
                    <a:cubicBezTo>
                      <a:pt x="182" y="16"/>
                      <a:pt x="181" y="14"/>
                      <a:pt x="179" y="12"/>
                    </a:cubicBezTo>
                    <a:cubicBezTo>
                      <a:pt x="178" y="12"/>
                      <a:pt x="176" y="10"/>
                      <a:pt x="175" y="8"/>
                    </a:cubicBezTo>
                    <a:cubicBezTo>
                      <a:pt x="175" y="7"/>
                      <a:pt x="173" y="5"/>
                      <a:pt x="172" y="3"/>
                    </a:cubicBezTo>
                    <a:cubicBezTo>
                      <a:pt x="172" y="2"/>
                      <a:pt x="170" y="1"/>
                      <a:pt x="169" y="0"/>
                    </a:cubicBezTo>
                    <a:cubicBezTo>
                      <a:pt x="167" y="0"/>
                      <a:pt x="165" y="0"/>
                      <a:pt x="164" y="1"/>
                    </a:cubicBezTo>
                    <a:cubicBezTo>
                      <a:pt x="163" y="2"/>
                      <a:pt x="161" y="4"/>
                      <a:pt x="160" y="5"/>
                    </a:cubicBezTo>
                    <a:cubicBezTo>
                      <a:pt x="159" y="7"/>
                      <a:pt x="158" y="9"/>
                      <a:pt x="156" y="10"/>
                    </a:cubicBezTo>
                    <a:cubicBezTo>
                      <a:pt x="156" y="10"/>
                      <a:pt x="154" y="11"/>
                      <a:pt x="152" y="11"/>
                    </a:cubicBezTo>
                    <a:cubicBezTo>
                      <a:pt x="150" y="11"/>
                      <a:pt x="147" y="12"/>
                      <a:pt x="144" y="12"/>
                    </a:cubicBezTo>
                    <a:cubicBezTo>
                      <a:pt x="142" y="12"/>
                      <a:pt x="139" y="10"/>
                      <a:pt x="138" y="9"/>
                    </a:cubicBezTo>
                    <a:cubicBezTo>
                      <a:pt x="138" y="9"/>
                      <a:pt x="137" y="10"/>
                      <a:pt x="136" y="11"/>
                    </a:cubicBezTo>
                    <a:cubicBezTo>
                      <a:pt x="135" y="12"/>
                      <a:pt x="133" y="14"/>
                      <a:pt x="132" y="14"/>
                    </a:cubicBezTo>
                    <a:cubicBezTo>
                      <a:pt x="131" y="15"/>
                      <a:pt x="131" y="16"/>
                      <a:pt x="130" y="17"/>
                    </a:cubicBezTo>
                    <a:cubicBezTo>
                      <a:pt x="129" y="18"/>
                      <a:pt x="128" y="19"/>
                      <a:pt x="127" y="20"/>
                    </a:cubicBezTo>
                    <a:cubicBezTo>
                      <a:pt x="126" y="21"/>
                      <a:pt x="125" y="21"/>
                      <a:pt x="124" y="21"/>
                    </a:cubicBezTo>
                    <a:cubicBezTo>
                      <a:pt x="124" y="21"/>
                      <a:pt x="121" y="22"/>
                      <a:pt x="119" y="22"/>
                    </a:cubicBezTo>
                    <a:cubicBezTo>
                      <a:pt x="116" y="22"/>
                      <a:pt x="114" y="23"/>
                      <a:pt x="113" y="23"/>
                    </a:cubicBezTo>
                    <a:cubicBezTo>
                      <a:pt x="112" y="23"/>
                      <a:pt x="110" y="23"/>
                      <a:pt x="107" y="23"/>
                    </a:cubicBezTo>
                    <a:cubicBezTo>
                      <a:pt x="106" y="23"/>
                      <a:pt x="103" y="23"/>
                      <a:pt x="100" y="23"/>
                    </a:cubicBezTo>
                    <a:cubicBezTo>
                      <a:pt x="99" y="22"/>
                      <a:pt x="96" y="22"/>
                      <a:pt x="95" y="22"/>
                    </a:cubicBezTo>
                    <a:cubicBezTo>
                      <a:pt x="94" y="21"/>
                      <a:pt x="91" y="21"/>
                      <a:pt x="90" y="21"/>
                    </a:cubicBezTo>
                    <a:cubicBezTo>
                      <a:pt x="89" y="20"/>
                      <a:pt x="87" y="21"/>
                      <a:pt x="86" y="22"/>
                    </a:cubicBezTo>
                    <a:cubicBezTo>
                      <a:pt x="85" y="22"/>
                      <a:pt x="83" y="23"/>
                      <a:pt x="82" y="23"/>
                    </a:cubicBezTo>
                    <a:cubicBezTo>
                      <a:pt x="82" y="23"/>
                      <a:pt x="80" y="23"/>
                      <a:pt x="79" y="22"/>
                    </a:cubicBezTo>
                    <a:cubicBezTo>
                      <a:pt x="78" y="22"/>
                      <a:pt x="77" y="20"/>
                      <a:pt x="75" y="19"/>
                    </a:cubicBezTo>
                    <a:cubicBezTo>
                      <a:pt x="74" y="18"/>
                      <a:pt x="73" y="19"/>
                      <a:pt x="72" y="20"/>
                    </a:cubicBezTo>
                    <a:cubicBezTo>
                      <a:pt x="72" y="20"/>
                      <a:pt x="72" y="20"/>
                      <a:pt x="72" y="21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3" y="24"/>
                      <a:pt x="74" y="26"/>
                      <a:pt x="74" y="28"/>
                    </a:cubicBezTo>
                    <a:cubicBezTo>
                      <a:pt x="74" y="29"/>
                      <a:pt x="75" y="30"/>
                      <a:pt x="74" y="32"/>
                    </a:cubicBezTo>
                    <a:cubicBezTo>
                      <a:pt x="74" y="33"/>
                      <a:pt x="74" y="35"/>
                      <a:pt x="73" y="35"/>
                    </a:cubicBezTo>
                    <a:cubicBezTo>
                      <a:pt x="73" y="37"/>
                      <a:pt x="73" y="38"/>
                      <a:pt x="73" y="39"/>
                    </a:cubicBezTo>
                    <a:cubicBezTo>
                      <a:pt x="74" y="40"/>
                      <a:pt x="75" y="40"/>
                      <a:pt x="75" y="40"/>
                    </a:cubicBezTo>
                    <a:cubicBezTo>
                      <a:pt x="76" y="39"/>
                      <a:pt x="78" y="38"/>
                      <a:pt x="79" y="38"/>
                    </a:cubicBezTo>
                    <a:cubicBezTo>
                      <a:pt x="80" y="38"/>
                      <a:pt x="82" y="38"/>
                      <a:pt x="83" y="39"/>
                    </a:cubicBezTo>
                    <a:cubicBezTo>
                      <a:pt x="84" y="38"/>
                      <a:pt x="85" y="39"/>
                      <a:pt x="86" y="39"/>
                    </a:cubicBezTo>
                    <a:cubicBezTo>
                      <a:pt x="87" y="39"/>
                      <a:pt x="89" y="40"/>
                      <a:pt x="89" y="41"/>
                    </a:cubicBezTo>
                    <a:cubicBezTo>
                      <a:pt x="90" y="42"/>
                      <a:pt x="92" y="43"/>
                      <a:pt x="93" y="44"/>
                    </a:cubicBezTo>
                    <a:cubicBezTo>
                      <a:pt x="93" y="45"/>
                      <a:pt x="95" y="46"/>
                      <a:pt x="96" y="47"/>
                    </a:cubicBezTo>
                    <a:cubicBezTo>
                      <a:pt x="97" y="47"/>
                      <a:pt x="98" y="47"/>
                      <a:pt x="99" y="47"/>
                    </a:cubicBezTo>
                    <a:cubicBezTo>
                      <a:pt x="100" y="48"/>
                      <a:pt x="101" y="50"/>
                      <a:pt x="102" y="51"/>
                    </a:cubicBezTo>
                    <a:cubicBezTo>
                      <a:pt x="102" y="52"/>
                      <a:pt x="102" y="54"/>
                      <a:pt x="102" y="55"/>
                    </a:cubicBezTo>
                    <a:cubicBezTo>
                      <a:pt x="101" y="57"/>
                      <a:pt x="100" y="58"/>
                      <a:pt x="100" y="58"/>
                    </a:cubicBezTo>
                    <a:cubicBezTo>
                      <a:pt x="100" y="59"/>
                      <a:pt x="99" y="61"/>
                      <a:pt x="97" y="61"/>
                    </a:cubicBezTo>
                    <a:cubicBezTo>
                      <a:pt x="96" y="62"/>
                      <a:pt x="94" y="63"/>
                      <a:pt x="94" y="64"/>
                    </a:cubicBezTo>
                    <a:cubicBezTo>
                      <a:pt x="93" y="64"/>
                      <a:pt x="92" y="65"/>
                      <a:pt x="91" y="66"/>
                    </a:cubicBezTo>
                    <a:cubicBezTo>
                      <a:pt x="90" y="66"/>
                      <a:pt x="88" y="68"/>
                      <a:pt x="87" y="70"/>
                    </a:cubicBezTo>
                    <a:cubicBezTo>
                      <a:pt x="87" y="71"/>
                      <a:pt x="85" y="73"/>
                      <a:pt x="84" y="74"/>
                    </a:cubicBezTo>
                    <a:cubicBezTo>
                      <a:pt x="83" y="75"/>
                      <a:pt x="82" y="77"/>
                      <a:pt x="82" y="77"/>
                    </a:cubicBezTo>
                    <a:cubicBezTo>
                      <a:pt x="82" y="78"/>
                      <a:pt x="82" y="80"/>
                      <a:pt x="81" y="82"/>
                    </a:cubicBezTo>
                    <a:cubicBezTo>
                      <a:pt x="80" y="83"/>
                      <a:pt x="80" y="85"/>
                      <a:pt x="79" y="86"/>
                    </a:cubicBezTo>
                    <a:cubicBezTo>
                      <a:pt x="77" y="87"/>
                      <a:pt x="76" y="89"/>
                      <a:pt x="75" y="89"/>
                    </a:cubicBezTo>
                    <a:cubicBezTo>
                      <a:pt x="74" y="90"/>
                      <a:pt x="72" y="91"/>
                      <a:pt x="72" y="92"/>
                    </a:cubicBezTo>
                    <a:cubicBezTo>
                      <a:pt x="71" y="92"/>
                      <a:pt x="69" y="94"/>
                      <a:pt x="68" y="95"/>
                    </a:cubicBezTo>
                    <a:cubicBezTo>
                      <a:pt x="67" y="96"/>
                      <a:pt x="65" y="96"/>
                      <a:pt x="64" y="96"/>
                    </a:cubicBezTo>
                    <a:cubicBezTo>
                      <a:pt x="64" y="97"/>
                      <a:pt x="63" y="97"/>
                      <a:pt x="62" y="97"/>
                    </a:cubicBezTo>
                    <a:cubicBezTo>
                      <a:pt x="61" y="97"/>
                      <a:pt x="59" y="97"/>
                      <a:pt x="57" y="97"/>
                    </a:cubicBezTo>
                    <a:cubicBezTo>
                      <a:pt x="56" y="97"/>
                      <a:pt x="54" y="98"/>
                      <a:pt x="53" y="98"/>
                    </a:cubicBezTo>
                    <a:cubicBezTo>
                      <a:pt x="53" y="98"/>
                      <a:pt x="51" y="98"/>
                      <a:pt x="50" y="98"/>
                    </a:cubicBezTo>
                    <a:cubicBezTo>
                      <a:pt x="48" y="98"/>
                      <a:pt x="48" y="98"/>
                      <a:pt x="47" y="99"/>
                    </a:cubicBezTo>
                    <a:cubicBezTo>
                      <a:pt x="47" y="99"/>
                      <a:pt x="46" y="101"/>
                      <a:pt x="46" y="102"/>
                    </a:cubicBezTo>
                    <a:cubicBezTo>
                      <a:pt x="46" y="104"/>
                      <a:pt x="46" y="105"/>
                      <a:pt x="46" y="105"/>
                    </a:cubicBezTo>
                    <a:cubicBezTo>
                      <a:pt x="46" y="106"/>
                      <a:pt x="45" y="108"/>
                      <a:pt x="45" y="108"/>
                    </a:cubicBezTo>
                    <a:cubicBezTo>
                      <a:pt x="44" y="109"/>
                      <a:pt x="43" y="110"/>
                      <a:pt x="42" y="110"/>
                    </a:cubicBezTo>
                    <a:cubicBezTo>
                      <a:pt x="41" y="110"/>
                      <a:pt x="41" y="111"/>
                      <a:pt x="41" y="111"/>
                    </a:cubicBezTo>
                    <a:cubicBezTo>
                      <a:pt x="41" y="112"/>
                      <a:pt x="40" y="114"/>
                      <a:pt x="39" y="116"/>
                    </a:cubicBezTo>
                    <a:cubicBezTo>
                      <a:pt x="38" y="117"/>
                      <a:pt x="36" y="119"/>
                      <a:pt x="35" y="120"/>
                    </a:cubicBezTo>
                    <a:cubicBezTo>
                      <a:pt x="34" y="121"/>
                      <a:pt x="33" y="123"/>
                      <a:pt x="32" y="124"/>
                    </a:cubicBezTo>
                    <a:cubicBezTo>
                      <a:pt x="32" y="125"/>
                      <a:pt x="31" y="127"/>
                      <a:pt x="31" y="128"/>
                    </a:cubicBezTo>
                    <a:cubicBezTo>
                      <a:pt x="31" y="129"/>
                      <a:pt x="31" y="130"/>
                      <a:pt x="30" y="131"/>
                    </a:cubicBezTo>
                    <a:cubicBezTo>
                      <a:pt x="30" y="132"/>
                      <a:pt x="29" y="134"/>
                      <a:pt x="28" y="135"/>
                    </a:cubicBezTo>
                    <a:cubicBezTo>
                      <a:pt x="28" y="135"/>
                      <a:pt x="27" y="136"/>
                      <a:pt x="26" y="137"/>
                    </a:cubicBezTo>
                    <a:cubicBezTo>
                      <a:pt x="26" y="137"/>
                      <a:pt x="25" y="139"/>
                      <a:pt x="24" y="139"/>
                    </a:cubicBezTo>
                    <a:cubicBezTo>
                      <a:pt x="24" y="140"/>
                      <a:pt x="24" y="141"/>
                      <a:pt x="24" y="142"/>
                    </a:cubicBezTo>
                    <a:cubicBezTo>
                      <a:pt x="24" y="143"/>
                      <a:pt x="24" y="145"/>
                      <a:pt x="24" y="146"/>
                    </a:cubicBezTo>
                    <a:cubicBezTo>
                      <a:pt x="25" y="147"/>
                      <a:pt x="24" y="150"/>
                      <a:pt x="24" y="151"/>
                    </a:cubicBezTo>
                    <a:cubicBezTo>
                      <a:pt x="24" y="152"/>
                      <a:pt x="23" y="154"/>
                      <a:pt x="22" y="155"/>
                    </a:cubicBezTo>
                    <a:cubicBezTo>
                      <a:pt x="22" y="156"/>
                      <a:pt x="21" y="157"/>
                      <a:pt x="21" y="157"/>
                    </a:cubicBezTo>
                    <a:cubicBezTo>
                      <a:pt x="21" y="157"/>
                      <a:pt x="21" y="157"/>
                      <a:pt x="21" y="157"/>
                    </a:cubicBezTo>
                    <a:cubicBezTo>
                      <a:pt x="21" y="157"/>
                      <a:pt x="21" y="157"/>
                      <a:pt x="21" y="157"/>
                    </a:cubicBezTo>
                    <a:cubicBezTo>
                      <a:pt x="22" y="158"/>
                      <a:pt x="21" y="159"/>
                      <a:pt x="21" y="159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5" name="Freeform 47">
                <a:extLst>
                  <a:ext uri="{FF2B5EF4-FFF2-40B4-BE49-F238E27FC236}">
                    <a16:creationId xmlns="" xmlns:a16="http://schemas.microsoft.com/office/drawing/2014/main" id="{9D09AB02-1854-46C1-9887-ABC708BFE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3904" y="1789232"/>
                <a:ext cx="414601" cy="283125"/>
              </a:xfrm>
              <a:custGeom>
                <a:avLst/>
                <a:gdLst/>
                <a:ahLst/>
                <a:cxnLst>
                  <a:cxn ang="0">
                    <a:pos x="16" y="164"/>
                  </a:cxn>
                  <a:cxn ang="0">
                    <a:pos x="34" y="161"/>
                  </a:cxn>
                  <a:cxn ang="0">
                    <a:pos x="41" y="162"/>
                  </a:cxn>
                  <a:cxn ang="0">
                    <a:pos x="52" y="165"/>
                  </a:cxn>
                  <a:cxn ang="0">
                    <a:pos x="61" y="172"/>
                  </a:cxn>
                  <a:cxn ang="0">
                    <a:pos x="73" y="167"/>
                  </a:cxn>
                  <a:cxn ang="0">
                    <a:pos x="82" y="163"/>
                  </a:cxn>
                  <a:cxn ang="0">
                    <a:pos x="86" y="170"/>
                  </a:cxn>
                  <a:cxn ang="0">
                    <a:pos x="106" y="161"/>
                  </a:cxn>
                  <a:cxn ang="0">
                    <a:pos x="119" y="158"/>
                  </a:cxn>
                  <a:cxn ang="0">
                    <a:pos x="128" y="146"/>
                  </a:cxn>
                  <a:cxn ang="0">
                    <a:pos x="140" y="148"/>
                  </a:cxn>
                  <a:cxn ang="0">
                    <a:pos x="148" y="152"/>
                  </a:cxn>
                  <a:cxn ang="0">
                    <a:pos x="157" y="159"/>
                  </a:cxn>
                  <a:cxn ang="0">
                    <a:pos x="165" y="166"/>
                  </a:cxn>
                  <a:cxn ang="0">
                    <a:pos x="172" y="155"/>
                  </a:cxn>
                  <a:cxn ang="0">
                    <a:pos x="188" y="154"/>
                  </a:cxn>
                  <a:cxn ang="0">
                    <a:pos x="199" y="144"/>
                  </a:cxn>
                  <a:cxn ang="0">
                    <a:pos x="200" y="133"/>
                  </a:cxn>
                  <a:cxn ang="0">
                    <a:pos x="211" y="118"/>
                  </a:cxn>
                  <a:cxn ang="0">
                    <a:pos x="221" y="110"/>
                  </a:cxn>
                  <a:cxn ang="0">
                    <a:pos x="235" y="114"/>
                  </a:cxn>
                  <a:cxn ang="0">
                    <a:pos x="233" y="102"/>
                  </a:cxn>
                  <a:cxn ang="0">
                    <a:pos x="246" y="91"/>
                  </a:cxn>
                  <a:cxn ang="0">
                    <a:pos x="235" y="77"/>
                  </a:cxn>
                  <a:cxn ang="0">
                    <a:pos x="241" y="62"/>
                  </a:cxn>
                  <a:cxn ang="0">
                    <a:pos x="253" y="50"/>
                  </a:cxn>
                  <a:cxn ang="0">
                    <a:pos x="246" y="39"/>
                  </a:cxn>
                  <a:cxn ang="0">
                    <a:pos x="238" y="48"/>
                  </a:cxn>
                  <a:cxn ang="0">
                    <a:pos x="225" y="48"/>
                  </a:cxn>
                  <a:cxn ang="0">
                    <a:pos x="213" y="49"/>
                  </a:cxn>
                  <a:cxn ang="0">
                    <a:pos x="200" y="51"/>
                  </a:cxn>
                  <a:cxn ang="0">
                    <a:pos x="189" y="45"/>
                  </a:cxn>
                  <a:cxn ang="0">
                    <a:pos x="173" y="50"/>
                  </a:cxn>
                  <a:cxn ang="0">
                    <a:pos x="147" y="43"/>
                  </a:cxn>
                  <a:cxn ang="0">
                    <a:pos x="131" y="44"/>
                  </a:cxn>
                  <a:cxn ang="0">
                    <a:pos x="120" y="37"/>
                  </a:cxn>
                  <a:cxn ang="0">
                    <a:pos x="106" y="36"/>
                  </a:cxn>
                  <a:cxn ang="0">
                    <a:pos x="89" y="31"/>
                  </a:cxn>
                  <a:cxn ang="0">
                    <a:pos x="70" y="24"/>
                  </a:cxn>
                  <a:cxn ang="0">
                    <a:pos x="65" y="11"/>
                  </a:cxn>
                  <a:cxn ang="0">
                    <a:pos x="48" y="4"/>
                  </a:cxn>
                  <a:cxn ang="0">
                    <a:pos x="31" y="2"/>
                  </a:cxn>
                  <a:cxn ang="0">
                    <a:pos x="26" y="8"/>
                  </a:cxn>
                  <a:cxn ang="0">
                    <a:pos x="33" y="23"/>
                  </a:cxn>
                  <a:cxn ang="0">
                    <a:pos x="47" y="37"/>
                  </a:cxn>
                  <a:cxn ang="0">
                    <a:pos x="47" y="43"/>
                  </a:cxn>
                  <a:cxn ang="0">
                    <a:pos x="33" y="50"/>
                  </a:cxn>
                  <a:cxn ang="0">
                    <a:pos x="40" y="58"/>
                  </a:cxn>
                  <a:cxn ang="0">
                    <a:pos x="36" y="70"/>
                  </a:cxn>
                  <a:cxn ang="0">
                    <a:pos x="50" y="81"/>
                  </a:cxn>
                  <a:cxn ang="0">
                    <a:pos x="66" y="90"/>
                  </a:cxn>
                  <a:cxn ang="0">
                    <a:pos x="53" y="94"/>
                  </a:cxn>
                  <a:cxn ang="0">
                    <a:pos x="43" y="97"/>
                  </a:cxn>
                  <a:cxn ang="0">
                    <a:pos x="25" y="110"/>
                  </a:cxn>
                  <a:cxn ang="0">
                    <a:pos x="5" y="121"/>
                  </a:cxn>
                  <a:cxn ang="0">
                    <a:pos x="1" y="141"/>
                  </a:cxn>
                  <a:cxn ang="0">
                    <a:pos x="11" y="153"/>
                  </a:cxn>
                  <a:cxn ang="0">
                    <a:pos x="9" y="161"/>
                  </a:cxn>
                </a:cxnLst>
                <a:rect l="0" t="0" r="r" b="b"/>
                <a:pathLst>
                  <a:path w="253" h="172">
                    <a:moveTo>
                      <a:pt x="9" y="162"/>
                    </a:moveTo>
                    <a:cubicBezTo>
                      <a:pt x="9" y="163"/>
                      <a:pt x="10" y="163"/>
                      <a:pt x="11" y="163"/>
                    </a:cubicBezTo>
                    <a:cubicBezTo>
                      <a:pt x="12" y="163"/>
                      <a:pt x="15" y="163"/>
                      <a:pt x="16" y="164"/>
                    </a:cubicBezTo>
                    <a:cubicBezTo>
                      <a:pt x="17" y="164"/>
                      <a:pt x="19" y="164"/>
                      <a:pt x="22" y="163"/>
                    </a:cubicBezTo>
                    <a:cubicBezTo>
                      <a:pt x="24" y="163"/>
                      <a:pt x="27" y="163"/>
                      <a:pt x="29" y="162"/>
                    </a:cubicBezTo>
                    <a:cubicBezTo>
                      <a:pt x="31" y="162"/>
                      <a:pt x="33" y="161"/>
                      <a:pt x="34" y="161"/>
                    </a:cubicBezTo>
                    <a:cubicBezTo>
                      <a:pt x="34" y="161"/>
                      <a:pt x="34" y="161"/>
                      <a:pt x="35" y="161"/>
                    </a:cubicBezTo>
                    <a:cubicBezTo>
                      <a:pt x="36" y="161"/>
                      <a:pt x="37" y="161"/>
                      <a:pt x="38" y="161"/>
                    </a:cubicBezTo>
                    <a:cubicBezTo>
                      <a:pt x="39" y="161"/>
                      <a:pt x="41" y="161"/>
                      <a:pt x="41" y="162"/>
                    </a:cubicBezTo>
                    <a:cubicBezTo>
                      <a:pt x="42" y="162"/>
                      <a:pt x="43" y="163"/>
                      <a:pt x="45" y="163"/>
                    </a:cubicBezTo>
                    <a:cubicBezTo>
                      <a:pt x="47" y="163"/>
                      <a:pt x="49" y="163"/>
                      <a:pt x="50" y="163"/>
                    </a:cubicBezTo>
                    <a:cubicBezTo>
                      <a:pt x="50" y="163"/>
                      <a:pt x="51" y="164"/>
                      <a:pt x="52" y="165"/>
                    </a:cubicBezTo>
                    <a:cubicBezTo>
                      <a:pt x="53" y="166"/>
                      <a:pt x="54" y="168"/>
                      <a:pt x="55" y="169"/>
                    </a:cubicBezTo>
                    <a:cubicBezTo>
                      <a:pt x="56" y="170"/>
                      <a:pt x="57" y="170"/>
                      <a:pt x="58" y="171"/>
                    </a:cubicBezTo>
                    <a:cubicBezTo>
                      <a:pt x="59" y="172"/>
                      <a:pt x="60" y="172"/>
                      <a:pt x="61" y="172"/>
                    </a:cubicBezTo>
                    <a:cubicBezTo>
                      <a:pt x="61" y="172"/>
                      <a:pt x="63" y="172"/>
                      <a:pt x="64" y="172"/>
                    </a:cubicBezTo>
                    <a:cubicBezTo>
                      <a:pt x="65" y="172"/>
                      <a:pt x="67" y="171"/>
                      <a:pt x="67" y="170"/>
                    </a:cubicBezTo>
                    <a:cubicBezTo>
                      <a:pt x="69" y="169"/>
                      <a:pt x="72" y="167"/>
                      <a:pt x="73" y="167"/>
                    </a:cubicBezTo>
                    <a:cubicBezTo>
                      <a:pt x="75" y="165"/>
                      <a:pt x="76" y="164"/>
                      <a:pt x="77" y="163"/>
                    </a:cubicBezTo>
                    <a:cubicBezTo>
                      <a:pt x="77" y="163"/>
                      <a:pt x="80" y="162"/>
                      <a:pt x="82" y="162"/>
                    </a:cubicBezTo>
                    <a:cubicBezTo>
                      <a:pt x="82" y="162"/>
                      <a:pt x="82" y="162"/>
                      <a:pt x="82" y="163"/>
                    </a:cubicBezTo>
                    <a:cubicBezTo>
                      <a:pt x="82" y="164"/>
                      <a:pt x="82" y="164"/>
                      <a:pt x="82" y="164"/>
                    </a:cubicBezTo>
                    <a:cubicBezTo>
                      <a:pt x="82" y="165"/>
                      <a:pt x="83" y="167"/>
                      <a:pt x="83" y="168"/>
                    </a:cubicBezTo>
                    <a:cubicBezTo>
                      <a:pt x="84" y="169"/>
                      <a:pt x="85" y="170"/>
                      <a:pt x="86" y="170"/>
                    </a:cubicBezTo>
                    <a:cubicBezTo>
                      <a:pt x="87" y="170"/>
                      <a:pt x="89" y="170"/>
                      <a:pt x="91" y="170"/>
                    </a:cubicBezTo>
                    <a:cubicBezTo>
                      <a:pt x="92" y="169"/>
                      <a:pt x="95" y="169"/>
                      <a:pt x="98" y="167"/>
                    </a:cubicBezTo>
                    <a:cubicBezTo>
                      <a:pt x="100" y="165"/>
                      <a:pt x="103" y="162"/>
                      <a:pt x="106" y="161"/>
                    </a:cubicBezTo>
                    <a:cubicBezTo>
                      <a:pt x="106" y="161"/>
                      <a:pt x="106" y="161"/>
                      <a:pt x="107" y="161"/>
                    </a:cubicBezTo>
                    <a:cubicBezTo>
                      <a:pt x="108" y="161"/>
                      <a:pt x="108" y="161"/>
                      <a:pt x="108" y="161"/>
                    </a:cubicBezTo>
                    <a:cubicBezTo>
                      <a:pt x="113" y="160"/>
                      <a:pt x="118" y="158"/>
                      <a:pt x="119" y="158"/>
                    </a:cubicBezTo>
                    <a:cubicBezTo>
                      <a:pt x="121" y="157"/>
                      <a:pt x="122" y="155"/>
                      <a:pt x="123" y="154"/>
                    </a:cubicBezTo>
                    <a:cubicBezTo>
                      <a:pt x="123" y="153"/>
                      <a:pt x="125" y="149"/>
                      <a:pt x="127" y="146"/>
                    </a:cubicBezTo>
                    <a:cubicBezTo>
                      <a:pt x="127" y="146"/>
                      <a:pt x="127" y="146"/>
                      <a:pt x="128" y="146"/>
                    </a:cubicBezTo>
                    <a:cubicBezTo>
                      <a:pt x="130" y="146"/>
                      <a:pt x="130" y="146"/>
                      <a:pt x="130" y="146"/>
                    </a:cubicBezTo>
                    <a:cubicBezTo>
                      <a:pt x="132" y="147"/>
                      <a:pt x="135" y="147"/>
                      <a:pt x="136" y="147"/>
                    </a:cubicBezTo>
                    <a:cubicBezTo>
                      <a:pt x="137" y="148"/>
                      <a:pt x="139" y="148"/>
                      <a:pt x="140" y="148"/>
                    </a:cubicBezTo>
                    <a:cubicBezTo>
                      <a:pt x="141" y="148"/>
                      <a:pt x="146" y="149"/>
                      <a:pt x="148" y="149"/>
                    </a:cubicBezTo>
                    <a:cubicBezTo>
                      <a:pt x="148" y="149"/>
                      <a:pt x="148" y="149"/>
                      <a:pt x="148" y="150"/>
                    </a:cubicBezTo>
                    <a:cubicBezTo>
                      <a:pt x="148" y="152"/>
                      <a:pt x="148" y="152"/>
                      <a:pt x="148" y="152"/>
                    </a:cubicBezTo>
                    <a:cubicBezTo>
                      <a:pt x="148" y="154"/>
                      <a:pt x="150" y="155"/>
                      <a:pt x="152" y="155"/>
                    </a:cubicBezTo>
                    <a:cubicBezTo>
                      <a:pt x="154" y="155"/>
                      <a:pt x="156" y="156"/>
                      <a:pt x="156" y="156"/>
                    </a:cubicBezTo>
                    <a:cubicBezTo>
                      <a:pt x="157" y="157"/>
                      <a:pt x="157" y="158"/>
                      <a:pt x="157" y="159"/>
                    </a:cubicBezTo>
                    <a:cubicBezTo>
                      <a:pt x="157" y="160"/>
                      <a:pt x="157" y="162"/>
                      <a:pt x="158" y="163"/>
                    </a:cubicBezTo>
                    <a:cubicBezTo>
                      <a:pt x="158" y="164"/>
                      <a:pt x="160" y="164"/>
                      <a:pt x="161" y="164"/>
                    </a:cubicBezTo>
                    <a:cubicBezTo>
                      <a:pt x="162" y="164"/>
                      <a:pt x="164" y="165"/>
                      <a:pt x="165" y="166"/>
                    </a:cubicBezTo>
                    <a:cubicBezTo>
                      <a:pt x="166" y="166"/>
                      <a:pt x="166" y="166"/>
                      <a:pt x="167" y="164"/>
                    </a:cubicBezTo>
                    <a:cubicBezTo>
                      <a:pt x="168" y="163"/>
                      <a:pt x="169" y="161"/>
                      <a:pt x="169" y="159"/>
                    </a:cubicBezTo>
                    <a:cubicBezTo>
                      <a:pt x="170" y="157"/>
                      <a:pt x="171" y="156"/>
                      <a:pt x="172" y="155"/>
                    </a:cubicBezTo>
                    <a:cubicBezTo>
                      <a:pt x="173" y="154"/>
                      <a:pt x="174" y="153"/>
                      <a:pt x="176" y="153"/>
                    </a:cubicBezTo>
                    <a:cubicBezTo>
                      <a:pt x="178" y="153"/>
                      <a:pt x="181" y="153"/>
                      <a:pt x="182" y="154"/>
                    </a:cubicBezTo>
                    <a:cubicBezTo>
                      <a:pt x="183" y="154"/>
                      <a:pt x="186" y="154"/>
                      <a:pt x="188" y="154"/>
                    </a:cubicBezTo>
                    <a:cubicBezTo>
                      <a:pt x="189" y="154"/>
                      <a:pt x="191" y="153"/>
                      <a:pt x="191" y="153"/>
                    </a:cubicBezTo>
                    <a:cubicBezTo>
                      <a:pt x="191" y="152"/>
                      <a:pt x="192" y="152"/>
                      <a:pt x="194" y="152"/>
                    </a:cubicBezTo>
                    <a:cubicBezTo>
                      <a:pt x="195" y="152"/>
                      <a:pt x="197" y="148"/>
                      <a:pt x="199" y="144"/>
                    </a:cubicBezTo>
                    <a:cubicBezTo>
                      <a:pt x="199" y="144"/>
                      <a:pt x="199" y="144"/>
                      <a:pt x="198" y="144"/>
                    </a:cubicBezTo>
                    <a:cubicBezTo>
                      <a:pt x="196" y="144"/>
                      <a:pt x="196" y="144"/>
                      <a:pt x="196" y="144"/>
                    </a:cubicBezTo>
                    <a:cubicBezTo>
                      <a:pt x="198" y="140"/>
                      <a:pt x="200" y="135"/>
                      <a:pt x="200" y="133"/>
                    </a:cubicBezTo>
                    <a:cubicBezTo>
                      <a:pt x="200" y="131"/>
                      <a:pt x="201" y="130"/>
                      <a:pt x="202" y="129"/>
                    </a:cubicBezTo>
                    <a:cubicBezTo>
                      <a:pt x="203" y="127"/>
                      <a:pt x="205" y="125"/>
                      <a:pt x="207" y="124"/>
                    </a:cubicBezTo>
                    <a:cubicBezTo>
                      <a:pt x="209" y="122"/>
                      <a:pt x="210" y="119"/>
                      <a:pt x="211" y="118"/>
                    </a:cubicBezTo>
                    <a:cubicBezTo>
                      <a:pt x="213" y="118"/>
                      <a:pt x="215" y="116"/>
                      <a:pt x="217" y="115"/>
                    </a:cubicBezTo>
                    <a:cubicBezTo>
                      <a:pt x="218" y="114"/>
                      <a:pt x="219" y="113"/>
                      <a:pt x="219" y="113"/>
                    </a:cubicBezTo>
                    <a:cubicBezTo>
                      <a:pt x="221" y="110"/>
                      <a:pt x="221" y="110"/>
                      <a:pt x="221" y="110"/>
                    </a:cubicBezTo>
                    <a:cubicBezTo>
                      <a:pt x="223" y="111"/>
                      <a:pt x="224" y="111"/>
                      <a:pt x="225" y="112"/>
                    </a:cubicBezTo>
                    <a:cubicBezTo>
                      <a:pt x="226" y="112"/>
                      <a:pt x="229" y="113"/>
                      <a:pt x="231" y="114"/>
                    </a:cubicBezTo>
                    <a:cubicBezTo>
                      <a:pt x="233" y="114"/>
                      <a:pt x="235" y="114"/>
                      <a:pt x="235" y="114"/>
                    </a:cubicBezTo>
                    <a:cubicBezTo>
                      <a:pt x="235" y="114"/>
                      <a:pt x="235" y="112"/>
                      <a:pt x="235" y="111"/>
                    </a:cubicBezTo>
                    <a:cubicBezTo>
                      <a:pt x="235" y="109"/>
                      <a:pt x="235" y="108"/>
                      <a:pt x="234" y="106"/>
                    </a:cubicBezTo>
                    <a:cubicBezTo>
                      <a:pt x="233" y="105"/>
                      <a:pt x="233" y="103"/>
                      <a:pt x="233" y="102"/>
                    </a:cubicBezTo>
                    <a:cubicBezTo>
                      <a:pt x="233" y="101"/>
                      <a:pt x="234" y="99"/>
                      <a:pt x="237" y="98"/>
                    </a:cubicBezTo>
                    <a:cubicBezTo>
                      <a:pt x="240" y="97"/>
                      <a:pt x="242" y="95"/>
                      <a:pt x="244" y="94"/>
                    </a:cubicBezTo>
                    <a:cubicBezTo>
                      <a:pt x="245" y="93"/>
                      <a:pt x="247" y="92"/>
                      <a:pt x="246" y="91"/>
                    </a:cubicBezTo>
                    <a:cubicBezTo>
                      <a:pt x="246" y="90"/>
                      <a:pt x="244" y="88"/>
                      <a:pt x="243" y="86"/>
                    </a:cubicBezTo>
                    <a:cubicBezTo>
                      <a:pt x="241" y="84"/>
                      <a:pt x="240" y="81"/>
                      <a:pt x="239" y="81"/>
                    </a:cubicBezTo>
                    <a:cubicBezTo>
                      <a:pt x="238" y="79"/>
                      <a:pt x="237" y="77"/>
                      <a:pt x="235" y="77"/>
                    </a:cubicBezTo>
                    <a:cubicBezTo>
                      <a:pt x="234" y="75"/>
                      <a:pt x="233" y="73"/>
                      <a:pt x="233" y="72"/>
                    </a:cubicBezTo>
                    <a:cubicBezTo>
                      <a:pt x="233" y="71"/>
                      <a:pt x="235" y="68"/>
                      <a:pt x="236" y="66"/>
                    </a:cubicBezTo>
                    <a:cubicBezTo>
                      <a:pt x="238" y="65"/>
                      <a:pt x="239" y="63"/>
                      <a:pt x="241" y="62"/>
                    </a:cubicBezTo>
                    <a:cubicBezTo>
                      <a:pt x="243" y="61"/>
                      <a:pt x="245" y="60"/>
                      <a:pt x="246" y="59"/>
                    </a:cubicBezTo>
                    <a:cubicBezTo>
                      <a:pt x="247" y="58"/>
                      <a:pt x="249" y="56"/>
                      <a:pt x="250" y="55"/>
                    </a:cubicBezTo>
                    <a:cubicBezTo>
                      <a:pt x="251" y="54"/>
                      <a:pt x="252" y="52"/>
                      <a:pt x="253" y="50"/>
                    </a:cubicBezTo>
                    <a:cubicBezTo>
                      <a:pt x="253" y="49"/>
                      <a:pt x="251" y="48"/>
                      <a:pt x="252" y="47"/>
                    </a:cubicBezTo>
                    <a:cubicBezTo>
                      <a:pt x="253" y="47"/>
                      <a:pt x="253" y="46"/>
                      <a:pt x="253" y="46"/>
                    </a:cubicBezTo>
                    <a:cubicBezTo>
                      <a:pt x="246" y="39"/>
                      <a:pt x="246" y="39"/>
                      <a:pt x="246" y="39"/>
                    </a:cubicBezTo>
                    <a:cubicBezTo>
                      <a:pt x="246" y="39"/>
                      <a:pt x="246" y="41"/>
                      <a:pt x="245" y="43"/>
                    </a:cubicBezTo>
                    <a:cubicBezTo>
                      <a:pt x="244" y="46"/>
                      <a:pt x="243" y="49"/>
                      <a:pt x="242" y="49"/>
                    </a:cubicBezTo>
                    <a:cubicBezTo>
                      <a:pt x="240" y="49"/>
                      <a:pt x="239" y="49"/>
                      <a:pt x="238" y="48"/>
                    </a:cubicBezTo>
                    <a:cubicBezTo>
                      <a:pt x="237" y="47"/>
                      <a:pt x="236" y="45"/>
                      <a:pt x="234" y="45"/>
                    </a:cubicBezTo>
                    <a:cubicBezTo>
                      <a:pt x="232" y="45"/>
                      <a:pt x="230" y="45"/>
                      <a:pt x="228" y="46"/>
                    </a:cubicBezTo>
                    <a:cubicBezTo>
                      <a:pt x="228" y="47"/>
                      <a:pt x="226" y="48"/>
                      <a:pt x="225" y="48"/>
                    </a:cubicBezTo>
                    <a:cubicBezTo>
                      <a:pt x="224" y="48"/>
                      <a:pt x="223" y="48"/>
                      <a:pt x="222" y="49"/>
                    </a:cubicBezTo>
                    <a:cubicBezTo>
                      <a:pt x="221" y="50"/>
                      <a:pt x="220" y="51"/>
                      <a:pt x="219" y="50"/>
                    </a:cubicBezTo>
                    <a:cubicBezTo>
                      <a:pt x="217" y="49"/>
                      <a:pt x="215" y="48"/>
                      <a:pt x="213" y="49"/>
                    </a:cubicBezTo>
                    <a:cubicBezTo>
                      <a:pt x="212" y="49"/>
                      <a:pt x="209" y="50"/>
                      <a:pt x="208" y="51"/>
                    </a:cubicBezTo>
                    <a:cubicBezTo>
                      <a:pt x="207" y="52"/>
                      <a:pt x="205" y="52"/>
                      <a:pt x="204" y="52"/>
                    </a:cubicBezTo>
                    <a:cubicBezTo>
                      <a:pt x="204" y="52"/>
                      <a:pt x="202" y="51"/>
                      <a:pt x="200" y="51"/>
                    </a:cubicBezTo>
                    <a:cubicBezTo>
                      <a:pt x="198" y="51"/>
                      <a:pt x="196" y="51"/>
                      <a:pt x="195" y="50"/>
                    </a:cubicBezTo>
                    <a:cubicBezTo>
                      <a:pt x="195" y="49"/>
                      <a:pt x="194" y="47"/>
                      <a:pt x="193" y="46"/>
                    </a:cubicBezTo>
                    <a:cubicBezTo>
                      <a:pt x="192" y="45"/>
                      <a:pt x="190" y="44"/>
                      <a:pt x="189" y="45"/>
                    </a:cubicBezTo>
                    <a:cubicBezTo>
                      <a:pt x="187" y="45"/>
                      <a:pt x="186" y="46"/>
                      <a:pt x="185" y="47"/>
                    </a:cubicBezTo>
                    <a:cubicBezTo>
                      <a:pt x="184" y="47"/>
                      <a:pt x="182" y="49"/>
                      <a:pt x="180" y="49"/>
                    </a:cubicBezTo>
                    <a:cubicBezTo>
                      <a:pt x="179" y="50"/>
                      <a:pt x="175" y="50"/>
                      <a:pt x="173" y="50"/>
                    </a:cubicBezTo>
                    <a:cubicBezTo>
                      <a:pt x="171" y="49"/>
                      <a:pt x="167" y="49"/>
                      <a:pt x="164" y="48"/>
                    </a:cubicBezTo>
                    <a:cubicBezTo>
                      <a:pt x="162" y="46"/>
                      <a:pt x="157" y="45"/>
                      <a:pt x="155" y="44"/>
                    </a:cubicBezTo>
                    <a:cubicBezTo>
                      <a:pt x="153" y="43"/>
                      <a:pt x="149" y="43"/>
                      <a:pt x="147" y="43"/>
                    </a:cubicBezTo>
                    <a:cubicBezTo>
                      <a:pt x="146" y="43"/>
                      <a:pt x="143" y="43"/>
                      <a:pt x="142" y="43"/>
                    </a:cubicBezTo>
                    <a:cubicBezTo>
                      <a:pt x="140" y="42"/>
                      <a:pt x="138" y="41"/>
                      <a:pt x="137" y="41"/>
                    </a:cubicBezTo>
                    <a:cubicBezTo>
                      <a:pt x="135" y="41"/>
                      <a:pt x="132" y="42"/>
                      <a:pt x="131" y="44"/>
                    </a:cubicBezTo>
                    <a:cubicBezTo>
                      <a:pt x="130" y="45"/>
                      <a:pt x="129" y="45"/>
                      <a:pt x="128" y="45"/>
                    </a:cubicBezTo>
                    <a:cubicBezTo>
                      <a:pt x="126" y="45"/>
                      <a:pt x="124" y="43"/>
                      <a:pt x="123" y="42"/>
                    </a:cubicBezTo>
                    <a:cubicBezTo>
                      <a:pt x="122" y="41"/>
                      <a:pt x="121" y="39"/>
                      <a:pt x="120" y="37"/>
                    </a:cubicBezTo>
                    <a:cubicBezTo>
                      <a:pt x="120" y="36"/>
                      <a:pt x="120" y="33"/>
                      <a:pt x="119" y="33"/>
                    </a:cubicBezTo>
                    <a:cubicBezTo>
                      <a:pt x="117" y="32"/>
                      <a:pt x="115" y="32"/>
                      <a:pt x="112" y="33"/>
                    </a:cubicBezTo>
                    <a:cubicBezTo>
                      <a:pt x="111" y="33"/>
                      <a:pt x="108" y="35"/>
                      <a:pt x="106" y="36"/>
                    </a:cubicBezTo>
                    <a:cubicBezTo>
                      <a:pt x="104" y="38"/>
                      <a:pt x="101" y="38"/>
                      <a:pt x="99" y="37"/>
                    </a:cubicBezTo>
                    <a:cubicBezTo>
                      <a:pt x="97" y="37"/>
                      <a:pt x="95" y="35"/>
                      <a:pt x="94" y="34"/>
                    </a:cubicBezTo>
                    <a:cubicBezTo>
                      <a:pt x="93" y="32"/>
                      <a:pt x="91" y="31"/>
                      <a:pt x="89" y="31"/>
                    </a:cubicBezTo>
                    <a:cubicBezTo>
                      <a:pt x="87" y="31"/>
                      <a:pt x="86" y="31"/>
                      <a:pt x="84" y="30"/>
                    </a:cubicBezTo>
                    <a:cubicBezTo>
                      <a:pt x="83" y="28"/>
                      <a:pt x="80" y="26"/>
                      <a:pt x="78" y="26"/>
                    </a:cubicBezTo>
                    <a:cubicBezTo>
                      <a:pt x="76" y="25"/>
                      <a:pt x="72" y="25"/>
                      <a:pt x="70" y="24"/>
                    </a:cubicBezTo>
                    <a:cubicBezTo>
                      <a:pt x="68" y="24"/>
                      <a:pt x="66" y="23"/>
                      <a:pt x="66" y="22"/>
                    </a:cubicBezTo>
                    <a:cubicBezTo>
                      <a:pt x="66" y="20"/>
                      <a:pt x="67" y="18"/>
                      <a:pt x="67" y="16"/>
                    </a:cubicBezTo>
                    <a:cubicBezTo>
                      <a:pt x="67" y="14"/>
                      <a:pt x="66" y="12"/>
                      <a:pt x="65" y="11"/>
                    </a:cubicBezTo>
                    <a:cubicBezTo>
                      <a:pt x="63" y="9"/>
                      <a:pt x="61" y="8"/>
                      <a:pt x="60" y="7"/>
                    </a:cubicBezTo>
                    <a:cubicBezTo>
                      <a:pt x="58" y="6"/>
                      <a:pt x="55" y="5"/>
                      <a:pt x="53" y="5"/>
                    </a:cubicBezTo>
                    <a:cubicBezTo>
                      <a:pt x="51" y="5"/>
                      <a:pt x="50" y="5"/>
                      <a:pt x="48" y="4"/>
                    </a:cubicBezTo>
                    <a:cubicBezTo>
                      <a:pt x="46" y="3"/>
                      <a:pt x="43" y="2"/>
                      <a:pt x="41" y="0"/>
                    </a:cubicBezTo>
                    <a:cubicBezTo>
                      <a:pt x="39" y="0"/>
                      <a:pt x="36" y="0"/>
                      <a:pt x="35" y="1"/>
                    </a:cubicBezTo>
                    <a:cubicBezTo>
                      <a:pt x="33" y="2"/>
                      <a:pt x="31" y="2"/>
                      <a:pt x="31" y="2"/>
                    </a:cubicBezTo>
                    <a:cubicBezTo>
                      <a:pt x="30" y="2"/>
                      <a:pt x="28" y="2"/>
                      <a:pt x="27" y="3"/>
                    </a:cubicBezTo>
                    <a:cubicBezTo>
                      <a:pt x="25" y="4"/>
                      <a:pt x="24" y="4"/>
                      <a:pt x="24" y="4"/>
                    </a:cubicBezTo>
                    <a:cubicBezTo>
                      <a:pt x="24" y="4"/>
                      <a:pt x="25" y="6"/>
                      <a:pt x="26" y="8"/>
                    </a:cubicBezTo>
                    <a:cubicBezTo>
                      <a:pt x="27" y="9"/>
                      <a:pt x="28" y="12"/>
                      <a:pt x="28" y="13"/>
                    </a:cubicBezTo>
                    <a:cubicBezTo>
                      <a:pt x="29" y="13"/>
                      <a:pt x="29" y="16"/>
                      <a:pt x="29" y="17"/>
                    </a:cubicBezTo>
                    <a:cubicBezTo>
                      <a:pt x="29" y="18"/>
                      <a:pt x="31" y="21"/>
                      <a:pt x="33" y="23"/>
                    </a:cubicBezTo>
                    <a:cubicBezTo>
                      <a:pt x="34" y="24"/>
                      <a:pt x="37" y="26"/>
                      <a:pt x="38" y="27"/>
                    </a:cubicBezTo>
                    <a:cubicBezTo>
                      <a:pt x="40" y="28"/>
                      <a:pt x="42" y="31"/>
                      <a:pt x="44" y="32"/>
                    </a:cubicBezTo>
                    <a:cubicBezTo>
                      <a:pt x="46" y="34"/>
                      <a:pt x="47" y="36"/>
                      <a:pt x="47" y="37"/>
                    </a:cubicBezTo>
                    <a:cubicBezTo>
                      <a:pt x="48" y="37"/>
                      <a:pt x="50" y="38"/>
                      <a:pt x="52" y="40"/>
                    </a:cubicBezTo>
                    <a:cubicBezTo>
                      <a:pt x="54" y="41"/>
                      <a:pt x="54" y="43"/>
                      <a:pt x="52" y="43"/>
                    </a:cubicBezTo>
                    <a:cubicBezTo>
                      <a:pt x="50" y="44"/>
                      <a:pt x="48" y="44"/>
                      <a:pt x="47" y="43"/>
                    </a:cubicBezTo>
                    <a:cubicBezTo>
                      <a:pt x="45" y="43"/>
                      <a:pt x="43" y="43"/>
                      <a:pt x="41" y="44"/>
                    </a:cubicBezTo>
                    <a:cubicBezTo>
                      <a:pt x="40" y="44"/>
                      <a:pt x="38" y="46"/>
                      <a:pt x="37" y="48"/>
                    </a:cubicBezTo>
                    <a:cubicBezTo>
                      <a:pt x="36" y="49"/>
                      <a:pt x="34" y="50"/>
                      <a:pt x="33" y="50"/>
                    </a:cubicBezTo>
                    <a:cubicBezTo>
                      <a:pt x="32" y="50"/>
                      <a:pt x="32" y="51"/>
                      <a:pt x="32" y="53"/>
                    </a:cubicBezTo>
                    <a:cubicBezTo>
                      <a:pt x="32" y="54"/>
                      <a:pt x="34" y="55"/>
                      <a:pt x="36" y="55"/>
                    </a:cubicBezTo>
                    <a:cubicBezTo>
                      <a:pt x="38" y="55"/>
                      <a:pt x="40" y="56"/>
                      <a:pt x="40" y="58"/>
                    </a:cubicBezTo>
                    <a:cubicBezTo>
                      <a:pt x="42" y="59"/>
                      <a:pt x="42" y="60"/>
                      <a:pt x="41" y="62"/>
                    </a:cubicBezTo>
                    <a:cubicBezTo>
                      <a:pt x="41" y="63"/>
                      <a:pt x="40" y="65"/>
                      <a:pt x="38" y="65"/>
                    </a:cubicBezTo>
                    <a:cubicBezTo>
                      <a:pt x="36" y="65"/>
                      <a:pt x="35" y="68"/>
                      <a:pt x="36" y="70"/>
                    </a:cubicBezTo>
                    <a:cubicBezTo>
                      <a:pt x="37" y="72"/>
                      <a:pt x="39" y="74"/>
                      <a:pt x="40" y="74"/>
                    </a:cubicBezTo>
                    <a:cubicBezTo>
                      <a:pt x="41" y="74"/>
                      <a:pt x="42" y="75"/>
                      <a:pt x="43" y="77"/>
                    </a:cubicBezTo>
                    <a:cubicBezTo>
                      <a:pt x="44" y="79"/>
                      <a:pt x="47" y="80"/>
                      <a:pt x="50" y="81"/>
                    </a:cubicBezTo>
                    <a:cubicBezTo>
                      <a:pt x="51" y="82"/>
                      <a:pt x="55" y="84"/>
                      <a:pt x="57" y="84"/>
                    </a:cubicBezTo>
                    <a:cubicBezTo>
                      <a:pt x="59" y="84"/>
                      <a:pt x="61" y="86"/>
                      <a:pt x="63" y="87"/>
                    </a:cubicBezTo>
                    <a:cubicBezTo>
                      <a:pt x="64" y="87"/>
                      <a:pt x="66" y="88"/>
                      <a:pt x="66" y="90"/>
                    </a:cubicBezTo>
                    <a:cubicBezTo>
                      <a:pt x="66" y="91"/>
                      <a:pt x="64" y="93"/>
                      <a:pt x="63" y="93"/>
                    </a:cubicBezTo>
                    <a:cubicBezTo>
                      <a:pt x="61" y="94"/>
                      <a:pt x="59" y="94"/>
                      <a:pt x="58" y="94"/>
                    </a:cubicBezTo>
                    <a:cubicBezTo>
                      <a:pt x="57" y="94"/>
                      <a:pt x="55" y="94"/>
                      <a:pt x="53" y="94"/>
                    </a:cubicBezTo>
                    <a:cubicBezTo>
                      <a:pt x="52" y="94"/>
                      <a:pt x="52" y="95"/>
                      <a:pt x="51" y="96"/>
                    </a:cubicBezTo>
                    <a:cubicBezTo>
                      <a:pt x="50" y="98"/>
                      <a:pt x="49" y="98"/>
                      <a:pt x="48" y="98"/>
                    </a:cubicBezTo>
                    <a:cubicBezTo>
                      <a:pt x="47" y="97"/>
                      <a:pt x="44" y="96"/>
                      <a:pt x="43" y="97"/>
                    </a:cubicBezTo>
                    <a:cubicBezTo>
                      <a:pt x="41" y="97"/>
                      <a:pt x="37" y="98"/>
                      <a:pt x="36" y="100"/>
                    </a:cubicBezTo>
                    <a:cubicBezTo>
                      <a:pt x="35" y="101"/>
                      <a:pt x="33" y="103"/>
                      <a:pt x="31" y="105"/>
                    </a:cubicBezTo>
                    <a:cubicBezTo>
                      <a:pt x="28" y="106"/>
                      <a:pt x="27" y="108"/>
                      <a:pt x="25" y="110"/>
                    </a:cubicBezTo>
                    <a:cubicBezTo>
                      <a:pt x="24" y="110"/>
                      <a:pt x="21" y="112"/>
                      <a:pt x="19" y="114"/>
                    </a:cubicBezTo>
                    <a:cubicBezTo>
                      <a:pt x="16" y="115"/>
                      <a:pt x="13" y="117"/>
                      <a:pt x="11" y="118"/>
                    </a:cubicBezTo>
                    <a:cubicBezTo>
                      <a:pt x="9" y="118"/>
                      <a:pt x="6" y="120"/>
                      <a:pt x="5" y="121"/>
                    </a:cubicBezTo>
                    <a:cubicBezTo>
                      <a:pt x="5" y="122"/>
                      <a:pt x="3" y="124"/>
                      <a:pt x="2" y="127"/>
                    </a:cubicBezTo>
                    <a:cubicBezTo>
                      <a:pt x="1" y="130"/>
                      <a:pt x="1" y="133"/>
                      <a:pt x="0" y="135"/>
                    </a:cubicBezTo>
                    <a:cubicBezTo>
                      <a:pt x="0" y="137"/>
                      <a:pt x="0" y="140"/>
                      <a:pt x="1" y="141"/>
                    </a:cubicBezTo>
                    <a:cubicBezTo>
                      <a:pt x="1" y="142"/>
                      <a:pt x="3" y="144"/>
                      <a:pt x="4" y="145"/>
                    </a:cubicBezTo>
                    <a:cubicBezTo>
                      <a:pt x="5" y="145"/>
                      <a:pt x="8" y="146"/>
                      <a:pt x="8" y="148"/>
                    </a:cubicBezTo>
                    <a:cubicBezTo>
                      <a:pt x="10" y="149"/>
                      <a:pt x="11" y="151"/>
                      <a:pt x="11" y="153"/>
                    </a:cubicBezTo>
                    <a:cubicBezTo>
                      <a:pt x="11" y="155"/>
                      <a:pt x="11" y="157"/>
                      <a:pt x="11" y="159"/>
                    </a:cubicBezTo>
                    <a:cubicBezTo>
                      <a:pt x="11" y="160"/>
                      <a:pt x="9" y="161"/>
                      <a:pt x="9" y="162"/>
                    </a:cubicBezTo>
                    <a:cubicBezTo>
                      <a:pt x="9" y="161"/>
                      <a:pt x="9" y="161"/>
                      <a:pt x="9" y="161"/>
                    </a:cubicBezTo>
                    <a:cubicBezTo>
                      <a:pt x="9" y="162"/>
                      <a:pt x="9" y="162"/>
                      <a:pt x="9" y="162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6" name="Freeform 48">
                <a:extLst>
                  <a:ext uri="{FF2B5EF4-FFF2-40B4-BE49-F238E27FC236}">
                    <a16:creationId xmlns="" xmlns:a16="http://schemas.microsoft.com/office/drawing/2014/main" id="{0C7AB93B-D1E2-4413-A85F-0ADFE10D1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0165" y="1968707"/>
                <a:ext cx="390949" cy="300516"/>
              </a:xfrm>
              <a:custGeom>
                <a:avLst/>
                <a:gdLst/>
                <a:ahLst/>
                <a:cxnLst>
                  <a:cxn ang="0">
                    <a:pos x="1" y="69"/>
                  </a:cxn>
                  <a:cxn ang="0">
                    <a:pos x="7" y="77"/>
                  </a:cxn>
                  <a:cxn ang="0">
                    <a:pos x="18" y="89"/>
                  </a:cxn>
                  <a:cxn ang="0">
                    <a:pos x="26" y="102"/>
                  </a:cxn>
                  <a:cxn ang="0">
                    <a:pos x="35" y="104"/>
                  </a:cxn>
                  <a:cxn ang="0">
                    <a:pos x="38" y="121"/>
                  </a:cxn>
                  <a:cxn ang="0">
                    <a:pos x="52" y="136"/>
                  </a:cxn>
                  <a:cxn ang="0">
                    <a:pos x="42" y="152"/>
                  </a:cxn>
                  <a:cxn ang="0">
                    <a:pos x="39" y="162"/>
                  </a:cxn>
                  <a:cxn ang="0">
                    <a:pos x="55" y="170"/>
                  </a:cxn>
                  <a:cxn ang="0">
                    <a:pos x="72" y="164"/>
                  </a:cxn>
                  <a:cxn ang="0">
                    <a:pos x="87" y="162"/>
                  </a:cxn>
                  <a:cxn ang="0">
                    <a:pos x="93" y="171"/>
                  </a:cxn>
                  <a:cxn ang="0">
                    <a:pos x="99" y="181"/>
                  </a:cxn>
                  <a:cxn ang="0">
                    <a:pos x="115" y="177"/>
                  </a:cxn>
                  <a:cxn ang="0">
                    <a:pos x="133" y="182"/>
                  </a:cxn>
                  <a:cxn ang="0">
                    <a:pos x="143" y="175"/>
                  </a:cxn>
                  <a:cxn ang="0">
                    <a:pos x="143" y="164"/>
                  </a:cxn>
                  <a:cxn ang="0">
                    <a:pos x="151" y="157"/>
                  </a:cxn>
                  <a:cxn ang="0">
                    <a:pos x="166" y="164"/>
                  </a:cxn>
                  <a:cxn ang="0">
                    <a:pos x="183" y="172"/>
                  </a:cxn>
                  <a:cxn ang="0">
                    <a:pos x="183" y="156"/>
                  </a:cxn>
                  <a:cxn ang="0">
                    <a:pos x="178" y="149"/>
                  </a:cxn>
                  <a:cxn ang="0">
                    <a:pos x="168" y="141"/>
                  </a:cxn>
                  <a:cxn ang="0">
                    <a:pos x="160" y="128"/>
                  </a:cxn>
                  <a:cxn ang="0">
                    <a:pos x="145" y="123"/>
                  </a:cxn>
                  <a:cxn ang="0">
                    <a:pos x="134" y="114"/>
                  </a:cxn>
                  <a:cxn ang="0">
                    <a:pos x="142" y="99"/>
                  </a:cxn>
                  <a:cxn ang="0">
                    <a:pos x="148" y="102"/>
                  </a:cxn>
                  <a:cxn ang="0">
                    <a:pos x="158" y="100"/>
                  </a:cxn>
                  <a:cxn ang="0">
                    <a:pos x="176" y="89"/>
                  </a:cxn>
                  <a:cxn ang="0">
                    <a:pos x="184" y="81"/>
                  </a:cxn>
                  <a:cxn ang="0">
                    <a:pos x="199" y="78"/>
                  </a:cxn>
                  <a:cxn ang="0">
                    <a:pos x="209" y="69"/>
                  </a:cxn>
                  <a:cxn ang="0">
                    <a:pos x="222" y="62"/>
                  </a:cxn>
                  <a:cxn ang="0">
                    <a:pos x="233" y="44"/>
                  </a:cxn>
                  <a:cxn ang="0">
                    <a:pos x="236" y="29"/>
                  </a:cxn>
                  <a:cxn ang="0">
                    <a:pos x="230" y="9"/>
                  </a:cxn>
                  <a:cxn ang="0">
                    <a:pos x="221" y="3"/>
                  </a:cxn>
                  <a:cxn ang="0">
                    <a:pos x="213" y="5"/>
                  </a:cxn>
                  <a:cxn ang="0">
                    <a:pos x="198" y="19"/>
                  </a:cxn>
                  <a:cxn ang="0">
                    <a:pos x="195" y="35"/>
                  </a:cxn>
                  <a:cxn ang="0">
                    <a:pos x="188" y="43"/>
                  </a:cxn>
                  <a:cxn ang="0">
                    <a:pos x="172" y="44"/>
                  </a:cxn>
                  <a:cxn ang="0">
                    <a:pos x="164" y="55"/>
                  </a:cxn>
                  <a:cxn ang="0">
                    <a:pos x="155" y="53"/>
                  </a:cxn>
                  <a:cxn ang="0">
                    <a:pos x="148" y="46"/>
                  </a:cxn>
                  <a:cxn ang="0">
                    <a:pos x="145" y="40"/>
                  </a:cxn>
                  <a:cxn ang="0">
                    <a:pos x="126" y="36"/>
                  </a:cxn>
                  <a:cxn ang="0">
                    <a:pos x="119" y="45"/>
                  </a:cxn>
                  <a:cxn ang="0">
                    <a:pos x="103" y="51"/>
                  </a:cxn>
                  <a:cxn ang="0">
                    <a:pos x="87" y="61"/>
                  </a:cxn>
                  <a:cxn ang="0">
                    <a:pos x="78" y="54"/>
                  </a:cxn>
                  <a:cxn ang="0">
                    <a:pos x="73" y="54"/>
                  </a:cxn>
                  <a:cxn ang="0">
                    <a:pos x="60" y="63"/>
                  </a:cxn>
                  <a:cxn ang="0">
                    <a:pos x="51" y="59"/>
                  </a:cxn>
                  <a:cxn ang="0">
                    <a:pos x="41" y="54"/>
                  </a:cxn>
                  <a:cxn ang="0">
                    <a:pos x="31" y="51"/>
                  </a:cxn>
                  <a:cxn ang="0">
                    <a:pos x="18" y="53"/>
                  </a:cxn>
                  <a:cxn ang="0">
                    <a:pos x="5" y="53"/>
                  </a:cxn>
                  <a:cxn ang="0">
                    <a:pos x="4" y="53"/>
                  </a:cxn>
                </a:cxnLst>
                <a:rect l="0" t="0" r="r" b="b"/>
                <a:pathLst>
                  <a:path w="237" h="184">
                    <a:moveTo>
                      <a:pt x="0" y="58"/>
                    </a:moveTo>
                    <a:cubicBezTo>
                      <a:pt x="0" y="59"/>
                      <a:pt x="1" y="61"/>
                      <a:pt x="1" y="63"/>
                    </a:cubicBezTo>
                    <a:cubicBezTo>
                      <a:pt x="1" y="65"/>
                      <a:pt x="1" y="67"/>
                      <a:pt x="1" y="69"/>
                    </a:cubicBezTo>
                    <a:cubicBezTo>
                      <a:pt x="1" y="72"/>
                      <a:pt x="1" y="73"/>
                      <a:pt x="1" y="73"/>
                    </a:cubicBezTo>
                    <a:cubicBezTo>
                      <a:pt x="1" y="73"/>
                      <a:pt x="1" y="73"/>
                      <a:pt x="3" y="73"/>
                    </a:cubicBezTo>
                    <a:cubicBezTo>
                      <a:pt x="4" y="74"/>
                      <a:pt x="6" y="75"/>
                      <a:pt x="7" y="77"/>
                    </a:cubicBezTo>
                    <a:cubicBezTo>
                      <a:pt x="8" y="78"/>
                      <a:pt x="9" y="80"/>
                      <a:pt x="10" y="82"/>
                    </a:cubicBezTo>
                    <a:cubicBezTo>
                      <a:pt x="10" y="83"/>
                      <a:pt x="12" y="85"/>
                      <a:pt x="13" y="86"/>
                    </a:cubicBezTo>
                    <a:cubicBezTo>
                      <a:pt x="15" y="87"/>
                      <a:pt x="17" y="89"/>
                      <a:pt x="18" y="89"/>
                    </a:cubicBezTo>
                    <a:cubicBezTo>
                      <a:pt x="18" y="90"/>
                      <a:pt x="19" y="92"/>
                      <a:pt x="19" y="94"/>
                    </a:cubicBezTo>
                    <a:cubicBezTo>
                      <a:pt x="19" y="97"/>
                      <a:pt x="20" y="99"/>
                      <a:pt x="21" y="100"/>
                    </a:cubicBezTo>
                    <a:cubicBezTo>
                      <a:pt x="22" y="101"/>
                      <a:pt x="25" y="102"/>
                      <a:pt x="26" y="102"/>
                    </a:cubicBezTo>
                    <a:cubicBezTo>
                      <a:pt x="28" y="102"/>
                      <a:pt x="29" y="101"/>
                      <a:pt x="31" y="100"/>
                    </a:cubicBezTo>
                    <a:cubicBezTo>
                      <a:pt x="32" y="100"/>
                      <a:pt x="33" y="100"/>
                      <a:pt x="34" y="100"/>
                    </a:cubicBezTo>
                    <a:cubicBezTo>
                      <a:pt x="34" y="101"/>
                      <a:pt x="35" y="103"/>
                      <a:pt x="35" y="104"/>
                    </a:cubicBezTo>
                    <a:cubicBezTo>
                      <a:pt x="35" y="105"/>
                      <a:pt x="34" y="107"/>
                      <a:pt x="33" y="109"/>
                    </a:cubicBezTo>
                    <a:cubicBezTo>
                      <a:pt x="32" y="111"/>
                      <a:pt x="33" y="113"/>
                      <a:pt x="34" y="115"/>
                    </a:cubicBezTo>
                    <a:cubicBezTo>
                      <a:pt x="36" y="116"/>
                      <a:pt x="38" y="119"/>
                      <a:pt x="38" y="121"/>
                    </a:cubicBezTo>
                    <a:cubicBezTo>
                      <a:pt x="38" y="123"/>
                      <a:pt x="39" y="126"/>
                      <a:pt x="39" y="128"/>
                    </a:cubicBezTo>
                    <a:cubicBezTo>
                      <a:pt x="39" y="130"/>
                      <a:pt x="42" y="131"/>
                      <a:pt x="45" y="132"/>
                    </a:cubicBezTo>
                    <a:cubicBezTo>
                      <a:pt x="48" y="133"/>
                      <a:pt x="50" y="135"/>
                      <a:pt x="52" y="136"/>
                    </a:cubicBezTo>
                    <a:cubicBezTo>
                      <a:pt x="54" y="138"/>
                      <a:pt x="54" y="140"/>
                      <a:pt x="52" y="140"/>
                    </a:cubicBezTo>
                    <a:cubicBezTo>
                      <a:pt x="50" y="141"/>
                      <a:pt x="49" y="144"/>
                      <a:pt x="47" y="147"/>
                    </a:cubicBezTo>
                    <a:cubicBezTo>
                      <a:pt x="46" y="148"/>
                      <a:pt x="43" y="151"/>
                      <a:pt x="42" y="152"/>
                    </a:cubicBezTo>
                    <a:cubicBezTo>
                      <a:pt x="41" y="153"/>
                      <a:pt x="39" y="154"/>
                      <a:pt x="38" y="156"/>
                    </a:cubicBezTo>
                    <a:cubicBezTo>
                      <a:pt x="36" y="159"/>
                      <a:pt x="35" y="159"/>
                      <a:pt x="35" y="159"/>
                    </a:cubicBezTo>
                    <a:cubicBezTo>
                      <a:pt x="35" y="159"/>
                      <a:pt x="37" y="161"/>
                      <a:pt x="39" y="162"/>
                    </a:cubicBezTo>
                    <a:cubicBezTo>
                      <a:pt x="41" y="163"/>
                      <a:pt x="42" y="164"/>
                      <a:pt x="44" y="165"/>
                    </a:cubicBezTo>
                    <a:cubicBezTo>
                      <a:pt x="45" y="166"/>
                      <a:pt x="48" y="168"/>
                      <a:pt x="50" y="168"/>
                    </a:cubicBezTo>
                    <a:cubicBezTo>
                      <a:pt x="51" y="169"/>
                      <a:pt x="54" y="170"/>
                      <a:pt x="55" y="170"/>
                    </a:cubicBezTo>
                    <a:cubicBezTo>
                      <a:pt x="57" y="170"/>
                      <a:pt x="59" y="169"/>
                      <a:pt x="61" y="167"/>
                    </a:cubicBezTo>
                    <a:cubicBezTo>
                      <a:pt x="62" y="165"/>
                      <a:pt x="65" y="164"/>
                      <a:pt x="66" y="165"/>
                    </a:cubicBezTo>
                    <a:cubicBezTo>
                      <a:pt x="67" y="165"/>
                      <a:pt x="69" y="165"/>
                      <a:pt x="72" y="164"/>
                    </a:cubicBezTo>
                    <a:cubicBezTo>
                      <a:pt x="75" y="163"/>
                      <a:pt x="77" y="162"/>
                      <a:pt x="78" y="162"/>
                    </a:cubicBezTo>
                    <a:cubicBezTo>
                      <a:pt x="79" y="162"/>
                      <a:pt x="80" y="163"/>
                      <a:pt x="82" y="163"/>
                    </a:cubicBezTo>
                    <a:cubicBezTo>
                      <a:pt x="83" y="163"/>
                      <a:pt x="85" y="162"/>
                      <a:pt x="87" y="162"/>
                    </a:cubicBezTo>
                    <a:cubicBezTo>
                      <a:pt x="89" y="161"/>
                      <a:pt x="92" y="161"/>
                      <a:pt x="92" y="161"/>
                    </a:cubicBezTo>
                    <a:cubicBezTo>
                      <a:pt x="94" y="162"/>
                      <a:pt x="95" y="164"/>
                      <a:pt x="95" y="166"/>
                    </a:cubicBezTo>
                    <a:cubicBezTo>
                      <a:pt x="95" y="167"/>
                      <a:pt x="94" y="169"/>
                      <a:pt x="93" y="171"/>
                    </a:cubicBezTo>
                    <a:cubicBezTo>
                      <a:pt x="92" y="172"/>
                      <a:pt x="91" y="175"/>
                      <a:pt x="92" y="177"/>
                    </a:cubicBezTo>
                    <a:cubicBezTo>
                      <a:pt x="92" y="178"/>
                      <a:pt x="93" y="179"/>
                      <a:pt x="93" y="179"/>
                    </a:cubicBezTo>
                    <a:cubicBezTo>
                      <a:pt x="94" y="179"/>
                      <a:pt x="97" y="180"/>
                      <a:pt x="99" y="181"/>
                    </a:cubicBezTo>
                    <a:cubicBezTo>
                      <a:pt x="101" y="182"/>
                      <a:pt x="104" y="181"/>
                      <a:pt x="105" y="181"/>
                    </a:cubicBezTo>
                    <a:cubicBezTo>
                      <a:pt x="107" y="179"/>
                      <a:pt x="110" y="177"/>
                      <a:pt x="110" y="177"/>
                    </a:cubicBezTo>
                    <a:cubicBezTo>
                      <a:pt x="111" y="177"/>
                      <a:pt x="113" y="177"/>
                      <a:pt x="115" y="177"/>
                    </a:cubicBezTo>
                    <a:cubicBezTo>
                      <a:pt x="117" y="177"/>
                      <a:pt x="119" y="178"/>
                      <a:pt x="121" y="179"/>
                    </a:cubicBezTo>
                    <a:cubicBezTo>
                      <a:pt x="123" y="180"/>
                      <a:pt x="126" y="181"/>
                      <a:pt x="127" y="180"/>
                    </a:cubicBezTo>
                    <a:cubicBezTo>
                      <a:pt x="129" y="178"/>
                      <a:pt x="132" y="179"/>
                      <a:pt x="133" y="182"/>
                    </a:cubicBezTo>
                    <a:cubicBezTo>
                      <a:pt x="134" y="183"/>
                      <a:pt x="135" y="184"/>
                      <a:pt x="137" y="182"/>
                    </a:cubicBezTo>
                    <a:cubicBezTo>
                      <a:pt x="139" y="181"/>
                      <a:pt x="141" y="180"/>
                      <a:pt x="142" y="179"/>
                    </a:cubicBezTo>
                    <a:cubicBezTo>
                      <a:pt x="142" y="177"/>
                      <a:pt x="143" y="175"/>
                      <a:pt x="143" y="175"/>
                    </a:cubicBezTo>
                    <a:cubicBezTo>
                      <a:pt x="142" y="174"/>
                      <a:pt x="142" y="172"/>
                      <a:pt x="142" y="171"/>
                    </a:cubicBezTo>
                    <a:cubicBezTo>
                      <a:pt x="142" y="169"/>
                      <a:pt x="142" y="169"/>
                      <a:pt x="143" y="168"/>
                    </a:cubicBezTo>
                    <a:cubicBezTo>
                      <a:pt x="143" y="167"/>
                      <a:pt x="143" y="166"/>
                      <a:pt x="143" y="164"/>
                    </a:cubicBezTo>
                    <a:cubicBezTo>
                      <a:pt x="143" y="163"/>
                      <a:pt x="142" y="160"/>
                      <a:pt x="142" y="158"/>
                    </a:cubicBezTo>
                    <a:cubicBezTo>
                      <a:pt x="141" y="157"/>
                      <a:pt x="142" y="156"/>
                      <a:pt x="144" y="156"/>
                    </a:cubicBezTo>
                    <a:cubicBezTo>
                      <a:pt x="146" y="157"/>
                      <a:pt x="149" y="157"/>
                      <a:pt x="151" y="157"/>
                    </a:cubicBezTo>
                    <a:cubicBezTo>
                      <a:pt x="154" y="158"/>
                      <a:pt x="157" y="159"/>
                      <a:pt x="158" y="160"/>
                    </a:cubicBezTo>
                    <a:cubicBezTo>
                      <a:pt x="159" y="161"/>
                      <a:pt x="160" y="162"/>
                      <a:pt x="161" y="163"/>
                    </a:cubicBezTo>
                    <a:cubicBezTo>
                      <a:pt x="162" y="163"/>
                      <a:pt x="164" y="164"/>
                      <a:pt x="166" y="164"/>
                    </a:cubicBezTo>
                    <a:cubicBezTo>
                      <a:pt x="167" y="164"/>
                      <a:pt x="170" y="165"/>
                      <a:pt x="172" y="165"/>
                    </a:cubicBezTo>
                    <a:cubicBezTo>
                      <a:pt x="173" y="165"/>
                      <a:pt x="176" y="167"/>
                      <a:pt x="178" y="169"/>
                    </a:cubicBezTo>
                    <a:cubicBezTo>
                      <a:pt x="181" y="170"/>
                      <a:pt x="183" y="172"/>
                      <a:pt x="183" y="172"/>
                    </a:cubicBezTo>
                    <a:cubicBezTo>
                      <a:pt x="183" y="172"/>
                      <a:pt x="183" y="170"/>
                      <a:pt x="184" y="168"/>
                    </a:cubicBezTo>
                    <a:cubicBezTo>
                      <a:pt x="185" y="166"/>
                      <a:pt x="186" y="163"/>
                      <a:pt x="186" y="162"/>
                    </a:cubicBezTo>
                    <a:cubicBezTo>
                      <a:pt x="186" y="160"/>
                      <a:pt x="185" y="157"/>
                      <a:pt x="183" y="156"/>
                    </a:cubicBezTo>
                    <a:cubicBezTo>
                      <a:pt x="182" y="155"/>
                      <a:pt x="182" y="153"/>
                      <a:pt x="182" y="152"/>
                    </a:cubicBezTo>
                    <a:cubicBezTo>
                      <a:pt x="183" y="152"/>
                      <a:pt x="183" y="151"/>
                      <a:pt x="181" y="150"/>
                    </a:cubicBezTo>
                    <a:cubicBezTo>
                      <a:pt x="181" y="150"/>
                      <a:pt x="179" y="149"/>
                      <a:pt x="178" y="149"/>
                    </a:cubicBezTo>
                    <a:cubicBezTo>
                      <a:pt x="176" y="148"/>
                      <a:pt x="175" y="148"/>
                      <a:pt x="175" y="147"/>
                    </a:cubicBezTo>
                    <a:cubicBezTo>
                      <a:pt x="174" y="145"/>
                      <a:pt x="173" y="144"/>
                      <a:pt x="173" y="143"/>
                    </a:cubicBezTo>
                    <a:cubicBezTo>
                      <a:pt x="172" y="143"/>
                      <a:pt x="170" y="142"/>
                      <a:pt x="168" y="141"/>
                    </a:cubicBezTo>
                    <a:cubicBezTo>
                      <a:pt x="166" y="141"/>
                      <a:pt x="164" y="138"/>
                      <a:pt x="164" y="137"/>
                    </a:cubicBezTo>
                    <a:cubicBezTo>
                      <a:pt x="165" y="134"/>
                      <a:pt x="164" y="132"/>
                      <a:pt x="164" y="130"/>
                    </a:cubicBezTo>
                    <a:cubicBezTo>
                      <a:pt x="163" y="129"/>
                      <a:pt x="162" y="128"/>
                      <a:pt x="160" y="128"/>
                    </a:cubicBezTo>
                    <a:cubicBezTo>
                      <a:pt x="157" y="128"/>
                      <a:pt x="155" y="128"/>
                      <a:pt x="154" y="129"/>
                    </a:cubicBezTo>
                    <a:cubicBezTo>
                      <a:pt x="152" y="129"/>
                      <a:pt x="150" y="128"/>
                      <a:pt x="148" y="127"/>
                    </a:cubicBezTo>
                    <a:cubicBezTo>
                      <a:pt x="147" y="125"/>
                      <a:pt x="146" y="124"/>
                      <a:pt x="145" y="123"/>
                    </a:cubicBezTo>
                    <a:cubicBezTo>
                      <a:pt x="144" y="121"/>
                      <a:pt x="141" y="120"/>
                      <a:pt x="139" y="121"/>
                    </a:cubicBezTo>
                    <a:cubicBezTo>
                      <a:pt x="137" y="121"/>
                      <a:pt x="136" y="120"/>
                      <a:pt x="135" y="119"/>
                    </a:cubicBezTo>
                    <a:cubicBezTo>
                      <a:pt x="135" y="118"/>
                      <a:pt x="134" y="116"/>
                      <a:pt x="134" y="114"/>
                    </a:cubicBezTo>
                    <a:cubicBezTo>
                      <a:pt x="134" y="111"/>
                      <a:pt x="134" y="108"/>
                      <a:pt x="134" y="106"/>
                    </a:cubicBezTo>
                    <a:cubicBezTo>
                      <a:pt x="135" y="104"/>
                      <a:pt x="135" y="102"/>
                      <a:pt x="137" y="101"/>
                    </a:cubicBezTo>
                    <a:cubicBezTo>
                      <a:pt x="139" y="101"/>
                      <a:pt x="141" y="99"/>
                      <a:pt x="142" y="99"/>
                    </a:cubicBezTo>
                    <a:cubicBezTo>
                      <a:pt x="143" y="97"/>
                      <a:pt x="143" y="96"/>
                      <a:pt x="144" y="96"/>
                    </a:cubicBezTo>
                    <a:cubicBezTo>
                      <a:pt x="145" y="96"/>
                      <a:pt x="146" y="98"/>
                      <a:pt x="146" y="99"/>
                    </a:cubicBezTo>
                    <a:cubicBezTo>
                      <a:pt x="146" y="100"/>
                      <a:pt x="147" y="102"/>
                      <a:pt x="148" y="102"/>
                    </a:cubicBezTo>
                    <a:cubicBezTo>
                      <a:pt x="150" y="101"/>
                      <a:pt x="151" y="102"/>
                      <a:pt x="152" y="102"/>
                    </a:cubicBezTo>
                    <a:cubicBezTo>
                      <a:pt x="152" y="103"/>
                      <a:pt x="154" y="104"/>
                      <a:pt x="155" y="104"/>
                    </a:cubicBezTo>
                    <a:cubicBezTo>
                      <a:pt x="155" y="104"/>
                      <a:pt x="157" y="102"/>
                      <a:pt x="158" y="100"/>
                    </a:cubicBezTo>
                    <a:cubicBezTo>
                      <a:pt x="159" y="97"/>
                      <a:pt x="161" y="95"/>
                      <a:pt x="163" y="94"/>
                    </a:cubicBezTo>
                    <a:cubicBezTo>
                      <a:pt x="166" y="93"/>
                      <a:pt x="168" y="92"/>
                      <a:pt x="170" y="91"/>
                    </a:cubicBezTo>
                    <a:cubicBezTo>
                      <a:pt x="172" y="91"/>
                      <a:pt x="174" y="90"/>
                      <a:pt x="176" y="89"/>
                    </a:cubicBezTo>
                    <a:cubicBezTo>
                      <a:pt x="176" y="89"/>
                      <a:pt x="179" y="88"/>
                      <a:pt x="181" y="88"/>
                    </a:cubicBezTo>
                    <a:cubicBezTo>
                      <a:pt x="183" y="88"/>
                      <a:pt x="184" y="87"/>
                      <a:pt x="183" y="86"/>
                    </a:cubicBezTo>
                    <a:cubicBezTo>
                      <a:pt x="183" y="84"/>
                      <a:pt x="183" y="82"/>
                      <a:pt x="184" y="81"/>
                    </a:cubicBezTo>
                    <a:cubicBezTo>
                      <a:pt x="185" y="79"/>
                      <a:pt x="188" y="78"/>
                      <a:pt x="189" y="78"/>
                    </a:cubicBezTo>
                    <a:cubicBezTo>
                      <a:pt x="191" y="79"/>
                      <a:pt x="193" y="79"/>
                      <a:pt x="194" y="79"/>
                    </a:cubicBezTo>
                    <a:cubicBezTo>
                      <a:pt x="196" y="79"/>
                      <a:pt x="199" y="78"/>
                      <a:pt x="199" y="78"/>
                    </a:cubicBezTo>
                    <a:cubicBezTo>
                      <a:pt x="200" y="78"/>
                      <a:pt x="202" y="78"/>
                      <a:pt x="203" y="76"/>
                    </a:cubicBezTo>
                    <a:cubicBezTo>
                      <a:pt x="204" y="75"/>
                      <a:pt x="205" y="72"/>
                      <a:pt x="206" y="71"/>
                    </a:cubicBezTo>
                    <a:cubicBezTo>
                      <a:pt x="206" y="70"/>
                      <a:pt x="207" y="69"/>
                      <a:pt x="209" y="69"/>
                    </a:cubicBezTo>
                    <a:cubicBezTo>
                      <a:pt x="211" y="69"/>
                      <a:pt x="214" y="69"/>
                      <a:pt x="215" y="69"/>
                    </a:cubicBezTo>
                    <a:cubicBezTo>
                      <a:pt x="216" y="69"/>
                      <a:pt x="218" y="68"/>
                      <a:pt x="219" y="66"/>
                    </a:cubicBezTo>
                    <a:cubicBezTo>
                      <a:pt x="220" y="64"/>
                      <a:pt x="222" y="63"/>
                      <a:pt x="222" y="62"/>
                    </a:cubicBezTo>
                    <a:cubicBezTo>
                      <a:pt x="222" y="62"/>
                      <a:pt x="224" y="59"/>
                      <a:pt x="225" y="58"/>
                    </a:cubicBezTo>
                    <a:cubicBezTo>
                      <a:pt x="226" y="56"/>
                      <a:pt x="228" y="52"/>
                      <a:pt x="230" y="50"/>
                    </a:cubicBezTo>
                    <a:cubicBezTo>
                      <a:pt x="231" y="48"/>
                      <a:pt x="233" y="46"/>
                      <a:pt x="233" y="44"/>
                    </a:cubicBezTo>
                    <a:cubicBezTo>
                      <a:pt x="233" y="42"/>
                      <a:pt x="232" y="40"/>
                      <a:pt x="232" y="39"/>
                    </a:cubicBezTo>
                    <a:cubicBezTo>
                      <a:pt x="231" y="37"/>
                      <a:pt x="232" y="35"/>
                      <a:pt x="235" y="34"/>
                    </a:cubicBezTo>
                    <a:cubicBezTo>
                      <a:pt x="236" y="34"/>
                      <a:pt x="237" y="32"/>
                      <a:pt x="236" y="29"/>
                    </a:cubicBezTo>
                    <a:cubicBezTo>
                      <a:pt x="235" y="28"/>
                      <a:pt x="235" y="24"/>
                      <a:pt x="235" y="21"/>
                    </a:cubicBezTo>
                    <a:cubicBezTo>
                      <a:pt x="236" y="18"/>
                      <a:pt x="235" y="16"/>
                      <a:pt x="234" y="14"/>
                    </a:cubicBezTo>
                    <a:cubicBezTo>
                      <a:pt x="232" y="13"/>
                      <a:pt x="230" y="12"/>
                      <a:pt x="230" y="9"/>
                    </a:cubicBezTo>
                    <a:cubicBezTo>
                      <a:pt x="230" y="8"/>
                      <a:pt x="230" y="6"/>
                      <a:pt x="231" y="5"/>
                    </a:cubicBezTo>
                    <a:cubicBezTo>
                      <a:pt x="231" y="5"/>
                      <a:pt x="229" y="4"/>
                      <a:pt x="227" y="4"/>
                    </a:cubicBezTo>
                    <a:cubicBezTo>
                      <a:pt x="225" y="3"/>
                      <a:pt x="223" y="3"/>
                      <a:pt x="221" y="3"/>
                    </a:cubicBezTo>
                    <a:cubicBezTo>
                      <a:pt x="220" y="2"/>
                      <a:pt x="219" y="1"/>
                      <a:pt x="217" y="0"/>
                    </a:cubicBezTo>
                    <a:cubicBezTo>
                      <a:pt x="216" y="4"/>
                      <a:pt x="216" y="4"/>
                      <a:pt x="216" y="4"/>
                    </a:cubicBezTo>
                    <a:cubicBezTo>
                      <a:pt x="216" y="4"/>
                      <a:pt x="214" y="5"/>
                      <a:pt x="213" y="5"/>
                    </a:cubicBezTo>
                    <a:cubicBezTo>
                      <a:pt x="211" y="6"/>
                      <a:pt x="209" y="8"/>
                      <a:pt x="208" y="9"/>
                    </a:cubicBezTo>
                    <a:cubicBezTo>
                      <a:pt x="207" y="10"/>
                      <a:pt x="205" y="12"/>
                      <a:pt x="203" y="14"/>
                    </a:cubicBezTo>
                    <a:cubicBezTo>
                      <a:pt x="201" y="16"/>
                      <a:pt x="199" y="18"/>
                      <a:pt x="198" y="19"/>
                    </a:cubicBezTo>
                    <a:cubicBezTo>
                      <a:pt x="197" y="20"/>
                      <a:pt x="196" y="22"/>
                      <a:pt x="196" y="24"/>
                    </a:cubicBezTo>
                    <a:cubicBezTo>
                      <a:pt x="196" y="25"/>
                      <a:pt x="195" y="30"/>
                      <a:pt x="193" y="35"/>
                    </a:cubicBezTo>
                    <a:cubicBezTo>
                      <a:pt x="193" y="35"/>
                      <a:pt x="193" y="35"/>
                      <a:pt x="195" y="35"/>
                    </a:cubicBezTo>
                    <a:cubicBezTo>
                      <a:pt x="195" y="35"/>
                      <a:pt x="195" y="35"/>
                      <a:pt x="195" y="35"/>
                    </a:cubicBezTo>
                    <a:cubicBezTo>
                      <a:pt x="194" y="39"/>
                      <a:pt x="191" y="42"/>
                      <a:pt x="190" y="42"/>
                    </a:cubicBezTo>
                    <a:cubicBezTo>
                      <a:pt x="188" y="42"/>
                      <a:pt x="187" y="42"/>
                      <a:pt x="188" y="43"/>
                    </a:cubicBezTo>
                    <a:cubicBezTo>
                      <a:pt x="188" y="44"/>
                      <a:pt x="186" y="44"/>
                      <a:pt x="184" y="44"/>
                    </a:cubicBezTo>
                    <a:cubicBezTo>
                      <a:pt x="182" y="44"/>
                      <a:pt x="179" y="44"/>
                      <a:pt x="179" y="44"/>
                    </a:cubicBezTo>
                    <a:cubicBezTo>
                      <a:pt x="177" y="44"/>
                      <a:pt x="174" y="44"/>
                      <a:pt x="172" y="44"/>
                    </a:cubicBezTo>
                    <a:cubicBezTo>
                      <a:pt x="171" y="44"/>
                      <a:pt x="169" y="45"/>
                      <a:pt x="168" y="45"/>
                    </a:cubicBezTo>
                    <a:cubicBezTo>
                      <a:pt x="167" y="46"/>
                      <a:pt x="166" y="48"/>
                      <a:pt x="165" y="50"/>
                    </a:cubicBezTo>
                    <a:cubicBezTo>
                      <a:pt x="165" y="51"/>
                      <a:pt x="164" y="54"/>
                      <a:pt x="164" y="55"/>
                    </a:cubicBezTo>
                    <a:cubicBezTo>
                      <a:pt x="163" y="57"/>
                      <a:pt x="162" y="57"/>
                      <a:pt x="161" y="57"/>
                    </a:cubicBezTo>
                    <a:cubicBezTo>
                      <a:pt x="160" y="56"/>
                      <a:pt x="158" y="55"/>
                      <a:pt x="157" y="55"/>
                    </a:cubicBezTo>
                    <a:cubicBezTo>
                      <a:pt x="156" y="55"/>
                      <a:pt x="155" y="54"/>
                      <a:pt x="155" y="53"/>
                    </a:cubicBezTo>
                    <a:cubicBezTo>
                      <a:pt x="154" y="53"/>
                      <a:pt x="154" y="51"/>
                      <a:pt x="154" y="50"/>
                    </a:cubicBezTo>
                    <a:cubicBezTo>
                      <a:pt x="154" y="48"/>
                      <a:pt x="153" y="48"/>
                      <a:pt x="152" y="47"/>
                    </a:cubicBezTo>
                    <a:cubicBezTo>
                      <a:pt x="152" y="47"/>
                      <a:pt x="150" y="46"/>
                      <a:pt x="148" y="46"/>
                    </a:cubicBezTo>
                    <a:cubicBezTo>
                      <a:pt x="147" y="46"/>
                      <a:pt x="145" y="44"/>
                      <a:pt x="145" y="43"/>
                    </a:cubicBezTo>
                    <a:cubicBezTo>
                      <a:pt x="145" y="43"/>
                      <a:pt x="145" y="43"/>
                      <a:pt x="145" y="41"/>
                    </a:cubicBezTo>
                    <a:cubicBezTo>
                      <a:pt x="145" y="40"/>
                      <a:pt x="145" y="40"/>
                      <a:pt x="145" y="40"/>
                    </a:cubicBezTo>
                    <a:cubicBezTo>
                      <a:pt x="142" y="39"/>
                      <a:pt x="137" y="39"/>
                      <a:pt x="137" y="39"/>
                    </a:cubicBezTo>
                    <a:cubicBezTo>
                      <a:pt x="135" y="39"/>
                      <a:pt x="133" y="39"/>
                      <a:pt x="132" y="38"/>
                    </a:cubicBezTo>
                    <a:cubicBezTo>
                      <a:pt x="131" y="38"/>
                      <a:pt x="129" y="37"/>
                      <a:pt x="126" y="36"/>
                    </a:cubicBezTo>
                    <a:cubicBezTo>
                      <a:pt x="126" y="36"/>
                      <a:pt x="126" y="36"/>
                      <a:pt x="124" y="36"/>
                    </a:cubicBezTo>
                    <a:cubicBezTo>
                      <a:pt x="123" y="36"/>
                      <a:pt x="123" y="36"/>
                      <a:pt x="123" y="36"/>
                    </a:cubicBezTo>
                    <a:cubicBezTo>
                      <a:pt x="121" y="40"/>
                      <a:pt x="120" y="43"/>
                      <a:pt x="119" y="45"/>
                    </a:cubicBezTo>
                    <a:cubicBezTo>
                      <a:pt x="118" y="46"/>
                      <a:pt x="117" y="48"/>
                      <a:pt x="115" y="48"/>
                    </a:cubicBezTo>
                    <a:cubicBezTo>
                      <a:pt x="114" y="48"/>
                      <a:pt x="109" y="50"/>
                      <a:pt x="105" y="51"/>
                    </a:cubicBezTo>
                    <a:cubicBezTo>
                      <a:pt x="105" y="51"/>
                      <a:pt x="105" y="51"/>
                      <a:pt x="103" y="51"/>
                    </a:cubicBezTo>
                    <a:cubicBezTo>
                      <a:pt x="102" y="51"/>
                      <a:pt x="102" y="51"/>
                      <a:pt x="102" y="51"/>
                    </a:cubicBezTo>
                    <a:cubicBezTo>
                      <a:pt x="99" y="53"/>
                      <a:pt x="96" y="56"/>
                      <a:pt x="94" y="57"/>
                    </a:cubicBezTo>
                    <a:cubicBezTo>
                      <a:pt x="91" y="59"/>
                      <a:pt x="89" y="60"/>
                      <a:pt x="87" y="61"/>
                    </a:cubicBezTo>
                    <a:cubicBezTo>
                      <a:pt x="85" y="61"/>
                      <a:pt x="83" y="61"/>
                      <a:pt x="82" y="61"/>
                    </a:cubicBezTo>
                    <a:cubicBezTo>
                      <a:pt x="82" y="60"/>
                      <a:pt x="80" y="59"/>
                      <a:pt x="79" y="59"/>
                    </a:cubicBezTo>
                    <a:cubicBezTo>
                      <a:pt x="79" y="58"/>
                      <a:pt x="78" y="56"/>
                      <a:pt x="78" y="54"/>
                    </a:cubicBezTo>
                    <a:cubicBezTo>
                      <a:pt x="78" y="54"/>
                      <a:pt x="78" y="54"/>
                      <a:pt x="78" y="54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6" y="53"/>
                      <a:pt x="73" y="54"/>
                      <a:pt x="73" y="54"/>
                    </a:cubicBezTo>
                    <a:cubicBezTo>
                      <a:pt x="73" y="55"/>
                      <a:pt x="71" y="55"/>
                      <a:pt x="69" y="57"/>
                    </a:cubicBezTo>
                    <a:cubicBezTo>
                      <a:pt x="68" y="58"/>
                      <a:pt x="65" y="60"/>
                      <a:pt x="64" y="61"/>
                    </a:cubicBezTo>
                    <a:cubicBezTo>
                      <a:pt x="63" y="62"/>
                      <a:pt x="61" y="63"/>
                      <a:pt x="60" y="63"/>
                    </a:cubicBezTo>
                    <a:cubicBezTo>
                      <a:pt x="59" y="63"/>
                      <a:pt x="57" y="63"/>
                      <a:pt x="57" y="63"/>
                    </a:cubicBezTo>
                    <a:cubicBezTo>
                      <a:pt x="57" y="63"/>
                      <a:pt x="56" y="63"/>
                      <a:pt x="54" y="62"/>
                    </a:cubicBezTo>
                    <a:cubicBezTo>
                      <a:pt x="53" y="61"/>
                      <a:pt x="52" y="60"/>
                      <a:pt x="51" y="59"/>
                    </a:cubicBezTo>
                    <a:cubicBezTo>
                      <a:pt x="50" y="59"/>
                      <a:pt x="49" y="57"/>
                      <a:pt x="48" y="55"/>
                    </a:cubicBezTo>
                    <a:cubicBezTo>
                      <a:pt x="48" y="54"/>
                      <a:pt x="47" y="54"/>
                      <a:pt x="46" y="54"/>
                    </a:cubicBezTo>
                    <a:cubicBezTo>
                      <a:pt x="45" y="54"/>
                      <a:pt x="43" y="54"/>
                      <a:pt x="41" y="54"/>
                    </a:cubicBezTo>
                    <a:cubicBezTo>
                      <a:pt x="40" y="54"/>
                      <a:pt x="38" y="53"/>
                      <a:pt x="37" y="53"/>
                    </a:cubicBezTo>
                    <a:cubicBezTo>
                      <a:pt x="37" y="52"/>
                      <a:pt x="35" y="51"/>
                      <a:pt x="34" y="51"/>
                    </a:cubicBezTo>
                    <a:cubicBezTo>
                      <a:pt x="33" y="51"/>
                      <a:pt x="32" y="51"/>
                      <a:pt x="31" y="51"/>
                    </a:cubicBezTo>
                    <a:cubicBezTo>
                      <a:pt x="31" y="51"/>
                      <a:pt x="30" y="51"/>
                      <a:pt x="30" y="51"/>
                    </a:cubicBezTo>
                    <a:cubicBezTo>
                      <a:pt x="29" y="51"/>
                      <a:pt x="27" y="52"/>
                      <a:pt x="25" y="52"/>
                    </a:cubicBezTo>
                    <a:cubicBezTo>
                      <a:pt x="23" y="53"/>
                      <a:pt x="20" y="53"/>
                      <a:pt x="18" y="53"/>
                    </a:cubicBezTo>
                    <a:cubicBezTo>
                      <a:pt x="15" y="54"/>
                      <a:pt x="13" y="54"/>
                      <a:pt x="12" y="54"/>
                    </a:cubicBezTo>
                    <a:cubicBezTo>
                      <a:pt x="11" y="54"/>
                      <a:pt x="8" y="54"/>
                      <a:pt x="7" y="54"/>
                    </a:cubicBezTo>
                    <a:cubicBezTo>
                      <a:pt x="7" y="54"/>
                      <a:pt x="6" y="54"/>
                      <a:pt x="5" y="53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4"/>
                      <a:pt x="0" y="56"/>
                      <a:pt x="0" y="58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7" name="Freeform 49">
                <a:extLst>
                  <a:ext uri="{FF2B5EF4-FFF2-40B4-BE49-F238E27FC236}">
                    <a16:creationId xmlns="" xmlns:a16="http://schemas.microsoft.com/office/drawing/2014/main" id="{FC6EF83E-C84B-4629-80BD-65C0C9E656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748" y="903684"/>
                <a:ext cx="619814" cy="450774"/>
              </a:xfrm>
              <a:custGeom>
                <a:avLst/>
                <a:gdLst/>
                <a:ahLst/>
                <a:cxnLst>
                  <a:cxn ang="0">
                    <a:pos x="327" y="173"/>
                  </a:cxn>
                  <a:cxn ang="0">
                    <a:pos x="318" y="179"/>
                  </a:cxn>
                  <a:cxn ang="0">
                    <a:pos x="317" y="189"/>
                  </a:cxn>
                  <a:cxn ang="0">
                    <a:pos x="318" y="202"/>
                  </a:cxn>
                  <a:cxn ang="0">
                    <a:pos x="322" y="208"/>
                  </a:cxn>
                  <a:cxn ang="0">
                    <a:pos x="325" y="211"/>
                  </a:cxn>
                  <a:cxn ang="0">
                    <a:pos x="327" y="222"/>
                  </a:cxn>
                  <a:cxn ang="0">
                    <a:pos x="339" y="229"/>
                  </a:cxn>
                  <a:cxn ang="0">
                    <a:pos x="345" y="235"/>
                  </a:cxn>
                  <a:cxn ang="0">
                    <a:pos x="347" y="245"/>
                  </a:cxn>
                  <a:cxn ang="0">
                    <a:pos x="351" y="252"/>
                  </a:cxn>
                  <a:cxn ang="0">
                    <a:pos x="349" y="261"/>
                  </a:cxn>
                  <a:cxn ang="0">
                    <a:pos x="341" y="266"/>
                  </a:cxn>
                  <a:cxn ang="0">
                    <a:pos x="333" y="271"/>
                  </a:cxn>
                  <a:cxn ang="0">
                    <a:pos x="321" y="273"/>
                  </a:cxn>
                  <a:cxn ang="0">
                    <a:pos x="315" y="264"/>
                  </a:cxn>
                  <a:cxn ang="0">
                    <a:pos x="306" y="263"/>
                  </a:cxn>
                  <a:cxn ang="0">
                    <a:pos x="300" y="264"/>
                  </a:cxn>
                  <a:cxn ang="0">
                    <a:pos x="291" y="264"/>
                  </a:cxn>
                  <a:cxn ang="0">
                    <a:pos x="297" y="255"/>
                  </a:cxn>
                  <a:cxn ang="0">
                    <a:pos x="291" y="252"/>
                  </a:cxn>
                  <a:cxn ang="0">
                    <a:pos x="283" y="259"/>
                  </a:cxn>
                  <a:cxn ang="0">
                    <a:pos x="275" y="256"/>
                  </a:cxn>
                  <a:cxn ang="0">
                    <a:pos x="273" y="247"/>
                  </a:cxn>
                  <a:cxn ang="0">
                    <a:pos x="264" y="238"/>
                  </a:cxn>
                  <a:cxn ang="0">
                    <a:pos x="251" y="243"/>
                  </a:cxn>
                  <a:cxn ang="0">
                    <a:pos x="237" y="241"/>
                  </a:cxn>
                  <a:cxn ang="0">
                    <a:pos x="223" y="232"/>
                  </a:cxn>
                  <a:cxn ang="0">
                    <a:pos x="211" y="226"/>
                  </a:cxn>
                  <a:cxn ang="0">
                    <a:pos x="197" y="228"/>
                  </a:cxn>
                  <a:cxn ang="0">
                    <a:pos x="187" y="235"/>
                  </a:cxn>
                  <a:cxn ang="0">
                    <a:pos x="176" y="240"/>
                  </a:cxn>
                  <a:cxn ang="0">
                    <a:pos x="170" y="241"/>
                  </a:cxn>
                  <a:cxn ang="0">
                    <a:pos x="175" y="254"/>
                  </a:cxn>
                  <a:cxn ang="0">
                    <a:pos x="173" y="265"/>
                  </a:cxn>
                  <a:cxn ang="0">
                    <a:pos x="165" y="266"/>
                  </a:cxn>
                  <a:cxn ang="0">
                    <a:pos x="154" y="272"/>
                  </a:cxn>
                  <a:cxn ang="0">
                    <a:pos x="146" y="272"/>
                  </a:cxn>
                  <a:cxn ang="0">
                    <a:pos x="138" y="271"/>
                  </a:cxn>
                  <a:cxn ang="0">
                    <a:pos x="129" y="268"/>
                  </a:cxn>
                  <a:cxn ang="0">
                    <a:pos x="121" y="268"/>
                  </a:cxn>
                  <a:cxn ang="0">
                    <a:pos x="112" y="262"/>
                  </a:cxn>
                  <a:cxn ang="0">
                    <a:pos x="112" y="251"/>
                  </a:cxn>
                  <a:cxn ang="0">
                    <a:pos x="108" y="247"/>
                  </a:cxn>
                  <a:cxn ang="0">
                    <a:pos x="96" y="246"/>
                  </a:cxn>
                  <a:cxn ang="0">
                    <a:pos x="94" y="236"/>
                  </a:cxn>
                  <a:cxn ang="0">
                    <a:pos x="47" y="208"/>
                  </a:cxn>
                  <a:cxn ang="0">
                    <a:pos x="43" y="147"/>
                  </a:cxn>
                  <a:cxn ang="0">
                    <a:pos x="61" y="103"/>
                  </a:cxn>
                  <a:cxn ang="0">
                    <a:pos x="21" y="72"/>
                  </a:cxn>
                  <a:cxn ang="0">
                    <a:pos x="17" y="38"/>
                  </a:cxn>
                  <a:cxn ang="0">
                    <a:pos x="76" y="17"/>
                  </a:cxn>
                  <a:cxn ang="0">
                    <a:pos x="138" y="18"/>
                  </a:cxn>
                  <a:cxn ang="0">
                    <a:pos x="173" y="44"/>
                  </a:cxn>
                  <a:cxn ang="0">
                    <a:pos x="221" y="82"/>
                  </a:cxn>
                  <a:cxn ang="0">
                    <a:pos x="278" y="76"/>
                  </a:cxn>
                  <a:cxn ang="0">
                    <a:pos x="338" y="69"/>
                  </a:cxn>
                  <a:cxn ang="0">
                    <a:pos x="368" y="116"/>
                  </a:cxn>
                  <a:cxn ang="0">
                    <a:pos x="342" y="153"/>
                  </a:cxn>
                  <a:cxn ang="0">
                    <a:pos x="328" y="170"/>
                  </a:cxn>
                </a:cxnLst>
                <a:rect l="0" t="0" r="r" b="b"/>
                <a:pathLst>
                  <a:path w="378" h="274">
                    <a:moveTo>
                      <a:pt x="328" y="170"/>
                    </a:moveTo>
                    <a:cubicBezTo>
                      <a:pt x="328" y="171"/>
                      <a:pt x="327" y="173"/>
                      <a:pt x="327" y="173"/>
                    </a:cubicBezTo>
                    <a:cubicBezTo>
                      <a:pt x="326" y="174"/>
                      <a:pt x="325" y="175"/>
                      <a:pt x="323" y="176"/>
                    </a:cubicBezTo>
                    <a:cubicBezTo>
                      <a:pt x="322" y="177"/>
                      <a:pt x="320" y="178"/>
                      <a:pt x="318" y="179"/>
                    </a:cubicBezTo>
                    <a:cubicBezTo>
                      <a:pt x="318" y="180"/>
                      <a:pt x="317" y="181"/>
                      <a:pt x="317" y="183"/>
                    </a:cubicBezTo>
                    <a:cubicBezTo>
                      <a:pt x="316" y="185"/>
                      <a:pt x="317" y="187"/>
                      <a:pt x="317" y="189"/>
                    </a:cubicBezTo>
                    <a:cubicBezTo>
                      <a:pt x="318" y="191"/>
                      <a:pt x="318" y="194"/>
                      <a:pt x="318" y="196"/>
                    </a:cubicBezTo>
                    <a:cubicBezTo>
                      <a:pt x="318" y="198"/>
                      <a:pt x="318" y="201"/>
                      <a:pt x="318" y="202"/>
                    </a:cubicBezTo>
                    <a:cubicBezTo>
                      <a:pt x="318" y="204"/>
                      <a:pt x="319" y="206"/>
                      <a:pt x="319" y="207"/>
                    </a:cubicBezTo>
                    <a:cubicBezTo>
                      <a:pt x="319" y="208"/>
                      <a:pt x="321" y="208"/>
                      <a:pt x="322" y="208"/>
                    </a:cubicBezTo>
                    <a:cubicBezTo>
                      <a:pt x="324" y="207"/>
                      <a:pt x="326" y="206"/>
                      <a:pt x="326" y="206"/>
                    </a:cubicBezTo>
                    <a:cubicBezTo>
                      <a:pt x="326" y="206"/>
                      <a:pt x="325" y="208"/>
                      <a:pt x="325" y="211"/>
                    </a:cubicBezTo>
                    <a:cubicBezTo>
                      <a:pt x="324" y="213"/>
                      <a:pt x="324" y="216"/>
                      <a:pt x="325" y="217"/>
                    </a:cubicBezTo>
                    <a:cubicBezTo>
                      <a:pt x="325" y="219"/>
                      <a:pt x="326" y="221"/>
                      <a:pt x="327" y="222"/>
                    </a:cubicBezTo>
                    <a:cubicBezTo>
                      <a:pt x="328" y="223"/>
                      <a:pt x="330" y="225"/>
                      <a:pt x="332" y="226"/>
                    </a:cubicBezTo>
                    <a:cubicBezTo>
                      <a:pt x="335" y="227"/>
                      <a:pt x="338" y="228"/>
                      <a:pt x="339" y="229"/>
                    </a:cubicBezTo>
                    <a:cubicBezTo>
                      <a:pt x="340" y="229"/>
                      <a:pt x="342" y="230"/>
                      <a:pt x="344" y="230"/>
                    </a:cubicBezTo>
                    <a:cubicBezTo>
                      <a:pt x="345" y="231"/>
                      <a:pt x="346" y="233"/>
                      <a:pt x="345" y="235"/>
                    </a:cubicBezTo>
                    <a:cubicBezTo>
                      <a:pt x="345" y="235"/>
                      <a:pt x="344" y="238"/>
                      <a:pt x="345" y="240"/>
                    </a:cubicBezTo>
                    <a:cubicBezTo>
                      <a:pt x="345" y="241"/>
                      <a:pt x="347" y="244"/>
                      <a:pt x="347" y="245"/>
                    </a:cubicBezTo>
                    <a:cubicBezTo>
                      <a:pt x="348" y="245"/>
                      <a:pt x="349" y="247"/>
                      <a:pt x="350" y="249"/>
                    </a:cubicBezTo>
                    <a:cubicBezTo>
                      <a:pt x="350" y="250"/>
                      <a:pt x="351" y="252"/>
                      <a:pt x="351" y="252"/>
                    </a:cubicBezTo>
                    <a:cubicBezTo>
                      <a:pt x="352" y="253"/>
                      <a:pt x="352" y="255"/>
                      <a:pt x="352" y="256"/>
                    </a:cubicBezTo>
                    <a:cubicBezTo>
                      <a:pt x="351" y="257"/>
                      <a:pt x="350" y="260"/>
                      <a:pt x="349" y="261"/>
                    </a:cubicBezTo>
                    <a:cubicBezTo>
                      <a:pt x="348" y="262"/>
                      <a:pt x="346" y="264"/>
                      <a:pt x="345" y="264"/>
                    </a:cubicBezTo>
                    <a:cubicBezTo>
                      <a:pt x="344" y="265"/>
                      <a:pt x="342" y="266"/>
                      <a:pt x="341" y="266"/>
                    </a:cubicBezTo>
                    <a:cubicBezTo>
                      <a:pt x="340" y="266"/>
                      <a:pt x="337" y="267"/>
                      <a:pt x="335" y="268"/>
                    </a:cubicBezTo>
                    <a:cubicBezTo>
                      <a:pt x="335" y="269"/>
                      <a:pt x="333" y="270"/>
                      <a:pt x="333" y="271"/>
                    </a:cubicBezTo>
                    <a:cubicBezTo>
                      <a:pt x="332" y="272"/>
                      <a:pt x="330" y="274"/>
                      <a:pt x="328" y="274"/>
                    </a:cubicBezTo>
                    <a:cubicBezTo>
                      <a:pt x="325" y="274"/>
                      <a:pt x="322" y="274"/>
                      <a:pt x="321" y="273"/>
                    </a:cubicBezTo>
                    <a:cubicBezTo>
                      <a:pt x="320" y="272"/>
                      <a:pt x="319" y="271"/>
                      <a:pt x="318" y="270"/>
                    </a:cubicBezTo>
                    <a:cubicBezTo>
                      <a:pt x="316" y="268"/>
                      <a:pt x="315" y="266"/>
                      <a:pt x="315" y="264"/>
                    </a:cubicBezTo>
                    <a:cubicBezTo>
                      <a:pt x="315" y="262"/>
                      <a:pt x="314" y="261"/>
                      <a:pt x="312" y="262"/>
                    </a:cubicBezTo>
                    <a:cubicBezTo>
                      <a:pt x="309" y="262"/>
                      <a:pt x="307" y="262"/>
                      <a:pt x="306" y="263"/>
                    </a:cubicBezTo>
                    <a:cubicBezTo>
                      <a:pt x="304" y="263"/>
                      <a:pt x="302" y="263"/>
                      <a:pt x="301" y="263"/>
                    </a:cubicBezTo>
                    <a:cubicBezTo>
                      <a:pt x="301" y="263"/>
                      <a:pt x="300" y="264"/>
                      <a:pt x="300" y="264"/>
                    </a:cubicBezTo>
                    <a:cubicBezTo>
                      <a:pt x="300" y="264"/>
                      <a:pt x="298" y="264"/>
                      <a:pt x="295" y="264"/>
                    </a:cubicBezTo>
                    <a:cubicBezTo>
                      <a:pt x="293" y="265"/>
                      <a:pt x="291" y="265"/>
                      <a:pt x="291" y="264"/>
                    </a:cubicBezTo>
                    <a:cubicBezTo>
                      <a:pt x="292" y="262"/>
                      <a:pt x="293" y="260"/>
                      <a:pt x="294" y="259"/>
                    </a:cubicBezTo>
                    <a:cubicBezTo>
                      <a:pt x="296" y="259"/>
                      <a:pt x="297" y="256"/>
                      <a:pt x="297" y="255"/>
                    </a:cubicBezTo>
                    <a:cubicBezTo>
                      <a:pt x="297" y="253"/>
                      <a:pt x="296" y="252"/>
                      <a:pt x="296" y="251"/>
                    </a:cubicBezTo>
                    <a:cubicBezTo>
                      <a:pt x="295" y="251"/>
                      <a:pt x="293" y="251"/>
                      <a:pt x="291" y="252"/>
                    </a:cubicBezTo>
                    <a:cubicBezTo>
                      <a:pt x="290" y="253"/>
                      <a:pt x="288" y="255"/>
                      <a:pt x="287" y="255"/>
                    </a:cubicBezTo>
                    <a:cubicBezTo>
                      <a:pt x="285" y="256"/>
                      <a:pt x="283" y="258"/>
                      <a:pt x="283" y="259"/>
                    </a:cubicBezTo>
                    <a:cubicBezTo>
                      <a:pt x="281" y="260"/>
                      <a:pt x="279" y="260"/>
                      <a:pt x="278" y="259"/>
                    </a:cubicBezTo>
                    <a:cubicBezTo>
                      <a:pt x="278" y="258"/>
                      <a:pt x="276" y="257"/>
                      <a:pt x="275" y="256"/>
                    </a:cubicBezTo>
                    <a:cubicBezTo>
                      <a:pt x="275" y="255"/>
                      <a:pt x="274" y="253"/>
                      <a:pt x="274" y="252"/>
                    </a:cubicBezTo>
                    <a:cubicBezTo>
                      <a:pt x="274" y="251"/>
                      <a:pt x="274" y="249"/>
                      <a:pt x="273" y="247"/>
                    </a:cubicBezTo>
                    <a:cubicBezTo>
                      <a:pt x="272" y="245"/>
                      <a:pt x="269" y="242"/>
                      <a:pt x="268" y="242"/>
                    </a:cubicBezTo>
                    <a:cubicBezTo>
                      <a:pt x="266" y="240"/>
                      <a:pt x="265" y="238"/>
                      <a:pt x="264" y="238"/>
                    </a:cubicBezTo>
                    <a:cubicBezTo>
                      <a:pt x="264" y="237"/>
                      <a:pt x="261" y="237"/>
                      <a:pt x="258" y="239"/>
                    </a:cubicBezTo>
                    <a:cubicBezTo>
                      <a:pt x="256" y="240"/>
                      <a:pt x="253" y="242"/>
                      <a:pt x="251" y="243"/>
                    </a:cubicBezTo>
                    <a:cubicBezTo>
                      <a:pt x="249" y="243"/>
                      <a:pt x="246" y="244"/>
                      <a:pt x="243" y="243"/>
                    </a:cubicBezTo>
                    <a:cubicBezTo>
                      <a:pt x="241" y="243"/>
                      <a:pt x="238" y="242"/>
                      <a:pt x="237" y="241"/>
                    </a:cubicBezTo>
                    <a:cubicBezTo>
                      <a:pt x="235" y="240"/>
                      <a:pt x="231" y="238"/>
                      <a:pt x="230" y="237"/>
                    </a:cubicBezTo>
                    <a:cubicBezTo>
                      <a:pt x="228" y="236"/>
                      <a:pt x="225" y="233"/>
                      <a:pt x="223" y="232"/>
                    </a:cubicBezTo>
                    <a:cubicBezTo>
                      <a:pt x="221" y="231"/>
                      <a:pt x="220" y="229"/>
                      <a:pt x="218" y="228"/>
                    </a:cubicBezTo>
                    <a:cubicBezTo>
                      <a:pt x="216" y="227"/>
                      <a:pt x="213" y="226"/>
                      <a:pt x="211" y="226"/>
                    </a:cubicBezTo>
                    <a:cubicBezTo>
                      <a:pt x="208" y="225"/>
                      <a:pt x="205" y="225"/>
                      <a:pt x="204" y="225"/>
                    </a:cubicBezTo>
                    <a:cubicBezTo>
                      <a:pt x="202" y="225"/>
                      <a:pt x="199" y="226"/>
                      <a:pt x="197" y="228"/>
                    </a:cubicBezTo>
                    <a:cubicBezTo>
                      <a:pt x="196" y="231"/>
                      <a:pt x="193" y="232"/>
                      <a:pt x="191" y="232"/>
                    </a:cubicBezTo>
                    <a:cubicBezTo>
                      <a:pt x="189" y="233"/>
                      <a:pt x="188" y="234"/>
                      <a:pt x="187" y="235"/>
                    </a:cubicBezTo>
                    <a:cubicBezTo>
                      <a:pt x="185" y="236"/>
                      <a:pt x="183" y="238"/>
                      <a:pt x="181" y="239"/>
                    </a:cubicBezTo>
                    <a:cubicBezTo>
                      <a:pt x="180" y="240"/>
                      <a:pt x="177" y="241"/>
                      <a:pt x="176" y="240"/>
                    </a:cubicBezTo>
                    <a:cubicBezTo>
                      <a:pt x="175" y="240"/>
                      <a:pt x="173" y="240"/>
                      <a:pt x="171" y="240"/>
                    </a:cubicBezTo>
                    <a:cubicBezTo>
                      <a:pt x="170" y="239"/>
                      <a:pt x="169" y="240"/>
                      <a:pt x="170" y="241"/>
                    </a:cubicBezTo>
                    <a:cubicBezTo>
                      <a:pt x="171" y="243"/>
                      <a:pt x="172" y="246"/>
                      <a:pt x="173" y="247"/>
                    </a:cubicBezTo>
                    <a:cubicBezTo>
                      <a:pt x="174" y="249"/>
                      <a:pt x="174" y="252"/>
                      <a:pt x="175" y="254"/>
                    </a:cubicBezTo>
                    <a:cubicBezTo>
                      <a:pt x="175" y="256"/>
                      <a:pt x="174" y="259"/>
                      <a:pt x="174" y="261"/>
                    </a:cubicBezTo>
                    <a:cubicBezTo>
                      <a:pt x="174" y="263"/>
                      <a:pt x="173" y="265"/>
                      <a:pt x="173" y="265"/>
                    </a:cubicBezTo>
                    <a:cubicBezTo>
                      <a:pt x="173" y="265"/>
                      <a:pt x="172" y="265"/>
                      <a:pt x="170" y="265"/>
                    </a:cubicBezTo>
                    <a:cubicBezTo>
                      <a:pt x="168" y="265"/>
                      <a:pt x="165" y="265"/>
                      <a:pt x="165" y="266"/>
                    </a:cubicBezTo>
                    <a:cubicBezTo>
                      <a:pt x="164" y="267"/>
                      <a:pt x="162" y="269"/>
                      <a:pt x="160" y="270"/>
                    </a:cubicBezTo>
                    <a:cubicBezTo>
                      <a:pt x="159" y="270"/>
                      <a:pt x="157" y="271"/>
                      <a:pt x="154" y="272"/>
                    </a:cubicBezTo>
                    <a:cubicBezTo>
                      <a:pt x="154" y="272"/>
                      <a:pt x="154" y="272"/>
                      <a:pt x="154" y="272"/>
                    </a:cubicBezTo>
                    <a:cubicBezTo>
                      <a:pt x="152" y="272"/>
                      <a:pt x="148" y="272"/>
                      <a:pt x="146" y="272"/>
                    </a:cubicBezTo>
                    <a:cubicBezTo>
                      <a:pt x="143" y="272"/>
                      <a:pt x="141" y="273"/>
                      <a:pt x="141" y="273"/>
                    </a:cubicBezTo>
                    <a:cubicBezTo>
                      <a:pt x="141" y="273"/>
                      <a:pt x="140" y="272"/>
                      <a:pt x="138" y="271"/>
                    </a:cubicBezTo>
                    <a:cubicBezTo>
                      <a:pt x="136" y="271"/>
                      <a:pt x="133" y="269"/>
                      <a:pt x="132" y="269"/>
                    </a:cubicBezTo>
                    <a:cubicBezTo>
                      <a:pt x="131" y="268"/>
                      <a:pt x="130" y="268"/>
                      <a:pt x="129" y="268"/>
                    </a:cubicBezTo>
                    <a:cubicBezTo>
                      <a:pt x="127" y="268"/>
                      <a:pt x="125" y="268"/>
                      <a:pt x="124" y="268"/>
                    </a:cubicBezTo>
                    <a:cubicBezTo>
                      <a:pt x="123" y="269"/>
                      <a:pt x="122" y="269"/>
                      <a:pt x="121" y="268"/>
                    </a:cubicBezTo>
                    <a:cubicBezTo>
                      <a:pt x="119" y="268"/>
                      <a:pt x="117" y="267"/>
                      <a:pt x="115" y="266"/>
                    </a:cubicBezTo>
                    <a:cubicBezTo>
                      <a:pt x="114" y="266"/>
                      <a:pt x="113" y="264"/>
                      <a:pt x="112" y="262"/>
                    </a:cubicBezTo>
                    <a:cubicBezTo>
                      <a:pt x="112" y="261"/>
                      <a:pt x="112" y="259"/>
                      <a:pt x="112" y="257"/>
                    </a:cubicBezTo>
                    <a:cubicBezTo>
                      <a:pt x="112" y="256"/>
                      <a:pt x="112" y="252"/>
                      <a:pt x="112" y="251"/>
                    </a:cubicBezTo>
                    <a:cubicBezTo>
                      <a:pt x="112" y="248"/>
                      <a:pt x="112" y="246"/>
                      <a:pt x="112" y="246"/>
                    </a:cubicBezTo>
                    <a:cubicBezTo>
                      <a:pt x="112" y="246"/>
                      <a:pt x="110" y="247"/>
                      <a:pt x="108" y="247"/>
                    </a:cubicBezTo>
                    <a:cubicBezTo>
                      <a:pt x="106" y="248"/>
                      <a:pt x="103" y="248"/>
                      <a:pt x="100" y="249"/>
                    </a:cubicBezTo>
                    <a:cubicBezTo>
                      <a:pt x="97" y="249"/>
                      <a:pt x="95" y="248"/>
                      <a:pt x="96" y="246"/>
                    </a:cubicBezTo>
                    <a:cubicBezTo>
                      <a:pt x="96" y="244"/>
                      <a:pt x="96" y="242"/>
                      <a:pt x="96" y="240"/>
                    </a:cubicBezTo>
                    <a:cubicBezTo>
                      <a:pt x="96" y="238"/>
                      <a:pt x="94" y="237"/>
                      <a:pt x="94" y="236"/>
                    </a:cubicBezTo>
                    <a:cubicBezTo>
                      <a:pt x="94" y="236"/>
                      <a:pt x="75" y="235"/>
                      <a:pt x="66" y="233"/>
                    </a:cubicBezTo>
                    <a:cubicBezTo>
                      <a:pt x="57" y="230"/>
                      <a:pt x="47" y="222"/>
                      <a:pt x="47" y="208"/>
                    </a:cubicBezTo>
                    <a:cubicBezTo>
                      <a:pt x="47" y="194"/>
                      <a:pt x="43" y="186"/>
                      <a:pt x="43" y="174"/>
                    </a:cubicBezTo>
                    <a:cubicBezTo>
                      <a:pt x="43" y="162"/>
                      <a:pt x="22" y="157"/>
                      <a:pt x="43" y="147"/>
                    </a:cubicBezTo>
                    <a:cubicBezTo>
                      <a:pt x="64" y="138"/>
                      <a:pt x="74" y="139"/>
                      <a:pt x="78" y="123"/>
                    </a:cubicBezTo>
                    <a:cubicBezTo>
                      <a:pt x="81" y="106"/>
                      <a:pt x="69" y="110"/>
                      <a:pt x="61" y="103"/>
                    </a:cubicBezTo>
                    <a:cubicBezTo>
                      <a:pt x="53" y="95"/>
                      <a:pt x="70" y="91"/>
                      <a:pt x="51" y="88"/>
                    </a:cubicBezTo>
                    <a:cubicBezTo>
                      <a:pt x="32" y="84"/>
                      <a:pt x="24" y="75"/>
                      <a:pt x="21" y="72"/>
                    </a:cubicBezTo>
                    <a:cubicBezTo>
                      <a:pt x="18" y="69"/>
                      <a:pt x="2" y="62"/>
                      <a:pt x="2" y="58"/>
                    </a:cubicBezTo>
                    <a:cubicBezTo>
                      <a:pt x="2" y="53"/>
                      <a:pt x="0" y="43"/>
                      <a:pt x="17" y="38"/>
                    </a:cubicBezTo>
                    <a:cubicBezTo>
                      <a:pt x="34" y="33"/>
                      <a:pt x="38" y="33"/>
                      <a:pt x="55" y="28"/>
                    </a:cubicBezTo>
                    <a:cubicBezTo>
                      <a:pt x="72" y="24"/>
                      <a:pt x="53" y="21"/>
                      <a:pt x="76" y="17"/>
                    </a:cubicBezTo>
                    <a:cubicBezTo>
                      <a:pt x="98" y="12"/>
                      <a:pt x="107" y="0"/>
                      <a:pt x="113" y="6"/>
                    </a:cubicBezTo>
                    <a:cubicBezTo>
                      <a:pt x="119" y="12"/>
                      <a:pt x="145" y="4"/>
                      <a:pt x="138" y="18"/>
                    </a:cubicBezTo>
                    <a:cubicBezTo>
                      <a:pt x="132" y="33"/>
                      <a:pt x="139" y="29"/>
                      <a:pt x="148" y="32"/>
                    </a:cubicBezTo>
                    <a:cubicBezTo>
                      <a:pt x="158" y="36"/>
                      <a:pt x="157" y="28"/>
                      <a:pt x="173" y="44"/>
                    </a:cubicBezTo>
                    <a:cubicBezTo>
                      <a:pt x="189" y="60"/>
                      <a:pt x="177" y="62"/>
                      <a:pt x="194" y="70"/>
                    </a:cubicBezTo>
                    <a:cubicBezTo>
                      <a:pt x="210" y="79"/>
                      <a:pt x="210" y="71"/>
                      <a:pt x="221" y="82"/>
                    </a:cubicBezTo>
                    <a:cubicBezTo>
                      <a:pt x="232" y="93"/>
                      <a:pt x="223" y="89"/>
                      <a:pt x="241" y="88"/>
                    </a:cubicBezTo>
                    <a:cubicBezTo>
                      <a:pt x="259" y="88"/>
                      <a:pt x="263" y="82"/>
                      <a:pt x="278" y="76"/>
                    </a:cubicBezTo>
                    <a:cubicBezTo>
                      <a:pt x="292" y="70"/>
                      <a:pt x="304" y="66"/>
                      <a:pt x="312" y="66"/>
                    </a:cubicBezTo>
                    <a:cubicBezTo>
                      <a:pt x="320" y="66"/>
                      <a:pt x="327" y="58"/>
                      <a:pt x="338" y="69"/>
                    </a:cubicBezTo>
                    <a:cubicBezTo>
                      <a:pt x="349" y="80"/>
                      <a:pt x="368" y="73"/>
                      <a:pt x="368" y="83"/>
                    </a:cubicBezTo>
                    <a:cubicBezTo>
                      <a:pt x="368" y="93"/>
                      <a:pt x="378" y="107"/>
                      <a:pt x="368" y="116"/>
                    </a:cubicBezTo>
                    <a:cubicBezTo>
                      <a:pt x="359" y="126"/>
                      <a:pt x="347" y="131"/>
                      <a:pt x="347" y="137"/>
                    </a:cubicBezTo>
                    <a:cubicBezTo>
                      <a:pt x="347" y="143"/>
                      <a:pt x="352" y="143"/>
                      <a:pt x="342" y="153"/>
                    </a:cubicBezTo>
                    <a:cubicBezTo>
                      <a:pt x="333" y="162"/>
                      <a:pt x="296" y="161"/>
                      <a:pt x="310" y="164"/>
                    </a:cubicBezTo>
                    <a:cubicBezTo>
                      <a:pt x="325" y="167"/>
                      <a:pt x="329" y="167"/>
                      <a:pt x="328" y="170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8" name="Freeform 50">
                <a:extLst>
                  <a:ext uri="{FF2B5EF4-FFF2-40B4-BE49-F238E27FC236}">
                    <a16:creationId xmlns="" xmlns:a16="http://schemas.microsoft.com/office/drawing/2014/main" id="{80F89FA8-65B6-435A-AF92-CEB0C99BAA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743" y="1275155"/>
                <a:ext cx="263647" cy="253908"/>
              </a:xfrm>
              <a:custGeom>
                <a:avLst/>
                <a:gdLst/>
                <a:ahLst/>
                <a:cxnLst>
                  <a:cxn ang="0">
                    <a:pos x="137" y="35"/>
                  </a:cxn>
                  <a:cxn ang="0">
                    <a:pos x="138" y="26"/>
                  </a:cxn>
                  <a:cxn ang="0">
                    <a:pos x="129" y="31"/>
                  </a:cxn>
                  <a:cxn ang="0">
                    <a:pos x="121" y="34"/>
                  </a:cxn>
                  <a:cxn ang="0">
                    <a:pos x="117" y="28"/>
                  </a:cxn>
                  <a:cxn ang="0">
                    <a:pos x="111" y="17"/>
                  </a:cxn>
                  <a:cxn ang="0">
                    <a:pos x="101" y="14"/>
                  </a:cxn>
                  <a:cxn ang="0">
                    <a:pos x="86" y="18"/>
                  </a:cxn>
                  <a:cxn ang="0">
                    <a:pos x="72" y="13"/>
                  </a:cxn>
                  <a:cxn ang="0">
                    <a:pos x="60" y="3"/>
                  </a:cxn>
                  <a:cxn ang="0">
                    <a:pos x="46" y="0"/>
                  </a:cxn>
                  <a:cxn ang="0">
                    <a:pos x="34" y="8"/>
                  </a:cxn>
                  <a:cxn ang="0">
                    <a:pos x="24" y="15"/>
                  </a:cxn>
                  <a:cxn ang="0">
                    <a:pos x="14" y="15"/>
                  </a:cxn>
                  <a:cxn ang="0">
                    <a:pos x="16" y="22"/>
                  </a:cxn>
                  <a:cxn ang="0">
                    <a:pos x="17" y="36"/>
                  </a:cxn>
                  <a:cxn ang="0">
                    <a:pos x="13" y="45"/>
                  </a:cxn>
                  <a:cxn ang="0">
                    <a:pos x="4" y="53"/>
                  </a:cxn>
                  <a:cxn ang="0">
                    <a:pos x="4" y="63"/>
                  </a:cxn>
                  <a:cxn ang="0">
                    <a:pos x="17" y="74"/>
                  </a:cxn>
                  <a:cxn ang="0">
                    <a:pos x="21" y="88"/>
                  </a:cxn>
                  <a:cxn ang="0">
                    <a:pos x="27" y="100"/>
                  </a:cxn>
                  <a:cxn ang="0">
                    <a:pos x="38" y="104"/>
                  </a:cxn>
                  <a:cxn ang="0">
                    <a:pos x="45" y="107"/>
                  </a:cxn>
                  <a:cxn ang="0">
                    <a:pos x="49" y="118"/>
                  </a:cxn>
                  <a:cxn ang="0">
                    <a:pos x="56" y="125"/>
                  </a:cxn>
                  <a:cxn ang="0">
                    <a:pos x="67" y="131"/>
                  </a:cxn>
                  <a:cxn ang="0">
                    <a:pos x="74" y="142"/>
                  </a:cxn>
                  <a:cxn ang="0">
                    <a:pos x="80" y="151"/>
                  </a:cxn>
                  <a:cxn ang="0">
                    <a:pos x="90" y="155"/>
                  </a:cxn>
                  <a:cxn ang="0">
                    <a:pos x="99" y="151"/>
                  </a:cxn>
                  <a:cxn ang="0">
                    <a:pos x="106" y="141"/>
                  </a:cxn>
                  <a:cxn ang="0">
                    <a:pos x="105" y="131"/>
                  </a:cxn>
                  <a:cxn ang="0">
                    <a:pos x="107" y="125"/>
                  </a:cxn>
                  <a:cxn ang="0">
                    <a:pos x="113" y="116"/>
                  </a:cxn>
                  <a:cxn ang="0">
                    <a:pos x="127" y="110"/>
                  </a:cxn>
                  <a:cxn ang="0">
                    <a:pos x="139" y="108"/>
                  </a:cxn>
                  <a:cxn ang="0">
                    <a:pos x="151" y="111"/>
                  </a:cxn>
                  <a:cxn ang="0">
                    <a:pos x="160" y="110"/>
                  </a:cxn>
                  <a:cxn ang="0">
                    <a:pos x="156" y="104"/>
                  </a:cxn>
                  <a:cxn ang="0">
                    <a:pos x="154" y="97"/>
                  </a:cxn>
                  <a:cxn ang="0">
                    <a:pos x="158" y="89"/>
                  </a:cxn>
                  <a:cxn ang="0">
                    <a:pos x="155" y="80"/>
                  </a:cxn>
                  <a:cxn ang="0">
                    <a:pos x="154" y="69"/>
                  </a:cxn>
                  <a:cxn ang="0">
                    <a:pos x="146" y="58"/>
                  </a:cxn>
                  <a:cxn ang="0">
                    <a:pos x="141" y="46"/>
                  </a:cxn>
                  <a:cxn ang="0">
                    <a:pos x="142" y="39"/>
                  </a:cxn>
                  <a:cxn ang="0">
                    <a:pos x="133" y="39"/>
                  </a:cxn>
                </a:cxnLst>
                <a:rect l="0" t="0" r="r" b="b"/>
                <a:pathLst>
                  <a:path w="160" h="155">
                    <a:moveTo>
                      <a:pt x="133" y="39"/>
                    </a:moveTo>
                    <a:cubicBezTo>
                      <a:pt x="134" y="37"/>
                      <a:pt x="136" y="36"/>
                      <a:pt x="137" y="35"/>
                    </a:cubicBezTo>
                    <a:cubicBezTo>
                      <a:pt x="138" y="34"/>
                      <a:pt x="139" y="31"/>
                      <a:pt x="139" y="30"/>
                    </a:cubicBezTo>
                    <a:cubicBezTo>
                      <a:pt x="139" y="29"/>
                      <a:pt x="138" y="27"/>
                      <a:pt x="138" y="26"/>
                    </a:cubicBezTo>
                    <a:cubicBezTo>
                      <a:pt x="137" y="26"/>
                      <a:pt x="136" y="26"/>
                      <a:pt x="134" y="27"/>
                    </a:cubicBezTo>
                    <a:cubicBezTo>
                      <a:pt x="132" y="28"/>
                      <a:pt x="130" y="30"/>
                      <a:pt x="129" y="31"/>
                    </a:cubicBezTo>
                    <a:cubicBezTo>
                      <a:pt x="128" y="32"/>
                      <a:pt x="126" y="33"/>
                      <a:pt x="125" y="34"/>
                    </a:cubicBezTo>
                    <a:cubicBezTo>
                      <a:pt x="123" y="35"/>
                      <a:pt x="122" y="35"/>
                      <a:pt x="121" y="34"/>
                    </a:cubicBezTo>
                    <a:cubicBezTo>
                      <a:pt x="121" y="33"/>
                      <a:pt x="119" y="32"/>
                      <a:pt x="118" y="31"/>
                    </a:cubicBezTo>
                    <a:cubicBezTo>
                      <a:pt x="118" y="30"/>
                      <a:pt x="117" y="28"/>
                      <a:pt x="117" y="28"/>
                    </a:cubicBezTo>
                    <a:cubicBezTo>
                      <a:pt x="117" y="26"/>
                      <a:pt x="116" y="24"/>
                      <a:pt x="115" y="22"/>
                    </a:cubicBezTo>
                    <a:cubicBezTo>
                      <a:pt x="114" y="20"/>
                      <a:pt x="112" y="18"/>
                      <a:pt x="111" y="17"/>
                    </a:cubicBezTo>
                    <a:cubicBezTo>
                      <a:pt x="109" y="15"/>
                      <a:pt x="108" y="13"/>
                      <a:pt x="107" y="13"/>
                    </a:cubicBezTo>
                    <a:cubicBezTo>
                      <a:pt x="106" y="13"/>
                      <a:pt x="103" y="13"/>
                      <a:pt x="101" y="14"/>
                    </a:cubicBezTo>
                    <a:cubicBezTo>
                      <a:pt x="99" y="15"/>
                      <a:pt x="95" y="17"/>
                      <a:pt x="94" y="18"/>
                    </a:cubicBezTo>
                    <a:cubicBezTo>
                      <a:pt x="92" y="18"/>
                      <a:pt x="88" y="19"/>
                      <a:pt x="86" y="18"/>
                    </a:cubicBezTo>
                    <a:cubicBezTo>
                      <a:pt x="84" y="18"/>
                      <a:pt x="80" y="17"/>
                      <a:pt x="79" y="17"/>
                    </a:cubicBezTo>
                    <a:cubicBezTo>
                      <a:pt x="78" y="15"/>
                      <a:pt x="74" y="13"/>
                      <a:pt x="72" y="13"/>
                    </a:cubicBezTo>
                    <a:cubicBezTo>
                      <a:pt x="70" y="11"/>
                      <a:pt x="68" y="8"/>
                      <a:pt x="66" y="7"/>
                    </a:cubicBezTo>
                    <a:cubicBezTo>
                      <a:pt x="64" y="6"/>
                      <a:pt x="62" y="4"/>
                      <a:pt x="60" y="3"/>
                    </a:cubicBezTo>
                    <a:cubicBezTo>
                      <a:pt x="59" y="2"/>
                      <a:pt x="56" y="1"/>
                      <a:pt x="53" y="1"/>
                    </a:cubicBezTo>
                    <a:cubicBezTo>
                      <a:pt x="51" y="0"/>
                      <a:pt x="48" y="0"/>
                      <a:pt x="46" y="0"/>
                    </a:cubicBezTo>
                    <a:cubicBezTo>
                      <a:pt x="44" y="1"/>
                      <a:pt x="42" y="1"/>
                      <a:pt x="40" y="3"/>
                    </a:cubicBezTo>
                    <a:cubicBezTo>
                      <a:pt x="38" y="6"/>
                      <a:pt x="36" y="8"/>
                      <a:pt x="34" y="8"/>
                    </a:cubicBezTo>
                    <a:cubicBezTo>
                      <a:pt x="32" y="8"/>
                      <a:pt x="30" y="9"/>
                      <a:pt x="29" y="10"/>
                    </a:cubicBezTo>
                    <a:cubicBezTo>
                      <a:pt x="28" y="11"/>
                      <a:pt x="26" y="13"/>
                      <a:pt x="24" y="15"/>
                    </a:cubicBezTo>
                    <a:cubicBezTo>
                      <a:pt x="22" y="15"/>
                      <a:pt x="20" y="16"/>
                      <a:pt x="19" y="16"/>
                    </a:cubicBezTo>
                    <a:cubicBezTo>
                      <a:pt x="18" y="16"/>
                      <a:pt x="16" y="15"/>
                      <a:pt x="14" y="15"/>
                    </a:cubicBezTo>
                    <a:cubicBezTo>
                      <a:pt x="12" y="14"/>
                      <a:pt x="12" y="15"/>
                      <a:pt x="12" y="17"/>
                    </a:cubicBezTo>
                    <a:cubicBezTo>
                      <a:pt x="13" y="18"/>
                      <a:pt x="15" y="21"/>
                      <a:pt x="16" y="22"/>
                    </a:cubicBezTo>
                    <a:cubicBezTo>
                      <a:pt x="17" y="24"/>
                      <a:pt x="17" y="27"/>
                      <a:pt x="18" y="29"/>
                    </a:cubicBezTo>
                    <a:cubicBezTo>
                      <a:pt x="18" y="31"/>
                      <a:pt x="17" y="34"/>
                      <a:pt x="17" y="36"/>
                    </a:cubicBezTo>
                    <a:cubicBezTo>
                      <a:pt x="16" y="39"/>
                      <a:pt x="15" y="40"/>
                      <a:pt x="15" y="40"/>
                    </a:cubicBezTo>
                    <a:cubicBezTo>
                      <a:pt x="15" y="40"/>
                      <a:pt x="15" y="42"/>
                      <a:pt x="13" y="45"/>
                    </a:cubicBezTo>
                    <a:cubicBezTo>
                      <a:pt x="11" y="46"/>
                      <a:pt x="9" y="50"/>
                      <a:pt x="8" y="51"/>
                    </a:cubicBezTo>
                    <a:cubicBezTo>
                      <a:pt x="7" y="51"/>
                      <a:pt x="6" y="53"/>
                      <a:pt x="4" y="53"/>
                    </a:cubicBezTo>
                    <a:cubicBezTo>
                      <a:pt x="3" y="53"/>
                      <a:pt x="1" y="55"/>
                      <a:pt x="1" y="57"/>
                    </a:cubicBezTo>
                    <a:cubicBezTo>
                      <a:pt x="0" y="58"/>
                      <a:pt x="2" y="61"/>
                      <a:pt x="4" y="63"/>
                    </a:cubicBezTo>
                    <a:cubicBezTo>
                      <a:pt x="7" y="64"/>
                      <a:pt x="10" y="66"/>
                      <a:pt x="12" y="67"/>
                    </a:cubicBezTo>
                    <a:cubicBezTo>
                      <a:pt x="15" y="69"/>
                      <a:pt x="17" y="72"/>
                      <a:pt x="17" y="74"/>
                    </a:cubicBezTo>
                    <a:cubicBezTo>
                      <a:pt x="17" y="76"/>
                      <a:pt x="18" y="79"/>
                      <a:pt x="19" y="82"/>
                    </a:cubicBezTo>
                    <a:cubicBezTo>
                      <a:pt x="19" y="83"/>
                      <a:pt x="20" y="86"/>
                      <a:pt x="21" y="88"/>
                    </a:cubicBezTo>
                    <a:cubicBezTo>
                      <a:pt x="22" y="90"/>
                      <a:pt x="23" y="93"/>
                      <a:pt x="23" y="94"/>
                    </a:cubicBezTo>
                    <a:cubicBezTo>
                      <a:pt x="24" y="95"/>
                      <a:pt x="26" y="98"/>
                      <a:pt x="27" y="100"/>
                    </a:cubicBezTo>
                    <a:cubicBezTo>
                      <a:pt x="29" y="103"/>
                      <a:pt x="31" y="104"/>
                      <a:pt x="33" y="104"/>
                    </a:cubicBezTo>
                    <a:cubicBezTo>
                      <a:pt x="35" y="104"/>
                      <a:pt x="37" y="104"/>
                      <a:pt x="38" y="104"/>
                    </a:cubicBezTo>
                    <a:cubicBezTo>
                      <a:pt x="39" y="103"/>
                      <a:pt x="40" y="103"/>
                      <a:pt x="40" y="104"/>
                    </a:cubicBezTo>
                    <a:cubicBezTo>
                      <a:pt x="41" y="105"/>
                      <a:pt x="43" y="107"/>
                      <a:pt x="45" y="107"/>
                    </a:cubicBezTo>
                    <a:cubicBezTo>
                      <a:pt x="46" y="109"/>
                      <a:pt x="48" y="111"/>
                      <a:pt x="48" y="112"/>
                    </a:cubicBezTo>
                    <a:cubicBezTo>
                      <a:pt x="48" y="114"/>
                      <a:pt x="49" y="117"/>
                      <a:pt x="49" y="118"/>
                    </a:cubicBezTo>
                    <a:cubicBezTo>
                      <a:pt x="49" y="120"/>
                      <a:pt x="51" y="122"/>
                      <a:pt x="53" y="123"/>
                    </a:cubicBezTo>
                    <a:cubicBezTo>
                      <a:pt x="55" y="124"/>
                      <a:pt x="56" y="125"/>
                      <a:pt x="56" y="125"/>
                    </a:cubicBezTo>
                    <a:cubicBezTo>
                      <a:pt x="56" y="125"/>
                      <a:pt x="58" y="126"/>
                      <a:pt x="60" y="126"/>
                    </a:cubicBezTo>
                    <a:cubicBezTo>
                      <a:pt x="63" y="127"/>
                      <a:pt x="65" y="130"/>
                      <a:pt x="67" y="131"/>
                    </a:cubicBezTo>
                    <a:cubicBezTo>
                      <a:pt x="68" y="134"/>
                      <a:pt x="71" y="136"/>
                      <a:pt x="72" y="137"/>
                    </a:cubicBezTo>
                    <a:cubicBezTo>
                      <a:pt x="74" y="138"/>
                      <a:pt x="74" y="140"/>
                      <a:pt x="74" y="142"/>
                    </a:cubicBezTo>
                    <a:cubicBezTo>
                      <a:pt x="75" y="143"/>
                      <a:pt x="75" y="146"/>
                      <a:pt x="75" y="147"/>
                    </a:cubicBezTo>
                    <a:cubicBezTo>
                      <a:pt x="76" y="149"/>
                      <a:pt x="78" y="150"/>
                      <a:pt x="80" y="151"/>
                    </a:cubicBezTo>
                    <a:cubicBezTo>
                      <a:pt x="82" y="151"/>
                      <a:pt x="84" y="152"/>
                      <a:pt x="86" y="154"/>
                    </a:cubicBezTo>
                    <a:cubicBezTo>
                      <a:pt x="89" y="155"/>
                      <a:pt x="90" y="155"/>
                      <a:pt x="90" y="155"/>
                    </a:cubicBezTo>
                    <a:cubicBezTo>
                      <a:pt x="90" y="155"/>
                      <a:pt x="92" y="154"/>
                      <a:pt x="92" y="153"/>
                    </a:cubicBezTo>
                    <a:cubicBezTo>
                      <a:pt x="94" y="151"/>
                      <a:pt x="97" y="150"/>
                      <a:pt x="99" y="151"/>
                    </a:cubicBezTo>
                    <a:cubicBezTo>
                      <a:pt x="100" y="151"/>
                      <a:pt x="103" y="149"/>
                      <a:pt x="104" y="147"/>
                    </a:cubicBezTo>
                    <a:cubicBezTo>
                      <a:pt x="106" y="146"/>
                      <a:pt x="107" y="142"/>
                      <a:pt x="106" y="141"/>
                    </a:cubicBezTo>
                    <a:cubicBezTo>
                      <a:pt x="105" y="139"/>
                      <a:pt x="104" y="136"/>
                      <a:pt x="104" y="135"/>
                    </a:cubicBezTo>
                    <a:cubicBezTo>
                      <a:pt x="103" y="134"/>
                      <a:pt x="104" y="132"/>
                      <a:pt x="105" y="131"/>
                    </a:cubicBezTo>
                    <a:cubicBezTo>
                      <a:pt x="106" y="130"/>
                      <a:pt x="106" y="130"/>
                      <a:pt x="107" y="129"/>
                    </a:cubicBezTo>
                    <a:cubicBezTo>
                      <a:pt x="107" y="129"/>
                      <a:pt x="107" y="127"/>
                      <a:pt x="107" y="125"/>
                    </a:cubicBezTo>
                    <a:cubicBezTo>
                      <a:pt x="106" y="124"/>
                      <a:pt x="107" y="122"/>
                      <a:pt x="108" y="120"/>
                    </a:cubicBezTo>
                    <a:cubicBezTo>
                      <a:pt x="110" y="118"/>
                      <a:pt x="112" y="117"/>
                      <a:pt x="113" y="116"/>
                    </a:cubicBezTo>
                    <a:cubicBezTo>
                      <a:pt x="115" y="114"/>
                      <a:pt x="118" y="113"/>
                      <a:pt x="121" y="112"/>
                    </a:cubicBezTo>
                    <a:cubicBezTo>
                      <a:pt x="122" y="112"/>
                      <a:pt x="126" y="111"/>
                      <a:pt x="127" y="110"/>
                    </a:cubicBezTo>
                    <a:cubicBezTo>
                      <a:pt x="129" y="109"/>
                      <a:pt x="131" y="109"/>
                      <a:pt x="133" y="108"/>
                    </a:cubicBezTo>
                    <a:cubicBezTo>
                      <a:pt x="135" y="107"/>
                      <a:pt x="137" y="108"/>
                      <a:pt x="139" y="108"/>
                    </a:cubicBezTo>
                    <a:cubicBezTo>
                      <a:pt x="141" y="110"/>
                      <a:pt x="144" y="111"/>
                      <a:pt x="146" y="111"/>
                    </a:cubicBezTo>
                    <a:cubicBezTo>
                      <a:pt x="146" y="111"/>
                      <a:pt x="149" y="111"/>
                      <a:pt x="151" y="111"/>
                    </a:cubicBezTo>
                    <a:cubicBezTo>
                      <a:pt x="152" y="111"/>
                      <a:pt x="154" y="111"/>
                      <a:pt x="156" y="110"/>
                    </a:cubicBezTo>
                    <a:cubicBezTo>
                      <a:pt x="158" y="110"/>
                      <a:pt x="160" y="110"/>
                      <a:pt x="160" y="110"/>
                    </a:cubicBezTo>
                    <a:cubicBezTo>
                      <a:pt x="160" y="110"/>
                      <a:pt x="159" y="109"/>
                      <a:pt x="157" y="108"/>
                    </a:cubicBezTo>
                    <a:cubicBezTo>
                      <a:pt x="156" y="107"/>
                      <a:pt x="155" y="105"/>
                      <a:pt x="156" y="104"/>
                    </a:cubicBezTo>
                    <a:cubicBezTo>
                      <a:pt x="156" y="102"/>
                      <a:pt x="156" y="100"/>
                      <a:pt x="155" y="99"/>
                    </a:cubicBezTo>
                    <a:cubicBezTo>
                      <a:pt x="154" y="99"/>
                      <a:pt x="154" y="98"/>
                      <a:pt x="154" y="97"/>
                    </a:cubicBezTo>
                    <a:cubicBezTo>
                      <a:pt x="155" y="96"/>
                      <a:pt x="156" y="94"/>
                      <a:pt x="157" y="93"/>
                    </a:cubicBezTo>
                    <a:cubicBezTo>
                      <a:pt x="159" y="93"/>
                      <a:pt x="159" y="91"/>
                      <a:pt x="158" y="89"/>
                    </a:cubicBezTo>
                    <a:cubicBezTo>
                      <a:pt x="156" y="88"/>
                      <a:pt x="155" y="86"/>
                      <a:pt x="155" y="85"/>
                    </a:cubicBezTo>
                    <a:cubicBezTo>
                      <a:pt x="154" y="83"/>
                      <a:pt x="154" y="82"/>
                      <a:pt x="155" y="80"/>
                    </a:cubicBezTo>
                    <a:cubicBezTo>
                      <a:pt x="156" y="78"/>
                      <a:pt x="156" y="76"/>
                      <a:pt x="156" y="75"/>
                    </a:cubicBezTo>
                    <a:cubicBezTo>
                      <a:pt x="156" y="73"/>
                      <a:pt x="155" y="71"/>
                      <a:pt x="154" y="69"/>
                    </a:cubicBezTo>
                    <a:cubicBezTo>
                      <a:pt x="153" y="68"/>
                      <a:pt x="151" y="66"/>
                      <a:pt x="150" y="64"/>
                    </a:cubicBezTo>
                    <a:cubicBezTo>
                      <a:pt x="149" y="62"/>
                      <a:pt x="147" y="60"/>
                      <a:pt x="146" y="58"/>
                    </a:cubicBezTo>
                    <a:cubicBezTo>
                      <a:pt x="144" y="57"/>
                      <a:pt x="143" y="53"/>
                      <a:pt x="142" y="51"/>
                    </a:cubicBezTo>
                    <a:cubicBezTo>
                      <a:pt x="142" y="49"/>
                      <a:pt x="141" y="46"/>
                      <a:pt x="141" y="46"/>
                    </a:cubicBezTo>
                    <a:cubicBezTo>
                      <a:pt x="140" y="44"/>
                      <a:pt x="140" y="42"/>
                      <a:pt x="141" y="40"/>
                    </a:cubicBezTo>
                    <a:cubicBezTo>
                      <a:pt x="142" y="40"/>
                      <a:pt x="142" y="39"/>
                      <a:pt x="142" y="39"/>
                    </a:cubicBezTo>
                    <a:cubicBezTo>
                      <a:pt x="142" y="39"/>
                      <a:pt x="140" y="39"/>
                      <a:pt x="138" y="40"/>
                    </a:cubicBezTo>
                    <a:cubicBezTo>
                      <a:pt x="135" y="41"/>
                      <a:pt x="133" y="40"/>
                      <a:pt x="133" y="39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9" name="Freeform 51">
                <a:extLst>
                  <a:ext uri="{FF2B5EF4-FFF2-40B4-BE49-F238E27FC236}">
                    <a16:creationId xmlns="" xmlns:a16="http://schemas.microsoft.com/office/drawing/2014/main" id="{06938D60-F3D4-492A-B104-B2602B0652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7914" y="1440021"/>
                <a:ext cx="290081" cy="243474"/>
              </a:xfrm>
              <a:custGeom>
                <a:avLst/>
                <a:gdLst/>
                <a:ahLst/>
                <a:cxnLst>
                  <a:cxn ang="0">
                    <a:pos x="50" y="8"/>
                  </a:cxn>
                  <a:cxn ang="0">
                    <a:pos x="31" y="11"/>
                  </a:cxn>
                  <a:cxn ang="0">
                    <a:pos x="18" y="24"/>
                  </a:cxn>
                  <a:cxn ang="0">
                    <a:pos x="14" y="34"/>
                  </a:cxn>
                  <a:cxn ang="0">
                    <a:pos x="9" y="50"/>
                  </a:cxn>
                  <a:cxn ang="0">
                    <a:pos x="4" y="56"/>
                  </a:cxn>
                  <a:cxn ang="0">
                    <a:pos x="8" y="57"/>
                  </a:cxn>
                  <a:cxn ang="0">
                    <a:pos x="15" y="61"/>
                  </a:cxn>
                  <a:cxn ang="0">
                    <a:pos x="22" y="65"/>
                  </a:cxn>
                  <a:cxn ang="0">
                    <a:pos x="17" y="73"/>
                  </a:cxn>
                  <a:cxn ang="0">
                    <a:pos x="13" y="82"/>
                  </a:cxn>
                  <a:cxn ang="0">
                    <a:pos x="15" y="93"/>
                  </a:cxn>
                  <a:cxn ang="0">
                    <a:pos x="20" y="95"/>
                  </a:cxn>
                  <a:cxn ang="0">
                    <a:pos x="28" y="96"/>
                  </a:cxn>
                  <a:cxn ang="0">
                    <a:pos x="36" y="94"/>
                  </a:cxn>
                  <a:cxn ang="0">
                    <a:pos x="34" y="83"/>
                  </a:cxn>
                  <a:cxn ang="0">
                    <a:pos x="42" y="89"/>
                  </a:cxn>
                  <a:cxn ang="0">
                    <a:pos x="50" y="94"/>
                  </a:cxn>
                  <a:cxn ang="0">
                    <a:pos x="56" y="102"/>
                  </a:cxn>
                  <a:cxn ang="0">
                    <a:pos x="64" y="107"/>
                  </a:cxn>
                  <a:cxn ang="0">
                    <a:pos x="70" y="112"/>
                  </a:cxn>
                  <a:cxn ang="0">
                    <a:pos x="65" y="117"/>
                  </a:cxn>
                  <a:cxn ang="0">
                    <a:pos x="70" y="122"/>
                  </a:cxn>
                  <a:cxn ang="0">
                    <a:pos x="76" y="125"/>
                  </a:cxn>
                  <a:cxn ang="0">
                    <a:pos x="85" y="130"/>
                  </a:cxn>
                  <a:cxn ang="0">
                    <a:pos x="93" y="135"/>
                  </a:cxn>
                  <a:cxn ang="0">
                    <a:pos x="101" y="140"/>
                  </a:cxn>
                  <a:cxn ang="0">
                    <a:pos x="114" y="141"/>
                  </a:cxn>
                  <a:cxn ang="0">
                    <a:pos x="123" y="146"/>
                  </a:cxn>
                  <a:cxn ang="0">
                    <a:pos x="133" y="143"/>
                  </a:cxn>
                  <a:cxn ang="0">
                    <a:pos x="134" y="132"/>
                  </a:cxn>
                  <a:cxn ang="0">
                    <a:pos x="140" y="121"/>
                  </a:cxn>
                  <a:cxn ang="0">
                    <a:pos x="141" y="107"/>
                  </a:cxn>
                  <a:cxn ang="0">
                    <a:pos x="147" y="91"/>
                  </a:cxn>
                  <a:cxn ang="0">
                    <a:pos x="156" y="81"/>
                  </a:cxn>
                  <a:cxn ang="0">
                    <a:pos x="171" y="69"/>
                  </a:cxn>
                  <a:cxn ang="0">
                    <a:pos x="168" y="58"/>
                  </a:cxn>
                  <a:cxn ang="0">
                    <a:pos x="148" y="50"/>
                  </a:cxn>
                  <a:cxn ang="0">
                    <a:pos x="138" y="39"/>
                  </a:cxn>
                  <a:cxn ang="0">
                    <a:pos x="129" y="33"/>
                  </a:cxn>
                  <a:cxn ang="0">
                    <a:pos x="115" y="25"/>
                  </a:cxn>
                  <a:cxn ang="0">
                    <a:pos x="102" y="22"/>
                  </a:cxn>
                  <a:cxn ang="0">
                    <a:pos x="92" y="14"/>
                  </a:cxn>
                  <a:cxn ang="0">
                    <a:pos x="82" y="0"/>
                  </a:cxn>
                  <a:cxn ang="0">
                    <a:pos x="72" y="8"/>
                  </a:cxn>
                  <a:cxn ang="0">
                    <a:pos x="61" y="10"/>
                  </a:cxn>
                </a:cxnLst>
                <a:rect l="0" t="0" r="r" b="b"/>
                <a:pathLst>
                  <a:path w="176" h="148">
                    <a:moveTo>
                      <a:pt x="61" y="10"/>
                    </a:moveTo>
                    <a:cubicBezTo>
                      <a:pt x="59" y="10"/>
                      <a:pt x="57" y="10"/>
                      <a:pt x="56" y="10"/>
                    </a:cubicBezTo>
                    <a:cubicBezTo>
                      <a:pt x="54" y="10"/>
                      <a:pt x="51" y="9"/>
                      <a:pt x="50" y="8"/>
                    </a:cubicBezTo>
                    <a:cubicBezTo>
                      <a:pt x="48" y="7"/>
                      <a:pt x="45" y="6"/>
                      <a:pt x="43" y="7"/>
                    </a:cubicBezTo>
                    <a:cubicBezTo>
                      <a:pt x="42" y="8"/>
                      <a:pt x="39" y="9"/>
                      <a:pt x="37" y="10"/>
                    </a:cubicBezTo>
                    <a:cubicBezTo>
                      <a:pt x="36" y="10"/>
                      <a:pt x="33" y="11"/>
                      <a:pt x="31" y="11"/>
                    </a:cubicBezTo>
                    <a:cubicBezTo>
                      <a:pt x="28" y="12"/>
                      <a:pt x="26" y="13"/>
                      <a:pt x="24" y="15"/>
                    </a:cubicBezTo>
                    <a:cubicBezTo>
                      <a:pt x="22" y="16"/>
                      <a:pt x="20" y="18"/>
                      <a:pt x="19" y="19"/>
                    </a:cubicBezTo>
                    <a:cubicBezTo>
                      <a:pt x="18" y="21"/>
                      <a:pt x="17" y="23"/>
                      <a:pt x="18" y="24"/>
                    </a:cubicBezTo>
                    <a:cubicBezTo>
                      <a:pt x="18" y="26"/>
                      <a:pt x="18" y="28"/>
                      <a:pt x="18" y="28"/>
                    </a:cubicBezTo>
                    <a:cubicBezTo>
                      <a:pt x="17" y="29"/>
                      <a:pt x="16" y="29"/>
                      <a:pt x="15" y="30"/>
                    </a:cubicBezTo>
                    <a:cubicBezTo>
                      <a:pt x="14" y="31"/>
                      <a:pt x="13" y="33"/>
                      <a:pt x="14" y="34"/>
                    </a:cubicBezTo>
                    <a:cubicBezTo>
                      <a:pt x="14" y="35"/>
                      <a:pt x="15" y="38"/>
                      <a:pt x="16" y="40"/>
                    </a:cubicBezTo>
                    <a:cubicBezTo>
                      <a:pt x="17" y="41"/>
                      <a:pt x="16" y="45"/>
                      <a:pt x="14" y="46"/>
                    </a:cubicBezTo>
                    <a:cubicBezTo>
                      <a:pt x="13" y="48"/>
                      <a:pt x="11" y="50"/>
                      <a:pt x="9" y="50"/>
                    </a:cubicBezTo>
                    <a:cubicBezTo>
                      <a:pt x="7" y="49"/>
                      <a:pt x="5" y="50"/>
                      <a:pt x="3" y="52"/>
                    </a:cubicBezTo>
                    <a:cubicBezTo>
                      <a:pt x="2" y="52"/>
                      <a:pt x="0" y="54"/>
                      <a:pt x="0" y="54"/>
                    </a:cubicBezTo>
                    <a:cubicBezTo>
                      <a:pt x="0" y="54"/>
                      <a:pt x="2" y="55"/>
                      <a:pt x="4" y="56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5" y="57"/>
                      <a:pt x="6" y="57"/>
                      <a:pt x="6" y="57"/>
                    </a:cubicBezTo>
                    <a:cubicBezTo>
                      <a:pt x="7" y="57"/>
                      <a:pt x="8" y="57"/>
                      <a:pt x="8" y="57"/>
                    </a:cubicBezTo>
                    <a:cubicBezTo>
                      <a:pt x="9" y="57"/>
                      <a:pt x="10" y="57"/>
                      <a:pt x="11" y="57"/>
                    </a:cubicBezTo>
                    <a:cubicBezTo>
                      <a:pt x="11" y="58"/>
                      <a:pt x="12" y="59"/>
                      <a:pt x="13" y="59"/>
                    </a:cubicBezTo>
                    <a:cubicBezTo>
                      <a:pt x="13" y="60"/>
                      <a:pt x="14" y="61"/>
                      <a:pt x="15" y="61"/>
                    </a:cubicBezTo>
                    <a:cubicBezTo>
                      <a:pt x="15" y="61"/>
                      <a:pt x="17" y="62"/>
                      <a:pt x="18" y="62"/>
                    </a:cubicBezTo>
                    <a:cubicBezTo>
                      <a:pt x="18" y="62"/>
                      <a:pt x="20" y="63"/>
                      <a:pt x="21" y="64"/>
                    </a:cubicBezTo>
                    <a:cubicBezTo>
                      <a:pt x="22" y="64"/>
                      <a:pt x="22" y="65"/>
                      <a:pt x="22" y="65"/>
                    </a:cubicBezTo>
                    <a:cubicBezTo>
                      <a:pt x="22" y="66"/>
                      <a:pt x="22" y="67"/>
                      <a:pt x="21" y="68"/>
                    </a:cubicBezTo>
                    <a:cubicBezTo>
                      <a:pt x="21" y="69"/>
                      <a:pt x="20" y="70"/>
                      <a:pt x="19" y="71"/>
                    </a:cubicBezTo>
                    <a:cubicBezTo>
                      <a:pt x="18" y="71"/>
                      <a:pt x="17" y="72"/>
                      <a:pt x="17" y="73"/>
                    </a:cubicBezTo>
                    <a:cubicBezTo>
                      <a:pt x="16" y="74"/>
                      <a:pt x="16" y="75"/>
                      <a:pt x="16" y="76"/>
                    </a:cubicBezTo>
                    <a:cubicBezTo>
                      <a:pt x="15" y="77"/>
                      <a:pt x="14" y="78"/>
                      <a:pt x="13" y="79"/>
                    </a:cubicBezTo>
                    <a:cubicBezTo>
                      <a:pt x="13" y="80"/>
                      <a:pt x="13" y="82"/>
                      <a:pt x="13" y="82"/>
                    </a:cubicBezTo>
                    <a:cubicBezTo>
                      <a:pt x="13" y="83"/>
                      <a:pt x="13" y="85"/>
                      <a:pt x="13" y="86"/>
                    </a:cubicBezTo>
                    <a:cubicBezTo>
                      <a:pt x="13" y="87"/>
                      <a:pt x="14" y="88"/>
                      <a:pt x="14" y="89"/>
                    </a:cubicBezTo>
                    <a:cubicBezTo>
                      <a:pt x="15" y="90"/>
                      <a:pt x="15" y="92"/>
                      <a:pt x="15" y="93"/>
                    </a:cubicBezTo>
                    <a:cubicBezTo>
                      <a:pt x="16" y="93"/>
                      <a:pt x="16" y="94"/>
                      <a:pt x="16" y="95"/>
                    </a:cubicBezTo>
                    <a:cubicBezTo>
                      <a:pt x="17" y="96"/>
                      <a:pt x="17" y="96"/>
                      <a:pt x="18" y="96"/>
                    </a:cubicBezTo>
                    <a:cubicBezTo>
                      <a:pt x="18" y="96"/>
                      <a:pt x="19" y="96"/>
                      <a:pt x="20" y="95"/>
                    </a:cubicBezTo>
                    <a:cubicBezTo>
                      <a:pt x="21" y="94"/>
                      <a:pt x="23" y="94"/>
                      <a:pt x="24" y="93"/>
                    </a:cubicBezTo>
                    <a:cubicBezTo>
                      <a:pt x="24" y="93"/>
                      <a:pt x="25" y="93"/>
                      <a:pt x="26" y="94"/>
                    </a:cubicBezTo>
                    <a:cubicBezTo>
                      <a:pt x="26" y="95"/>
                      <a:pt x="27" y="96"/>
                      <a:pt x="28" y="96"/>
                    </a:cubicBezTo>
                    <a:cubicBezTo>
                      <a:pt x="28" y="96"/>
                      <a:pt x="30" y="97"/>
                      <a:pt x="31" y="97"/>
                    </a:cubicBezTo>
                    <a:cubicBezTo>
                      <a:pt x="32" y="97"/>
                      <a:pt x="34" y="97"/>
                      <a:pt x="35" y="96"/>
                    </a:cubicBezTo>
                    <a:cubicBezTo>
                      <a:pt x="35" y="96"/>
                      <a:pt x="36" y="95"/>
                      <a:pt x="36" y="94"/>
                    </a:cubicBezTo>
                    <a:cubicBezTo>
                      <a:pt x="36" y="93"/>
                      <a:pt x="36" y="91"/>
                      <a:pt x="35" y="89"/>
                    </a:cubicBezTo>
                    <a:cubicBezTo>
                      <a:pt x="34" y="89"/>
                      <a:pt x="34" y="87"/>
                      <a:pt x="34" y="85"/>
                    </a:cubicBezTo>
                    <a:cubicBezTo>
                      <a:pt x="34" y="84"/>
                      <a:pt x="34" y="84"/>
                      <a:pt x="34" y="83"/>
                    </a:cubicBezTo>
                    <a:cubicBezTo>
                      <a:pt x="35" y="83"/>
                      <a:pt x="36" y="83"/>
                      <a:pt x="37" y="83"/>
                    </a:cubicBezTo>
                    <a:cubicBezTo>
                      <a:pt x="39" y="84"/>
                      <a:pt x="40" y="84"/>
                      <a:pt x="41" y="86"/>
                    </a:cubicBezTo>
                    <a:cubicBezTo>
                      <a:pt x="41" y="87"/>
                      <a:pt x="42" y="89"/>
                      <a:pt x="42" y="89"/>
                    </a:cubicBezTo>
                    <a:cubicBezTo>
                      <a:pt x="42" y="90"/>
                      <a:pt x="44" y="91"/>
                      <a:pt x="44" y="92"/>
                    </a:cubicBezTo>
                    <a:cubicBezTo>
                      <a:pt x="45" y="92"/>
                      <a:pt x="46" y="93"/>
                      <a:pt x="47" y="93"/>
                    </a:cubicBezTo>
                    <a:cubicBezTo>
                      <a:pt x="48" y="93"/>
                      <a:pt x="49" y="93"/>
                      <a:pt x="50" y="94"/>
                    </a:cubicBezTo>
                    <a:cubicBezTo>
                      <a:pt x="51" y="95"/>
                      <a:pt x="51" y="96"/>
                      <a:pt x="51" y="97"/>
                    </a:cubicBezTo>
                    <a:cubicBezTo>
                      <a:pt x="52" y="97"/>
                      <a:pt x="53" y="99"/>
                      <a:pt x="54" y="100"/>
                    </a:cubicBezTo>
                    <a:cubicBezTo>
                      <a:pt x="54" y="101"/>
                      <a:pt x="55" y="102"/>
                      <a:pt x="56" y="102"/>
                    </a:cubicBezTo>
                    <a:cubicBezTo>
                      <a:pt x="56" y="102"/>
                      <a:pt x="57" y="103"/>
                      <a:pt x="58" y="103"/>
                    </a:cubicBezTo>
                    <a:cubicBezTo>
                      <a:pt x="59" y="103"/>
                      <a:pt x="60" y="104"/>
                      <a:pt x="61" y="105"/>
                    </a:cubicBezTo>
                    <a:cubicBezTo>
                      <a:pt x="61" y="106"/>
                      <a:pt x="63" y="106"/>
                      <a:pt x="64" y="107"/>
                    </a:cubicBezTo>
                    <a:cubicBezTo>
                      <a:pt x="65" y="108"/>
                      <a:pt x="66" y="108"/>
                      <a:pt x="67" y="108"/>
                    </a:cubicBezTo>
                    <a:cubicBezTo>
                      <a:pt x="69" y="109"/>
                      <a:pt x="69" y="110"/>
                      <a:pt x="70" y="110"/>
                    </a:cubicBezTo>
                    <a:cubicBezTo>
                      <a:pt x="70" y="110"/>
                      <a:pt x="70" y="111"/>
                      <a:pt x="70" y="112"/>
                    </a:cubicBezTo>
                    <a:cubicBezTo>
                      <a:pt x="70" y="113"/>
                      <a:pt x="69" y="114"/>
                      <a:pt x="69" y="114"/>
                    </a:cubicBezTo>
                    <a:cubicBezTo>
                      <a:pt x="69" y="114"/>
                      <a:pt x="67" y="115"/>
                      <a:pt x="66" y="115"/>
                    </a:cubicBezTo>
                    <a:cubicBezTo>
                      <a:pt x="65" y="115"/>
                      <a:pt x="65" y="116"/>
                      <a:pt x="65" y="117"/>
                    </a:cubicBezTo>
                    <a:cubicBezTo>
                      <a:pt x="65" y="117"/>
                      <a:pt x="65" y="117"/>
                      <a:pt x="65" y="118"/>
                    </a:cubicBezTo>
                    <a:cubicBezTo>
                      <a:pt x="65" y="119"/>
                      <a:pt x="66" y="120"/>
                      <a:pt x="67" y="121"/>
                    </a:cubicBezTo>
                    <a:cubicBezTo>
                      <a:pt x="68" y="121"/>
                      <a:pt x="69" y="121"/>
                      <a:pt x="70" y="122"/>
                    </a:cubicBezTo>
                    <a:cubicBezTo>
                      <a:pt x="70" y="123"/>
                      <a:pt x="70" y="124"/>
                      <a:pt x="70" y="125"/>
                    </a:cubicBezTo>
                    <a:cubicBezTo>
                      <a:pt x="71" y="126"/>
                      <a:pt x="72" y="126"/>
                      <a:pt x="72" y="126"/>
                    </a:cubicBezTo>
                    <a:cubicBezTo>
                      <a:pt x="73" y="126"/>
                      <a:pt x="75" y="126"/>
                      <a:pt x="76" y="125"/>
                    </a:cubicBezTo>
                    <a:cubicBezTo>
                      <a:pt x="77" y="125"/>
                      <a:pt x="79" y="126"/>
                      <a:pt x="79" y="126"/>
                    </a:cubicBezTo>
                    <a:cubicBezTo>
                      <a:pt x="81" y="126"/>
                      <a:pt x="82" y="127"/>
                      <a:pt x="83" y="128"/>
                    </a:cubicBezTo>
                    <a:cubicBezTo>
                      <a:pt x="83" y="129"/>
                      <a:pt x="84" y="129"/>
                      <a:pt x="85" y="130"/>
                    </a:cubicBezTo>
                    <a:cubicBezTo>
                      <a:pt x="85" y="130"/>
                      <a:pt x="86" y="131"/>
                      <a:pt x="87" y="132"/>
                    </a:cubicBezTo>
                    <a:cubicBezTo>
                      <a:pt x="87" y="133"/>
                      <a:pt x="89" y="134"/>
                      <a:pt x="90" y="134"/>
                    </a:cubicBezTo>
                    <a:cubicBezTo>
                      <a:pt x="90" y="134"/>
                      <a:pt x="92" y="134"/>
                      <a:pt x="93" y="135"/>
                    </a:cubicBezTo>
                    <a:cubicBezTo>
                      <a:pt x="94" y="135"/>
                      <a:pt x="96" y="136"/>
                      <a:pt x="96" y="137"/>
                    </a:cubicBezTo>
                    <a:cubicBezTo>
                      <a:pt x="96" y="138"/>
                      <a:pt x="97" y="138"/>
                      <a:pt x="98" y="139"/>
                    </a:cubicBezTo>
                    <a:cubicBezTo>
                      <a:pt x="98" y="140"/>
                      <a:pt x="100" y="140"/>
                      <a:pt x="101" y="140"/>
                    </a:cubicBezTo>
                    <a:cubicBezTo>
                      <a:pt x="102" y="140"/>
                      <a:pt x="104" y="140"/>
                      <a:pt x="104" y="140"/>
                    </a:cubicBezTo>
                    <a:cubicBezTo>
                      <a:pt x="105" y="140"/>
                      <a:pt x="108" y="140"/>
                      <a:pt x="109" y="140"/>
                    </a:cubicBezTo>
                    <a:cubicBezTo>
                      <a:pt x="111" y="140"/>
                      <a:pt x="113" y="141"/>
                      <a:pt x="114" y="141"/>
                    </a:cubicBezTo>
                    <a:cubicBezTo>
                      <a:pt x="115" y="140"/>
                      <a:pt x="117" y="141"/>
                      <a:pt x="118" y="142"/>
                    </a:cubicBezTo>
                    <a:cubicBezTo>
                      <a:pt x="119" y="143"/>
                      <a:pt x="121" y="144"/>
                      <a:pt x="121" y="145"/>
                    </a:cubicBezTo>
                    <a:cubicBezTo>
                      <a:pt x="121" y="145"/>
                      <a:pt x="122" y="146"/>
                      <a:pt x="123" y="146"/>
                    </a:cubicBezTo>
                    <a:cubicBezTo>
                      <a:pt x="125" y="147"/>
                      <a:pt x="127" y="148"/>
                      <a:pt x="128" y="147"/>
                    </a:cubicBezTo>
                    <a:cubicBezTo>
                      <a:pt x="129" y="147"/>
                      <a:pt x="130" y="145"/>
                      <a:pt x="131" y="144"/>
                    </a:cubicBezTo>
                    <a:cubicBezTo>
                      <a:pt x="132" y="143"/>
                      <a:pt x="133" y="143"/>
                      <a:pt x="133" y="143"/>
                    </a:cubicBezTo>
                    <a:cubicBezTo>
                      <a:pt x="132" y="142"/>
                      <a:pt x="131" y="141"/>
                      <a:pt x="130" y="140"/>
                    </a:cubicBezTo>
                    <a:cubicBezTo>
                      <a:pt x="129" y="139"/>
                      <a:pt x="130" y="137"/>
                      <a:pt x="131" y="136"/>
                    </a:cubicBezTo>
                    <a:cubicBezTo>
                      <a:pt x="133" y="134"/>
                      <a:pt x="134" y="132"/>
                      <a:pt x="134" y="132"/>
                    </a:cubicBezTo>
                    <a:cubicBezTo>
                      <a:pt x="134" y="131"/>
                      <a:pt x="134" y="130"/>
                      <a:pt x="134" y="129"/>
                    </a:cubicBezTo>
                    <a:cubicBezTo>
                      <a:pt x="135" y="129"/>
                      <a:pt x="136" y="127"/>
                      <a:pt x="136" y="126"/>
                    </a:cubicBezTo>
                    <a:cubicBezTo>
                      <a:pt x="138" y="124"/>
                      <a:pt x="139" y="122"/>
                      <a:pt x="140" y="121"/>
                    </a:cubicBezTo>
                    <a:cubicBezTo>
                      <a:pt x="140" y="120"/>
                      <a:pt x="141" y="118"/>
                      <a:pt x="141" y="117"/>
                    </a:cubicBezTo>
                    <a:cubicBezTo>
                      <a:pt x="141" y="116"/>
                      <a:pt x="140" y="114"/>
                      <a:pt x="140" y="112"/>
                    </a:cubicBezTo>
                    <a:cubicBezTo>
                      <a:pt x="139" y="110"/>
                      <a:pt x="140" y="108"/>
                      <a:pt x="141" y="107"/>
                    </a:cubicBezTo>
                    <a:cubicBezTo>
                      <a:pt x="142" y="105"/>
                      <a:pt x="144" y="103"/>
                      <a:pt x="145" y="101"/>
                    </a:cubicBezTo>
                    <a:cubicBezTo>
                      <a:pt x="146" y="99"/>
                      <a:pt x="147" y="97"/>
                      <a:pt x="147" y="95"/>
                    </a:cubicBezTo>
                    <a:cubicBezTo>
                      <a:pt x="146" y="94"/>
                      <a:pt x="146" y="92"/>
                      <a:pt x="147" y="91"/>
                    </a:cubicBezTo>
                    <a:cubicBezTo>
                      <a:pt x="147" y="90"/>
                      <a:pt x="149" y="89"/>
                      <a:pt x="150" y="89"/>
                    </a:cubicBezTo>
                    <a:cubicBezTo>
                      <a:pt x="152" y="89"/>
                      <a:pt x="154" y="88"/>
                      <a:pt x="155" y="87"/>
                    </a:cubicBezTo>
                    <a:cubicBezTo>
                      <a:pt x="156" y="86"/>
                      <a:pt x="156" y="83"/>
                      <a:pt x="156" y="81"/>
                    </a:cubicBezTo>
                    <a:cubicBezTo>
                      <a:pt x="157" y="81"/>
                      <a:pt x="158" y="79"/>
                      <a:pt x="160" y="79"/>
                    </a:cubicBezTo>
                    <a:cubicBezTo>
                      <a:pt x="161" y="79"/>
                      <a:pt x="163" y="78"/>
                      <a:pt x="164" y="76"/>
                    </a:cubicBezTo>
                    <a:cubicBezTo>
                      <a:pt x="165" y="74"/>
                      <a:pt x="168" y="72"/>
                      <a:pt x="171" y="69"/>
                    </a:cubicBezTo>
                    <a:cubicBezTo>
                      <a:pt x="173" y="67"/>
                      <a:pt x="176" y="65"/>
                      <a:pt x="176" y="65"/>
                    </a:cubicBezTo>
                    <a:cubicBezTo>
                      <a:pt x="176" y="65"/>
                      <a:pt x="175" y="64"/>
                      <a:pt x="173" y="62"/>
                    </a:cubicBezTo>
                    <a:cubicBezTo>
                      <a:pt x="171" y="62"/>
                      <a:pt x="170" y="59"/>
                      <a:pt x="168" y="58"/>
                    </a:cubicBezTo>
                    <a:cubicBezTo>
                      <a:pt x="167" y="57"/>
                      <a:pt x="164" y="55"/>
                      <a:pt x="162" y="54"/>
                    </a:cubicBezTo>
                    <a:cubicBezTo>
                      <a:pt x="161" y="53"/>
                      <a:pt x="157" y="52"/>
                      <a:pt x="154" y="52"/>
                    </a:cubicBezTo>
                    <a:cubicBezTo>
                      <a:pt x="153" y="51"/>
                      <a:pt x="150" y="50"/>
                      <a:pt x="148" y="50"/>
                    </a:cubicBezTo>
                    <a:cubicBezTo>
                      <a:pt x="147" y="49"/>
                      <a:pt x="145" y="47"/>
                      <a:pt x="143" y="47"/>
                    </a:cubicBezTo>
                    <a:cubicBezTo>
                      <a:pt x="140" y="47"/>
                      <a:pt x="138" y="45"/>
                      <a:pt x="138" y="43"/>
                    </a:cubicBezTo>
                    <a:cubicBezTo>
                      <a:pt x="137" y="42"/>
                      <a:pt x="138" y="40"/>
                      <a:pt x="138" y="39"/>
                    </a:cubicBezTo>
                    <a:cubicBezTo>
                      <a:pt x="139" y="38"/>
                      <a:pt x="139" y="36"/>
                      <a:pt x="138" y="36"/>
                    </a:cubicBezTo>
                    <a:cubicBezTo>
                      <a:pt x="137" y="36"/>
                      <a:pt x="135" y="35"/>
                      <a:pt x="135" y="35"/>
                    </a:cubicBezTo>
                    <a:cubicBezTo>
                      <a:pt x="134" y="35"/>
                      <a:pt x="131" y="34"/>
                      <a:pt x="129" y="33"/>
                    </a:cubicBezTo>
                    <a:cubicBezTo>
                      <a:pt x="127" y="33"/>
                      <a:pt x="126" y="31"/>
                      <a:pt x="124" y="29"/>
                    </a:cubicBezTo>
                    <a:cubicBezTo>
                      <a:pt x="123" y="28"/>
                      <a:pt x="121" y="27"/>
                      <a:pt x="119" y="26"/>
                    </a:cubicBezTo>
                    <a:cubicBezTo>
                      <a:pt x="118" y="26"/>
                      <a:pt x="116" y="25"/>
                      <a:pt x="115" y="25"/>
                    </a:cubicBezTo>
                    <a:cubicBezTo>
                      <a:pt x="113" y="25"/>
                      <a:pt x="110" y="25"/>
                      <a:pt x="110" y="25"/>
                    </a:cubicBezTo>
                    <a:cubicBezTo>
                      <a:pt x="109" y="26"/>
                      <a:pt x="107" y="25"/>
                      <a:pt x="106" y="25"/>
                    </a:cubicBezTo>
                    <a:cubicBezTo>
                      <a:pt x="105" y="25"/>
                      <a:pt x="103" y="23"/>
                      <a:pt x="102" y="22"/>
                    </a:cubicBezTo>
                    <a:cubicBezTo>
                      <a:pt x="101" y="21"/>
                      <a:pt x="99" y="21"/>
                      <a:pt x="99" y="19"/>
                    </a:cubicBezTo>
                    <a:cubicBezTo>
                      <a:pt x="98" y="18"/>
                      <a:pt x="96" y="17"/>
                      <a:pt x="95" y="17"/>
                    </a:cubicBezTo>
                    <a:cubicBezTo>
                      <a:pt x="94" y="16"/>
                      <a:pt x="92" y="15"/>
                      <a:pt x="92" y="14"/>
                    </a:cubicBezTo>
                    <a:cubicBezTo>
                      <a:pt x="92" y="13"/>
                      <a:pt x="92" y="12"/>
                      <a:pt x="91" y="10"/>
                    </a:cubicBezTo>
                    <a:cubicBezTo>
                      <a:pt x="89" y="8"/>
                      <a:pt x="87" y="5"/>
                      <a:pt x="86" y="3"/>
                    </a:cubicBezTo>
                    <a:cubicBezTo>
                      <a:pt x="84" y="2"/>
                      <a:pt x="83" y="0"/>
                      <a:pt x="82" y="0"/>
                    </a:cubicBezTo>
                    <a:cubicBezTo>
                      <a:pt x="81" y="0"/>
                      <a:pt x="80" y="1"/>
                      <a:pt x="79" y="3"/>
                    </a:cubicBezTo>
                    <a:cubicBezTo>
                      <a:pt x="79" y="3"/>
                      <a:pt x="77" y="5"/>
                      <a:pt x="76" y="6"/>
                    </a:cubicBezTo>
                    <a:cubicBezTo>
                      <a:pt x="75" y="6"/>
                      <a:pt x="74" y="7"/>
                      <a:pt x="72" y="8"/>
                    </a:cubicBezTo>
                    <a:cubicBezTo>
                      <a:pt x="71" y="8"/>
                      <a:pt x="70" y="9"/>
                      <a:pt x="70" y="9"/>
                    </a:cubicBezTo>
                    <a:cubicBezTo>
                      <a:pt x="70" y="9"/>
                      <a:pt x="68" y="9"/>
                      <a:pt x="67" y="10"/>
                    </a:cubicBezTo>
                    <a:cubicBezTo>
                      <a:pt x="65" y="10"/>
                      <a:pt x="62" y="10"/>
                      <a:pt x="61" y="10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0" name="Freeform 52">
                <a:extLst>
                  <a:ext uri="{FF2B5EF4-FFF2-40B4-BE49-F238E27FC236}">
                    <a16:creationId xmlns="" xmlns:a16="http://schemas.microsoft.com/office/drawing/2014/main" id="{4EEA8A27-7C49-4B62-B389-5B86B6DF2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093" y="1480369"/>
                <a:ext cx="260169" cy="294255"/>
              </a:xfrm>
              <a:custGeom>
                <a:avLst/>
                <a:gdLst/>
                <a:ahLst/>
                <a:cxnLst>
                  <a:cxn ang="0">
                    <a:pos x="143" y="26"/>
                  </a:cxn>
                  <a:cxn ang="0">
                    <a:pos x="135" y="13"/>
                  </a:cxn>
                  <a:cxn ang="0">
                    <a:pos x="119" y="0"/>
                  </a:cxn>
                  <a:cxn ang="0">
                    <a:pos x="122" y="18"/>
                  </a:cxn>
                  <a:cxn ang="0">
                    <a:pos x="126" y="30"/>
                  </a:cxn>
                  <a:cxn ang="0">
                    <a:pos x="117" y="32"/>
                  </a:cxn>
                  <a:cxn ang="0">
                    <a:pos x="109" y="40"/>
                  </a:cxn>
                  <a:cxn ang="0">
                    <a:pos x="101" y="45"/>
                  </a:cxn>
                  <a:cxn ang="0">
                    <a:pos x="89" y="56"/>
                  </a:cxn>
                  <a:cxn ang="0">
                    <a:pos x="73" y="67"/>
                  </a:cxn>
                  <a:cxn ang="0">
                    <a:pos x="57" y="65"/>
                  </a:cxn>
                  <a:cxn ang="0">
                    <a:pos x="45" y="69"/>
                  </a:cxn>
                  <a:cxn ang="0">
                    <a:pos x="39" y="68"/>
                  </a:cxn>
                  <a:cxn ang="0">
                    <a:pos x="31" y="57"/>
                  </a:cxn>
                  <a:cxn ang="0">
                    <a:pos x="15" y="53"/>
                  </a:cxn>
                  <a:cxn ang="0">
                    <a:pos x="5" y="56"/>
                  </a:cxn>
                  <a:cxn ang="0">
                    <a:pos x="6" y="65"/>
                  </a:cxn>
                  <a:cxn ang="0">
                    <a:pos x="8" y="79"/>
                  </a:cxn>
                  <a:cxn ang="0">
                    <a:pos x="17" y="83"/>
                  </a:cxn>
                  <a:cxn ang="0">
                    <a:pos x="28" y="91"/>
                  </a:cxn>
                  <a:cxn ang="0">
                    <a:pos x="45" y="93"/>
                  </a:cxn>
                  <a:cxn ang="0">
                    <a:pos x="51" y="106"/>
                  </a:cxn>
                  <a:cxn ang="0">
                    <a:pos x="53" y="119"/>
                  </a:cxn>
                  <a:cxn ang="0">
                    <a:pos x="58" y="132"/>
                  </a:cxn>
                  <a:cxn ang="0">
                    <a:pos x="74" y="143"/>
                  </a:cxn>
                  <a:cxn ang="0">
                    <a:pos x="73" y="159"/>
                  </a:cxn>
                  <a:cxn ang="0">
                    <a:pos x="80" y="171"/>
                  </a:cxn>
                  <a:cxn ang="0">
                    <a:pos x="84" y="162"/>
                  </a:cxn>
                  <a:cxn ang="0">
                    <a:pos x="93" y="156"/>
                  </a:cxn>
                  <a:cxn ang="0">
                    <a:pos x="102" y="163"/>
                  </a:cxn>
                  <a:cxn ang="0">
                    <a:pos x="110" y="160"/>
                  </a:cxn>
                  <a:cxn ang="0">
                    <a:pos x="119" y="152"/>
                  </a:cxn>
                  <a:cxn ang="0">
                    <a:pos x="121" y="169"/>
                  </a:cxn>
                  <a:cxn ang="0">
                    <a:pos x="123" y="178"/>
                  </a:cxn>
                  <a:cxn ang="0">
                    <a:pos x="132" y="174"/>
                  </a:cxn>
                  <a:cxn ang="0">
                    <a:pos x="143" y="174"/>
                  </a:cxn>
                  <a:cxn ang="0">
                    <a:pos x="150" y="164"/>
                  </a:cxn>
                  <a:cxn ang="0">
                    <a:pos x="152" y="149"/>
                  </a:cxn>
                  <a:cxn ang="0">
                    <a:pos x="146" y="135"/>
                  </a:cxn>
                  <a:cxn ang="0">
                    <a:pos x="133" y="136"/>
                  </a:cxn>
                  <a:cxn ang="0">
                    <a:pos x="120" y="128"/>
                  </a:cxn>
                  <a:cxn ang="0">
                    <a:pos x="127" y="115"/>
                  </a:cxn>
                  <a:cxn ang="0">
                    <a:pos x="137" y="113"/>
                  </a:cxn>
                  <a:cxn ang="0">
                    <a:pos x="135" y="90"/>
                  </a:cxn>
                  <a:cxn ang="0">
                    <a:pos x="135" y="65"/>
                  </a:cxn>
                  <a:cxn ang="0">
                    <a:pos x="150" y="46"/>
                  </a:cxn>
                  <a:cxn ang="0">
                    <a:pos x="157" y="33"/>
                  </a:cxn>
                </a:cxnLst>
                <a:rect l="0" t="0" r="r" b="b"/>
                <a:pathLst>
                  <a:path w="158" h="179">
                    <a:moveTo>
                      <a:pt x="153" y="31"/>
                    </a:moveTo>
                    <a:cubicBezTo>
                      <a:pt x="153" y="31"/>
                      <a:pt x="152" y="30"/>
                      <a:pt x="149" y="29"/>
                    </a:cubicBezTo>
                    <a:cubicBezTo>
                      <a:pt x="147" y="28"/>
                      <a:pt x="145" y="27"/>
                      <a:pt x="143" y="26"/>
                    </a:cubicBezTo>
                    <a:cubicBezTo>
                      <a:pt x="141" y="25"/>
                      <a:pt x="139" y="24"/>
                      <a:pt x="138" y="23"/>
                    </a:cubicBezTo>
                    <a:cubicBezTo>
                      <a:pt x="138" y="21"/>
                      <a:pt x="138" y="18"/>
                      <a:pt x="137" y="18"/>
                    </a:cubicBezTo>
                    <a:cubicBezTo>
                      <a:pt x="137" y="16"/>
                      <a:pt x="136" y="13"/>
                      <a:pt x="135" y="13"/>
                    </a:cubicBezTo>
                    <a:cubicBezTo>
                      <a:pt x="134" y="12"/>
                      <a:pt x="131" y="9"/>
                      <a:pt x="130" y="7"/>
                    </a:cubicBezTo>
                    <a:cubicBezTo>
                      <a:pt x="128" y="5"/>
                      <a:pt x="126" y="3"/>
                      <a:pt x="123" y="2"/>
                    </a:cubicBezTo>
                    <a:cubicBezTo>
                      <a:pt x="121" y="1"/>
                      <a:pt x="119" y="0"/>
                      <a:pt x="119" y="0"/>
                    </a:cubicBezTo>
                    <a:cubicBezTo>
                      <a:pt x="119" y="0"/>
                      <a:pt x="119" y="3"/>
                      <a:pt x="120" y="5"/>
                    </a:cubicBezTo>
                    <a:cubicBezTo>
                      <a:pt x="122" y="8"/>
                      <a:pt x="122" y="10"/>
                      <a:pt x="122" y="12"/>
                    </a:cubicBezTo>
                    <a:cubicBezTo>
                      <a:pt x="122" y="13"/>
                      <a:pt x="122" y="15"/>
                      <a:pt x="122" y="18"/>
                    </a:cubicBezTo>
                    <a:cubicBezTo>
                      <a:pt x="122" y="20"/>
                      <a:pt x="124" y="21"/>
                      <a:pt x="125" y="23"/>
                    </a:cubicBezTo>
                    <a:cubicBezTo>
                      <a:pt x="126" y="24"/>
                      <a:pt x="127" y="26"/>
                      <a:pt x="127" y="26"/>
                    </a:cubicBezTo>
                    <a:cubicBezTo>
                      <a:pt x="127" y="28"/>
                      <a:pt x="126" y="29"/>
                      <a:pt x="126" y="30"/>
                    </a:cubicBezTo>
                    <a:cubicBezTo>
                      <a:pt x="125" y="31"/>
                      <a:pt x="123" y="31"/>
                      <a:pt x="123" y="31"/>
                    </a:cubicBezTo>
                    <a:cubicBezTo>
                      <a:pt x="122" y="31"/>
                      <a:pt x="121" y="30"/>
                      <a:pt x="120" y="30"/>
                    </a:cubicBezTo>
                    <a:cubicBezTo>
                      <a:pt x="119" y="30"/>
                      <a:pt x="117" y="31"/>
                      <a:pt x="117" y="32"/>
                    </a:cubicBezTo>
                    <a:cubicBezTo>
                      <a:pt x="116" y="33"/>
                      <a:pt x="115" y="34"/>
                      <a:pt x="114" y="34"/>
                    </a:cubicBezTo>
                    <a:cubicBezTo>
                      <a:pt x="113" y="35"/>
                      <a:pt x="111" y="36"/>
                      <a:pt x="110" y="37"/>
                    </a:cubicBezTo>
                    <a:cubicBezTo>
                      <a:pt x="109" y="38"/>
                      <a:pt x="108" y="40"/>
                      <a:pt x="109" y="40"/>
                    </a:cubicBezTo>
                    <a:cubicBezTo>
                      <a:pt x="110" y="42"/>
                      <a:pt x="109" y="44"/>
                      <a:pt x="108" y="45"/>
                    </a:cubicBezTo>
                    <a:cubicBezTo>
                      <a:pt x="107" y="46"/>
                      <a:pt x="106" y="46"/>
                      <a:pt x="104" y="46"/>
                    </a:cubicBezTo>
                    <a:cubicBezTo>
                      <a:pt x="103" y="46"/>
                      <a:pt x="102" y="45"/>
                      <a:pt x="101" y="45"/>
                    </a:cubicBezTo>
                    <a:cubicBezTo>
                      <a:pt x="100" y="45"/>
                      <a:pt x="98" y="45"/>
                      <a:pt x="96" y="46"/>
                    </a:cubicBezTo>
                    <a:cubicBezTo>
                      <a:pt x="94" y="47"/>
                      <a:pt x="92" y="48"/>
                      <a:pt x="91" y="50"/>
                    </a:cubicBezTo>
                    <a:cubicBezTo>
                      <a:pt x="90" y="52"/>
                      <a:pt x="89" y="54"/>
                      <a:pt x="89" y="56"/>
                    </a:cubicBezTo>
                    <a:cubicBezTo>
                      <a:pt x="89" y="59"/>
                      <a:pt x="87" y="60"/>
                      <a:pt x="86" y="61"/>
                    </a:cubicBezTo>
                    <a:cubicBezTo>
                      <a:pt x="85" y="62"/>
                      <a:pt x="82" y="64"/>
                      <a:pt x="80" y="65"/>
                    </a:cubicBezTo>
                    <a:cubicBezTo>
                      <a:pt x="78" y="66"/>
                      <a:pt x="76" y="67"/>
                      <a:pt x="73" y="67"/>
                    </a:cubicBezTo>
                    <a:cubicBezTo>
                      <a:pt x="71" y="67"/>
                      <a:pt x="69" y="65"/>
                      <a:pt x="69" y="64"/>
                    </a:cubicBezTo>
                    <a:cubicBezTo>
                      <a:pt x="68" y="63"/>
                      <a:pt x="65" y="62"/>
                      <a:pt x="62" y="63"/>
                    </a:cubicBezTo>
                    <a:cubicBezTo>
                      <a:pt x="60" y="64"/>
                      <a:pt x="57" y="65"/>
                      <a:pt x="57" y="65"/>
                    </a:cubicBezTo>
                    <a:cubicBezTo>
                      <a:pt x="56" y="65"/>
                      <a:pt x="54" y="64"/>
                      <a:pt x="54" y="63"/>
                    </a:cubicBezTo>
                    <a:cubicBezTo>
                      <a:pt x="52" y="63"/>
                      <a:pt x="50" y="64"/>
                      <a:pt x="49" y="65"/>
                    </a:cubicBezTo>
                    <a:cubicBezTo>
                      <a:pt x="48" y="67"/>
                      <a:pt x="46" y="68"/>
                      <a:pt x="45" y="69"/>
                    </a:cubicBezTo>
                    <a:cubicBezTo>
                      <a:pt x="44" y="69"/>
                      <a:pt x="42" y="71"/>
                      <a:pt x="42" y="73"/>
                    </a:cubicBezTo>
                    <a:cubicBezTo>
                      <a:pt x="41" y="74"/>
                      <a:pt x="40" y="74"/>
                      <a:pt x="39" y="74"/>
                    </a:cubicBezTo>
                    <a:cubicBezTo>
                      <a:pt x="39" y="73"/>
                      <a:pt x="39" y="70"/>
                      <a:pt x="39" y="68"/>
                    </a:cubicBezTo>
                    <a:cubicBezTo>
                      <a:pt x="38" y="66"/>
                      <a:pt x="38" y="63"/>
                      <a:pt x="38" y="62"/>
                    </a:cubicBezTo>
                    <a:cubicBezTo>
                      <a:pt x="38" y="60"/>
                      <a:pt x="38" y="58"/>
                      <a:pt x="36" y="57"/>
                    </a:cubicBezTo>
                    <a:cubicBezTo>
                      <a:pt x="35" y="56"/>
                      <a:pt x="33" y="56"/>
                      <a:pt x="31" y="57"/>
                    </a:cubicBezTo>
                    <a:cubicBezTo>
                      <a:pt x="30" y="58"/>
                      <a:pt x="28" y="57"/>
                      <a:pt x="26" y="56"/>
                    </a:cubicBezTo>
                    <a:cubicBezTo>
                      <a:pt x="25" y="55"/>
                      <a:pt x="22" y="54"/>
                      <a:pt x="21" y="53"/>
                    </a:cubicBezTo>
                    <a:cubicBezTo>
                      <a:pt x="20" y="52"/>
                      <a:pt x="17" y="52"/>
                      <a:pt x="15" y="53"/>
                    </a:cubicBezTo>
                    <a:cubicBezTo>
                      <a:pt x="14" y="54"/>
                      <a:pt x="10" y="54"/>
                      <a:pt x="8" y="54"/>
                    </a:cubicBezTo>
                    <a:cubicBezTo>
                      <a:pt x="6" y="54"/>
                      <a:pt x="6" y="53"/>
                      <a:pt x="6" y="53"/>
                    </a:cubicBezTo>
                    <a:cubicBezTo>
                      <a:pt x="6" y="53"/>
                      <a:pt x="6" y="55"/>
                      <a:pt x="5" y="56"/>
                    </a:cubicBezTo>
                    <a:cubicBezTo>
                      <a:pt x="5" y="57"/>
                      <a:pt x="3" y="59"/>
                      <a:pt x="2" y="61"/>
                    </a:cubicBezTo>
                    <a:cubicBezTo>
                      <a:pt x="0" y="62"/>
                      <a:pt x="0" y="64"/>
                      <a:pt x="2" y="63"/>
                    </a:cubicBezTo>
                    <a:cubicBezTo>
                      <a:pt x="3" y="64"/>
                      <a:pt x="5" y="65"/>
                      <a:pt x="6" y="65"/>
                    </a:cubicBezTo>
                    <a:cubicBezTo>
                      <a:pt x="7" y="65"/>
                      <a:pt x="7" y="68"/>
                      <a:pt x="7" y="69"/>
                    </a:cubicBezTo>
                    <a:cubicBezTo>
                      <a:pt x="8" y="72"/>
                      <a:pt x="8" y="74"/>
                      <a:pt x="8" y="75"/>
                    </a:cubicBezTo>
                    <a:cubicBezTo>
                      <a:pt x="8" y="76"/>
                      <a:pt x="8" y="79"/>
                      <a:pt x="8" y="79"/>
                    </a:cubicBezTo>
                    <a:cubicBezTo>
                      <a:pt x="8" y="81"/>
                      <a:pt x="9" y="83"/>
                      <a:pt x="9" y="84"/>
                    </a:cubicBezTo>
                    <a:cubicBezTo>
                      <a:pt x="9" y="84"/>
                      <a:pt x="10" y="85"/>
                      <a:pt x="11" y="85"/>
                    </a:cubicBezTo>
                    <a:cubicBezTo>
                      <a:pt x="13" y="85"/>
                      <a:pt x="15" y="84"/>
                      <a:pt x="17" y="83"/>
                    </a:cubicBezTo>
                    <a:cubicBezTo>
                      <a:pt x="17" y="83"/>
                      <a:pt x="19" y="83"/>
                      <a:pt x="21" y="84"/>
                    </a:cubicBezTo>
                    <a:cubicBezTo>
                      <a:pt x="22" y="85"/>
                      <a:pt x="24" y="87"/>
                      <a:pt x="25" y="87"/>
                    </a:cubicBezTo>
                    <a:cubicBezTo>
                      <a:pt x="25" y="88"/>
                      <a:pt x="26" y="90"/>
                      <a:pt x="28" y="91"/>
                    </a:cubicBezTo>
                    <a:cubicBezTo>
                      <a:pt x="30" y="91"/>
                      <a:pt x="33" y="92"/>
                      <a:pt x="34" y="91"/>
                    </a:cubicBezTo>
                    <a:cubicBezTo>
                      <a:pt x="36" y="91"/>
                      <a:pt x="40" y="91"/>
                      <a:pt x="41" y="90"/>
                    </a:cubicBezTo>
                    <a:cubicBezTo>
                      <a:pt x="42" y="90"/>
                      <a:pt x="44" y="91"/>
                      <a:pt x="45" y="93"/>
                    </a:cubicBezTo>
                    <a:cubicBezTo>
                      <a:pt x="46" y="95"/>
                      <a:pt x="47" y="98"/>
                      <a:pt x="47" y="100"/>
                    </a:cubicBezTo>
                    <a:cubicBezTo>
                      <a:pt x="47" y="101"/>
                      <a:pt x="48" y="104"/>
                      <a:pt x="49" y="105"/>
                    </a:cubicBezTo>
                    <a:cubicBezTo>
                      <a:pt x="49" y="106"/>
                      <a:pt x="50" y="106"/>
                      <a:pt x="51" y="106"/>
                    </a:cubicBezTo>
                    <a:cubicBezTo>
                      <a:pt x="52" y="107"/>
                      <a:pt x="52" y="108"/>
                      <a:pt x="52" y="110"/>
                    </a:cubicBezTo>
                    <a:cubicBezTo>
                      <a:pt x="52" y="111"/>
                      <a:pt x="52" y="112"/>
                      <a:pt x="52" y="114"/>
                    </a:cubicBezTo>
                    <a:cubicBezTo>
                      <a:pt x="52" y="116"/>
                      <a:pt x="52" y="117"/>
                      <a:pt x="53" y="119"/>
                    </a:cubicBezTo>
                    <a:cubicBezTo>
                      <a:pt x="53" y="120"/>
                      <a:pt x="54" y="122"/>
                      <a:pt x="54" y="124"/>
                    </a:cubicBezTo>
                    <a:cubicBezTo>
                      <a:pt x="54" y="126"/>
                      <a:pt x="54" y="128"/>
                      <a:pt x="55" y="129"/>
                    </a:cubicBezTo>
                    <a:cubicBezTo>
                      <a:pt x="55" y="130"/>
                      <a:pt x="57" y="132"/>
                      <a:pt x="58" y="132"/>
                    </a:cubicBezTo>
                    <a:cubicBezTo>
                      <a:pt x="60" y="132"/>
                      <a:pt x="61" y="134"/>
                      <a:pt x="63" y="135"/>
                    </a:cubicBezTo>
                    <a:cubicBezTo>
                      <a:pt x="65" y="136"/>
                      <a:pt x="68" y="137"/>
                      <a:pt x="69" y="139"/>
                    </a:cubicBezTo>
                    <a:cubicBezTo>
                      <a:pt x="71" y="140"/>
                      <a:pt x="73" y="142"/>
                      <a:pt x="74" y="143"/>
                    </a:cubicBezTo>
                    <a:cubicBezTo>
                      <a:pt x="76" y="145"/>
                      <a:pt x="77" y="147"/>
                      <a:pt x="77" y="149"/>
                    </a:cubicBezTo>
                    <a:cubicBezTo>
                      <a:pt x="77" y="150"/>
                      <a:pt x="76" y="152"/>
                      <a:pt x="75" y="154"/>
                    </a:cubicBezTo>
                    <a:cubicBezTo>
                      <a:pt x="75" y="155"/>
                      <a:pt x="73" y="158"/>
                      <a:pt x="73" y="159"/>
                    </a:cubicBezTo>
                    <a:cubicBezTo>
                      <a:pt x="72" y="160"/>
                      <a:pt x="72" y="163"/>
                      <a:pt x="72" y="164"/>
                    </a:cubicBezTo>
                    <a:cubicBezTo>
                      <a:pt x="72" y="166"/>
                      <a:pt x="73" y="168"/>
                      <a:pt x="75" y="169"/>
                    </a:cubicBezTo>
                    <a:cubicBezTo>
                      <a:pt x="76" y="169"/>
                      <a:pt x="79" y="170"/>
                      <a:pt x="80" y="171"/>
                    </a:cubicBezTo>
                    <a:cubicBezTo>
                      <a:pt x="82" y="172"/>
                      <a:pt x="84" y="172"/>
                      <a:pt x="84" y="171"/>
                    </a:cubicBezTo>
                    <a:cubicBezTo>
                      <a:pt x="84" y="170"/>
                      <a:pt x="84" y="168"/>
                      <a:pt x="84" y="167"/>
                    </a:cubicBezTo>
                    <a:cubicBezTo>
                      <a:pt x="84" y="166"/>
                      <a:pt x="84" y="164"/>
                      <a:pt x="84" y="162"/>
                    </a:cubicBezTo>
                    <a:cubicBezTo>
                      <a:pt x="84" y="161"/>
                      <a:pt x="85" y="159"/>
                      <a:pt x="86" y="159"/>
                    </a:cubicBezTo>
                    <a:cubicBezTo>
                      <a:pt x="87" y="158"/>
                      <a:pt x="89" y="158"/>
                      <a:pt x="90" y="159"/>
                    </a:cubicBezTo>
                    <a:cubicBezTo>
                      <a:pt x="91" y="159"/>
                      <a:pt x="93" y="158"/>
                      <a:pt x="93" y="156"/>
                    </a:cubicBezTo>
                    <a:cubicBezTo>
                      <a:pt x="94" y="154"/>
                      <a:pt x="95" y="154"/>
                      <a:pt x="96" y="155"/>
                    </a:cubicBezTo>
                    <a:cubicBezTo>
                      <a:pt x="97" y="155"/>
                      <a:pt x="98" y="157"/>
                      <a:pt x="99" y="159"/>
                    </a:cubicBezTo>
                    <a:cubicBezTo>
                      <a:pt x="100" y="159"/>
                      <a:pt x="102" y="161"/>
                      <a:pt x="102" y="163"/>
                    </a:cubicBezTo>
                    <a:cubicBezTo>
                      <a:pt x="102" y="164"/>
                      <a:pt x="104" y="164"/>
                      <a:pt x="105" y="164"/>
                    </a:cubicBezTo>
                    <a:cubicBezTo>
                      <a:pt x="106" y="163"/>
                      <a:pt x="108" y="163"/>
                      <a:pt x="109" y="163"/>
                    </a:cubicBezTo>
                    <a:cubicBezTo>
                      <a:pt x="110" y="163"/>
                      <a:pt x="110" y="161"/>
                      <a:pt x="110" y="160"/>
                    </a:cubicBezTo>
                    <a:cubicBezTo>
                      <a:pt x="110" y="158"/>
                      <a:pt x="110" y="157"/>
                      <a:pt x="111" y="156"/>
                    </a:cubicBezTo>
                    <a:cubicBezTo>
                      <a:pt x="112" y="155"/>
                      <a:pt x="114" y="153"/>
                      <a:pt x="116" y="152"/>
                    </a:cubicBezTo>
                    <a:cubicBezTo>
                      <a:pt x="117" y="151"/>
                      <a:pt x="118" y="151"/>
                      <a:pt x="119" y="152"/>
                    </a:cubicBezTo>
                    <a:cubicBezTo>
                      <a:pt x="120" y="152"/>
                      <a:pt x="121" y="155"/>
                      <a:pt x="121" y="156"/>
                    </a:cubicBezTo>
                    <a:cubicBezTo>
                      <a:pt x="121" y="158"/>
                      <a:pt x="122" y="161"/>
                      <a:pt x="121" y="163"/>
                    </a:cubicBezTo>
                    <a:cubicBezTo>
                      <a:pt x="121" y="165"/>
                      <a:pt x="121" y="167"/>
                      <a:pt x="121" y="169"/>
                    </a:cubicBezTo>
                    <a:cubicBezTo>
                      <a:pt x="121" y="171"/>
                      <a:pt x="120" y="172"/>
                      <a:pt x="120" y="173"/>
                    </a:cubicBezTo>
                    <a:cubicBezTo>
                      <a:pt x="120" y="175"/>
                      <a:pt x="120" y="177"/>
                      <a:pt x="120" y="178"/>
                    </a:cubicBezTo>
                    <a:cubicBezTo>
                      <a:pt x="120" y="178"/>
                      <a:pt x="122" y="179"/>
                      <a:pt x="123" y="178"/>
                    </a:cubicBezTo>
                    <a:cubicBezTo>
                      <a:pt x="125" y="177"/>
                      <a:pt x="126" y="177"/>
                      <a:pt x="127" y="177"/>
                    </a:cubicBezTo>
                    <a:cubicBezTo>
                      <a:pt x="127" y="177"/>
                      <a:pt x="128" y="177"/>
                      <a:pt x="128" y="176"/>
                    </a:cubicBezTo>
                    <a:cubicBezTo>
                      <a:pt x="128" y="175"/>
                      <a:pt x="130" y="174"/>
                      <a:pt x="132" y="174"/>
                    </a:cubicBezTo>
                    <a:cubicBezTo>
                      <a:pt x="134" y="174"/>
                      <a:pt x="135" y="174"/>
                      <a:pt x="137" y="174"/>
                    </a:cubicBezTo>
                    <a:cubicBezTo>
                      <a:pt x="138" y="174"/>
                      <a:pt x="139" y="174"/>
                      <a:pt x="139" y="174"/>
                    </a:cubicBezTo>
                    <a:cubicBezTo>
                      <a:pt x="139" y="174"/>
                      <a:pt x="141" y="174"/>
                      <a:pt x="143" y="174"/>
                    </a:cubicBezTo>
                    <a:cubicBezTo>
                      <a:pt x="144" y="174"/>
                      <a:pt x="146" y="173"/>
                      <a:pt x="147" y="173"/>
                    </a:cubicBezTo>
                    <a:cubicBezTo>
                      <a:pt x="148" y="172"/>
                      <a:pt x="150" y="171"/>
                      <a:pt x="150" y="169"/>
                    </a:cubicBezTo>
                    <a:cubicBezTo>
                      <a:pt x="150" y="168"/>
                      <a:pt x="150" y="166"/>
                      <a:pt x="150" y="164"/>
                    </a:cubicBezTo>
                    <a:cubicBezTo>
                      <a:pt x="150" y="162"/>
                      <a:pt x="150" y="159"/>
                      <a:pt x="150" y="157"/>
                    </a:cubicBezTo>
                    <a:cubicBezTo>
                      <a:pt x="151" y="156"/>
                      <a:pt x="152" y="154"/>
                      <a:pt x="152" y="152"/>
                    </a:cubicBezTo>
                    <a:cubicBezTo>
                      <a:pt x="153" y="151"/>
                      <a:pt x="153" y="150"/>
                      <a:pt x="152" y="149"/>
                    </a:cubicBezTo>
                    <a:cubicBezTo>
                      <a:pt x="152" y="148"/>
                      <a:pt x="151" y="146"/>
                      <a:pt x="151" y="145"/>
                    </a:cubicBezTo>
                    <a:cubicBezTo>
                      <a:pt x="151" y="145"/>
                      <a:pt x="150" y="142"/>
                      <a:pt x="150" y="140"/>
                    </a:cubicBezTo>
                    <a:cubicBezTo>
                      <a:pt x="149" y="140"/>
                      <a:pt x="147" y="136"/>
                      <a:pt x="146" y="135"/>
                    </a:cubicBezTo>
                    <a:cubicBezTo>
                      <a:pt x="144" y="133"/>
                      <a:pt x="142" y="132"/>
                      <a:pt x="142" y="132"/>
                    </a:cubicBezTo>
                    <a:cubicBezTo>
                      <a:pt x="142" y="132"/>
                      <a:pt x="141" y="133"/>
                      <a:pt x="139" y="134"/>
                    </a:cubicBezTo>
                    <a:cubicBezTo>
                      <a:pt x="139" y="136"/>
                      <a:pt x="136" y="136"/>
                      <a:pt x="133" y="136"/>
                    </a:cubicBezTo>
                    <a:cubicBezTo>
                      <a:pt x="131" y="136"/>
                      <a:pt x="128" y="135"/>
                      <a:pt x="126" y="134"/>
                    </a:cubicBezTo>
                    <a:cubicBezTo>
                      <a:pt x="123" y="134"/>
                      <a:pt x="122" y="133"/>
                      <a:pt x="120" y="133"/>
                    </a:cubicBezTo>
                    <a:cubicBezTo>
                      <a:pt x="119" y="132"/>
                      <a:pt x="119" y="130"/>
                      <a:pt x="120" y="128"/>
                    </a:cubicBezTo>
                    <a:cubicBezTo>
                      <a:pt x="120" y="128"/>
                      <a:pt x="122" y="126"/>
                      <a:pt x="122" y="124"/>
                    </a:cubicBezTo>
                    <a:cubicBezTo>
                      <a:pt x="122" y="123"/>
                      <a:pt x="123" y="121"/>
                      <a:pt x="123" y="120"/>
                    </a:cubicBezTo>
                    <a:cubicBezTo>
                      <a:pt x="124" y="118"/>
                      <a:pt x="126" y="116"/>
                      <a:pt x="127" y="115"/>
                    </a:cubicBezTo>
                    <a:cubicBezTo>
                      <a:pt x="129" y="115"/>
                      <a:pt x="131" y="115"/>
                      <a:pt x="134" y="115"/>
                    </a:cubicBezTo>
                    <a:cubicBezTo>
                      <a:pt x="137" y="115"/>
                      <a:pt x="139" y="116"/>
                      <a:pt x="139" y="116"/>
                    </a:cubicBezTo>
                    <a:cubicBezTo>
                      <a:pt x="139" y="116"/>
                      <a:pt x="138" y="114"/>
                      <a:pt x="137" y="113"/>
                    </a:cubicBezTo>
                    <a:cubicBezTo>
                      <a:pt x="137" y="111"/>
                      <a:pt x="136" y="108"/>
                      <a:pt x="135" y="106"/>
                    </a:cubicBezTo>
                    <a:cubicBezTo>
                      <a:pt x="135" y="103"/>
                      <a:pt x="134" y="100"/>
                      <a:pt x="135" y="98"/>
                    </a:cubicBezTo>
                    <a:cubicBezTo>
                      <a:pt x="135" y="96"/>
                      <a:pt x="135" y="92"/>
                      <a:pt x="135" y="90"/>
                    </a:cubicBezTo>
                    <a:cubicBezTo>
                      <a:pt x="135" y="87"/>
                      <a:pt x="135" y="84"/>
                      <a:pt x="134" y="83"/>
                    </a:cubicBezTo>
                    <a:cubicBezTo>
                      <a:pt x="134" y="81"/>
                      <a:pt x="134" y="78"/>
                      <a:pt x="133" y="75"/>
                    </a:cubicBezTo>
                    <a:cubicBezTo>
                      <a:pt x="133" y="72"/>
                      <a:pt x="134" y="68"/>
                      <a:pt x="135" y="65"/>
                    </a:cubicBezTo>
                    <a:cubicBezTo>
                      <a:pt x="137" y="62"/>
                      <a:pt x="139" y="58"/>
                      <a:pt x="140" y="57"/>
                    </a:cubicBezTo>
                    <a:cubicBezTo>
                      <a:pt x="142" y="54"/>
                      <a:pt x="145" y="51"/>
                      <a:pt x="146" y="51"/>
                    </a:cubicBezTo>
                    <a:cubicBezTo>
                      <a:pt x="147" y="49"/>
                      <a:pt x="149" y="47"/>
                      <a:pt x="150" y="46"/>
                    </a:cubicBezTo>
                    <a:cubicBezTo>
                      <a:pt x="152" y="45"/>
                      <a:pt x="154" y="43"/>
                      <a:pt x="154" y="42"/>
                    </a:cubicBezTo>
                    <a:cubicBezTo>
                      <a:pt x="155" y="40"/>
                      <a:pt x="157" y="38"/>
                      <a:pt x="158" y="37"/>
                    </a:cubicBezTo>
                    <a:cubicBezTo>
                      <a:pt x="158" y="36"/>
                      <a:pt x="158" y="34"/>
                      <a:pt x="157" y="33"/>
                    </a:cubicBezTo>
                    <a:cubicBezTo>
                      <a:pt x="156" y="32"/>
                      <a:pt x="156" y="32"/>
                      <a:pt x="156" y="32"/>
                    </a:cubicBezTo>
                    <a:cubicBezTo>
                      <a:pt x="154" y="32"/>
                      <a:pt x="153" y="31"/>
                      <a:pt x="153" y="31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1" name="Freeform 53">
                <a:extLst>
                  <a:ext uri="{FF2B5EF4-FFF2-40B4-BE49-F238E27FC236}">
                    <a16:creationId xmlns="" xmlns:a16="http://schemas.microsoft.com/office/drawing/2014/main" id="{7EA47390-1824-4F16-BAAE-23D07838C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0181" y="1339850"/>
                <a:ext cx="255299" cy="261560"/>
              </a:xfrm>
              <a:custGeom>
                <a:avLst/>
                <a:gdLst/>
                <a:ahLst/>
                <a:cxnLst>
                  <a:cxn ang="0">
                    <a:pos x="15" y="136"/>
                  </a:cxn>
                  <a:cxn ang="0">
                    <a:pos x="30" y="138"/>
                  </a:cxn>
                  <a:cxn ang="0">
                    <a:pos x="36" y="139"/>
                  </a:cxn>
                  <a:cxn ang="0">
                    <a:pos x="49" y="137"/>
                  </a:cxn>
                  <a:cxn ang="0">
                    <a:pos x="59" y="141"/>
                  </a:cxn>
                  <a:cxn ang="0">
                    <a:pos x="66" y="146"/>
                  </a:cxn>
                  <a:cxn ang="0">
                    <a:pos x="67" y="158"/>
                  </a:cxn>
                  <a:cxn ang="0">
                    <a:pos x="73" y="154"/>
                  </a:cxn>
                  <a:cxn ang="0">
                    <a:pos x="81" y="148"/>
                  </a:cxn>
                  <a:cxn ang="0">
                    <a:pos x="90" y="147"/>
                  </a:cxn>
                  <a:cxn ang="0">
                    <a:pos x="101" y="151"/>
                  </a:cxn>
                  <a:cxn ang="0">
                    <a:pos x="114" y="146"/>
                  </a:cxn>
                  <a:cxn ang="0">
                    <a:pos x="119" y="135"/>
                  </a:cxn>
                  <a:cxn ang="0">
                    <a:pos x="129" y="129"/>
                  </a:cxn>
                  <a:cxn ang="0">
                    <a:pos x="136" y="129"/>
                  </a:cxn>
                  <a:cxn ang="0">
                    <a:pos x="138" y="122"/>
                  </a:cxn>
                  <a:cxn ang="0">
                    <a:pos x="145" y="116"/>
                  </a:cxn>
                  <a:cxn ang="0">
                    <a:pos x="151" y="115"/>
                  </a:cxn>
                  <a:cxn ang="0">
                    <a:pos x="155" y="111"/>
                  </a:cxn>
                  <a:cxn ang="0">
                    <a:pos x="150" y="103"/>
                  </a:cxn>
                  <a:cxn ang="0">
                    <a:pos x="149" y="90"/>
                  </a:cxn>
                  <a:cxn ang="0">
                    <a:pos x="144" y="83"/>
                  </a:cxn>
                  <a:cxn ang="0">
                    <a:pos x="139" y="72"/>
                  </a:cxn>
                  <a:cxn ang="0">
                    <a:pos x="131" y="64"/>
                  </a:cxn>
                  <a:cxn ang="0">
                    <a:pos x="124" y="64"/>
                  </a:cxn>
                  <a:cxn ang="0">
                    <a:pos x="114" y="54"/>
                  </a:cxn>
                  <a:cxn ang="0">
                    <a:pos x="110" y="42"/>
                  </a:cxn>
                  <a:cxn ang="0">
                    <a:pos x="103" y="27"/>
                  </a:cxn>
                  <a:cxn ang="0">
                    <a:pos x="92" y="17"/>
                  </a:cxn>
                  <a:cxn ang="0">
                    <a:pos x="100" y="11"/>
                  </a:cxn>
                  <a:cxn ang="0">
                    <a:pos x="107" y="0"/>
                  </a:cxn>
                  <a:cxn ang="0">
                    <a:pos x="99" y="1"/>
                  </a:cxn>
                  <a:cxn ang="0">
                    <a:pos x="88" y="7"/>
                  </a:cxn>
                  <a:cxn ang="0">
                    <a:pos x="75" y="8"/>
                  </a:cxn>
                  <a:cxn ang="0">
                    <a:pos x="78" y="15"/>
                  </a:cxn>
                  <a:cxn ang="0">
                    <a:pos x="76" y="19"/>
                  </a:cxn>
                  <a:cxn ang="0">
                    <a:pos x="66" y="23"/>
                  </a:cxn>
                  <a:cxn ang="0">
                    <a:pos x="55" y="27"/>
                  </a:cxn>
                  <a:cxn ang="0">
                    <a:pos x="48" y="30"/>
                  </a:cxn>
                  <a:cxn ang="0">
                    <a:pos x="43" y="34"/>
                  </a:cxn>
                  <a:cxn ang="0">
                    <a:pos x="37" y="41"/>
                  </a:cxn>
                  <a:cxn ang="0">
                    <a:pos x="38" y="48"/>
                  </a:cxn>
                  <a:cxn ang="0">
                    <a:pos x="40" y="60"/>
                  </a:cxn>
                  <a:cxn ang="0">
                    <a:pos x="37" y="68"/>
                  </a:cxn>
                  <a:cxn ang="0">
                    <a:pos x="41" y="77"/>
                  </a:cxn>
                  <a:cxn ang="0">
                    <a:pos x="39" y="80"/>
                  </a:cxn>
                  <a:cxn ang="0">
                    <a:pos x="29" y="87"/>
                  </a:cxn>
                  <a:cxn ang="0">
                    <a:pos x="17" y="98"/>
                  </a:cxn>
                  <a:cxn ang="0">
                    <a:pos x="11" y="104"/>
                  </a:cxn>
                  <a:cxn ang="0">
                    <a:pos x="3" y="113"/>
                  </a:cxn>
                  <a:cxn ang="0">
                    <a:pos x="1" y="117"/>
                  </a:cxn>
                  <a:cxn ang="0">
                    <a:pos x="5" y="124"/>
                  </a:cxn>
                  <a:cxn ang="0">
                    <a:pos x="3" y="131"/>
                  </a:cxn>
                </a:cxnLst>
                <a:rect l="0" t="0" r="r" b="b"/>
                <a:pathLst>
                  <a:path w="155" h="159">
                    <a:moveTo>
                      <a:pt x="6" y="136"/>
                    </a:moveTo>
                    <a:cubicBezTo>
                      <a:pt x="8" y="136"/>
                      <a:pt x="13" y="136"/>
                      <a:pt x="15" y="136"/>
                    </a:cubicBezTo>
                    <a:cubicBezTo>
                      <a:pt x="19" y="136"/>
                      <a:pt x="22" y="136"/>
                      <a:pt x="23" y="136"/>
                    </a:cubicBezTo>
                    <a:cubicBezTo>
                      <a:pt x="25" y="137"/>
                      <a:pt x="28" y="137"/>
                      <a:pt x="30" y="138"/>
                    </a:cubicBezTo>
                    <a:cubicBezTo>
                      <a:pt x="31" y="138"/>
                      <a:pt x="33" y="138"/>
                      <a:pt x="33" y="138"/>
                    </a:cubicBezTo>
                    <a:cubicBezTo>
                      <a:pt x="33" y="138"/>
                      <a:pt x="34" y="139"/>
                      <a:pt x="36" y="139"/>
                    </a:cubicBezTo>
                    <a:cubicBezTo>
                      <a:pt x="38" y="138"/>
                      <a:pt x="41" y="138"/>
                      <a:pt x="43" y="138"/>
                    </a:cubicBezTo>
                    <a:cubicBezTo>
                      <a:pt x="45" y="137"/>
                      <a:pt x="47" y="137"/>
                      <a:pt x="49" y="137"/>
                    </a:cubicBezTo>
                    <a:cubicBezTo>
                      <a:pt x="50" y="138"/>
                      <a:pt x="53" y="140"/>
                      <a:pt x="54" y="141"/>
                    </a:cubicBezTo>
                    <a:cubicBezTo>
                      <a:pt x="55" y="141"/>
                      <a:pt x="58" y="142"/>
                      <a:pt x="59" y="141"/>
                    </a:cubicBezTo>
                    <a:cubicBezTo>
                      <a:pt x="61" y="140"/>
                      <a:pt x="63" y="140"/>
                      <a:pt x="64" y="141"/>
                    </a:cubicBezTo>
                    <a:cubicBezTo>
                      <a:pt x="65" y="143"/>
                      <a:pt x="66" y="145"/>
                      <a:pt x="66" y="146"/>
                    </a:cubicBezTo>
                    <a:cubicBezTo>
                      <a:pt x="66" y="148"/>
                      <a:pt x="66" y="151"/>
                      <a:pt x="66" y="153"/>
                    </a:cubicBezTo>
                    <a:cubicBezTo>
                      <a:pt x="66" y="155"/>
                      <a:pt x="66" y="157"/>
                      <a:pt x="67" y="158"/>
                    </a:cubicBezTo>
                    <a:cubicBezTo>
                      <a:pt x="68" y="159"/>
                      <a:pt x="69" y="159"/>
                      <a:pt x="70" y="157"/>
                    </a:cubicBezTo>
                    <a:cubicBezTo>
                      <a:pt x="70" y="155"/>
                      <a:pt x="72" y="154"/>
                      <a:pt x="73" y="154"/>
                    </a:cubicBezTo>
                    <a:cubicBezTo>
                      <a:pt x="74" y="153"/>
                      <a:pt x="76" y="151"/>
                      <a:pt x="77" y="149"/>
                    </a:cubicBezTo>
                    <a:cubicBezTo>
                      <a:pt x="78" y="149"/>
                      <a:pt x="80" y="148"/>
                      <a:pt x="81" y="148"/>
                    </a:cubicBezTo>
                    <a:cubicBezTo>
                      <a:pt x="82" y="148"/>
                      <a:pt x="84" y="149"/>
                      <a:pt x="85" y="149"/>
                    </a:cubicBezTo>
                    <a:cubicBezTo>
                      <a:pt x="85" y="149"/>
                      <a:pt x="88" y="148"/>
                      <a:pt x="90" y="147"/>
                    </a:cubicBezTo>
                    <a:cubicBezTo>
                      <a:pt x="93" y="146"/>
                      <a:pt x="96" y="147"/>
                      <a:pt x="97" y="149"/>
                    </a:cubicBezTo>
                    <a:cubicBezTo>
                      <a:pt x="97" y="150"/>
                      <a:pt x="99" y="151"/>
                      <a:pt x="101" y="151"/>
                    </a:cubicBezTo>
                    <a:cubicBezTo>
                      <a:pt x="104" y="151"/>
                      <a:pt x="106" y="150"/>
                      <a:pt x="108" y="149"/>
                    </a:cubicBezTo>
                    <a:cubicBezTo>
                      <a:pt x="110" y="149"/>
                      <a:pt x="113" y="147"/>
                      <a:pt x="114" y="146"/>
                    </a:cubicBezTo>
                    <a:cubicBezTo>
                      <a:pt x="115" y="145"/>
                      <a:pt x="117" y="143"/>
                      <a:pt x="117" y="141"/>
                    </a:cubicBezTo>
                    <a:cubicBezTo>
                      <a:pt x="117" y="139"/>
                      <a:pt x="118" y="136"/>
                      <a:pt x="119" y="135"/>
                    </a:cubicBezTo>
                    <a:cubicBezTo>
                      <a:pt x="120" y="133"/>
                      <a:pt x="122" y="131"/>
                      <a:pt x="124" y="130"/>
                    </a:cubicBezTo>
                    <a:cubicBezTo>
                      <a:pt x="126" y="130"/>
                      <a:pt x="128" y="129"/>
                      <a:pt x="129" y="129"/>
                    </a:cubicBezTo>
                    <a:cubicBezTo>
                      <a:pt x="130" y="129"/>
                      <a:pt x="131" y="130"/>
                      <a:pt x="132" y="130"/>
                    </a:cubicBezTo>
                    <a:cubicBezTo>
                      <a:pt x="134" y="131"/>
                      <a:pt x="136" y="131"/>
                      <a:pt x="136" y="129"/>
                    </a:cubicBezTo>
                    <a:cubicBezTo>
                      <a:pt x="137" y="128"/>
                      <a:pt x="138" y="127"/>
                      <a:pt x="137" y="125"/>
                    </a:cubicBezTo>
                    <a:cubicBezTo>
                      <a:pt x="136" y="124"/>
                      <a:pt x="137" y="122"/>
                      <a:pt x="138" y="122"/>
                    </a:cubicBezTo>
                    <a:cubicBezTo>
                      <a:pt x="139" y="121"/>
                      <a:pt x="141" y="120"/>
                      <a:pt x="143" y="119"/>
                    </a:cubicBezTo>
                    <a:cubicBezTo>
                      <a:pt x="143" y="119"/>
                      <a:pt x="144" y="117"/>
                      <a:pt x="145" y="116"/>
                    </a:cubicBezTo>
                    <a:cubicBezTo>
                      <a:pt x="145" y="115"/>
                      <a:pt x="147" y="115"/>
                      <a:pt x="148" y="115"/>
                    </a:cubicBezTo>
                    <a:cubicBezTo>
                      <a:pt x="150" y="114"/>
                      <a:pt x="151" y="115"/>
                      <a:pt x="151" y="115"/>
                    </a:cubicBezTo>
                    <a:cubicBezTo>
                      <a:pt x="151" y="115"/>
                      <a:pt x="153" y="115"/>
                      <a:pt x="154" y="114"/>
                    </a:cubicBezTo>
                    <a:cubicBezTo>
                      <a:pt x="154" y="114"/>
                      <a:pt x="155" y="113"/>
                      <a:pt x="155" y="111"/>
                    </a:cubicBezTo>
                    <a:cubicBezTo>
                      <a:pt x="155" y="110"/>
                      <a:pt x="154" y="108"/>
                      <a:pt x="153" y="108"/>
                    </a:cubicBezTo>
                    <a:cubicBezTo>
                      <a:pt x="152" y="106"/>
                      <a:pt x="150" y="104"/>
                      <a:pt x="150" y="103"/>
                    </a:cubicBezTo>
                    <a:cubicBezTo>
                      <a:pt x="150" y="100"/>
                      <a:pt x="150" y="98"/>
                      <a:pt x="150" y="97"/>
                    </a:cubicBezTo>
                    <a:cubicBezTo>
                      <a:pt x="150" y="95"/>
                      <a:pt x="150" y="92"/>
                      <a:pt x="149" y="90"/>
                    </a:cubicBezTo>
                    <a:cubicBezTo>
                      <a:pt x="148" y="87"/>
                      <a:pt x="147" y="85"/>
                      <a:pt x="147" y="85"/>
                    </a:cubicBezTo>
                    <a:cubicBezTo>
                      <a:pt x="147" y="85"/>
                      <a:pt x="146" y="84"/>
                      <a:pt x="144" y="83"/>
                    </a:cubicBezTo>
                    <a:cubicBezTo>
                      <a:pt x="142" y="82"/>
                      <a:pt x="140" y="80"/>
                      <a:pt x="140" y="78"/>
                    </a:cubicBezTo>
                    <a:cubicBezTo>
                      <a:pt x="140" y="77"/>
                      <a:pt x="139" y="74"/>
                      <a:pt x="139" y="72"/>
                    </a:cubicBezTo>
                    <a:cubicBezTo>
                      <a:pt x="139" y="72"/>
                      <a:pt x="138" y="69"/>
                      <a:pt x="136" y="67"/>
                    </a:cubicBezTo>
                    <a:cubicBezTo>
                      <a:pt x="134" y="67"/>
                      <a:pt x="132" y="65"/>
                      <a:pt x="131" y="64"/>
                    </a:cubicBezTo>
                    <a:cubicBezTo>
                      <a:pt x="131" y="63"/>
                      <a:pt x="130" y="63"/>
                      <a:pt x="130" y="64"/>
                    </a:cubicBezTo>
                    <a:cubicBezTo>
                      <a:pt x="129" y="64"/>
                      <a:pt x="126" y="64"/>
                      <a:pt x="124" y="64"/>
                    </a:cubicBezTo>
                    <a:cubicBezTo>
                      <a:pt x="122" y="64"/>
                      <a:pt x="120" y="63"/>
                      <a:pt x="118" y="60"/>
                    </a:cubicBezTo>
                    <a:cubicBezTo>
                      <a:pt x="117" y="58"/>
                      <a:pt x="115" y="55"/>
                      <a:pt x="114" y="54"/>
                    </a:cubicBezTo>
                    <a:cubicBezTo>
                      <a:pt x="114" y="53"/>
                      <a:pt x="113" y="50"/>
                      <a:pt x="112" y="48"/>
                    </a:cubicBezTo>
                    <a:cubicBezTo>
                      <a:pt x="112" y="46"/>
                      <a:pt x="111" y="43"/>
                      <a:pt x="110" y="42"/>
                    </a:cubicBezTo>
                    <a:cubicBezTo>
                      <a:pt x="109" y="39"/>
                      <a:pt x="108" y="36"/>
                      <a:pt x="108" y="34"/>
                    </a:cubicBezTo>
                    <a:cubicBezTo>
                      <a:pt x="108" y="32"/>
                      <a:pt x="106" y="29"/>
                      <a:pt x="103" y="27"/>
                    </a:cubicBezTo>
                    <a:cubicBezTo>
                      <a:pt x="102" y="26"/>
                      <a:pt x="98" y="24"/>
                      <a:pt x="95" y="23"/>
                    </a:cubicBezTo>
                    <a:cubicBezTo>
                      <a:pt x="93" y="21"/>
                      <a:pt x="92" y="18"/>
                      <a:pt x="92" y="17"/>
                    </a:cubicBezTo>
                    <a:cubicBezTo>
                      <a:pt x="92" y="15"/>
                      <a:pt x="94" y="13"/>
                      <a:pt x="95" y="13"/>
                    </a:cubicBezTo>
                    <a:cubicBezTo>
                      <a:pt x="97" y="13"/>
                      <a:pt x="99" y="11"/>
                      <a:pt x="100" y="11"/>
                    </a:cubicBezTo>
                    <a:cubicBezTo>
                      <a:pt x="100" y="10"/>
                      <a:pt x="102" y="6"/>
                      <a:pt x="104" y="5"/>
                    </a:cubicBezTo>
                    <a:cubicBezTo>
                      <a:pt x="106" y="2"/>
                      <a:pt x="107" y="0"/>
                      <a:pt x="107" y="0"/>
                    </a:cubicBezTo>
                    <a:cubicBezTo>
                      <a:pt x="107" y="0"/>
                      <a:pt x="106" y="0"/>
                      <a:pt x="104" y="0"/>
                    </a:cubicBezTo>
                    <a:cubicBezTo>
                      <a:pt x="102" y="0"/>
                      <a:pt x="99" y="0"/>
                      <a:pt x="99" y="1"/>
                    </a:cubicBezTo>
                    <a:cubicBezTo>
                      <a:pt x="98" y="2"/>
                      <a:pt x="96" y="4"/>
                      <a:pt x="94" y="5"/>
                    </a:cubicBezTo>
                    <a:cubicBezTo>
                      <a:pt x="93" y="6"/>
                      <a:pt x="91" y="7"/>
                      <a:pt x="88" y="7"/>
                    </a:cubicBezTo>
                    <a:cubicBezTo>
                      <a:pt x="86" y="8"/>
                      <a:pt x="82" y="8"/>
                      <a:pt x="80" y="8"/>
                    </a:cubicBezTo>
                    <a:cubicBezTo>
                      <a:pt x="77" y="8"/>
                      <a:pt x="75" y="8"/>
                      <a:pt x="75" y="8"/>
                    </a:cubicBezTo>
                    <a:cubicBezTo>
                      <a:pt x="75" y="8"/>
                      <a:pt x="76" y="9"/>
                      <a:pt x="77" y="9"/>
                    </a:cubicBezTo>
                    <a:cubicBezTo>
                      <a:pt x="78" y="11"/>
                      <a:pt x="78" y="14"/>
                      <a:pt x="78" y="15"/>
                    </a:cubicBezTo>
                    <a:cubicBezTo>
                      <a:pt x="77" y="16"/>
                      <a:pt x="77" y="18"/>
                      <a:pt x="77" y="18"/>
                    </a:cubicBezTo>
                    <a:cubicBezTo>
                      <a:pt x="77" y="18"/>
                      <a:pt x="76" y="18"/>
                      <a:pt x="76" y="19"/>
                    </a:cubicBezTo>
                    <a:cubicBezTo>
                      <a:pt x="74" y="20"/>
                      <a:pt x="72" y="21"/>
                      <a:pt x="71" y="21"/>
                    </a:cubicBezTo>
                    <a:cubicBezTo>
                      <a:pt x="70" y="23"/>
                      <a:pt x="68" y="23"/>
                      <a:pt x="66" y="23"/>
                    </a:cubicBezTo>
                    <a:cubicBezTo>
                      <a:pt x="64" y="23"/>
                      <a:pt x="61" y="23"/>
                      <a:pt x="60" y="24"/>
                    </a:cubicBezTo>
                    <a:cubicBezTo>
                      <a:pt x="60" y="25"/>
                      <a:pt x="58" y="26"/>
                      <a:pt x="55" y="27"/>
                    </a:cubicBezTo>
                    <a:cubicBezTo>
                      <a:pt x="53" y="27"/>
                      <a:pt x="52" y="28"/>
                      <a:pt x="51" y="29"/>
                    </a:cubicBezTo>
                    <a:cubicBezTo>
                      <a:pt x="50" y="30"/>
                      <a:pt x="49" y="30"/>
                      <a:pt x="48" y="30"/>
                    </a:cubicBezTo>
                    <a:cubicBezTo>
                      <a:pt x="48" y="30"/>
                      <a:pt x="46" y="31"/>
                      <a:pt x="46" y="31"/>
                    </a:cubicBezTo>
                    <a:cubicBezTo>
                      <a:pt x="45" y="32"/>
                      <a:pt x="45" y="33"/>
                      <a:pt x="43" y="34"/>
                    </a:cubicBezTo>
                    <a:cubicBezTo>
                      <a:pt x="42" y="35"/>
                      <a:pt x="39" y="37"/>
                      <a:pt x="38" y="38"/>
                    </a:cubicBezTo>
                    <a:cubicBezTo>
                      <a:pt x="37" y="39"/>
                      <a:pt x="37" y="41"/>
                      <a:pt x="37" y="41"/>
                    </a:cubicBezTo>
                    <a:cubicBezTo>
                      <a:pt x="37" y="41"/>
                      <a:pt x="37" y="42"/>
                      <a:pt x="37" y="43"/>
                    </a:cubicBezTo>
                    <a:cubicBezTo>
                      <a:pt x="38" y="44"/>
                      <a:pt x="38" y="46"/>
                      <a:pt x="38" y="48"/>
                    </a:cubicBezTo>
                    <a:cubicBezTo>
                      <a:pt x="39" y="49"/>
                      <a:pt x="40" y="52"/>
                      <a:pt x="41" y="53"/>
                    </a:cubicBezTo>
                    <a:cubicBezTo>
                      <a:pt x="42" y="54"/>
                      <a:pt x="41" y="57"/>
                      <a:pt x="40" y="60"/>
                    </a:cubicBezTo>
                    <a:cubicBezTo>
                      <a:pt x="39" y="61"/>
                      <a:pt x="39" y="64"/>
                      <a:pt x="39" y="64"/>
                    </a:cubicBezTo>
                    <a:cubicBezTo>
                      <a:pt x="39" y="65"/>
                      <a:pt x="38" y="66"/>
                      <a:pt x="37" y="68"/>
                    </a:cubicBezTo>
                    <a:cubicBezTo>
                      <a:pt x="36" y="69"/>
                      <a:pt x="36" y="72"/>
                      <a:pt x="37" y="72"/>
                    </a:cubicBezTo>
                    <a:cubicBezTo>
                      <a:pt x="39" y="74"/>
                      <a:pt x="40" y="76"/>
                      <a:pt x="41" y="77"/>
                    </a:cubicBezTo>
                    <a:cubicBezTo>
                      <a:pt x="41" y="77"/>
                      <a:pt x="41" y="78"/>
                      <a:pt x="41" y="78"/>
                    </a:cubicBezTo>
                    <a:cubicBezTo>
                      <a:pt x="41" y="78"/>
                      <a:pt x="41" y="79"/>
                      <a:pt x="39" y="80"/>
                    </a:cubicBezTo>
                    <a:cubicBezTo>
                      <a:pt x="37" y="82"/>
                      <a:pt x="35" y="83"/>
                      <a:pt x="34" y="84"/>
                    </a:cubicBezTo>
                    <a:cubicBezTo>
                      <a:pt x="34" y="85"/>
                      <a:pt x="31" y="86"/>
                      <a:pt x="29" y="87"/>
                    </a:cubicBezTo>
                    <a:cubicBezTo>
                      <a:pt x="27" y="88"/>
                      <a:pt x="25" y="90"/>
                      <a:pt x="23" y="92"/>
                    </a:cubicBezTo>
                    <a:cubicBezTo>
                      <a:pt x="21" y="95"/>
                      <a:pt x="18" y="97"/>
                      <a:pt x="17" y="98"/>
                    </a:cubicBezTo>
                    <a:cubicBezTo>
                      <a:pt x="16" y="100"/>
                      <a:pt x="14" y="101"/>
                      <a:pt x="13" y="101"/>
                    </a:cubicBezTo>
                    <a:cubicBezTo>
                      <a:pt x="12" y="101"/>
                      <a:pt x="11" y="103"/>
                      <a:pt x="11" y="104"/>
                    </a:cubicBezTo>
                    <a:cubicBezTo>
                      <a:pt x="10" y="105"/>
                      <a:pt x="8" y="108"/>
                      <a:pt x="7" y="109"/>
                    </a:cubicBezTo>
                    <a:cubicBezTo>
                      <a:pt x="5" y="110"/>
                      <a:pt x="3" y="111"/>
                      <a:pt x="3" y="113"/>
                    </a:cubicBezTo>
                    <a:cubicBezTo>
                      <a:pt x="1" y="114"/>
                      <a:pt x="0" y="115"/>
                      <a:pt x="0" y="115"/>
                    </a:cubicBezTo>
                    <a:cubicBezTo>
                      <a:pt x="0" y="115"/>
                      <a:pt x="1" y="116"/>
                      <a:pt x="1" y="117"/>
                    </a:cubicBezTo>
                    <a:cubicBezTo>
                      <a:pt x="2" y="117"/>
                      <a:pt x="3" y="118"/>
                      <a:pt x="4" y="120"/>
                    </a:cubicBezTo>
                    <a:cubicBezTo>
                      <a:pt x="4" y="121"/>
                      <a:pt x="4" y="122"/>
                      <a:pt x="5" y="124"/>
                    </a:cubicBezTo>
                    <a:cubicBezTo>
                      <a:pt x="5" y="125"/>
                      <a:pt x="5" y="127"/>
                      <a:pt x="5" y="127"/>
                    </a:cubicBezTo>
                    <a:cubicBezTo>
                      <a:pt x="5" y="127"/>
                      <a:pt x="4" y="128"/>
                      <a:pt x="3" y="131"/>
                    </a:cubicBezTo>
                    <a:cubicBezTo>
                      <a:pt x="2" y="133"/>
                      <a:pt x="3" y="136"/>
                      <a:pt x="6" y="136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2" name="Freeform 54">
                <a:extLst>
                  <a:ext uri="{FF2B5EF4-FFF2-40B4-BE49-F238E27FC236}">
                    <a16:creationId xmlns="" xmlns:a16="http://schemas.microsoft.com/office/drawing/2014/main" id="{005970CF-B88C-4D7F-927B-7589E0F74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9928" y="1549237"/>
                <a:ext cx="744333" cy="643466"/>
              </a:xfrm>
              <a:custGeom>
                <a:avLst/>
                <a:gdLst/>
                <a:ahLst/>
                <a:cxnLst>
                  <a:cxn ang="0">
                    <a:pos x="425" y="181"/>
                  </a:cxn>
                  <a:cxn ang="0">
                    <a:pos x="420" y="177"/>
                  </a:cxn>
                  <a:cxn ang="0">
                    <a:pos x="420" y="158"/>
                  </a:cxn>
                  <a:cxn ang="0">
                    <a:pos x="406" y="134"/>
                  </a:cxn>
                  <a:cxn ang="0">
                    <a:pos x="392" y="135"/>
                  </a:cxn>
                  <a:cxn ang="0">
                    <a:pos x="386" y="121"/>
                  </a:cxn>
                  <a:cxn ang="0">
                    <a:pos x="374" y="118"/>
                  </a:cxn>
                  <a:cxn ang="0">
                    <a:pos x="361" y="113"/>
                  </a:cxn>
                  <a:cxn ang="0">
                    <a:pos x="349" y="125"/>
                  </a:cxn>
                  <a:cxn ang="0">
                    <a:pos x="338" y="117"/>
                  </a:cxn>
                  <a:cxn ang="0">
                    <a:pos x="328" y="93"/>
                  </a:cxn>
                  <a:cxn ang="0">
                    <a:pos x="317" y="72"/>
                  </a:cxn>
                  <a:cxn ang="0">
                    <a:pos x="309" y="51"/>
                  </a:cxn>
                  <a:cxn ang="0">
                    <a:pos x="285" y="42"/>
                  </a:cxn>
                  <a:cxn ang="0">
                    <a:pos x="272" y="33"/>
                  </a:cxn>
                  <a:cxn ang="0">
                    <a:pos x="269" y="14"/>
                  </a:cxn>
                  <a:cxn ang="0">
                    <a:pos x="242" y="9"/>
                  </a:cxn>
                  <a:cxn ang="0">
                    <a:pos x="223" y="7"/>
                  </a:cxn>
                  <a:cxn ang="0">
                    <a:pos x="197" y="45"/>
                  </a:cxn>
                  <a:cxn ang="0">
                    <a:pos x="165" y="70"/>
                  </a:cxn>
                  <a:cxn ang="0">
                    <a:pos x="139" y="100"/>
                  </a:cxn>
                  <a:cxn ang="0">
                    <a:pos x="108" y="121"/>
                  </a:cxn>
                  <a:cxn ang="0">
                    <a:pos x="66" y="124"/>
                  </a:cxn>
                  <a:cxn ang="0">
                    <a:pos x="42" y="116"/>
                  </a:cxn>
                  <a:cxn ang="0">
                    <a:pos x="21" y="141"/>
                  </a:cxn>
                  <a:cxn ang="0">
                    <a:pos x="0" y="173"/>
                  </a:cxn>
                  <a:cxn ang="0">
                    <a:pos x="29" y="187"/>
                  </a:cxn>
                  <a:cxn ang="0">
                    <a:pos x="30" y="227"/>
                  </a:cxn>
                  <a:cxn ang="0">
                    <a:pos x="54" y="248"/>
                  </a:cxn>
                  <a:cxn ang="0">
                    <a:pos x="66" y="281"/>
                  </a:cxn>
                  <a:cxn ang="0">
                    <a:pos x="86" y="295"/>
                  </a:cxn>
                  <a:cxn ang="0">
                    <a:pos x="115" y="296"/>
                  </a:cxn>
                  <a:cxn ang="0">
                    <a:pos x="140" y="301"/>
                  </a:cxn>
                  <a:cxn ang="0">
                    <a:pos x="156" y="309"/>
                  </a:cxn>
                  <a:cxn ang="0">
                    <a:pos x="178" y="309"/>
                  </a:cxn>
                  <a:cxn ang="0">
                    <a:pos x="186" y="333"/>
                  </a:cxn>
                  <a:cxn ang="0">
                    <a:pos x="193" y="348"/>
                  </a:cxn>
                  <a:cxn ang="0">
                    <a:pos x="214" y="369"/>
                  </a:cxn>
                  <a:cxn ang="0">
                    <a:pos x="240" y="392"/>
                  </a:cxn>
                  <a:cxn ang="0">
                    <a:pos x="258" y="381"/>
                  </a:cxn>
                  <a:cxn ang="0">
                    <a:pos x="270" y="363"/>
                  </a:cxn>
                  <a:cxn ang="0">
                    <a:pos x="274" y="332"/>
                  </a:cxn>
                  <a:cxn ang="0">
                    <a:pos x="268" y="311"/>
                  </a:cxn>
                  <a:cxn ang="0">
                    <a:pos x="278" y="299"/>
                  </a:cxn>
                  <a:cxn ang="0">
                    <a:pos x="285" y="286"/>
                  </a:cxn>
                  <a:cxn ang="0">
                    <a:pos x="302" y="289"/>
                  </a:cxn>
                  <a:cxn ang="0">
                    <a:pos x="291" y="295"/>
                  </a:cxn>
                  <a:cxn ang="0">
                    <a:pos x="322" y="298"/>
                  </a:cxn>
                  <a:cxn ang="0">
                    <a:pos x="320" y="325"/>
                  </a:cxn>
                  <a:cxn ang="0">
                    <a:pos x="305" y="342"/>
                  </a:cxn>
                  <a:cxn ang="0">
                    <a:pos x="322" y="345"/>
                  </a:cxn>
                  <a:cxn ang="0">
                    <a:pos x="338" y="326"/>
                  </a:cxn>
                  <a:cxn ang="0">
                    <a:pos x="362" y="326"/>
                  </a:cxn>
                  <a:cxn ang="0">
                    <a:pos x="378" y="322"/>
                  </a:cxn>
                  <a:cxn ang="0">
                    <a:pos x="388" y="308"/>
                  </a:cxn>
                  <a:cxn ang="0">
                    <a:pos x="382" y="282"/>
                  </a:cxn>
                  <a:cxn ang="0">
                    <a:pos x="405" y="265"/>
                  </a:cxn>
                  <a:cxn ang="0">
                    <a:pos x="372" y="264"/>
                  </a:cxn>
                  <a:cxn ang="0">
                    <a:pos x="371" y="235"/>
                  </a:cxn>
                  <a:cxn ang="0">
                    <a:pos x="397" y="219"/>
                  </a:cxn>
                  <a:cxn ang="0">
                    <a:pos x="430" y="201"/>
                  </a:cxn>
                  <a:cxn ang="0">
                    <a:pos x="450" y="188"/>
                  </a:cxn>
                </a:cxnLst>
                <a:rect l="0" t="0" r="r" b="b"/>
                <a:pathLst>
                  <a:path w="452" h="392">
                    <a:moveTo>
                      <a:pt x="448" y="179"/>
                    </a:moveTo>
                    <a:cubicBezTo>
                      <a:pt x="447" y="179"/>
                      <a:pt x="446" y="179"/>
                      <a:pt x="444" y="180"/>
                    </a:cubicBezTo>
                    <a:cubicBezTo>
                      <a:pt x="443" y="181"/>
                      <a:pt x="440" y="181"/>
                      <a:pt x="439" y="180"/>
                    </a:cubicBezTo>
                    <a:cubicBezTo>
                      <a:pt x="438" y="179"/>
                      <a:pt x="434" y="180"/>
                      <a:pt x="431" y="180"/>
                    </a:cubicBezTo>
                    <a:cubicBezTo>
                      <a:pt x="430" y="180"/>
                      <a:pt x="427" y="180"/>
                      <a:pt x="425" y="181"/>
                    </a:cubicBezTo>
                    <a:cubicBezTo>
                      <a:pt x="424" y="181"/>
                      <a:pt x="422" y="182"/>
                      <a:pt x="421" y="183"/>
                    </a:cubicBezTo>
                    <a:cubicBezTo>
                      <a:pt x="420" y="184"/>
                      <a:pt x="416" y="186"/>
                      <a:pt x="414" y="187"/>
                    </a:cubicBezTo>
                    <a:cubicBezTo>
                      <a:pt x="412" y="188"/>
                      <a:pt x="410" y="187"/>
                      <a:pt x="411" y="185"/>
                    </a:cubicBezTo>
                    <a:cubicBezTo>
                      <a:pt x="412" y="184"/>
                      <a:pt x="414" y="182"/>
                      <a:pt x="415" y="181"/>
                    </a:cubicBezTo>
                    <a:cubicBezTo>
                      <a:pt x="416" y="180"/>
                      <a:pt x="418" y="177"/>
                      <a:pt x="420" y="177"/>
                    </a:cubicBezTo>
                    <a:cubicBezTo>
                      <a:pt x="421" y="175"/>
                      <a:pt x="421" y="173"/>
                      <a:pt x="419" y="172"/>
                    </a:cubicBezTo>
                    <a:cubicBezTo>
                      <a:pt x="418" y="172"/>
                      <a:pt x="417" y="171"/>
                      <a:pt x="418" y="170"/>
                    </a:cubicBezTo>
                    <a:cubicBezTo>
                      <a:pt x="419" y="169"/>
                      <a:pt x="421" y="167"/>
                      <a:pt x="421" y="166"/>
                    </a:cubicBezTo>
                    <a:cubicBezTo>
                      <a:pt x="421" y="166"/>
                      <a:pt x="422" y="164"/>
                      <a:pt x="422" y="162"/>
                    </a:cubicBezTo>
                    <a:cubicBezTo>
                      <a:pt x="422" y="160"/>
                      <a:pt x="421" y="159"/>
                      <a:pt x="420" y="158"/>
                    </a:cubicBezTo>
                    <a:cubicBezTo>
                      <a:pt x="419" y="157"/>
                      <a:pt x="417" y="155"/>
                      <a:pt x="414" y="154"/>
                    </a:cubicBezTo>
                    <a:cubicBezTo>
                      <a:pt x="412" y="153"/>
                      <a:pt x="411" y="151"/>
                      <a:pt x="410" y="149"/>
                    </a:cubicBezTo>
                    <a:cubicBezTo>
                      <a:pt x="409" y="147"/>
                      <a:pt x="408" y="146"/>
                      <a:pt x="408" y="144"/>
                    </a:cubicBezTo>
                    <a:cubicBezTo>
                      <a:pt x="407" y="143"/>
                      <a:pt x="407" y="141"/>
                      <a:pt x="407" y="140"/>
                    </a:cubicBezTo>
                    <a:cubicBezTo>
                      <a:pt x="407" y="138"/>
                      <a:pt x="406" y="135"/>
                      <a:pt x="406" y="134"/>
                    </a:cubicBezTo>
                    <a:cubicBezTo>
                      <a:pt x="405" y="132"/>
                      <a:pt x="404" y="131"/>
                      <a:pt x="404" y="131"/>
                    </a:cubicBezTo>
                    <a:cubicBezTo>
                      <a:pt x="404" y="131"/>
                      <a:pt x="403" y="131"/>
                      <a:pt x="402" y="131"/>
                    </a:cubicBezTo>
                    <a:cubicBezTo>
                      <a:pt x="401" y="131"/>
                      <a:pt x="399" y="131"/>
                      <a:pt x="397" y="131"/>
                    </a:cubicBezTo>
                    <a:cubicBezTo>
                      <a:pt x="395" y="131"/>
                      <a:pt x="393" y="132"/>
                      <a:pt x="393" y="133"/>
                    </a:cubicBezTo>
                    <a:cubicBezTo>
                      <a:pt x="393" y="134"/>
                      <a:pt x="393" y="135"/>
                      <a:pt x="392" y="135"/>
                    </a:cubicBezTo>
                    <a:cubicBezTo>
                      <a:pt x="391" y="135"/>
                      <a:pt x="390" y="135"/>
                      <a:pt x="388" y="136"/>
                    </a:cubicBezTo>
                    <a:cubicBezTo>
                      <a:pt x="387" y="137"/>
                      <a:pt x="385" y="136"/>
                      <a:pt x="385" y="135"/>
                    </a:cubicBezTo>
                    <a:cubicBezTo>
                      <a:pt x="385" y="134"/>
                      <a:pt x="385" y="133"/>
                      <a:pt x="385" y="131"/>
                    </a:cubicBezTo>
                    <a:cubicBezTo>
                      <a:pt x="385" y="130"/>
                      <a:pt x="386" y="128"/>
                      <a:pt x="386" y="127"/>
                    </a:cubicBezTo>
                    <a:cubicBezTo>
                      <a:pt x="386" y="125"/>
                      <a:pt x="386" y="122"/>
                      <a:pt x="386" y="121"/>
                    </a:cubicBezTo>
                    <a:cubicBezTo>
                      <a:pt x="387" y="118"/>
                      <a:pt x="386" y="116"/>
                      <a:pt x="386" y="114"/>
                    </a:cubicBezTo>
                    <a:cubicBezTo>
                      <a:pt x="386" y="112"/>
                      <a:pt x="385" y="110"/>
                      <a:pt x="384" y="110"/>
                    </a:cubicBezTo>
                    <a:cubicBezTo>
                      <a:pt x="383" y="109"/>
                      <a:pt x="382" y="109"/>
                      <a:pt x="381" y="110"/>
                    </a:cubicBezTo>
                    <a:cubicBezTo>
                      <a:pt x="379" y="111"/>
                      <a:pt x="377" y="112"/>
                      <a:pt x="376" y="113"/>
                    </a:cubicBezTo>
                    <a:cubicBezTo>
                      <a:pt x="375" y="114"/>
                      <a:pt x="374" y="116"/>
                      <a:pt x="374" y="118"/>
                    </a:cubicBezTo>
                    <a:cubicBezTo>
                      <a:pt x="374" y="118"/>
                      <a:pt x="374" y="120"/>
                      <a:pt x="374" y="120"/>
                    </a:cubicBezTo>
                    <a:cubicBezTo>
                      <a:pt x="373" y="120"/>
                      <a:pt x="371" y="120"/>
                      <a:pt x="370" y="121"/>
                    </a:cubicBezTo>
                    <a:cubicBezTo>
                      <a:pt x="369" y="122"/>
                      <a:pt x="367" y="121"/>
                      <a:pt x="366" y="120"/>
                    </a:cubicBezTo>
                    <a:cubicBezTo>
                      <a:pt x="366" y="119"/>
                      <a:pt x="365" y="117"/>
                      <a:pt x="364" y="116"/>
                    </a:cubicBezTo>
                    <a:cubicBezTo>
                      <a:pt x="363" y="115"/>
                      <a:pt x="362" y="113"/>
                      <a:pt x="361" y="113"/>
                    </a:cubicBezTo>
                    <a:cubicBezTo>
                      <a:pt x="360" y="112"/>
                      <a:pt x="358" y="112"/>
                      <a:pt x="357" y="114"/>
                    </a:cubicBezTo>
                    <a:cubicBezTo>
                      <a:pt x="357" y="115"/>
                      <a:pt x="356" y="116"/>
                      <a:pt x="355" y="116"/>
                    </a:cubicBezTo>
                    <a:cubicBezTo>
                      <a:pt x="354" y="116"/>
                      <a:pt x="352" y="116"/>
                      <a:pt x="351" y="117"/>
                    </a:cubicBezTo>
                    <a:cubicBezTo>
                      <a:pt x="349" y="117"/>
                      <a:pt x="349" y="118"/>
                      <a:pt x="349" y="120"/>
                    </a:cubicBezTo>
                    <a:cubicBezTo>
                      <a:pt x="349" y="122"/>
                      <a:pt x="349" y="123"/>
                      <a:pt x="349" y="125"/>
                    </a:cubicBezTo>
                    <a:cubicBezTo>
                      <a:pt x="349" y="126"/>
                      <a:pt x="349" y="128"/>
                      <a:pt x="349" y="128"/>
                    </a:cubicBezTo>
                    <a:cubicBezTo>
                      <a:pt x="349" y="129"/>
                      <a:pt x="347" y="129"/>
                      <a:pt x="345" y="128"/>
                    </a:cubicBezTo>
                    <a:cubicBezTo>
                      <a:pt x="343" y="128"/>
                      <a:pt x="341" y="127"/>
                      <a:pt x="340" y="126"/>
                    </a:cubicBezTo>
                    <a:cubicBezTo>
                      <a:pt x="338" y="125"/>
                      <a:pt x="337" y="124"/>
                      <a:pt x="337" y="122"/>
                    </a:cubicBezTo>
                    <a:cubicBezTo>
                      <a:pt x="337" y="120"/>
                      <a:pt x="337" y="118"/>
                      <a:pt x="338" y="117"/>
                    </a:cubicBezTo>
                    <a:cubicBezTo>
                      <a:pt x="338" y="115"/>
                      <a:pt x="340" y="113"/>
                      <a:pt x="340" y="112"/>
                    </a:cubicBezTo>
                    <a:cubicBezTo>
                      <a:pt x="340" y="110"/>
                      <a:pt x="341" y="107"/>
                      <a:pt x="341" y="107"/>
                    </a:cubicBezTo>
                    <a:cubicBezTo>
                      <a:pt x="341" y="105"/>
                      <a:pt x="340" y="102"/>
                      <a:pt x="339" y="101"/>
                    </a:cubicBezTo>
                    <a:cubicBezTo>
                      <a:pt x="338" y="100"/>
                      <a:pt x="336" y="97"/>
                      <a:pt x="334" y="97"/>
                    </a:cubicBezTo>
                    <a:cubicBezTo>
                      <a:pt x="332" y="95"/>
                      <a:pt x="330" y="93"/>
                      <a:pt x="328" y="93"/>
                    </a:cubicBezTo>
                    <a:cubicBezTo>
                      <a:pt x="326" y="92"/>
                      <a:pt x="324" y="90"/>
                      <a:pt x="322" y="90"/>
                    </a:cubicBezTo>
                    <a:cubicBezTo>
                      <a:pt x="321" y="89"/>
                      <a:pt x="320" y="88"/>
                      <a:pt x="320" y="87"/>
                    </a:cubicBezTo>
                    <a:cubicBezTo>
                      <a:pt x="319" y="86"/>
                      <a:pt x="319" y="83"/>
                      <a:pt x="319" y="82"/>
                    </a:cubicBezTo>
                    <a:cubicBezTo>
                      <a:pt x="319" y="80"/>
                      <a:pt x="318" y="78"/>
                      <a:pt x="318" y="77"/>
                    </a:cubicBezTo>
                    <a:cubicBezTo>
                      <a:pt x="317" y="75"/>
                      <a:pt x="317" y="73"/>
                      <a:pt x="317" y="72"/>
                    </a:cubicBezTo>
                    <a:cubicBezTo>
                      <a:pt x="317" y="70"/>
                      <a:pt x="317" y="68"/>
                      <a:pt x="317" y="67"/>
                    </a:cubicBezTo>
                    <a:cubicBezTo>
                      <a:pt x="317" y="66"/>
                      <a:pt x="317" y="65"/>
                      <a:pt x="316" y="64"/>
                    </a:cubicBezTo>
                    <a:cubicBezTo>
                      <a:pt x="315" y="64"/>
                      <a:pt x="313" y="63"/>
                      <a:pt x="313" y="62"/>
                    </a:cubicBezTo>
                    <a:cubicBezTo>
                      <a:pt x="312" y="62"/>
                      <a:pt x="311" y="59"/>
                      <a:pt x="311" y="57"/>
                    </a:cubicBezTo>
                    <a:cubicBezTo>
                      <a:pt x="311" y="56"/>
                      <a:pt x="310" y="52"/>
                      <a:pt x="309" y="51"/>
                    </a:cubicBezTo>
                    <a:cubicBezTo>
                      <a:pt x="309" y="49"/>
                      <a:pt x="307" y="47"/>
                      <a:pt x="305" y="48"/>
                    </a:cubicBezTo>
                    <a:cubicBezTo>
                      <a:pt x="304" y="48"/>
                      <a:pt x="300" y="48"/>
                      <a:pt x="299" y="49"/>
                    </a:cubicBezTo>
                    <a:cubicBezTo>
                      <a:pt x="297" y="49"/>
                      <a:pt x="294" y="49"/>
                      <a:pt x="292" y="49"/>
                    </a:cubicBezTo>
                    <a:cubicBezTo>
                      <a:pt x="291" y="48"/>
                      <a:pt x="289" y="46"/>
                      <a:pt x="289" y="45"/>
                    </a:cubicBezTo>
                    <a:cubicBezTo>
                      <a:pt x="288" y="44"/>
                      <a:pt x="286" y="43"/>
                      <a:pt x="285" y="42"/>
                    </a:cubicBezTo>
                    <a:cubicBezTo>
                      <a:pt x="283" y="41"/>
                      <a:pt x="282" y="41"/>
                      <a:pt x="281" y="41"/>
                    </a:cubicBezTo>
                    <a:cubicBezTo>
                      <a:pt x="279" y="42"/>
                      <a:pt x="277" y="43"/>
                      <a:pt x="275" y="43"/>
                    </a:cubicBezTo>
                    <a:cubicBezTo>
                      <a:pt x="274" y="43"/>
                      <a:pt x="274" y="42"/>
                      <a:pt x="274" y="41"/>
                    </a:cubicBezTo>
                    <a:cubicBezTo>
                      <a:pt x="274" y="41"/>
                      <a:pt x="273" y="39"/>
                      <a:pt x="273" y="37"/>
                    </a:cubicBezTo>
                    <a:cubicBezTo>
                      <a:pt x="272" y="36"/>
                      <a:pt x="272" y="34"/>
                      <a:pt x="272" y="33"/>
                    </a:cubicBezTo>
                    <a:cubicBezTo>
                      <a:pt x="272" y="32"/>
                      <a:pt x="272" y="30"/>
                      <a:pt x="272" y="27"/>
                    </a:cubicBezTo>
                    <a:cubicBezTo>
                      <a:pt x="272" y="25"/>
                      <a:pt x="271" y="23"/>
                      <a:pt x="270" y="23"/>
                    </a:cubicBezTo>
                    <a:cubicBezTo>
                      <a:pt x="269" y="23"/>
                      <a:pt x="267" y="22"/>
                      <a:pt x="266" y="21"/>
                    </a:cubicBezTo>
                    <a:cubicBezTo>
                      <a:pt x="264" y="21"/>
                      <a:pt x="264" y="20"/>
                      <a:pt x="266" y="19"/>
                    </a:cubicBezTo>
                    <a:cubicBezTo>
                      <a:pt x="267" y="17"/>
                      <a:pt x="269" y="15"/>
                      <a:pt x="269" y="14"/>
                    </a:cubicBezTo>
                    <a:cubicBezTo>
                      <a:pt x="270" y="13"/>
                      <a:pt x="270" y="11"/>
                      <a:pt x="270" y="11"/>
                    </a:cubicBezTo>
                    <a:cubicBezTo>
                      <a:pt x="270" y="11"/>
                      <a:pt x="268" y="11"/>
                      <a:pt x="266" y="11"/>
                    </a:cubicBezTo>
                    <a:cubicBezTo>
                      <a:pt x="264" y="10"/>
                      <a:pt x="262" y="10"/>
                      <a:pt x="260" y="10"/>
                    </a:cubicBezTo>
                    <a:cubicBezTo>
                      <a:pt x="259" y="10"/>
                      <a:pt x="255" y="10"/>
                      <a:pt x="252" y="9"/>
                    </a:cubicBezTo>
                    <a:cubicBezTo>
                      <a:pt x="249" y="9"/>
                      <a:pt x="245" y="9"/>
                      <a:pt x="242" y="9"/>
                    </a:cubicBezTo>
                    <a:cubicBezTo>
                      <a:pt x="239" y="9"/>
                      <a:pt x="238" y="7"/>
                      <a:pt x="239" y="4"/>
                    </a:cubicBezTo>
                    <a:cubicBezTo>
                      <a:pt x="240" y="2"/>
                      <a:pt x="241" y="0"/>
                      <a:pt x="241" y="0"/>
                    </a:cubicBezTo>
                    <a:cubicBezTo>
                      <a:pt x="241" y="0"/>
                      <a:pt x="239" y="1"/>
                      <a:pt x="237" y="2"/>
                    </a:cubicBezTo>
                    <a:cubicBezTo>
                      <a:pt x="235" y="3"/>
                      <a:pt x="231" y="4"/>
                      <a:pt x="229" y="5"/>
                    </a:cubicBezTo>
                    <a:cubicBezTo>
                      <a:pt x="228" y="6"/>
                      <a:pt x="225" y="7"/>
                      <a:pt x="223" y="7"/>
                    </a:cubicBezTo>
                    <a:cubicBezTo>
                      <a:pt x="221" y="8"/>
                      <a:pt x="218" y="9"/>
                      <a:pt x="215" y="10"/>
                    </a:cubicBezTo>
                    <a:cubicBezTo>
                      <a:pt x="213" y="11"/>
                      <a:pt x="210" y="13"/>
                      <a:pt x="209" y="17"/>
                    </a:cubicBezTo>
                    <a:cubicBezTo>
                      <a:pt x="207" y="19"/>
                      <a:pt x="205" y="25"/>
                      <a:pt x="205" y="27"/>
                    </a:cubicBezTo>
                    <a:cubicBezTo>
                      <a:pt x="204" y="30"/>
                      <a:pt x="202" y="34"/>
                      <a:pt x="201" y="36"/>
                    </a:cubicBezTo>
                    <a:cubicBezTo>
                      <a:pt x="200" y="38"/>
                      <a:pt x="199" y="42"/>
                      <a:pt x="197" y="45"/>
                    </a:cubicBezTo>
                    <a:cubicBezTo>
                      <a:pt x="195" y="48"/>
                      <a:pt x="192" y="50"/>
                      <a:pt x="191" y="52"/>
                    </a:cubicBezTo>
                    <a:cubicBezTo>
                      <a:pt x="190" y="53"/>
                      <a:pt x="188" y="55"/>
                      <a:pt x="187" y="57"/>
                    </a:cubicBezTo>
                    <a:cubicBezTo>
                      <a:pt x="186" y="59"/>
                      <a:pt x="184" y="61"/>
                      <a:pt x="182" y="62"/>
                    </a:cubicBezTo>
                    <a:cubicBezTo>
                      <a:pt x="180" y="62"/>
                      <a:pt x="176" y="63"/>
                      <a:pt x="175" y="65"/>
                    </a:cubicBezTo>
                    <a:cubicBezTo>
                      <a:pt x="172" y="66"/>
                      <a:pt x="168" y="69"/>
                      <a:pt x="165" y="70"/>
                    </a:cubicBezTo>
                    <a:cubicBezTo>
                      <a:pt x="162" y="71"/>
                      <a:pt x="158" y="73"/>
                      <a:pt x="156" y="75"/>
                    </a:cubicBezTo>
                    <a:cubicBezTo>
                      <a:pt x="153" y="76"/>
                      <a:pt x="152" y="78"/>
                      <a:pt x="151" y="80"/>
                    </a:cubicBezTo>
                    <a:cubicBezTo>
                      <a:pt x="150" y="82"/>
                      <a:pt x="149" y="85"/>
                      <a:pt x="148" y="87"/>
                    </a:cubicBezTo>
                    <a:cubicBezTo>
                      <a:pt x="148" y="89"/>
                      <a:pt x="146" y="92"/>
                      <a:pt x="145" y="94"/>
                    </a:cubicBezTo>
                    <a:cubicBezTo>
                      <a:pt x="145" y="95"/>
                      <a:pt x="142" y="98"/>
                      <a:pt x="139" y="100"/>
                    </a:cubicBezTo>
                    <a:cubicBezTo>
                      <a:pt x="137" y="102"/>
                      <a:pt x="133" y="104"/>
                      <a:pt x="132" y="106"/>
                    </a:cubicBezTo>
                    <a:cubicBezTo>
                      <a:pt x="130" y="108"/>
                      <a:pt x="129" y="110"/>
                      <a:pt x="129" y="112"/>
                    </a:cubicBezTo>
                    <a:cubicBezTo>
                      <a:pt x="129" y="114"/>
                      <a:pt x="128" y="116"/>
                      <a:pt x="126" y="117"/>
                    </a:cubicBezTo>
                    <a:cubicBezTo>
                      <a:pt x="124" y="117"/>
                      <a:pt x="122" y="119"/>
                      <a:pt x="119" y="119"/>
                    </a:cubicBezTo>
                    <a:cubicBezTo>
                      <a:pt x="116" y="119"/>
                      <a:pt x="112" y="120"/>
                      <a:pt x="108" y="121"/>
                    </a:cubicBezTo>
                    <a:cubicBezTo>
                      <a:pt x="106" y="121"/>
                      <a:pt x="101" y="122"/>
                      <a:pt x="98" y="122"/>
                    </a:cubicBezTo>
                    <a:cubicBezTo>
                      <a:pt x="96" y="122"/>
                      <a:pt x="91" y="122"/>
                      <a:pt x="89" y="123"/>
                    </a:cubicBezTo>
                    <a:cubicBezTo>
                      <a:pt x="87" y="124"/>
                      <a:pt x="83" y="125"/>
                      <a:pt x="81" y="126"/>
                    </a:cubicBezTo>
                    <a:cubicBezTo>
                      <a:pt x="79" y="127"/>
                      <a:pt x="74" y="127"/>
                      <a:pt x="73" y="127"/>
                    </a:cubicBezTo>
                    <a:cubicBezTo>
                      <a:pt x="71" y="127"/>
                      <a:pt x="68" y="125"/>
                      <a:pt x="66" y="124"/>
                    </a:cubicBezTo>
                    <a:cubicBezTo>
                      <a:pt x="65" y="123"/>
                      <a:pt x="64" y="120"/>
                      <a:pt x="64" y="119"/>
                    </a:cubicBezTo>
                    <a:cubicBezTo>
                      <a:pt x="63" y="117"/>
                      <a:pt x="63" y="114"/>
                      <a:pt x="62" y="113"/>
                    </a:cubicBezTo>
                    <a:cubicBezTo>
                      <a:pt x="62" y="111"/>
                      <a:pt x="61" y="110"/>
                      <a:pt x="59" y="109"/>
                    </a:cubicBezTo>
                    <a:cubicBezTo>
                      <a:pt x="57" y="109"/>
                      <a:pt x="54" y="110"/>
                      <a:pt x="52" y="110"/>
                    </a:cubicBezTo>
                    <a:cubicBezTo>
                      <a:pt x="49" y="112"/>
                      <a:pt x="45" y="114"/>
                      <a:pt x="42" y="116"/>
                    </a:cubicBezTo>
                    <a:cubicBezTo>
                      <a:pt x="40" y="117"/>
                      <a:pt x="38" y="119"/>
                      <a:pt x="36" y="121"/>
                    </a:cubicBezTo>
                    <a:cubicBezTo>
                      <a:pt x="35" y="123"/>
                      <a:pt x="33" y="125"/>
                      <a:pt x="33" y="127"/>
                    </a:cubicBezTo>
                    <a:cubicBezTo>
                      <a:pt x="32" y="128"/>
                      <a:pt x="31" y="130"/>
                      <a:pt x="30" y="130"/>
                    </a:cubicBezTo>
                    <a:cubicBezTo>
                      <a:pt x="29" y="131"/>
                      <a:pt x="27" y="133"/>
                      <a:pt x="26" y="135"/>
                    </a:cubicBezTo>
                    <a:cubicBezTo>
                      <a:pt x="25" y="136"/>
                      <a:pt x="24" y="139"/>
                      <a:pt x="21" y="141"/>
                    </a:cubicBezTo>
                    <a:cubicBezTo>
                      <a:pt x="18" y="143"/>
                      <a:pt x="15" y="145"/>
                      <a:pt x="13" y="146"/>
                    </a:cubicBezTo>
                    <a:cubicBezTo>
                      <a:pt x="11" y="148"/>
                      <a:pt x="8" y="150"/>
                      <a:pt x="8" y="151"/>
                    </a:cubicBezTo>
                    <a:cubicBezTo>
                      <a:pt x="7" y="152"/>
                      <a:pt x="5" y="155"/>
                      <a:pt x="4" y="156"/>
                    </a:cubicBezTo>
                    <a:cubicBezTo>
                      <a:pt x="2" y="159"/>
                      <a:pt x="1" y="162"/>
                      <a:pt x="1" y="165"/>
                    </a:cubicBezTo>
                    <a:cubicBezTo>
                      <a:pt x="1" y="168"/>
                      <a:pt x="0" y="171"/>
                      <a:pt x="0" y="173"/>
                    </a:cubicBezTo>
                    <a:cubicBezTo>
                      <a:pt x="1" y="174"/>
                      <a:pt x="2" y="176"/>
                      <a:pt x="3" y="177"/>
                    </a:cubicBezTo>
                    <a:cubicBezTo>
                      <a:pt x="5" y="178"/>
                      <a:pt x="8" y="180"/>
                      <a:pt x="10" y="182"/>
                    </a:cubicBezTo>
                    <a:cubicBezTo>
                      <a:pt x="11" y="183"/>
                      <a:pt x="13" y="184"/>
                      <a:pt x="14" y="185"/>
                    </a:cubicBezTo>
                    <a:cubicBezTo>
                      <a:pt x="16" y="185"/>
                      <a:pt x="20" y="186"/>
                      <a:pt x="22" y="186"/>
                    </a:cubicBezTo>
                    <a:cubicBezTo>
                      <a:pt x="25" y="186"/>
                      <a:pt x="28" y="185"/>
                      <a:pt x="29" y="187"/>
                    </a:cubicBezTo>
                    <a:cubicBezTo>
                      <a:pt x="31" y="188"/>
                      <a:pt x="33" y="190"/>
                      <a:pt x="32" y="193"/>
                    </a:cubicBezTo>
                    <a:cubicBezTo>
                      <a:pt x="32" y="196"/>
                      <a:pt x="31" y="201"/>
                      <a:pt x="31" y="203"/>
                    </a:cubicBezTo>
                    <a:cubicBezTo>
                      <a:pt x="31" y="206"/>
                      <a:pt x="31" y="210"/>
                      <a:pt x="30" y="212"/>
                    </a:cubicBezTo>
                    <a:cubicBezTo>
                      <a:pt x="28" y="214"/>
                      <a:pt x="27" y="218"/>
                      <a:pt x="27" y="219"/>
                    </a:cubicBezTo>
                    <a:cubicBezTo>
                      <a:pt x="27" y="221"/>
                      <a:pt x="28" y="224"/>
                      <a:pt x="30" y="227"/>
                    </a:cubicBezTo>
                    <a:cubicBezTo>
                      <a:pt x="32" y="230"/>
                      <a:pt x="34" y="234"/>
                      <a:pt x="36" y="235"/>
                    </a:cubicBezTo>
                    <a:cubicBezTo>
                      <a:pt x="38" y="237"/>
                      <a:pt x="41" y="238"/>
                      <a:pt x="42" y="238"/>
                    </a:cubicBezTo>
                    <a:cubicBezTo>
                      <a:pt x="44" y="238"/>
                      <a:pt x="48" y="238"/>
                      <a:pt x="50" y="237"/>
                    </a:cubicBezTo>
                    <a:cubicBezTo>
                      <a:pt x="53" y="237"/>
                      <a:pt x="55" y="238"/>
                      <a:pt x="55" y="240"/>
                    </a:cubicBezTo>
                    <a:cubicBezTo>
                      <a:pt x="54" y="242"/>
                      <a:pt x="54" y="246"/>
                      <a:pt x="54" y="248"/>
                    </a:cubicBezTo>
                    <a:cubicBezTo>
                      <a:pt x="54" y="251"/>
                      <a:pt x="55" y="254"/>
                      <a:pt x="56" y="256"/>
                    </a:cubicBezTo>
                    <a:cubicBezTo>
                      <a:pt x="57" y="258"/>
                      <a:pt x="58" y="260"/>
                      <a:pt x="59" y="262"/>
                    </a:cubicBezTo>
                    <a:cubicBezTo>
                      <a:pt x="59" y="263"/>
                      <a:pt x="61" y="266"/>
                      <a:pt x="62" y="268"/>
                    </a:cubicBezTo>
                    <a:cubicBezTo>
                      <a:pt x="63" y="268"/>
                      <a:pt x="65" y="272"/>
                      <a:pt x="65" y="273"/>
                    </a:cubicBezTo>
                    <a:cubicBezTo>
                      <a:pt x="65" y="276"/>
                      <a:pt x="65" y="279"/>
                      <a:pt x="66" y="281"/>
                    </a:cubicBezTo>
                    <a:cubicBezTo>
                      <a:pt x="67" y="283"/>
                      <a:pt x="68" y="286"/>
                      <a:pt x="69" y="288"/>
                    </a:cubicBezTo>
                    <a:cubicBezTo>
                      <a:pt x="69" y="290"/>
                      <a:pt x="70" y="293"/>
                      <a:pt x="70" y="294"/>
                    </a:cubicBezTo>
                    <a:cubicBezTo>
                      <a:pt x="70" y="294"/>
                      <a:pt x="72" y="294"/>
                      <a:pt x="73" y="294"/>
                    </a:cubicBezTo>
                    <a:cubicBezTo>
                      <a:pt x="75" y="294"/>
                      <a:pt x="79" y="295"/>
                      <a:pt x="81" y="294"/>
                    </a:cubicBezTo>
                    <a:cubicBezTo>
                      <a:pt x="82" y="294"/>
                      <a:pt x="85" y="295"/>
                      <a:pt x="86" y="295"/>
                    </a:cubicBezTo>
                    <a:cubicBezTo>
                      <a:pt x="88" y="296"/>
                      <a:pt x="90" y="296"/>
                      <a:pt x="92" y="295"/>
                    </a:cubicBezTo>
                    <a:cubicBezTo>
                      <a:pt x="94" y="295"/>
                      <a:pt x="98" y="295"/>
                      <a:pt x="100" y="295"/>
                    </a:cubicBezTo>
                    <a:cubicBezTo>
                      <a:pt x="102" y="295"/>
                      <a:pt x="105" y="295"/>
                      <a:pt x="106" y="295"/>
                    </a:cubicBezTo>
                    <a:cubicBezTo>
                      <a:pt x="106" y="295"/>
                      <a:pt x="108" y="296"/>
                      <a:pt x="109" y="296"/>
                    </a:cubicBezTo>
                    <a:cubicBezTo>
                      <a:pt x="110" y="297"/>
                      <a:pt x="113" y="297"/>
                      <a:pt x="115" y="296"/>
                    </a:cubicBezTo>
                    <a:cubicBezTo>
                      <a:pt x="118" y="296"/>
                      <a:pt x="123" y="296"/>
                      <a:pt x="124" y="296"/>
                    </a:cubicBezTo>
                    <a:cubicBezTo>
                      <a:pt x="127" y="297"/>
                      <a:pt x="131" y="298"/>
                      <a:pt x="133" y="298"/>
                    </a:cubicBezTo>
                    <a:cubicBezTo>
                      <a:pt x="135" y="298"/>
                      <a:pt x="139" y="298"/>
                      <a:pt x="140" y="297"/>
                    </a:cubicBezTo>
                    <a:cubicBezTo>
                      <a:pt x="143" y="296"/>
                      <a:pt x="144" y="297"/>
                      <a:pt x="143" y="298"/>
                    </a:cubicBezTo>
                    <a:cubicBezTo>
                      <a:pt x="142" y="299"/>
                      <a:pt x="140" y="301"/>
                      <a:pt x="140" y="301"/>
                    </a:cubicBezTo>
                    <a:cubicBezTo>
                      <a:pt x="138" y="302"/>
                      <a:pt x="138" y="303"/>
                      <a:pt x="139" y="304"/>
                    </a:cubicBezTo>
                    <a:cubicBezTo>
                      <a:pt x="140" y="305"/>
                      <a:pt x="141" y="307"/>
                      <a:pt x="142" y="309"/>
                    </a:cubicBezTo>
                    <a:cubicBezTo>
                      <a:pt x="143" y="310"/>
                      <a:pt x="145" y="309"/>
                      <a:pt x="146" y="309"/>
                    </a:cubicBezTo>
                    <a:cubicBezTo>
                      <a:pt x="147" y="307"/>
                      <a:pt x="149" y="307"/>
                      <a:pt x="150" y="307"/>
                    </a:cubicBezTo>
                    <a:cubicBezTo>
                      <a:pt x="152" y="308"/>
                      <a:pt x="154" y="308"/>
                      <a:pt x="156" y="309"/>
                    </a:cubicBezTo>
                    <a:cubicBezTo>
                      <a:pt x="158" y="310"/>
                      <a:pt x="160" y="312"/>
                      <a:pt x="162" y="313"/>
                    </a:cubicBezTo>
                    <a:cubicBezTo>
                      <a:pt x="163" y="314"/>
                      <a:pt x="166" y="315"/>
                      <a:pt x="167" y="315"/>
                    </a:cubicBezTo>
                    <a:cubicBezTo>
                      <a:pt x="168" y="315"/>
                      <a:pt x="170" y="314"/>
                      <a:pt x="171" y="312"/>
                    </a:cubicBezTo>
                    <a:cubicBezTo>
                      <a:pt x="172" y="310"/>
                      <a:pt x="174" y="309"/>
                      <a:pt x="175" y="309"/>
                    </a:cubicBezTo>
                    <a:cubicBezTo>
                      <a:pt x="176" y="308"/>
                      <a:pt x="178" y="308"/>
                      <a:pt x="178" y="309"/>
                    </a:cubicBezTo>
                    <a:cubicBezTo>
                      <a:pt x="178" y="310"/>
                      <a:pt x="179" y="313"/>
                      <a:pt x="181" y="314"/>
                    </a:cubicBezTo>
                    <a:cubicBezTo>
                      <a:pt x="182" y="315"/>
                      <a:pt x="182" y="317"/>
                      <a:pt x="180" y="319"/>
                    </a:cubicBezTo>
                    <a:cubicBezTo>
                      <a:pt x="179" y="320"/>
                      <a:pt x="177" y="322"/>
                      <a:pt x="177" y="324"/>
                    </a:cubicBezTo>
                    <a:cubicBezTo>
                      <a:pt x="177" y="326"/>
                      <a:pt x="178" y="329"/>
                      <a:pt x="180" y="331"/>
                    </a:cubicBezTo>
                    <a:cubicBezTo>
                      <a:pt x="181" y="331"/>
                      <a:pt x="184" y="333"/>
                      <a:pt x="186" y="333"/>
                    </a:cubicBezTo>
                    <a:cubicBezTo>
                      <a:pt x="187" y="334"/>
                      <a:pt x="189" y="333"/>
                      <a:pt x="189" y="332"/>
                    </a:cubicBezTo>
                    <a:cubicBezTo>
                      <a:pt x="190" y="331"/>
                      <a:pt x="191" y="331"/>
                      <a:pt x="193" y="334"/>
                    </a:cubicBezTo>
                    <a:cubicBezTo>
                      <a:pt x="194" y="335"/>
                      <a:pt x="194" y="338"/>
                      <a:pt x="194" y="340"/>
                    </a:cubicBezTo>
                    <a:cubicBezTo>
                      <a:pt x="193" y="341"/>
                      <a:pt x="192" y="344"/>
                      <a:pt x="192" y="345"/>
                    </a:cubicBezTo>
                    <a:cubicBezTo>
                      <a:pt x="191" y="346"/>
                      <a:pt x="192" y="347"/>
                      <a:pt x="193" y="348"/>
                    </a:cubicBezTo>
                    <a:cubicBezTo>
                      <a:pt x="195" y="349"/>
                      <a:pt x="196" y="350"/>
                      <a:pt x="198" y="352"/>
                    </a:cubicBezTo>
                    <a:cubicBezTo>
                      <a:pt x="199" y="355"/>
                      <a:pt x="201" y="357"/>
                      <a:pt x="202" y="360"/>
                    </a:cubicBezTo>
                    <a:cubicBezTo>
                      <a:pt x="203" y="361"/>
                      <a:pt x="204" y="364"/>
                      <a:pt x="204" y="365"/>
                    </a:cubicBezTo>
                    <a:cubicBezTo>
                      <a:pt x="205" y="365"/>
                      <a:pt x="207" y="366"/>
                      <a:pt x="209" y="366"/>
                    </a:cubicBezTo>
                    <a:cubicBezTo>
                      <a:pt x="211" y="367"/>
                      <a:pt x="213" y="368"/>
                      <a:pt x="214" y="369"/>
                    </a:cubicBezTo>
                    <a:cubicBezTo>
                      <a:pt x="214" y="370"/>
                      <a:pt x="217" y="372"/>
                      <a:pt x="218" y="372"/>
                    </a:cubicBezTo>
                    <a:cubicBezTo>
                      <a:pt x="220" y="372"/>
                      <a:pt x="223" y="373"/>
                      <a:pt x="224" y="374"/>
                    </a:cubicBezTo>
                    <a:cubicBezTo>
                      <a:pt x="226" y="375"/>
                      <a:pt x="230" y="378"/>
                      <a:pt x="232" y="379"/>
                    </a:cubicBezTo>
                    <a:cubicBezTo>
                      <a:pt x="233" y="381"/>
                      <a:pt x="236" y="384"/>
                      <a:pt x="238" y="387"/>
                    </a:cubicBezTo>
                    <a:cubicBezTo>
                      <a:pt x="239" y="389"/>
                      <a:pt x="240" y="392"/>
                      <a:pt x="240" y="392"/>
                    </a:cubicBezTo>
                    <a:cubicBezTo>
                      <a:pt x="240" y="392"/>
                      <a:pt x="242" y="391"/>
                      <a:pt x="243" y="391"/>
                    </a:cubicBezTo>
                    <a:cubicBezTo>
                      <a:pt x="245" y="390"/>
                      <a:pt x="248" y="389"/>
                      <a:pt x="250" y="388"/>
                    </a:cubicBezTo>
                    <a:cubicBezTo>
                      <a:pt x="250" y="387"/>
                      <a:pt x="253" y="386"/>
                      <a:pt x="256" y="386"/>
                    </a:cubicBezTo>
                    <a:cubicBezTo>
                      <a:pt x="258" y="386"/>
                      <a:pt x="259" y="384"/>
                      <a:pt x="259" y="384"/>
                    </a:cubicBezTo>
                    <a:cubicBezTo>
                      <a:pt x="260" y="383"/>
                      <a:pt x="259" y="382"/>
                      <a:pt x="258" y="381"/>
                    </a:cubicBezTo>
                    <a:cubicBezTo>
                      <a:pt x="257" y="381"/>
                      <a:pt x="256" y="379"/>
                      <a:pt x="255" y="379"/>
                    </a:cubicBezTo>
                    <a:cubicBezTo>
                      <a:pt x="253" y="378"/>
                      <a:pt x="252" y="375"/>
                      <a:pt x="253" y="374"/>
                    </a:cubicBezTo>
                    <a:cubicBezTo>
                      <a:pt x="254" y="372"/>
                      <a:pt x="256" y="369"/>
                      <a:pt x="257" y="369"/>
                    </a:cubicBezTo>
                    <a:cubicBezTo>
                      <a:pt x="258" y="368"/>
                      <a:pt x="261" y="367"/>
                      <a:pt x="263" y="367"/>
                    </a:cubicBezTo>
                    <a:cubicBezTo>
                      <a:pt x="264" y="366"/>
                      <a:pt x="267" y="365"/>
                      <a:pt x="270" y="363"/>
                    </a:cubicBezTo>
                    <a:cubicBezTo>
                      <a:pt x="272" y="362"/>
                      <a:pt x="273" y="360"/>
                      <a:pt x="273" y="358"/>
                    </a:cubicBezTo>
                    <a:cubicBezTo>
                      <a:pt x="273" y="357"/>
                      <a:pt x="273" y="354"/>
                      <a:pt x="273" y="351"/>
                    </a:cubicBezTo>
                    <a:cubicBezTo>
                      <a:pt x="273" y="349"/>
                      <a:pt x="273" y="345"/>
                      <a:pt x="274" y="343"/>
                    </a:cubicBezTo>
                    <a:cubicBezTo>
                      <a:pt x="275" y="342"/>
                      <a:pt x="275" y="338"/>
                      <a:pt x="275" y="338"/>
                    </a:cubicBezTo>
                    <a:cubicBezTo>
                      <a:pt x="276" y="336"/>
                      <a:pt x="275" y="333"/>
                      <a:pt x="274" y="332"/>
                    </a:cubicBezTo>
                    <a:cubicBezTo>
                      <a:pt x="274" y="331"/>
                      <a:pt x="273" y="328"/>
                      <a:pt x="273" y="327"/>
                    </a:cubicBezTo>
                    <a:cubicBezTo>
                      <a:pt x="273" y="325"/>
                      <a:pt x="271" y="324"/>
                      <a:pt x="269" y="323"/>
                    </a:cubicBezTo>
                    <a:cubicBezTo>
                      <a:pt x="268" y="323"/>
                      <a:pt x="267" y="322"/>
                      <a:pt x="267" y="321"/>
                    </a:cubicBezTo>
                    <a:cubicBezTo>
                      <a:pt x="267" y="320"/>
                      <a:pt x="268" y="317"/>
                      <a:pt x="269" y="316"/>
                    </a:cubicBezTo>
                    <a:cubicBezTo>
                      <a:pt x="270" y="314"/>
                      <a:pt x="270" y="312"/>
                      <a:pt x="268" y="311"/>
                    </a:cubicBezTo>
                    <a:cubicBezTo>
                      <a:pt x="267" y="311"/>
                      <a:pt x="266" y="308"/>
                      <a:pt x="267" y="306"/>
                    </a:cubicBezTo>
                    <a:cubicBezTo>
                      <a:pt x="267" y="305"/>
                      <a:pt x="269" y="301"/>
                      <a:pt x="269" y="300"/>
                    </a:cubicBezTo>
                    <a:cubicBezTo>
                      <a:pt x="270" y="298"/>
                      <a:pt x="271" y="297"/>
                      <a:pt x="273" y="299"/>
                    </a:cubicBezTo>
                    <a:cubicBezTo>
                      <a:pt x="274" y="300"/>
                      <a:pt x="275" y="301"/>
                      <a:pt x="276" y="301"/>
                    </a:cubicBezTo>
                    <a:cubicBezTo>
                      <a:pt x="277" y="302"/>
                      <a:pt x="278" y="300"/>
                      <a:pt x="278" y="299"/>
                    </a:cubicBezTo>
                    <a:cubicBezTo>
                      <a:pt x="278" y="298"/>
                      <a:pt x="278" y="295"/>
                      <a:pt x="278" y="294"/>
                    </a:cubicBezTo>
                    <a:cubicBezTo>
                      <a:pt x="277" y="294"/>
                      <a:pt x="275" y="292"/>
                      <a:pt x="274" y="291"/>
                    </a:cubicBezTo>
                    <a:cubicBezTo>
                      <a:pt x="273" y="289"/>
                      <a:pt x="273" y="288"/>
                      <a:pt x="276" y="289"/>
                    </a:cubicBezTo>
                    <a:cubicBezTo>
                      <a:pt x="278" y="289"/>
                      <a:pt x="281" y="289"/>
                      <a:pt x="282" y="289"/>
                    </a:cubicBezTo>
                    <a:cubicBezTo>
                      <a:pt x="283" y="288"/>
                      <a:pt x="285" y="287"/>
                      <a:pt x="285" y="286"/>
                    </a:cubicBezTo>
                    <a:cubicBezTo>
                      <a:pt x="286" y="286"/>
                      <a:pt x="287" y="283"/>
                      <a:pt x="289" y="282"/>
                    </a:cubicBezTo>
                    <a:cubicBezTo>
                      <a:pt x="290" y="280"/>
                      <a:pt x="293" y="280"/>
                      <a:pt x="295" y="279"/>
                    </a:cubicBezTo>
                    <a:cubicBezTo>
                      <a:pt x="297" y="279"/>
                      <a:pt x="299" y="280"/>
                      <a:pt x="301" y="282"/>
                    </a:cubicBezTo>
                    <a:cubicBezTo>
                      <a:pt x="303" y="283"/>
                      <a:pt x="305" y="285"/>
                      <a:pt x="305" y="286"/>
                    </a:cubicBezTo>
                    <a:cubicBezTo>
                      <a:pt x="305" y="288"/>
                      <a:pt x="304" y="289"/>
                      <a:pt x="302" y="289"/>
                    </a:cubicBezTo>
                    <a:cubicBezTo>
                      <a:pt x="301" y="289"/>
                      <a:pt x="299" y="289"/>
                      <a:pt x="299" y="287"/>
                    </a:cubicBezTo>
                    <a:cubicBezTo>
                      <a:pt x="298" y="285"/>
                      <a:pt x="297" y="285"/>
                      <a:pt x="296" y="286"/>
                    </a:cubicBezTo>
                    <a:cubicBezTo>
                      <a:pt x="295" y="287"/>
                      <a:pt x="293" y="288"/>
                      <a:pt x="292" y="288"/>
                    </a:cubicBezTo>
                    <a:cubicBezTo>
                      <a:pt x="291" y="288"/>
                      <a:pt x="290" y="289"/>
                      <a:pt x="291" y="290"/>
                    </a:cubicBezTo>
                    <a:cubicBezTo>
                      <a:pt x="291" y="291"/>
                      <a:pt x="291" y="293"/>
                      <a:pt x="291" y="295"/>
                    </a:cubicBezTo>
                    <a:cubicBezTo>
                      <a:pt x="291" y="297"/>
                      <a:pt x="291" y="298"/>
                      <a:pt x="293" y="298"/>
                    </a:cubicBezTo>
                    <a:cubicBezTo>
                      <a:pt x="295" y="299"/>
                      <a:pt x="298" y="300"/>
                      <a:pt x="300" y="300"/>
                    </a:cubicBezTo>
                    <a:cubicBezTo>
                      <a:pt x="301" y="300"/>
                      <a:pt x="304" y="300"/>
                      <a:pt x="306" y="300"/>
                    </a:cubicBezTo>
                    <a:cubicBezTo>
                      <a:pt x="308" y="299"/>
                      <a:pt x="312" y="299"/>
                      <a:pt x="315" y="298"/>
                    </a:cubicBezTo>
                    <a:cubicBezTo>
                      <a:pt x="316" y="298"/>
                      <a:pt x="320" y="298"/>
                      <a:pt x="322" y="298"/>
                    </a:cubicBezTo>
                    <a:cubicBezTo>
                      <a:pt x="323" y="298"/>
                      <a:pt x="325" y="300"/>
                      <a:pt x="325" y="302"/>
                    </a:cubicBezTo>
                    <a:cubicBezTo>
                      <a:pt x="325" y="303"/>
                      <a:pt x="326" y="307"/>
                      <a:pt x="326" y="308"/>
                    </a:cubicBezTo>
                    <a:cubicBezTo>
                      <a:pt x="326" y="309"/>
                      <a:pt x="325" y="312"/>
                      <a:pt x="323" y="313"/>
                    </a:cubicBezTo>
                    <a:cubicBezTo>
                      <a:pt x="321" y="315"/>
                      <a:pt x="319" y="318"/>
                      <a:pt x="319" y="319"/>
                    </a:cubicBezTo>
                    <a:cubicBezTo>
                      <a:pt x="319" y="320"/>
                      <a:pt x="319" y="323"/>
                      <a:pt x="320" y="325"/>
                    </a:cubicBezTo>
                    <a:cubicBezTo>
                      <a:pt x="320" y="326"/>
                      <a:pt x="320" y="329"/>
                      <a:pt x="320" y="330"/>
                    </a:cubicBezTo>
                    <a:cubicBezTo>
                      <a:pt x="320" y="331"/>
                      <a:pt x="319" y="333"/>
                      <a:pt x="318" y="335"/>
                    </a:cubicBezTo>
                    <a:cubicBezTo>
                      <a:pt x="317" y="336"/>
                      <a:pt x="314" y="337"/>
                      <a:pt x="312" y="337"/>
                    </a:cubicBezTo>
                    <a:cubicBezTo>
                      <a:pt x="310" y="337"/>
                      <a:pt x="307" y="338"/>
                      <a:pt x="306" y="338"/>
                    </a:cubicBezTo>
                    <a:cubicBezTo>
                      <a:pt x="305" y="338"/>
                      <a:pt x="304" y="340"/>
                      <a:pt x="305" y="342"/>
                    </a:cubicBezTo>
                    <a:cubicBezTo>
                      <a:pt x="305" y="344"/>
                      <a:pt x="307" y="345"/>
                      <a:pt x="308" y="346"/>
                    </a:cubicBezTo>
                    <a:cubicBezTo>
                      <a:pt x="309" y="346"/>
                      <a:pt x="311" y="346"/>
                      <a:pt x="312" y="344"/>
                    </a:cubicBezTo>
                    <a:cubicBezTo>
                      <a:pt x="312" y="343"/>
                      <a:pt x="313" y="342"/>
                      <a:pt x="315" y="342"/>
                    </a:cubicBezTo>
                    <a:cubicBezTo>
                      <a:pt x="316" y="341"/>
                      <a:pt x="317" y="342"/>
                      <a:pt x="318" y="343"/>
                    </a:cubicBezTo>
                    <a:cubicBezTo>
                      <a:pt x="318" y="345"/>
                      <a:pt x="321" y="346"/>
                      <a:pt x="322" y="345"/>
                    </a:cubicBezTo>
                    <a:cubicBezTo>
                      <a:pt x="325" y="344"/>
                      <a:pt x="328" y="343"/>
                      <a:pt x="329" y="342"/>
                    </a:cubicBezTo>
                    <a:cubicBezTo>
                      <a:pt x="329" y="342"/>
                      <a:pt x="330" y="340"/>
                      <a:pt x="331" y="339"/>
                    </a:cubicBezTo>
                    <a:cubicBezTo>
                      <a:pt x="331" y="337"/>
                      <a:pt x="332" y="335"/>
                      <a:pt x="334" y="334"/>
                    </a:cubicBezTo>
                    <a:cubicBezTo>
                      <a:pt x="335" y="333"/>
                      <a:pt x="337" y="333"/>
                      <a:pt x="337" y="332"/>
                    </a:cubicBezTo>
                    <a:cubicBezTo>
                      <a:pt x="337" y="331"/>
                      <a:pt x="338" y="328"/>
                      <a:pt x="338" y="326"/>
                    </a:cubicBezTo>
                    <a:cubicBezTo>
                      <a:pt x="339" y="323"/>
                      <a:pt x="342" y="321"/>
                      <a:pt x="345" y="322"/>
                    </a:cubicBezTo>
                    <a:cubicBezTo>
                      <a:pt x="348" y="323"/>
                      <a:pt x="352" y="324"/>
                      <a:pt x="352" y="325"/>
                    </a:cubicBezTo>
                    <a:cubicBezTo>
                      <a:pt x="353" y="325"/>
                      <a:pt x="354" y="325"/>
                      <a:pt x="355" y="325"/>
                    </a:cubicBezTo>
                    <a:cubicBezTo>
                      <a:pt x="357" y="325"/>
                      <a:pt x="359" y="326"/>
                      <a:pt x="360" y="326"/>
                    </a:cubicBezTo>
                    <a:cubicBezTo>
                      <a:pt x="361" y="327"/>
                      <a:pt x="362" y="327"/>
                      <a:pt x="362" y="326"/>
                    </a:cubicBezTo>
                    <a:cubicBezTo>
                      <a:pt x="363" y="325"/>
                      <a:pt x="364" y="324"/>
                      <a:pt x="366" y="324"/>
                    </a:cubicBezTo>
                    <a:cubicBezTo>
                      <a:pt x="367" y="323"/>
                      <a:pt x="368" y="324"/>
                      <a:pt x="368" y="325"/>
                    </a:cubicBezTo>
                    <a:cubicBezTo>
                      <a:pt x="368" y="327"/>
                      <a:pt x="369" y="328"/>
                      <a:pt x="370" y="328"/>
                    </a:cubicBezTo>
                    <a:cubicBezTo>
                      <a:pt x="371" y="329"/>
                      <a:pt x="374" y="328"/>
                      <a:pt x="377" y="327"/>
                    </a:cubicBezTo>
                    <a:cubicBezTo>
                      <a:pt x="378" y="326"/>
                      <a:pt x="379" y="324"/>
                      <a:pt x="378" y="322"/>
                    </a:cubicBezTo>
                    <a:cubicBezTo>
                      <a:pt x="377" y="321"/>
                      <a:pt x="376" y="319"/>
                      <a:pt x="376" y="317"/>
                    </a:cubicBezTo>
                    <a:cubicBezTo>
                      <a:pt x="376" y="316"/>
                      <a:pt x="376" y="313"/>
                      <a:pt x="376" y="312"/>
                    </a:cubicBezTo>
                    <a:cubicBezTo>
                      <a:pt x="376" y="310"/>
                      <a:pt x="377" y="310"/>
                      <a:pt x="378" y="311"/>
                    </a:cubicBezTo>
                    <a:cubicBezTo>
                      <a:pt x="380" y="312"/>
                      <a:pt x="383" y="313"/>
                      <a:pt x="385" y="312"/>
                    </a:cubicBezTo>
                    <a:cubicBezTo>
                      <a:pt x="386" y="312"/>
                      <a:pt x="388" y="309"/>
                      <a:pt x="388" y="308"/>
                    </a:cubicBezTo>
                    <a:cubicBezTo>
                      <a:pt x="388" y="305"/>
                      <a:pt x="386" y="303"/>
                      <a:pt x="384" y="301"/>
                    </a:cubicBezTo>
                    <a:cubicBezTo>
                      <a:pt x="381" y="300"/>
                      <a:pt x="379" y="298"/>
                      <a:pt x="378" y="296"/>
                    </a:cubicBezTo>
                    <a:cubicBezTo>
                      <a:pt x="378" y="295"/>
                      <a:pt x="378" y="293"/>
                      <a:pt x="379" y="292"/>
                    </a:cubicBezTo>
                    <a:cubicBezTo>
                      <a:pt x="380" y="290"/>
                      <a:pt x="380" y="288"/>
                      <a:pt x="379" y="287"/>
                    </a:cubicBezTo>
                    <a:cubicBezTo>
                      <a:pt x="379" y="285"/>
                      <a:pt x="381" y="283"/>
                      <a:pt x="382" y="282"/>
                    </a:cubicBezTo>
                    <a:cubicBezTo>
                      <a:pt x="385" y="281"/>
                      <a:pt x="389" y="281"/>
                      <a:pt x="391" y="280"/>
                    </a:cubicBezTo>
                    <a:cubicBezTo>
                      <a:pt x="393" y="280"/>
                      <a:pt x="397" y="279"/>
                      <a:pt x="398" y="279"/>
                    </a:cubicBezTo>
                    <a:cubicBezTo>
                      <a:pt x="401" y="279"/>
                      <a:pt x="404" y="278"/>
                      <a:pt x="405" y="277"/>
                    </a:cubicBezTo>
                    <a:cubicBezTo>
                      <a:pt x="406" y="275"/>
                      <a:pt x="407" y="273"/>
                      <a:pt x="407" y="272"/>
                    </a:cubicBezTo>
                    <a:cubicBezTo>
                      <a:pt x="406" y="270"/>
                      <a:pt x="406" y="267"/>
                      <a:pt x="405" y="265"/>
                    </a:cubicBezTo>
                    <a:cubicBezTo>
                      <a:pt x="404" y="263"/>
                      <a:pt x="402" y="262"/>
                      <a:pt x="400" y="264"/>
                    </a:cubicBezTo>
                    <a:cubicBezTo>
                      <a:pt x="398" y="266"/>
                      <a:pt x="396" y="268"/>
                      <a:pt x="394" y="267"/>
                    </a:cubicBezTo>
                    <a:cubicBezTo>
                      <a:pt x="392" y="266"/>
                      <a:pt x="389" y="266"/>
                      <a:pt x="387" y="267"/>
                    </a:cubicBezTo>
                    <a:cubicBezTo>
                      <a:pt x="385" y="267"/>
                      <a:pt x="381" y="267"/>
                      <a:pt x="380" y="266"/>
                    </a:cubicBezTo>
                    <a:cubicBezTo>
                      <a:pt x="377" y="266"/>
                      <a:pt x="374" y="265"/>
                      <a:pt x="372" y="264"/>
                    </a:cubicBezTo>
                    <a:cubicBezTo>
                      <a:pt x="371" y="263"/>
                      <a:pt x="368" y="262"/>
                      <a:pt x="366" y="260"/>
                    </a:cubicBezTo>
                    <a:cubicBezTo>
                      <a:pt x="364" y="259"/>
                      <a:pt x="363" y="256"/>
                      <a:pt x="362" y="254"/>
                    </a:cubicBezTo>
                    <a:cubicBezTo>
                      <a:pt x="362" y="252"/>
                      <a:pt x="362" y="248"/>
                      <a:pt x="362" y="246"/>
                    </a:cubicBezTo>
                    <a:cubicBezTo>
                      <a:pt x="362" y="243"/>
                      <a:pt x="364" y="240"/>
                      <a:pt x="366" y="239"/>
                    </a:cubicBezTo>
                    <a:cubicBezTo>
                      <a:pt x="367" y="237"/>
                      <a:pt x="369" y="235"/>
                      <a:pt x="371" y="235"/>
                    </a:cubicBezTo>
                    <a:cubicBezTo>
                      <a:pt x="372" y="235"/>
                      <a:pt x="374" y="234"/>
                      <a:pt x="375" y="233"/>
                    </a:cubicBezTo>
                    <a:cubicBezTo>
                      <a:pt x="377" y="233"/>
                      <a:pt x="378" y="230"/>
                      <a:pt x="381" y="228"/>
                    </a:cubicBezTo>
                    <a:cubicBezTo>
                      <a:pt x="383" y="227"/>
                      <a:pt x="385" y="225"/>
                      <a:pt x="387" y="224"/>
                    </a:cubicBezTo>
                    <a:cubicBezTo>
                      <a:pt x="388" y="223"/>
                      <a:pt x="391" y="222"/>
                      <a:pt x="393" y="221"/>
                    </a:cubicBezTo>
                    <a:cubicBezTo>
                      <a:pt x="394" y="220"/>
                      <a:pt x="396" y="219"/>
                      <a:pt x="397" y="219"/>
                    </a:cubicBezTo>
                    <a:cubicBezTo>
                      <a:pt x="398" y="218"/>
                      <a:pt x="401" y="216"/>
                      <a:pt x="402" y="214"/>
                    </a:cubicBezTo>
                    <a:cubicBezTo>
                      <a:pt x="404" y="213"/>
                      <a:pt x="408" y="212"/>
                      <a:pt x="410" y="211"/>
                    </a:cubicBezTo>
                    <a:cubicBezTo>
                      <a:pt x="413" y="210"/>
                      <a:pt x="416" y="208"/>
                      <a:pt x="416" y="207"/>
                    </a:cubicBezTo>
                    <a:cubicBezTo>
                      <a:pt x="418" y="206"/>
                      <a:pt x="421" y="205"/>
                      <a:pt x="424" y="204"/>
                    </a:cubicBezTo>
                    <a:cubicBezTo>
                      <a:pt x="425" y="203"/>
                      <a:pt x="429" y="202"/>
                      <a:pt x="430" y="201"/>
                    </a:cubicBezTo>
                    <a:cubicBezTo>
                      <a:pt x="432" y="200"/>
                      <a:pt x="433" y="198"/>
                      <a:pt x="435" y="197"/>
                    </a:cubicBezTo>
                    <a:cubicBezTo>
                      <a:pt x="436" y="196"/>
                      <a:pt x="439" y="196"/>
                      <a:pt x="440" y="195"/>
                    </a:cubicBezTo>
                    <a:cubicBezTo>
                      <a:pt x="441" y="196"/>
                      <a:pt x="442" y="195"/>
                      <a:pt x="443" y="194"/>
                    </a:cubicBezTo>
                    <a:cubicBezTo>
                      <a:pt x="444" y="193"/>
                      <a:pt x="445" y="191"/>
                      <a:pt x="446" y="190"/>
                    </a:cubicBezTo>
                    <a:cubicBezTo>
                      <a:pt x="448" y="190"/>
                      <a:pt x="449" y="188"/>
                      <a:pt x="450" y="188"/>
                    </a:cubicBezTo>
                    <a:cubicBezTo>
                      <a:pt x="451" y="187"/>
                      <a:pt x="452" y="187"/>
                      <a:pt x="452" y="187"/>
                    </a:cubicBezTo>
                    <a:cubicBezTo>
                      <a:pt x="452" y="187"/>
                      <a:pt x="452" y="185"/>
                      <a:pt x="451" y="183"/>
                    </a:cubicBezTo>
                    <a:cubicBezTo>
                      <a:pt x="451" y="181"/>
                      <a:pt x="450" y="179"/>
                      <a:pt x="448" y="179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3" name="Freeform 55">
                <a:extLst>
                  <a:ext uri="{FF2B5EF4-FFF2-40B4-BE49-F238E27FC236}">
                    <a16:creationId xmlns="" xmlns:a16="http://schemas.microsoft.com/office/drawing/2014/main" id="{3A40FC49-22D2-442D-A625-1C4414DEA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6610" y="1533933"/>
                <a:ext cx="633727" cy="573206"/>
              </a:xfrm>
              <a:custGeom>
                <a:avLst/>
                <a:gdLst/>
                <a:ahLst/>
                <a:cxnLst>
                  <a:cxn ang="0">
                    <a:pos x="315" y="162"/>
                  </a:cxn>
                  <a:cxn ang="0">
                    <a:pos x="285" y="148"/>
                  </a:cxn>
                  <a:cxn ang="0">
                    <a:pos x="246" y="135"/>
                  </a:cxn>
                  <a:cxn ang="0">
                    <a:pos x="211" y="120"/>
                  </a:cxn>
                  <a:cxn ang="0">
                    <a:pos x="174" y="97"/>
                  </a:cxn>
                  <a:cxn ang="0">
                    <a:pos x="147" y="90"/>
                  </a:cxn>
                  <a:cxn ang="0">
                    <a:pos x="124" y="83"/>
                  </a:cxn>
                  <a:cxn ang="0">
                    <a:pos x="106" y="75"/>
                  </a:cxn>
                  <a:cxn ang="0">
                    <a:pos x="90" y="68"/>
                  </a:cxn>
                  <a:cxn ang="0">
                    <a:pos x="88" y="57"/>
                  </a:cxn>
                  <a:cxn ang="0">
                    <a:pos x="77" y="47"/>
                  </a:cxn>
                  <a:cxn ang="0">
                    <a:pos x="63" y="35"/>
                  </a:cxn>
                  <a:cxn ang="0">
                    <a:pos x="54" y="33"/>
                  </a:cxn>
                  <a:cxn ang="0">
                    <a:pos x="43" y="37"/>
                  </a:cxn>
                  <a:cxn ang="0">
                    <a:pos x="32" y="29"/>
                  </a:cxn>
                  <a:cxn ang="0">
                    <a:pos x="40" y="11"/>
                  </a:cxn>
                  <a:cxn ang="0">
                    <a:pos x="30" y="1"/>
                  </a:cxn>
                  <a:cxn ang="0">
                    <a:pos x="17" y="13"/>
                  </a:cxn>
                  <a:cxn ang="0">
                    <a:pos x="2" y="56"/>
                  </a:cxn>
                  <a:cxn ang="0">
                    <a:pos x="9" y="93"/>
                  </a:cxn>
                  <a:cxn ang="0">
                    <a:pos x="19" y="118"/>
                  </a:cxn>
                  <a:cxn ang="0">
                    <a:pos x="6" y="140"/>
                  </a:cxn>
                  <a:cxn ang="0">
                    <a:pos x="21" y="166"/>
                  </a:cxn>
                  <a:cxn ang="0">
                    <a:pos x="17" y="189"/>
                  </a:cxn>
                  <a:cxn ang="0">
                    <a:pos x="40" y="189"/>
                  </a:cxn>
                  <a:cxn ang="0">
                    <a:pos x="65" y="199"/>
                  </a:cxn>
                  <a:cxn ang="0">
                    <a:pos x="95" y="212"/>
                  </a:cxn>
                  <a:cxn ang="0">
                    <a:pos x="86" y="243"/>
                  </a:cxn>
                  <a:cxn ang="0">
                    <a:pos x="60" y="265"/>
                  </a:cxn>
                  <a:cxn ang="0">
                    <a:pos x="51" y="305"/>
                  </a:cxn>
                  <a:cxn ang="0">
                    <a:pos x="72" y="329"/>
                  </a:cxn>
                  <a:cxn ang="0">
                    <a:pos x="86" y="316"/>
                  </a:cxn>
                  <a:cxn ang="0">
                    <a:pos x="69" y="278"/>
                  </a:cxn>
                  <a:cxn ang="0">
                    <a:pos x="90" y="273"/>
                  </a:cxn>
                  <a:cxn ang="0">
                    <a:pos x="101" y="286"/>
                  </a:cxn>
                  <a:cxn ang="0">
                    <a:pos x="116" y="279"/>
                  </a:cxn>
                  <a:cxn ang="0">
                    <a:pos x="136" y="285"/>
                  </a:cxn>
                  <a:cxn ang="0">
                    <a:pos x="160" y="272"/>
                  </a:cxn>
                  <a:cxn ang="0">
                    <a:pos x="162" y="292"/>
                  </a:cxn>
                  <a:cxn ang="0">
                    <a:pos x="186" y="284"/>
                  </a:cxn>
                  <a:cxn ang="0">
                    <a:pos x="196" y="294"/>
                  </a:cxn>
                  <a:cxn ang="0">
                    <a:pos x="222" y="284"/>
                  </a:cxn>
                  <a:cxn ang="0">
                    <a:pos x="255" y="300"/>
                  </a:cxn>
                  <a:cxn ang="0">
                    <a:pos x="286" y="306"/>
                  </a:cxn>
                  <a:cxn ang="0">
                    <a:pos x="292" y="328"/>
                  </a:cxn>
                  <a:cxn ang="0">
                    <a:pos x="315" y="346"/>
                  </a:cxn>
                  <a:cxn ang="0">
                    <a:pos x="324" y="322"/>
                  </a:cxn>
                  <a:cxn ang="0">
                    <a:pos x="324" y="299"/>
                  </a:cxn>
                  <a:cxn ang="0">
                    <a:pos x="339" y="268"/>
                  </a:cxn>
                  <a:cxn ang="0">
                    <a:pos x="371" y="250"/>
                  </a:cxn>
                  <a:cxn ang="0">
                    <a:pos x="377" y="238"/>
                  </a:cxn>
                  <a:cxn ang="0">
                    <a:pos x="362" y="216"/>
                  </a:cxn>
                  <a:cxn ang="0">
                    <a:pos x="362" y="198"/>
                  </a:cxn>
                  <a:cxn ang="0">
                    <a:pos x="359" y="181"/>
                  </a:cxn>
                  <a:cxn ang="0">
                    <a:pos x="341" y="159"/>
                  </a:cxn>
                </a:cxnLst>
                <a:rect l="0" t="0" r="r" b="b"/>
                <a:pathLst>
                  <a:path w="386" h="348">
                    <a:moveTo>
                      <a:pt x="336" y="158"/>
                    </a:moveTo>
                    <a:cubicBezTo>
                      <a:pt x="333" y="157"/>
                      <a:pt x="331" y="156"/>
                      <a:pt x="329" y="156"/>
                    </a:cubicBezTo>
                    <a:cubicBezTo>
                      <a:pt x="327" y="156"/>
                      <a:pt x="324" y="156"/>
                      <a:pt x="324" y="157"/>
                    </a:cubicBezTo>
                    <a:cubicBezTo>
                      <a:pt x="322" y="157"/>
                      <a:pt x="320" y="158"/>
                      <a:pt x="320" y="159"/>
                    </a:cubicBezTo>
                    <a:cubicBezTo>
                      <a:pt x="320" y="160"/>
                      <a:pt x="319" y="161"/>
                      <a:pt x="318" y="162"/>
                    </a:cubicBezTo>
                    <a:cubicBezTo>
                      <a:pt x="317" y="163"/>
                      <a:pt x="316" y="163"/>
                      <a:pt x="315" y="162"/>
                    </a:cubicBezTo>
                    <a:cubicBezTo>
                      <a:pt x="315" y="161"/>
                      <a:pt x="313" y="160"/>
                      <a:pt x="311" y="159"/>
                    </a:cubicBezTo>
                    <a:cubicBezTo>
                      <a:pt x="310" y="158"/>
                      <a:pt x="308" y="157"/>
                      <a:pt x="306" y="157"/>
                    </a:cubicBezTo>
                    <a:cubicBezTo>
                      <a:pt x="304" y="157"/>
                      <a:pt x="301" y="158"/>
                      <a:pt x="299" y="157"/>
                    </a:cubicBezTo>
                    <a:cubicBezTo>
                      <a:pt x="298" y="157"/>
                      <a:pt x="294" y="156"/>
                      <a:pt x="293" y="156"/>
                    </a:cubicBezTo>
                    <a:cubicBezTo>
                      <a:pt x="291" y="156"/>
                      <a:pt x="290" y="155"/>
                      <a:pt x="289" y="154"/>
                    </a:cubicBezTo>
                    <a:cubicBezTo>
                      <a:pt x="287" y="152"/>
                      <a:pt x="286" y="149"/>
                      <a:pt x="285" y="148"/>
                    </a:cubicBezTo>
                    <a:cubicBezTo>
                      <a:pt x="285" y="146"/>
                      <a:pt x="284" y="144"/>
                      <a:pt x="283" y="144"/>
                    </a:cubicBezTo>
                    <a:cubicBezTo>
                      <a:pt x="282" y="145"/>
                      <a:pt x="280" y="145"/>
                      <a:pt x="277" y="145"/>
                    </a:cubicBezTo>
                    <a:cubicBezTo>
                      <a:pt x="274" y="146"/>
                      <a:pt x="271" y="146"/>
                      <a:pt x="269" y="144"/>
                    </a:cubicBezTo>
                    <a:cubicBezTo>
                      <a:pt x="267" y="143"/>
                      <a:pt x="264" y="141"/>
                      <a:pt x="261" y="139"/>
                    </a:cubicBezTo>
                    <a:cubicBezTo>
                      <a:pt x="258" y="138"/>
                      <a:pt x="255" y="136"/>
                      <a:pt x="253" y="135"/>
                    </a:cubicBezTo>
                    <a:cubicBezTo>
                      <a:pt x="251" y="134"/>
                      <a:pt x="247" y="134"/>
                      <a:pt x="246" y="135"/>
                    </a:cubicBezTo>
                    <a:cubicBezTo>
                      <a:pt x="244" y="136"/>
                      <a:pt x="241" y="136"/>
                      <a:pt x="240" y="135"/>
                    </a:cubicBezTo>
                    <a:cubicBezTo>
                      <a:pt x="239" y="135"/>
                      <a:pt x="237" y="134"/>
                      <a:pt x="235" y="132"/>
                    </a:cubicBezTo>
                    <a:cubicBezTo>
                      <a:pt x="233" y="131"/>
                      <a:pt x="230" y="130"/>
                      <a:pt x="228" y="128"/>
                    </a:cubicBezTo>
                    <a:cubicBezTo>
                      <a:pt x="225" y="127"/>
                      <a:pt x="222" y="126"/>
                      <a:pt x="221" y="124"/>
                    </a:cubicBezTo>
                    <a:cubicBezTo>
                      <a:pt x="219" y="122"/>
                      <a:pt x="216" y="122"/>
                      <a:pt x="215" y="122"/>
                    </a:cubicBezTo>
                    <a:cubicBezTo>
                      <a:pt x="213" y="122"/>
                      <a:pt x="212" y="121"/>
                      <a:pt x="211" y="120"/>
                    </a:cubicBezTo>
                    <a:cubicBezTo>
                      <a:pt x="210" y="119"/>
                      <a:pt x="208" y="117"/>
                      <a:pt x="207" y="114"/>
                    </a:cubicBezTo>
                    <a:cubicBezTo>
                      <a:pt x="206" y="113"/>
                      <a:pt x="204" y="110"/>
                      <a:pt x="203" y="110"/>
                    </a:cubicBezTo>
                    <a:cubicBezTo>
                      <a:pt x="203" y="109"/>
                      <a:pt x="200" y="109"/>
                      <a:pt x="197" y="107"/>
                    </a:cubicBezTo>
                    <a:cubicBezTo>
                      <a:pt x="194" y="106"/>
                      <a:pt x="190" y="105"/>
                      <a:pt x="188" y="103"/>
                    </a:cubicBezTo>
                    <a:cubicBezTo>
                      <a:pt x="186" y="102"/>
                      <a:pt x="184" y="100"/>
                      <a:pt x="181" y="98"/>
                    </a:cubicBezTo>
                    <a:cubicBezTo>
                      <a:pt x="178" y="96"/>
                      <a:pt x="176" y="96"/>
                      <a:pt x="174" y="97"/>
                    </a:cubicBezTo>
                    <a:cubicBezTo>
                      <a:pt x="172" y="97"/>
                      <a:pt x="169" y="98"/>
                      <a:pt x="168" y="96"/>
                    </a:cubicBezTo>
                    <a:cubicBezTo>
                      <a:pt x="165" y="95"/>
                      <a:pt x="162" y="93"/>
                      <a:pt x="161" y="93"/>
                    </a:cubicBezTo>
                    <a:cubicBezTo>
                      <a:pt x="160" y="92"/>
                      <a:pt x="157" y="89"/>
                      <a:pt x="155" y="89"/>
                    </a:cubicBezTo>
                    <a:cubicBezTo>
                      <a:pt x="154" y="88"/>
                      <a:pt x="153" y="87"/>
                      <a:pt x="152" y="86"/>
                    </a:cubicBezTo>
                    <a:cubicBezTo>
                      <a:pt x="152" y="86"/>
                      <a:pt x="151" y="87"/>
                      <a:pt x="151" y="88"/>
                    </a:cubicBezTo>
                    <a:cubicBezTo>
                      <a:pt x="150" y="89"/>
                      <a:pt x="148" y="90"/>
                      <a:pt x="147" y="90"/>
                    </a:cubicBezTo>
                    <a:cubicBezTo>
                      <a:pt x="146" y="91"/>
                      <a:pt x="144" y="91"/>
                      <a:pt x="143" y="90"/>
                    </a:cubicBezTo>
                    <a:cubicBezTo>
                      <a:pt x="142" y="90"/>
                      <a:pt x="141" y="88"/>
                      <a:pt x="140" y="88"/>
                    </a:cubicBezTo>
                    <a:cubicBezTo>
                      <a:pt x="140" y="87"/>
                      <a:pt x="138" y="86"/>
                      <a:pt x="137" y="86"/>
                    </a:cubicBezTo>
                    <a:cubicBezTo>
                      <a:pt x="136" y="85"/>
                      <a:pt x="134" y="84"/>
                      <a:pt x="134" y="84"/>
                    </a:cubicBezTo>
                    <a:cubicBezTo>
                      <a:pt x="133" y="84"/>
                      <a:pt x="130" y="83"/>
                      <a:pt x="128" y="83"/>
                    </a:cubicBezTo>
                    <a:cubicBezTo>
                      <a:pt x="127" y="83"/>
                      <a:pt x="125" y="83"/>
                      <a:pt x="124" y="83"/>
                    </a:cubicBezTo>
                    <a:cubicBezTo>
                      <a:pt x="123" y="84"/>
                      <a:pt x="121" y="84"/>
                      <a:pt x="120" y="84"/>
                    </a:cubicBezTo>
                    <a:cubicBezTo>
                      <a:pt x="119" y="84"/>
                      <a:pt x="117" y="84"/>
                      <a:pt x="117" y="83"/>
                    </a:cubicBezTo>
                    <a:cubicBezTo>
                      <a:pt x="117" y="82"/>
                      <a:pt x="116" y="81"/>
                      <a:pt x="115" y="80"/>
                    </a:cubicBezTo>
                    <a:cubicBezTo>
                      <a:pt x="115" y="79"/>
                      <a:pt x="113" y="79"/>
                      <a:pt x="112" y="79"/>
                    </a:cubicBezTo>
                    <a:cubicBezTo>
                      <a:pt x="111" y="78"/>
                      <a:pt x="109" y="78"/>
                      <a:pt x="109" y="77"/>
                    </a:cubicBezTo>
                    <a:cubicBezTo>
                      <a:pt x="108" y="77"/>
                      <a:pt x="107" y="76"/>
                      <a:pt x="106" y="75"/>
                    </a:cubicBezTo>
                    <a:cubicBezTo>
                      <a:pt x="105" y="75"/>
                      <a:pt x="104" y="74"/>
                      <a:pt x="104" y="74"/>
                    </a:cubicBezTo>
                    <a:cubicBezTo>
                      <a:pt x="103" y="73"/>
                      <a:pt x="102" y="72"/>
                      <a:pt x="102" y="71"/>
                    </a:cubicBezTo>
                    <a:cubicBezTo>
                      <a:pt x="101" y="71"/>
                      <a:pt x="100" y="70"/>
                      <a:pt x="99" y="70"/>
                    </a:cubicBezTo>
                    <a:cubicBezTo>
                      <a:pt x="98" y="70"/>
                      <a:pt x="96" y="69"/>
                      <a:pt x="95" y="69"/>
                    </a:cubicBezTo>
                    <a:cubicBezTo>
                      <a:pt x="94" y="69"/>
                      <a:pt x="92" y="69"/>
                      <a:pt x="91" y="69"/>
                    </a:cubicBezTo>
                    <a:cubicBezTo>
                      <a:pt x="91" y="69"/>
                      <a:pt x="91" y="69"/>
                      <a:pt x="90" y="68"/>
                    </a:cubicBezTo>
                    <a:cubicBezTo>
                      <a:pt x="90" y="67"/>
                      <a:pt x="89" y="67"/>
                      <a:pt x="89" y="66"/>
                    </a:cubicBezTo>
                    <a:cubicBezTo>
                      <a:pt x="88" y="65"/>
                      <a:pt x="87" y="65"/>
                      <a:pt x="86" y="64"/>
                    </a:cubicBezTo>
                    <a:cubicBezTo>
                      <a:pt x="85" y="63"/>
                      <a:pt x="84" y="63"/>
                      <a:pt x="84" y="62"/>
                    </a:cubicBezTo>
                    <a:cubicBezTo>
                      <a:pt x="84" y="61"/>
                      <a:pt x="84" y="60"/>
                      <a:pt x="84" y="60"/>
                    </a:cubicBezTo>
                    <a:cubicBezTo>
                      <a:pt x="84" y="59"/>
                      <a:pt x="84" y="58"/>
                      <a:pt x="85" y="58"/>
                    </a:cubicBezTo>
                    <a:cubicBezTo>
                      <a:pt x="86" y="58"/>
                      <a:pt x="88" y="57"/>
                      <a:pt x="88" y="57"/>
                    </a:cubicBezTo>
                    <a:cubicBezTo>
                      <a:pt x="89" y="57"/>
                      <a:pt x="89" y="56"/>
                      <a:pt x="89" y="56"/>
                    </a:cubicBezTo>
                    <a:cubicBezTo>
                      <a:pt x="89" y="55"/>
                      <a:pt x="89" y="54"/>
                      <a:pt x="89" y="53"/>
                    </a:cubicBezTo>
                    <a:cubicBezTo>
                      <a:pt x="89" y="53"/>
                      <a:pt x="88" y="52"/>
                      <a:pt x="86" y="52"/>
                    </a:cubicBezTo>
                    <a:cubicBezTo>
                      <a:pt x="85" y="52"/>
                      <a:pt x="84" y="52"/>
                      <a:pt x="83" y="51"/>
                    </a:cubicBezTo>
                    <a:cubicBezTo>
                      <a:pt x="82" y="50"/>
                      <a:pt x="80" y="49"/>
                      <a:pt x="80" y="48"/>
                    </a:cubicBezTo>
                    <a:cubicBezTo>
                      <a:pt x="80" y="47"/>
                      <a:pt x="78" y="47"/>
                      <a:pt x="77" y="47"/>
                    </a:cubicBezTo>
                    <a:cubicBezTo>
                      <a:pt x="76" y="47"/>
                      <a:pt x="75" y="46"/>
                      <a:pt x="75" y="45"/>
                    </a:cubicBezTo>
                    <a:cubicBezTo>
                      <a:pt x="74" y="45"/>
                      <a:pt x="73" y="44"/>
                      <a:pt x="73" y="43"/>
                    </a:cubicBezTo>
                    <a:cubicBezTo>
                      <a:pt x="72" y="43"/>
                      <a:pt x="71" y="41"/>
                      <a:pt x="71" y="40"/>
                    </a:cubicBezTo>
                    <a:cubicBezTo>
                      <a:pt x="71" y="39"/>
                      <a:pt x="70" y="38"/>
                      <a:pt x="69" y="38"/>
                    </a:cubicBezTo>
                    <a:cubicBezTo>
                      <a:pt x="68" y="37"/>
                      <a:pt x="67" y="37"/>
                      <a:pt x="66" y="36"/>
                    </a:cubicBezTo>
                    <a:cubicBezTo>
                      <a:pt x="65" y="36"/>
                      <a:pt x="64" y="35"/>
                      <a:pt x="63" y="35"/>
                    </a:cubicBezTo>
                    <a:cubicBezTo>
                      <a:pt x="63" y="34"/>
                      <a:pt x="62" y="34"/>
                      <a:pt x="62" y="33"/>
                    </a:cubicBezTo>
                    <a:cubicBezTo>
                      <a:pt x="61" y="32"/>
                      <a:pt x="60" y="30"/>
                      <a:pt x="60" y="29"/>
                    </a:cubicBezTo>
                    <a:cubicBezTo>
                      <a:pt x="59" y="28"/>
                      <a:pt x="58" y="27"/>
                      <a:pt x="56" y="26"/>
                    </a:cubicBezTo>
                    <a:cubicBezTo>
                      <a:pt x="55" y="26"/>
                      <a:pt x="54" y="26"/>
                      <a:pt x="53" y="26"/>
                    </a:cubicBezTo>
                    <a:cubicBezTo>
                      <a:pt x="53" y="27"/>
                      <a:pt x="53" y="28"/>
                      <a:pt x="53" y="29"/>
                    </a:cubicBezTo>
                    <a:cubicBezTo>
                      <a:pt x="53" y="30"/>
                      <a:pt x="54" y="32"/>
                      <a:pt x="54" y="33"/>
                    </a:cubicBezTo>
                    <a:cubicBezTo>
                      <a:pt x="55" y="35"/>
                      <a:pt x="55" y="36"/>
                      <a:pt x="55" y="37"/>
                    </a:cubicBezTo>
                    <a:cubicBezTo>
                      <a:pt x="55" y="38"/>
                      <a:pt x="54" y="40"/>
                      <a:pt x="54" y="40"/>
                    </a:cubicBezTo>
                    <a:cubicBezTo>
                      <a:pt x="53" y="41"/>
                      <a:pt x="51" y="41"/>
                      <a:pt x="50" y="41"/>
                    </a:cubicBezTo>
                    <a:cubicBezTo>
                      <a:pt x="49" y="41"/>
                      <a:pt x="47" y="40"/>
                      <a:pt x="47" y="39"/>
                    </a:cubicBezTo>
                    <a:cubicBezTo>
                      <a:pt x="46" y="39"/>
                      <a:pt x="46" y="38"/>
                      <a:pt x="45" y="37"/>
                    </a:cubicBezTo>
                    <a:cubicBezTo>
                      <a:pt x="44" y="37"/>
                      <a:pt x="43" y="37"/>
                      <a:pt x="43" y="37"/>
                    </a:cubicBezTo>
                    <a:cubicBezTo>
                      <a:pt x="42" y="37"/>
                      <a:pt x="40" y="37"/>
                      <a:pt x="39" y="38"/>
                    </a:cubicBezTo>
                    <a:cubicBezTo>
                      <a:pt x="38" y="39"/>
                      <a:pt x="37" y="39"/>
                      <a:pt x="37" y="39"/>
                    </a:cubicBezTo>
                    <a:cubicBezTo>
                      <a:pt x="36" y="39"/>
                      <a:pt x="36" y="39"/>
                      <a:pt x="35" y="38"/>
                    </a:cubicBezTo>
                    <a:cubicBezTo>
                      <a:pt x="35" y="38"/>
                      <a:pt x="35" y="37"/>
                      <a:pt x="34" y="36"/>
                    </a:cubicBezTo>
                    <a:cubicBezTo>
                      <a:pt x="34" y="35"/>
                      <a:pt x="34" y="33"/>
                      <a:pt x="33" y="33"/>
                    </a:cubicBezTo>
                    <a:cubicBezTo>
                      <a:pt x="33" y="32"/>
                      <a:pt x="32" y="30"/>
                      <a:pt x="32" y="29"/>
                    </a:cubicBezTo>
                    <a:cubicBezTo>
                      <a:pt x="32" y="28"/>
                      <a:pt x="32" y="27"/>
                      <a:pt x="32" y="26"/>
                    </a:cubicBezTo>
                    <a:cubicBezTo>
                      <a:pt x="32" y="25"/>
                      <a:pt x="32" y="23"/>
                      <a:pt x="32" y="22"/>
                    </a:cubicBezTo>
                    <a:cubicBezTo>
                      <a:pt x="33" y="22"/>
                      <a:pt x="34" y="21"/>
                      <a:pt x="35" y="19"/>
                    </a:cubicBezTo>
                    <a:cubicBezTo>
                      <a:pt x="35" y="18"/>
                      <a:pt x="35" y="17"/>
                      <a:pt x="36" y="16"/>
                    </a:cubicBezTo>
                    <a:cubicBezTo>
                      <a:pt x="36" y="16"/>
                      <a:pt x="37" y="15"/>
                      <a:pt x="38" y="14"/>
                    </a:cubicBezTo>
                    <a:cubicBezTo>
                      <a:pt x="39" y="13"/>
                      <a:pt x="40" y="12"/>
                      <a:pt x="40" y="11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8"/>
                      <a:pt x="41" y="7"/>
                      <a:pt x="40" y="7"/>
                    </a:cubicBezTo>
                    <a:cubicBezTo>
                      <a:pt x="39" y="6"/>
                      <a:pt x="37" y="5"/>
                      <a:pt x="37" y="5"/>
                    </a:cubicBezTo>
                    <a:cubicBezTo>
                      <a:pt x="36" y="5"/>
                      <a:pt x="34" y="5"/>
                      <a:pt x="34" y="5"/>
                    </a:cubicBezTo>
                    <a:cubicBezTo>
                      <a:pt x="33" y="4"/>
                      <a:pt x="32" y="3"/>
                      <a:pt x="32" y="2"/>
                    </a:cubicBezTo>
                    <a:cubicBezTo>
                      <a:pt x="31" y="2"/>
                      <a:pt x="30" y="1"/>
                      <a:pt x="30" y="1"/>
                    </a:cubicBezTo>
                    <a:cubicBezTo>
                      <a:pt x="29" y="1"/>
                      <a:pt x="28" y="0"/>
                      <a:pt x="27" y="0"/>
                    </a:cubicBezTo>
                    <a:cubicBezTo>
                      <a:pt x="27" y="0"/>
                      <a:pt x="26" y="0"/>
                      <a:pt x="25" y="0"/>
                    </a:cubicBezTo>
                    <a:cubicBezTo>
                      <a:pt x="25" y="0"/>
                      <a:pt x="24" y="0"/>
                      <a:pt x="24" y="0"/>
                    </a:cubicBezTo>
                    <a:cubicBezTo>
                      <a:pt x="25" y="1"/>
                      <a:pt x="25" y="2"/>
                      <a:pt x="25" y="3"/>
                    </a:cubicBezTo>
                    <a:cubicBezTo>
                      <a:pt x="24" y="4"/>
                      <a:pt x="22" y="7"/>
                      <a:pt x="21" y="8"/>
                    </a:cubicBezTo>
                    <a:cubicBezTo>
                      <a:pt x="20" y="9"/>
                      <a:pt x="18" y="12"/>
                      <a:pt x="17" y="13"/>
                    </a:cubicBezTo>
                    <a:cubicBezTo>
                      <a:pt x="16" y="14"/>
                      <a:pt x="13" y="15"/>
                      <a:pt x="12" y="17"/>
                    </a:cubicBezTo>
                    <a:cubicBezTo>
                      <a:pt x="11" y="18"/>
                      <a:pt x="9" y="21"/>
                      <a:pt x="7" y="23"/>
                    </a:cubicBezTo>
                    <a:cubicBezTo>
                      <a:pt x="5" y="25"/>
                      <a:pt x="3" y="28"/>
                      <a:pt x="2" y="32"/>
                    </a:cubicBezTo>
                    <a:cubicBezTo>
                      <a:pt x="1" y="34"/>
                      <a:pt x="0" y="38"/>
                      <a:pt x="0" y="41"/>
                    </a:cubicBezTo>
                    <a:cubicBezTo>
                      <a:pt x="1" y="44"/>
                      <a:pt x="1" y="48"/>
                      <a:pt x="1" y="49"/>
                    </a:cubicBezTo>
                    <a:cubicBezTo>
                      <a:pt x="2" y="50"/>
                      <a:pt x="2" y="54"/>
                      <a:pt x="2" y="56"/>
                    </a:cubicBezTo>
                    <a:cubicBezTo>
                      <a:pt x="2" y="59"/>
                      <a:pt x="1" y="62"/>
                      <a:pt x="1" y="65"/>
                    </a:cubicBezTo>
                    <a:cubicBezTo>
                      <a:pt x="0" y="66"/>
                      <a:pt x="1" y="70"/>
                      <a:pt x="1" y="72"/>
                    </a:cubicBezTo>
                    <a:cubicBezTo>
                      <a:pt x="2" y="74"/>
                      <a:pt x="4" y="77"/>
                      <a:pt x="4" y="79"/>
                    </a:cubicBezTo>
                    <a:cubicBezTo>
                      <a:pt x="5" y="81"/>
                      <a:pt x="6" y="82"/>
                      <a:pt x="6" y="82"/>
                    </a:cubicBezTo>
                    <a:cubicBezTo>
                      <a:pt x="6" y="82"/>
                      <a:pt x="7" y="84"/>
                      <a:pt x="8" y="85"/>
                    </a:cubicBezTo>
                    <a:cubicBezTo>
                      <a:pt x="9" y="86"/>
                      <a:pt x="9" y="90"/>
                      <a:pt x="9" y="93"/>
                    </a:cubicBezTo>
                    <a:cubicBezTo>
                      <a:pt x="9" y="96"/>
                      <a:pt x="9" y="98"/>
                      <a:pt x="9" y="98"/>
                    </a:cubicBezTo>
                    <a:cubicBezTo>
                      <a:pt x="9" y="98"/>
                      <a:pt x="10" y="99"/>
                      <a:pt x="12" y="101"/>
                    </a:cubicBezTo>
                    <a:cubicBezTo>
                      <a:pt x="14" y="102"/>
                      <a:pt x="16" y="106"/>
                      <a:pt x="17" y="106"/>
                    </a:cubicBezTo>
                    <a:cubicBezTo>
                      <a:pt x="17" y="108"/>
                      <a:pt x="18" y="111"/>
                      <a:pt x="18" y="111"/>
                    </a:cubicBezTo>
                    <a:cubicBezTo>
                      <a:pt x="18" y="112"/>
                      <a:pt x="19" y="114"/>
                      <a:pt x="19" y="115"/>
                    </a:cubicBezTo>
                    <a:cubicBezTo>
                      <a:pt x="20" y="116"/>
                      <a:pt x="20" y="117"/>
                      <a:pt x="19" y="118"/>
                    </a:cubicBezTo>
                    <a:cubicBezTo>
                      <a:pt x="19" y="120"/>
                      <a:pt x="18" y="122"/>
                      <a:pt x="17" y="123"/>
                    </a:cubicBezTo>
                    <a:cubicBezTo>
                      <a:pt x="17" y="125"/>
                      <a:pt x="17" y="128"/>
                      <a:pt x="17" y="130"/>
                    </a:cubicBezTo>
                    <a:cubicBezTo>
                      <a:pt x="17" y="132"/>
                      <a:pt x="16" y="134"/>
                      <a:pt x="16" y="135"/>
                    </a:cubicBezTo>
                    <a:cubicBezTo>
                      <a:pt x="16" y="137"/>
                      <a:pt x="14" y="138"/>
                      <a:pt x="14" y="139"/>
                    </a:cubicBezTo>
                    <a:cubicBezTo>
                      <a:pt x="13" y="139"/>
                      <a:pt x="11" y="139"/>
                      <a:pt x="9" y="140"/>
                    </a:cubicBezTo>
                    <a:cubicBezTo>
                      <a:pt x="7" y="140"/>
                      <a:pt x="6" y="140"/>
                      <a:pt x="6" y="140"/>
                    </a:cubicBezTo>
                    <a:cubicBezTo>
                      <a:pt x="6" y="140"/>
                      <a:pt x="6" y="140"/>
                      <a:pt x="7" y="142"/>
                    </a:cubicBezTo>
                    <a:cubicBezTo>
                      <a:pt x="7" y="144"/>
                      <a:pt x="8" y="146"/>
                      <a:pt x="8" y="148"/>
                    </a:cubicBezTo>
                    <a:cubicBezTo>
                      <a:pt x="8" y="150"/>
                      <a:pt x="8" y="151"/>
                      <a:pt x="9" y="152"/>
                    </a:cubicBezTo>
                    <a:cubicBezTo>
                      <a:pt x="9" y="154"/>
                      <a:pt x="10" y="156"/>
                      <a:pt x="11" y="157"/>
                    </a:cubicBezTo>
                    <a:cubicBezTo>
                      <a:pt x="12" y="159"/>
                      <a:pt x="14" y="161"/>
                      <a:pt x="16" y="162"/>
                    </a:cubicBezTo>
                    <a:cubicBezTo>
                      <a:pt x="18" y="164"/>
                      <a:pt x="20" y="165"/>
                      <a:pt x="21" y="166"/>
                    </a:cubicBezTo>
                    <a:cubicBezTo>
                      <a:pt x="23" y="167"/>
                      <a:pt x="24" y="169"/>
                      <a:pt x="24" y="170"/>
                    </a:cubicBezTo>
                    <a:cubicBezTo>
                      <a:pt x="24" y="172"/>
                      <a:pt x="23" y="175"/>
                      <a:pt x="22" y="175"/>
                    </a:cubicBezTo>
                    <a:cubicBezTo>
                      <a:pt x="22" y="175"/>
                      <a:pt x="20" y="177"/>
                      <a:pt x="19" y="178"/>
                    </a:cubicBezTo>
                    <a:cubicBezTo>
                      <a:pt x="18" y="179"/>
                      <a:pt x="19" y="180"/>
                      <a:pt x="20" y="181"/>
                    </a:cubicBezTo>
                    <a:cubicBezTo>
                      <a:pt x="22" y="181"/>
                      <a:pt x="22" y="183"/>
                      <a:pt x="21" y="185"/>
                    </a:cubicBezTo>
                    <a:cubicBezTo>
                      <a:pt x="19" y="186"/>
                      <a:pt x="18" y="188"/>
                      <a:pt x="17" y="189"/>
                    </a:cubicBezTo>
                    <a:cubicBezTo>
                      <a:pt x="15" y="190"/>
                      <a:pt x="13" y="193"/>
                      <a:pt x="12" y="193"/>
                    </a:cubicBezTo>
                    <a:cubicBezTo>
                      <a:pt x="11" y="195"/>
                      <a:pt x="13" y="196"/>
                      <a:pt x="15" y="195"/>
                    </a:cubicBezTo>
                    <a:cubicBezTo>
                      <a:pt x="18" y="194"/>
                      <a:pt x="21" y="192"/>
                      <a:pt x="22" y="192"/>
                    </a:cubicBezTo>
                    <a:cubicBezTo>
                      <a:pt x="24" y="190"/>
                      <a:pt x="26" y="189"/>
                      <a:pt x="27" y="189"/>
                    </a:cubicBezTo>
                    <a:cubicBezTo>
                      <a:pt x="28" y="188"/>
                      <a:pt x="31" y="188"/>
                      <a:pt x="33" y="188"/>
                    </a:cubicBezTo>
                    <a:cubicBezTo>
                      <a:pt x="36" y="188"/>
                      <a:pt x="39" y="188"/>
                      <a:pt x="40" y="189"/>
                    </a:cubicBezTo>
                    <a:cubicBezTo>
                      <a:pt x="42" y="189"/>
                      <a:pt x="44" y="189"/>
                      <a:pt x="45" y="188"/>
                    </a:cubicBezTo>
                    <a:cubicBezTo>
                      <a:pt x="47" y="188"/>
                      <a:pt x="49" y="187"/>
                      <a:pt x="50" y="187"/>
                    </a:cubicBezTo>
                    <a:cubicBezTo>
                      <a:pt x="52" y="187"/>
                      <a:pt x="52" y="189"/>
                      <a:pt x="53" y="192"/>
                    </a:cubicBezTo>
                    <a:cubicBezTo>
                      <a:pt x="53" y="193"/>
                      <a:pt x="53" y="195"/>
                      <a:pt x="53" y="195"/>
                    </a:cubicBezTo>
                    <a:cubicBezTo>
                      <a:pt x="53" y="195"/>
                      <a:pt x="55" y="196"/>
                      <a:pt x="58" y="197"/>
                    </a:cubicBezTo>
                    <a:cubicBezTo>
                      <a:pt x="61" y="197"/>
                      <a:pt x="64" y="198"/>
                      <a:pt x="65" y="199"/>
                    </a:cubicBezTo>
                    <a:cubicBezTo>
                      <a:pt x="66" y="200"/>
                      <a:pt x="69" y="200"/>
                      <a:pt x="71" y="200"/>
                    </a:cubicBezTo>
                    <a:cubicBezTo>
                      <a:pt x="73" y="199"/>
                      <a:pt x="77" y="199"/>
                      <a:pt x="78" y="199"/>
                    </a:cubicBezTo>
                    <a:cubicBezTo>
                      <a:pt x="80" y="200"/>
                      <a:pt x="83" y="201"/>
                      <a:pt x="84" y="202"/>
                    </a:cubicBezTo>
                    <a:cubicBezTo>
                      <a:pt x="86" y="203"/>
                      <a:pt x="88" y="204"/>
                      <a:pt x="89" y="205"/>
                    </a:cubicBezTo>
                    <a:cubicBezTo>
                      <a:pt x="91" y="206"/>
                      <a:pt x="92" y="208"/>
                      <a:pt x="93" y="210"/>
                    </a:cubicBezTo>
                    <a:cubicBezTo>
                      <a:pt x="94" y="211"/>
                      <a:pt x="95" y="212"/>
                      <a:pt x="95" y="212"/>
                    </a:cubicBezTo>
                    <a:cubicBezTo>
                      <a:pt x="95" y="212"/>
                      <a:pt x="95" y="214"/>
                      <a:pt x="95" y="216"/>
                    </a:cubicBezTo>
                    <a:cubicBezTo>
                      <a:pt x="95" y="218"/>
                      <a:pt x="95" y="220"/>
                      <a:pt x="95" y="222"/>
                    </a:cubicBezTo>
                    <a:cubicBezTo>
                      <a:pt x="96" y="223"/>
                      <a:pt x="94" y="225"/>
                      <a:pt x="93" y="226"/>
                    </a:cubicBezTo>
                    <a:cubicBezTo>
                      <a:pt x="91" y="228"/>
                      <a:pt x="90" y="229"/>
                      <a:pt x="91" y="230"/>
                    </a:cubicBezTo>
                    <a:cubicBezTo>
                      <a:pt x="91" y="232"/>
                      <a:pt x="91" y="235"/>
                      <a:pt x="90" y="236"/>
                    </a:cubicBezTo>
                    <a:cubicBezTo>
                      <a:pt x="89" y="239"/>
                      <a:pt x="87" y="241"/>
                      <a:pt x="86" y="243"/>
                    </a:cubicBezTo>
                    <a:cubicBezTo>
                      <a:pt x="85" y="245"/>
                      <a:pt x="83" y="247"/>
                      <a:pt x="82" y="249"/>
                    </a:cubicBezTo>
                    <a:cubicBezTo>
                      <a:pt x="81" y="251"/>
                      <a:pt x="80" y="253"/>
                      <a:pt x="80" y="255"/>
                    </a:cubicBezTo>
                    <a:cubicBezTo>
                      <a:pt x="81" y="256"/>
                      <a:pt x="80" y="258"/>
                      <a:pt x="77" y="260"/>
                    </a:cubicBezTo>
                    <a:cubicBezTo>
                      <a:pt x="76" y="261"/>
                      <a:pt x="73" y="263"/>
                      <a:pt x="72" y="263"/>
                    </a:cubicBezTo>
                    <a:cubicBezTo>
                      <a:pt x="71" y="263"/>
                      <a:pt x="68" y="263"/>
                      <a:pt x="65" y="263"/>
                    </a:cubicBezTo>
                    <a:cubicBezTo>
                      <a:pt x="62" y="263"/>
                      <a:pt x="60" y="264"/>
                      <a:pt x="60" y="265"/>
                    </a:cubicBezTo>
                    <a:cubicBezTo>
                      <a:pt x="60" y="267"/>
                      <a:pt x="59" y="268"/>
                      <a:pt x="57" y="268"/>
                    </a:cubicBezTo>
                    <a:cubicBezTo>
                      <a:pt x="55" y="269"/>
                      <a:pt x="54" y="271"/>
                      <a:pt x="55" y="273"/>
                    </a:cubicBezTo>
                    <a:cubicBezTo>
                      <a:pt x="55" y="275"/>
                      <a:pt x="57" y="278"/>
                      <a:pt x="58" y="281"/>
                    </a:cubicBezTo>
                    <a:cubicBezTo>
                      <a:pt x="58" y="283"/>
                      <a:pt x="58" y="288"/>
                      <a:pt x="56" y="289"/>
                    </a:cubicBezTo>
                    <a:cubicBezTo>
                      <a:pt x="54" y="292"/>
                      <a:pt x="53" y="295"/>
                      <a:pt x="52" y="298"/>
                    </a:cubicBezTo>
                    <a:cubicBezTo>
                      <a:pt x="51" y="300"/>
                      <a:pt x="51" y="303"/>
                      <a:pt x="51" y="305"/>
                    </a:cubicBezTo>
                    <a:cubicBezTo>
                      <a:pt x="52" y="306"/>
                      <a:pt x="52" y="310"/>
                      <a:pt x="53" y="312"/>
                    </a:cubicBezTo>
                    <a:cubicBezTo>
                      <a:pt x="53" y="314"/>
                      <a:pt x="53" y="317"/>
                      <a:pt x="53" y="319"/>
                    </a:cubicBezTo>
                    <a:cubicBezTo>
                      <a:pt x="52" y="321"/>
                      <a:pt x="53" y="322"/>
                      <a:pt x="55" y="323"/>
                    </a:cubicBezTo>
                    <a:cubicBezTo>
                      <a:pt x="56" y="323"/>
                      <a:pt x="57" y="326"/>
                      <a:pt x="58" y="328"/>
                    </a:cubicBezTo>
                    <a:cubicBezTo>
                      <a:pt x="58" y="330"/>
                      <a:pt x="60" y="331"/>
                      <a:pt x="63" y="330"/>
                    </a:cubicBezTo>
                    <a:cubicBezTo>
                      <a:pt x="66" y="329"/>
                      <a:pt x="69" y="329"/>
                      <a:pt x="72" y="329"/>
                    </a:cubicBezTo>
                    <a:cubicBezTo>
                      <a:pt x="74" y="330"/>
                      <a:pt x="77" y="331"/>
                      <a:pt x="78" y="333"/>
                    </a:cubicBezTo>
                    <a:cubicBezTo>
                      <a:pt x="79" y="334"/>
                      <a:pt x="81" y="334"/>
                      <a:pt x="83" y="334"/>
                    </a:cubicBezTo>
                    <a:cubicBezTo>
                      <a:pt x="84" y="333"/>
                      <a:pt x="86" y="332"/>
                      <a:pt x="87" y="330"/>
                    </a:cubicBezTo>
                    <a:cubicBezTo>
                      <a:pt x="88" y="329"/>
                      <a:pt x="89" y="327"/>
                      <a:pt x="90" y="326"/>
                    </a:cubicBezTo>
                    <a:cubicBezTo>
                      <a:pt x="91" y="324"/>
                      <a:pt x="90" y="321"/>
                      <a:pt x="90" y="321"/>
                    </a:cubicBezTo>
                    <a:cubicBezTo>
                      <a:pt x="89" y="319"/>
                      <a:pt x="88" y="316"/>
                      <a:pt x="86" y="316"/>
                    </a:cubicBezTo>
                    <a:cubicBezTo>
                      <a:pt x="85" y="314"/>
                      <a:pt x="82" y="313"/>
                      <a:pt x="81" y="313"/>
                    </a:cubicBezTo>
                    <a:cubicBezTo>
                      <a:pt x="80" y="312"/>
                      <a:pt x="78" y="311"/>
                      <a:pt x="78" y="309"/>
                    </a:cubicBezTo>
                    <a:cubicBezTo>
                      <a:pt x="78" y="307"/>
                      <a:pt x="78" y="304"/>
                      <a:pt x="78" y="303"/>
                    </a:cubicBezTo>
                    <a:cubicBezTo>
                      <a:pt x="77" y="302"/>
                      <a:pt x="76" y="299"/>
                      <a:pt x="76" y="297"/>
                    </a:cubicBezTo>
                    <a:cubicBezTo>
                      <a:pt x="75" y="294"/>
                      <a:pt x="73" y="290"/>
                      <a:pt x="72" y="287"/>
                    </a:cubicBezTo>
                    <a:cubicBezTo>
                      <a:pt x="70" y="285"/>
                      <a:pt x="70" y="281"/>
                      <a:pt x="69" y="278"/>
                    </a:cubicBezTo>
                    <a:cubicBezTo>
                      <a:pt x="69" y="276"/>
                      <a:pt x="70" y="274"/>
                      <a:pt x="72" y="273"/>
                    </a:cubicBezTo>
                    <a:cubicBezTo>
                      <a:pt x="74" y="272"/>
                      <a:pt x="76" y="272"/>
                      <a:pt x="77" y="273"/>
                    </a:cubicBezTo>
                    <a:cubicBezTo>
                      <a:pt x="78" y="274"/>
                      <a:pt x="80" y="273"/>
                      <a:pt x="80" y="270"/>
                    </a:cubicBezTo>
                    <a:cubicBezTo>
                      <a:pt x="80" y="268"/>
                      <a:pt x="82" y="266"/>
                      <a:pt x="84" y="266"/>
                    </a:cubicBezTo>
                    <a:cubicBezTo>
                      <a:pt x="86" y="267"/>
                      <a:pt x="88" y="268"/>
                      <a:pt x="89" y="269"/>
                    </a:cubicBezTo>
                    <a:cubicBezTo>
                      <a:pt x="90" y="270"/>
                      <a:pt x="90" y="272"/>
                      <a:pt x="90" y="273"/>
                    </a:cubicBezTo>
                    <a:cubicBezTo>
                      <a:pt x="90" y="274"/>
                      <a:pt x="88" y="277"/>
                      <a:pt x="87" y="278"/>
                    </a:cubicBezTo>
                    <a:cubicBezTo>
                      <a:pt x="86" y="279"/>
                      <a:pt x="86" y="281"/>
                      <a:pt x="87" y="283"/>
                    </a:cubicBezTo>
                    <a:cubicBezTo>
                      <a:pt x="87" y="284"/>
                      <a:pt x="88" y="284"/>
                      <a:pt x="90" y="283"/>
                    </a:cubicBezTo>
                    <a:cubicBezTo>
                      <a:pt x="91" y="282"/>
                      <a:pt x="94" y="281"/>
                      <a:pt x="95" y="281"/>
                    </a:cubicBezTo>
                    <a:cubicBezTo>
                      <a:pt x="96" y="282"/>
                      <a:pt x="98" y="282"/>
                      <a:pt x="98" y="284"/>
                    </a:cubicBezTo>
                    <a:cubicBezTo>
                      <a:pt x="99" y="286"/>
                      <a:pt x="100" y="287"/>
                      <a:pt x="101" y="286"/>
                    </a:cubicBezTo>
                    <a:cubicBezTo>
                      <a:pt x="102" y="286"/>
                      <a:pt x="104" y="286"/>
                      <a:pt x="105" y="286"/>
                    </a:cubicBezTo>
                    <a:cubicBezTo>
                      <a:pt x="106" y="286"/>
                      <a:pt x="108" y="285"/>
                      <a:pt x="109" y="283"/>
                    </a:cubicBezTo>
                    <a:cubicBezTo>
                      <a:pt x="109" y="282"/>
                      <a:pt x="109" y="280"/>
                      <a:pt x="108" y="279"/>
                    </a:cubicBezTo>
                    <a:cubicBezTo>
                      <a:pt x="108" y="278"/>
                      <a:pt x="109" y="276"/>
                      <a:pt x="111" y="275"/>
                    </a:cubicBezTo>
                    <a:cubicBezTo>
                      <a:pt x="112" y="275"/>
                      <a:pt x="113" y="275"/>
                      <a:pt x="113" y="276"/>
                    </a:cubicBezTo>
                    <a:cubicBezTo>
                      <a:pt x="113" y="278"/>
                      <a:pt x="115" y="280"/>
                      <a:pt x="116" y="279"/>
                    </a:cubicBezTo>
                    <a:cubicBezTo>
                      <a:pt x="118" y="279"/>
                      <a:pt x="118" y="281"/>
                      <a:pt x="116" y="283"/>
                    </a:cubicBezTo>
                    <a:cubicBezTo>
                      <a:pt x="115" y="285"/>
                      <a:pt x="115" y="285"/>
                      <a:pt x="116" y="285"/>
                    </a:cubicBezTo>
                    <a:cubicBezTo>
                      <a:pt x="118" y="285"/>
                      <a:pt x="120" y="285"/>
                      <a:pt x="121" y="284"/>
                    </a:cubicBezTo>
                    <a:cubicBezTo>
                      <a:pt x="122" y="284"/>
                      <a:pt x="123" y="284"/>
                      <a:pt x="124" y="284"/>
                    </a:cubicBezTo>
                    <a:cubicBezTo>
                      <a:pt x="125" y="284"/>
                      <a:pt x="128" y="284"/>
                      <a:pt x="128" y="284"/>
                    </a:cubicBezTo>
                    <a:cubicBezTo>
                      <a:pt x="130" y="285"/>
                      <a:pt x="133" y="285"/>
                      <a:pt x="136" y="285"/>
                    </a:cubicBezTo>
                    <a:cubicBezTo>
                      <a:pt x="137" y="285"/>
                      <a:pt x="138" y="283"/>
                      <a:pt x="138" y="282"/>
                    </a:cubicBezTo>
                    <a:cubicBezTo>
                      <a:pt x="138" y="281"/>
                      <a:pt x="139" y="279"/>
                      <a:pt x="140" y="278"/>
                    </a:cubicBezTo>
                    <a:cubicBezTo>
                      <a:pt x="142" y="278"/>
                      <a:pt x="144" y="276"/>
                      <a:pt x="145" y="275"/>
                    </a:cubicBezTo>
                    <a:cubicBezTo>
                      <a:pt x="146" y="275"/>
                      <a:pt x="149" y="273"/>
                      <a:pt x="150" y="273"/>
                    </a:cubicBezTo>
                    <a:cubicBezTo>
                      <a:pt x="152" y="272"/>
                      <a:pt x="154" y="271"/>
                      <a:pt x="156" y="271"/>
                    </a:cubicBezTo>
                    <a:cubicBezTo>
                      <a:pt x="158" y="270"/>
                      <a:pt x="160" y="271"/>
                      <a:pt x="160" y="272"/>
                    </a:cubicBezTo>
                    <a:cubicBezTo>
                      <a:pt x="161" y="272"/>
                      <a:pt x="162" y="274"/>
                      <a:pt x="162" y="275"/>
                    </a:cubicBezTo>
                    <a:cubicBezTo>
                      <a:pt x="162" y="276"/>
                      <a:pt x="163" y="277"/>
                      <a:pt x="164" y="279"/>
                    </a:cubicBezTo>
                    <a:cubicBezTo>
                      <a:pt x="165" y="281"/>
                      <a:pt x="166" y="282"/>
                      <a:pt x="166" y="283"/>
                    </a:cubicBezTo>
                    <a:cubicBezTo>
                      <a:pt x="166" y="284"/>
                      <a:pt x="164" y="286"/>
                      <a:pt x="162" y="287"/>
                    </a:cubicBezTo>
                    <a:cubicBezTo>
                      <a:pt x="162" y="288"/>
                      <a:pt x="161" y="290"/>
                      <a:pt x="161" y="290"/>
                    </a:cubicBezTo>
                    <a:cubicBezTo>
                      <a:pt x="161" y="291"/>
                      <a:pt x="162" y="292"/>
                      <a:pt x="162" y="292"/>
                    </a:cubicBezTo>
                    <a:cubicBezTo>
                      <a:pt x="163" y="292"/>
                      <a:pt x="166" y="292"/>
                      <a:pt x="168" y="291"/>
                    </a:cubicBezTo>
                    <a:cubicBezTo>
                      <a:pt x="170" y="291"/>
                      <a:pt x="171" y="290"/>
                      <a:pt x="172" y="290"/>
                    </a:cubicBezTo>
                    <a:cubicBezTo>
                      <a:pt x="173" y="291"/>
                      <a:pt x="174" y="291"/>
                      <a:pt x="175" y="290"/>
                    </a:cubicBezTo>
                    <a:cubicBezTo>
                      <a:pt x="176" y="290"/>
                      <a:pt x="177" y="289"/>
                      <a:pt x="178" y="288"/>
                    </a:cubicBezTo>
                    <a:cubicBezTo>
                      <a:pt x="178" y="286"/>
                      <a:pt x="179" y="285"/>
                      <a:pt x="181" y="285"/>
                    </a:cubicBezTo>
                    <a:cubicBezTo>
                      <a:pt x="182" y="285"/>
                      <a:pt x="185" y="285"/>
                      <a:pt x="186" y="284"/>
                    </a:cubicBezTo>
                    <a:cubicBezTo>
                      <a:pt x="187" y="284"/>
                      <a:pt x="187" y="283"/>
                      <a:pt x="188" y="282"/>
                    </a:cubicBezTo>
                    <a:cubicBezTo>
                      <a:pt x="189" y="282"/>
                      <a:pt x="189" y="282"/>
                      <a:pt x="189" y="283"/>
                    </a:cubicBezTo>
                    <a:cubicBezTo>
                      <a:pt x="189" y="284"/>
                      <a:pt x="189" y="284"/>
                      <a:pt x="189" y="285"/>
                    </a:cubicBezTo>
                    <a:cubicBezTo>
                      <a:pt x="189" y="287"/>
                      <a:pt x="189" y="289"/>
                      <a:pt x="188" y="290"/>
                    </a:cubicBezTo>
                    <a:cubicBezTo>
                      <a:pt x="188" y="292"/>
                      <a:pt x="189" y="293"/>
                      <a:pt x="190" y="293"/>
                    </a:cubicBezTo>
                    <a:cubicBezTo>
                      <a:pt x="192" y="293"/>
                      <a:pt x="195" y="294"/>
                      <a:pt x="196" y="294"/>
                    </a:cubicBezTo>
                    <a:cubicBezTo>
                      <a:pt x="197" y="295"/>
                      <a:pt x="200" y="296"/>
                      <a:pt x="202" y="296"/>
                    </a:cubicBezTo>
                    <a:cubicBezTo>
                      <a:pt x="204" y="296"/>
                      <a:pt x="206" y="295"/>
                      <a:pt x="207" y="294"/>
                    </a:cubicBezTo>
                    <a:cubicBezTo>
                      <a:pt x="209" y="294"/>
                      <a:pt x="210" y="291"/>
                      <a:pt x="210" y="290"/>
                    </a:cubicBezTo>
                    <a:cubicBezTo>
                      <a:pt x="210" y="288"/>
                      <a:pt x="212" y="286"/>
                      <a:pt x="212" y="285"/>
                    </a:cubicBezTo>
                    <a:cubicBezTo>
                      <a:pt x="214" y="283"/>
                      <a:pt x="216" y="283"/>
                      <a:pt x="218" y="284"/>
                    </a:cubicBezTo>
                    <a:cubicBezTo>
                      <a:pt x="220" y="284"/>
                      <a:pt x="221" y="284"/>
                      <a:pt x="222" y="284"/>
                    </a:cubicBezTo>
                    <a:cubicBezTo>
                      <a:pt x="224" y="282"/>
                      <a:pt x="226" y="282"/>
                      <a:pt x="227" y="283"/>
                    </a:cubicBezTo>
                    <a:cubicBezTo>
                      <a:pt x="228" y="283"/>
                      <a:pt x="229" y="284"/>
                      <a:pt x="229" y="286"/>
                    </a:cubicBezTo>
                    <a:cubicBezTo>
                      <a:pt x="230" y="287"/>
                      <a:pt x="232" y="288"/>
                      <a:pt x="235" y="289"/>
                    </a:cubicBezTo>
                    <a:cubicBezTo>
                      <a:pt x="237" y="291"/>
                      <a:pt x="241" y="292"/>
                      <a:pt x="244" y="294"/>
                    </a:cubicBezTo>
                    <a:cubicBezTo>
                      <a:pt x="246" y="296"/>
                      <a:pt x="247" y="298"/>
                      <a:pt x="249" y="298"/>
                    </a:cubicBezTo>
                    <a:cubicBezTo>
                      <a:pt x="250" y="299"/>
                      <a:pt x="253" y="300"/>
                      <a:pt x="255" y="300"/>
                    </a:cubicBezTo>
                    <a:cubicBezTo>
                      <a:pt x="256" y="300"/>
                      <a:pt x="260" y="301"/>
                      <a:pt x="261" y="302"/>
                    </a:cubicBezTo>
                    <a:cubicBezTo>
                      <a:pt x="263" y="302"/>
                      <a:pt x="264" y="304"/>
                      <a:pt x="265" y="304"/>
                    </a:cubicBezTo>
                    <a:cubicBezTo>
                      <a:pt x="265" y="305"/>
                      <a:pt x="266" y="307"/>
                      <a:pt x="267" y="309"/>
                    </a:cubicBezTo>
                    <a:cubicBezTo>
                      <a:pt x="268" y="309"/>
                      <a:pt x="270" y="309"/>
                      <a:pt x="272" y="308"/>
                    </a:cubicBezTo>
                    <a:cubicBezTo>
                      <a:pt x="274" y="307"/>
                      <a:pt x="278" y="306"/>
                      <a:pt x="280" y="306"/>
                    </a:cubicBezTo>
                    <a:cubicBezTo>
                      <a:pt x="281" y="306"/>
                      <a:pt x="284" y="306"/>
                      <a:pt x="286" y="306"/>
                    </a:cubicBezTo>
                    <a:cubicBezTo>
                      <a:pt x="287" y="306"/>
                      <a:pt x="289" y="307"/>
                      <a:pt x="290" y="308"/>
                    </a:cubicBezTo>
                    <a:cubicBezTo>
                      <a:pt x="291" y="308"/>
                      <a:pt x="293" y="310"/>
                      <a:pt x="294" y="311"/>
                    </a:cubicBezTo>
                    <a:cubicBezTo>
                      <a:pt x="294" y="312"/>
                      <a:pt x="294" y="314"/>
                      <a:pt x="292" y="315"/>
                    </a:cubicBezTo>
                    <a:cubicBezTo>
                      <a:pt x="291" y="315"/>
                      <a:pt x="290" y="317"/>
                      <a:pt x="290" y="319"/>
                    </a:cubicBezTo>
                    <a:cubicBezTo>
                      <a:pt x="290" y="320"/>
                      <a:pt x="291" y="322"/>
                      <a:pt x="291" y="323"/>
                    </a:cubicBezTo>
                    <a:cubicBezTo>
                      <a:pt x="292" y="325"/>
                      <a:pt x="292" y="327"/>
                      <a:pt x="292" y="328"/>
                    </a:cubicBezTo>
                    <a:cubicBezTo>
                      <a:pt x="291" y="329"/>
                      <a:pt x="291" y="332"/>
                      <a:pt x="290" y="334"/>
                    </a:cubicBezTo>
                    <a:cubicBezTo>
                      <a:pt x="289" y="336"/>
                      <a:pt x="290" y="338"/>
                      <a:pt x="292" y="340"/>
                    </a:cubicBezTo>
                    <a:cubicBezTo>
                      <a:pt x="292" y="342"/>
                      <a:pt x="295" y="344"/>
                      <a:pt x="296" y="346"/>
                    </a:cubicBezTo>
                    <a:cubicBezTo>
                      <a:pt x="297" y="347"/>
                      <a:pt x="301" y="348"/>
                      <a:pt x="302" y="348"/>
                    </a:cubicBezTo>
                    <a:cubicBezTo>
                      <a:pt x="305" y="348"/>
                      <a:pt x="309" y="348"/>
                      <a:pt x="310" y="348"/>
                    </a:cubicBezTo>
                    <a:cubicBezTo>
                      <a:pt x="312" y="348"/>
                      <a:pt x="314" y="347"/>
                      <a:pt x="315" y="346"/>
                    </a:cubicBezTo>
                    <a:cubicBezTo>
                      <a:pt x="317" y="345"/>
                      <a:pt x="318" y="344"/>
                      <a:pt x="318" y="342"/>
                    </a:cubicBezTo>
                    <a:cubicBezTo>
                      <a:pt x="319" y="340"/>
                      <a:pt x="321" y="339"/>
                      <a:pt x="323" y="338"/>
                    </a:cubicBezTo>
                    <a:cubicBezTo>
                      <a:pt x="324" y="337"/>
                      <a:pt x="325" y="337"/>
                      <a:pt x="325" y="337"/>
                    </a:cubicBezTo>
                    <a:cubicBezTo>
                      <a:pt x="325" y="337"/>
                      <a:pt x="325" y="335"/>
                      <a:pt x="325" y="332"/>
                    </a:cubicBezTo>
                    <a:cubicBezTo>
                      <a:pt x="325" y="331"/>
                      <a:pt x="325" y="328"/>
                      <a:pt x="325" y="327"/>
                    </a:cubicBezTo>
                    <a:cubicBezTo>
                      <a:pt x="325" y="325"/>
                      <a:pt x="324" y="322"/>
                      <a:pt x="324" y="322"/>
                    </a:cubicBezTo>
                    <a:cubicBezTo>
                      <a:pt x="324" y="320"/>
                      <a:pt x="326" y="317"/>
                      <a:pt x="328" y="316"/>
                    </a:cubicBezTo>
                    <a:cubicBezTo>
                      <a:pt x="328" y="316"/>
                      <a:pt x="328" y="316"/>
                      <a:pt x="329" y="316"/>
                    </a:cubicBezTo>
                    <a:cubicBezTo>
                      <a:pt x="330" y="315"/>
                      <a:pt x="331" y="314"/>
                      <a:pt x="331" y="313"/>
                    </a:cubicBezTo>
                    <a:cubicBezTo>
                      <a:pt x="331" y="311"/>
                      <a:pt x="331" y="310"/>
                      <a:pt x="331" y="307"/>
                    </a:cubicBezTo>
                    <a:cubicBezTo>
                      <a:pt x="331" y="305"/>
                      <a:pt x="330" y="303"/>
                      <a:pt x="329" y="302"/>
                    </a:cubicBezTo>
                    <a:cubicBezTo>
                      <a:pt x="328" y="300"/>
                      <a:pt x="325" y="300"/>
                      <a:pt x="324" y="299"/>
                    </a:cubicBezTo>
                    <a:cubicBezTo>
                      <a:pt x="323" y="298"/>
                      <a:pt x="321" y="296"/>
                      <a:pt x="321" y="295"/>
                    </a:cubicBezTo>
                    <a:cubicBezTo>
                      <a:pt x="321" y="294"/>
                      <a:pt x="321" y="291"/>
                      <a:pt x="321" y="289"/>
                    </a:cubicBezTo>
                    <a:cubicBezTo>
                      <a:pt x="321" y="287"/>
                      <a:pt x="321" y="284"/>
                      <a:pt x="322" y="281"/>
                    </a:cubicBezTo>
                    <a:cubicBezTo>
                      <a:pt x="323" y="279"/>
                      <a:pt x="325" y="276"/>
                      <a:pt x="326" y="275"/>
                    </a:cubicBezTo>
                    <a:cubicBezTo>
                      <a:pt x="327" y="274"/>
                      <a:pt x="329" y="272"/>
                      <a:pt x="331" y="272"/>
                    </a:cubicBezTo>
                    <a:cubicBezTo>
                      <a:pt x="333" y="271"/>
                      <a:pt x="336" y="269"/>
                      <a:pt x="339" y="268"/>
                    </a:cubicBezTo>
                    <a:cubicBezTo>
                      <a:pt x="341" y="266"/>
                      <a:pt x="344" y="264"/>
                      <a:pt x="345" y="264"/>
                    </a:cubicBezTo>
                    <a:cubicBezTo>
                      <a:pt x="347" y="262"/>
                      <a:pt x="349" y="260"/>
                      <a:pt x="351" y="259"/>
                    </a:cubicBezTo>
                    <a:cubicBezTo>
                      <a:pt x="353" y="258"/>
                      <a:pt x="355" y="255"/>
                      <a:pt x="357" y="254"/>
                    </a:cubicBezTo>
                    <a:cubicBezTo>
                      <a:pt x="358" y="252"/>
                      <a:pt x="361" y="251"/>
                      <a:pt x="363" y="251"/>
                    </a:cubicBezTo>
                    <a:cubicBezTo>
                      <a:pt x="365" y="250"/>
                      <a:pt x="367" y="251"/>
                      <a:pt x="368" y="252"/>
                    </a:cubicBezTo>
                    <a:cubicBezTo>
                      <a:pt x="369" y="252"/>
                      <a:pt x="370" y="252"/>
                      <a:pt x="371" y="250"/>
                    </a:cubicBezTo>
                    <a:cubicBezTo>
                      <a:pt x="372" y="249"/>
                      <a:pt x="373" y="248"/>
                      <a:pt x="374" y="248"/>
                    </a:cubicBezTo>
                    <a:cubicBezTo>
                      <a:pt x="375" y="248"/>
                      <a:pt x="377" y="248"/>
                      <a:pt x="378" y="248"/>
                    </a:cubicBezTo>
                    <a:cubicBezTo>
                      <a:pt x="379" y="248"/>
                      <a:pt x="382" y="248"/>
                      <a:pt x="383" y="247"/>
                    </a:cubicBezTo>
                    <a:cubicBezTo>
                      <a:pt x="384" y="247"/>
                      <a:pt x="386" y="245"/>
                      <a:pt x="386" y="244"/>
                    </a:cubicBezTo>
                    <a:cubicBezTo>
                      <a:pt x="386" y="242"/>
                      <a:pt x="384" y="241"/>
                      <a:pt x="383" y="241"/>
                    </a:cubicBezTo>
                    <a:cubicBezTo>
                      <a:pt x="382" y="240"/>
                      <a:pt x="379" y="238"/>
                      <a:pt x="377" y="238"/>
                    </a:cubicBezTo>
                    <a:cubicBezTo>
                      <a:pt x="375" y="238"/>
                      <a:pt x="372" y="236"/>
                      <a:pt x="370" y="235"/>
                    </a:cubicBezTo>
                    <a:cubicBezTo>
                      <a:pt x="367" y="234"/>
                      <a:pt x="365" y="233"/>
                      <a:pt x="364" y="231"/>
                    </a:cubicBezTo>
                    <a:cubicBezTo>
                      <a:pt x="363" y="229"/>
                      <a:pt x="361" y="228"/>
                      <a:pt x="360" y="228"/>
                    </a:cubicBezTo>
                    <a:cubicBezTo>
                      <a:pt x="359" y="228"/>
                      <a:pt x="357" y="226"/>
                      <a:pt x="356" y="224"/>
                    </a:cubicBezTo>
                    <a:cubicBezTo>
                      <a:pt x="356" y="222"/>
                      <a:pt x="356" y="219"/>
                      <a:pt x="358" y="219"/>
                    </a:cubicBezTo>
                    <a:cubicBezTo>
                      <a:pt x="360" y="219"/>
                      <a:pt x="362" y="217"/>
                      <a:pt x="362" y="216"/>
                    </a:cubicBezTo>
                    <a:cubicBezTo>
                      <a:pt x="363" y="214"/>
                      <a:pt x="363" y="213"/>
                      <a:pt x="361" y="212"/>
                    </a:cubicBezTo>
                    <a:cubicBezTo>
                      <a:pt x="360" y="210"/>
                      <a:pt x="358" y="209"/>
                      <a:pt x="356" y="209"/>
                    </a:cubicBezTo>
                    <a:cubicBezTo>
                      <a:pt x="354" y="209"/>
                      <a:pt x="353" y="208"/>
                      <a:pt x="353" y="207"/>
                    </a:cubicBezTo>
                    <a:cubicBezTo>
                      <a:pt x="353" y="205"/>
                      <a:pt x="353" y="204"/>
                      <a:pt x="354" y="204"/>
                    </a:cubicBezTo>
                    <a:cubicBezTo>
                      <a:pt x="354" y="204"/>
                      <a:pt x="356" y="203"/>
                      <a:pt x="357" y="202"/>
                    </a:cubicBezTo>
                    <a:cubicBezTo>
                      <a:pt x="358" y="200"/>
                      <a:pt x="361" y="198"/>
                      <a:pt x="362" y="198"/>
                    </a:cubicBezTo>
                    <a:cubicBezTo>
                      <a:pt x="363" y="197"/>
                      <a:pt x="365" y="197"/>
                      <a:pt x="367" y="197"/>
                    </a:cubicBezTo>
                    <a:cubicBezTo>
                      <a:pt x="369" y="198"/>
                      <a:pt x="370" y="198"/>
                      <a:pt x="372" y="197"/>
                    </a:cubicBezTo>
                    <a:cubicBezTo>
                      <a:pt x="374" y="197"/>
                      <a:pt x="374" y="195"/>
                      <a:pt x="372" y="194"/>
                    </a:cubicBezTo>
                    <a:cubicBezTo>
                      <a:pt x="370" y="192"/>
                      <a:pt x="369" y="190"/>
                      <a:pt x="368" y="190"/>
                    </a:cubicBezTo>
                    <a:cubicBezTo>
                      <a:pt x="368" y="190"/>
                      <a:pt x="366" y="188"/>
                      <a:pt x="364" y="186"/>
                    </a:cubicBezTo>
                    <a:cubicBezTo>
                      <a:pt x="362" y="185"/>
                      <a:pt x="360" y="182"/>
                      <a:pt x="359" y="181"/>
                    </a:cubicBezTo>
                    <a:cubicBezTo>
                      <a:pt x="357" y="180"/>
                      <a:pt x="354" y="178"/>
                      <a:pt x="353" y="176"/>
                    </a:cubicBezTo>
                    <a:cubicBezTo>
                      <a:pt x="351" y="175"/>
                      <a:pt x="350" y="172"/>
                      <a:pt x="350" y="171"/>
                    </a:cubicBezTo>
                    <a:cubicBezTo>
                      <a:pt x="350" y="170"/>
                      <a:pt x="350" y="167"/>
                      <a:pt x="349" y="166"/>
                    </a:cubicBezTo>
                    <a:cubicBezTo>
                      <a:pt x="349" y="166"/>
                      <a:pt x="347" y="163"/>
                      <a:pt x="346" y="161"/>
                    </a:cubicBezTo>
                    <a:cubicBezTo>
                      <a:pt x="345" y="160"/>
                      <a:pt x="344" y="158"/>
                      <a:pt x="344" y="158"/>
                    </a:cubicBezTo>
                    <a:cubicBezTo>
                      <a:pt x="344" y="158"/>
                      <a:pt x="343" y="159"/>
                      <a:pt x="341" y="159"/>
                    </a:cubicBezTo>
                    <a:cubicBezTo>
                      <a:pt x="341" y="159"/>
                      <a:pt x="338" y="159"/>
                      <a:pt x="336" y="158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4" name="Freeform 56">
                <a:extLst>
                  <a:ext uri="{FF2B5EF4-FFF2-40B4-BE49-F238E27FC236}">
                    <a16:creationId xmlns="" xmlns:a16="http://schemas.microsoft.com/office/drawing/2014/main" id="{1E8F6ECC-8887-4186-8DD6-326E8462B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5138" y="1855318"/>
                <a:ext cx="779115" cy="511294"/>
              </a:xfrm>
              <a:custGeom>
                <a:avLst/>
                <a:gdLst/>
                <a:ahLst/>
                <a:cxnLst>
                  <a:cxn ang="0">
                    <a:pos x="470" y="116"/>
                  </a:cxn>
                  <a:cxn ang="0">
                    <a:pos x="437" y="107"/>
                  </a:cxn>
                  <a:cxn ang="0">
                    <a:pos x="399" y="89"/>
                  </a:cxn>
                  <a:cxn ang="0">
                    <a:pos x="367" y="98"/>
                  </a:cxn>
                  <a:cxn ang="0">
                    <a:pos x="354" y="93"/>
                  </a:cxn>
                  <a:cxn ang="0">
                    <a:pos x="342" y="88"/>
                  </a:cxn>
                  <a:cxn ang="0">
                    <a:pos x="316" y="83"/>
                  </a:cxn>
                  <a:cxn ang="0">
                    <a:pos x="292" y="88"/>
                  </a:cxn>
                  <a:cxn ang="0">
                    <a:pos x="277" y="91"/>
                  </a:cxn>
                  <a:cxn ang="0">
                    <a:pos x="265" y="74"/>
                  </a:cxn>
                  <a:cxn ang="0">
                    <a:pos x="252" y="102"/>
                  </a:cxn>
                  <a:cxn ang="0">
                    <a:pos x="263" y="135"/>
                  </a:cxn>
                  <a:cxn ang="0">
                    <a:pos x="229" y="124"/>
                  </a:cxn>
                  <a:cxn ang="0">
                    <a:pos x="233" y="73"/>
                  </a:cxn>
                  <a:cxn ang="0">
                    <a:pos x="262" y="48"/>
                  </a:cxn>
                  <a:cxn ang="0">
                    <a:pos x="269" y="15"/>
                  </a:cxn>
                  <a:cxn ang="0">
                    <a:pos x="230" y="0"/>
                  </a:cxn>
                  <a:cxn ang="0">
                    <a:pos x="201" y="18"/>
                  </a:cxn>
                  <a:cxn ang="0">
                    <a:pos x="159" y="41"/>
                  </a:cxn>
                  <a:cxn ang="0">
                    <a:pos x="150" y="77"/>
                  </a:cxn>
                  <a:cxn ang="0">
                    <a:pos x="182" y="90"/>
                  </a:cxn>
                  <a:cxn ang="0">
                    <a:pos x="161" y="114"/>
                  </a:cxn>
                  <a:cxn ang="0">
                    <a:pos x="154" y="140"/>
                  </a:cxn>
                  <a:cxn ang="0">
                    <a:pos x="129" y="138"/>
                  </a:cxn>
                  <a:cxn ang="0">
                    <a:pos x="100" y="158"/>
                  </a:cxn>
                  <a:cxn ang="0">
                    <a:pos x="89" y="150"/>
                  </a:cxn>
                  <a:cxn ang="0">
                    <a:pos x="102" y="115"/>
                  </a:cxn>
                  <a:cxn ang="0">
                    <a:pos x="69" y="103"/>
                  </a:cxn>
                  <a:cxn ang="0">
                    <a:pos x="73" y="93"/>
                  </a:cxn>
                  <a:cxn ang="0">
                    <a:pos x="56" y="112"/>
                  </a:cxn>
                  <a:cxn ang="0">
                    <a:pos x="44" y="134"/>
                  </a:cxn>
                  <a:cxn ang="0">
                    <a:pos x="51" y="171"/>
                  </a:cxn>
                  <a:cxn ang="0">
                    <a:pos x="37" y="197"/>
                  </a:cxn>
                  <a:cxn ang="0">
                    <a:pos x="23" y="213"/>
                  </a:cxn>
                  <a:cxn ang="0">
                    <a:pos x="10" y="237"/>
                  </a:cxn>
                  <a:cxn ang="0">
                    <a:pos x="7" y="256"/>
                  </a:cxn>
                  <a:cxn ang="0">
                    <a:pos x="37" y="280"/>
                  </a:cxn>
                  <a:cxn ang="0">
                    <a:pos x="85" y="294"/>
                  </a:cxn>
                  <a:cxn ang="0">
                    <a:pos x="119" y="311"/>
                  </a:cxn>
                  <a:cxn ang="0">
                    <a:pos x="147" y="286"/>
                  </a:cxn>
                  <a:cxn ang="0">
                    <a:pos x="188" y="284"/>
                  </a:cxn>
                  <a:cxn ang="0">
                    <a:pos x="227" y="285"/>
                  </a:cxn>
                  <a:cxn ang="0">
                    <a:pos x="276" y="282"/>
                  </a:cxn>
                  <a:cxn ang="0">
                    <a:pos x="319" y="285"/>
                  </a:cxn>
                  <a:cxn ang="0">
                    <a:pos x="356" y="298"/>
                  </a:cxn>
                  <a:cxn ang="0">
                    <a:pos x="363" y="276"/>
                  </a:cxn>
                  <a:cxn ang="0">
                    <a:pos x="377" y="251"/>
                  </a:cxn>
                  <a:cxn ang="0">
                    <a:pos x="392" y="239"/>
                  </a:cxn>
                  <a:cxn ang="0">
                    <a:pos x="416" y="223"/>
                  </a:cxn>
                  <a:cxn ang="0">
                    <a:pos x="435" y="200"/>
                  </a:cxn>
                  <a:cxn ang="0">
                    <a:pos x="421" y="181"/>
                  </a:cxn>
                  <a:cxn ang="0">
                    <a:pos x="409" y="170"/>
                  </a:cxn>
                  <a:cxn ang="0">
                    <a:pos x="421" y="163"/>
                  </a:cxn>
                  <a:cxn ang="0">
                    <a:pos x="459" y="163"/>
                  </a:cxn>
                </a:cxnLst>
                <a:rect l="0" t="0" r="r" b="b"/>
                <a:pathLst>
                  <a:path w="473" h="311">
                    <a:moveTo>
                      <a:pt x="468" y="145"/>
                    </a:moveTo>
                    <a:cubicBezTo>
                      <a:pt x="466" y="144"/>
                      <a:pt x="465" y="141"/>
                      <a:pt x="466" y="139"/>
                    </a:cubicBezTo>
                    <a:cubicBezTo>
                      <a:pt x="467" y="137"/>
                      <a:pt x="468" y="134"/>
                      <a:pt x="469" y="133"/>
                    </a:cubicBezTo>
                    <a:cubicBezTo>
                      <a:pt x="469" y="132"/>
                      <a:pt x="469" y="130"/>
                      <a:pt x="468" y="128"/>
                    </a:cubicBezTo>
                    <a:cubicBezTo>
                      <a:pt x="467" y="128"/>
                      <a:pt x="467" y="125"/>
                      <a:pt x="467" y="124"/>
                    </a:cubicBezTo>
                    <a:cubicBezTo>
                      <a:pt x="467" y="122"/>
                      <a:pt x="468" y="120"/>
                      <a:pt x="469" y="120"/>
                    </a:cubicBezTo>
                    <a:cubicBezTo>
                      <a:pt x="471" y="119"/>
                      <a:pt x="470" y="117"/>
                      <a:pt x="470" y="116"/>
                    </a:cubicBezTo>
                    <a:cubicBezTo>
                      <a:pt x="470" y="115"/>
                      <a:pt x="468" y="113"/>
                      <a:pt x="467" y="113"/>
                    </a:cubicBezTo>
                    <a:cubicBezTo>
                      <a:pt x="466" y="112"/>
                      <a:pt x="463" y="112"/>
                      <a:pt x="462" y="112"/>
                    </a:cubicBezTo>
                    <a:cubicBezTo>
                      <a:pt x="461" y="111"/>
                      <a:pt x="458" y="111"/>
                      <a:pt x="456" y="111"/>
                    </a:cubicBezTo>
                    <a:cubicBezTo>
                      <a:pt x="454" y="111"/>
                      <a:pt x="451" y="112"/>
                      <a:pt x="448" y="113"/>
                    </a:cubicBezTo>
                    <a:cubicBezTo>
                      <a:pt x="446" y="115"/>
                      <a:pt x="445" y="115"/>
                      <a:pt x="444" y="114"/>
                    </a:cubicBezTo>
                    <a:cubicBezTo>
                      <a:pt x="443" y="112"/>
                      <a:pt x="442" y="110"/>
                      <a:pt x="442" y="110"/>
                    </a:cubicBezTo>
                    <a:cubicBezTo>
                      <a:pt x="441" y="109"/>
                      <a:pt x="439" y="107"/>
                      <a:pt x="437" y="107"/>
                    </a:cubicBezTo>
                    <a:cubicBezTo>
                      <a:pt x="436" y="106"/>
                      <a:pt x="433" y="106"/>
                      <a:pt x="431" y="106"/>
                    </a:cubicBezTo>
                    <a:cubicBezTo>
                      <a:pt x="429" y="105"/>
                      <a:pt x="427" y="104"/>
                      <a:pt x="426" y="103"/>
                    </a:cubicBezTo>
                    <a:cubicBezTo>
                      <a:pt x="424" y="103"/>
                      <a:pt x="422" y="101"/>
                      <a:pt x="420" y="99"/>
                    </a:cubicBezTo>
                    <a:cubicBezTo>
                      <a:pt x="418" y="98"/>
                      <a:pt x="414" y="96"/>
                      <a:pt x="411" y="94"/>
                    </a:cubicBezTo>
                    <a:cubicBezTo>
                      <a:pt x="409" y="94"/>
                      <a:pt x="407" y="92"/>
                      <a:pt x="406" y="91"/>
                    </a:cubicBezTo>
                    <a:cubicBezTo>
                      <a:pt x="406" y="89"/>
                      <a:pt x="404" y="88"/>
                      <a:pt x="403" y="88"/>
                    </a:cubicBezTo>
                    <a:cubicBezTo>
                      <a:pt x="402" y="87"/>
                      <a:pt x="400" y="87"/>
                      <a:pt x="399" y="89"/>
                    </a:cubicBezTo>
                    <a:cubicBezTo>
                      <a:pt x="398" y="90"/>
                      <a:pt x="396" y="90"/>
                      <a:pt x="394" y="89"/>
                    </a:cubicBezTo>
                    <a:cubicBezTo>
                      <a:pt x="392" y="88"/>
                      <a:pt x="391" y="88"/>
                      <a:pt x="389" y="90"/>
                    </a:cubicBezTo>
                    <a:cubicBezTo>
                      <a:pt x="388" y="91"/>
                      <a:pt x="386" y="93"/>
                      <a:pt x="386" y="95"/>
                    </a:cubicBezTo>
                    <a:cubicBezTo>
                      <a:pt x="386" y="97"/>
                      <a:pt x="385" y="99"/>
                      <a:pt x="384" y="99"/>
                    </a:cubicBezTo>
                    <a:cubicBezTo>
                      <a:pt x="383" y="100"/>
                      <a:pt x="380" y="101"/>
                      <a:pt x="378" y="101"/>
                    </a:cubicBezTo>
                    <a:cubicBezTo>
                      <a:pt x="376" y="101"/>
                      <a:pt x="374" y="100"/>
                      <a:pt x="372" y="100"/>
                    </a:cubicBezTo>
                    <a:cubicBezTo>
                      <a:pt x="371" y="99"/>
                      <a:pt x="368" y="98"/>
                      <a:pt x="367" y="98"/>
                    </a:cubicBezTo>
                    <a:cubicBezTo>
                      <a:pt x="366" y="98"/>
                      <a:pt x="365" y="97"/>
                      <a:pt x="365" y="95"/>
                    </a:cubicBezTo>
                    <a:cubicBezTo>
                      <a:pt x="366" y="94"/>
                      <a:pt x="366" y="92"/>
                      <a:pt x="366" y="90"/>
                    </a:cubicBezTo>
                    <a:cubicBezTo>
                      <a:pt x="366" y="90"/>
                      <a:pt x="366" y="89"/>
                      <a:pt x="366" y="88"/>
                    </a:cubicBezTo>
                    <a:cubicBezTo>
                      <a:pt x="366" y="87"/>
                      <a:pt x="366" y="87"/>
                      <a:pt x="365" y="87"/>
                    </a:cubicBezTo>
                    <a:cubicBezTo>
                      <a:pt x="364" y="88"/>
                      <a:pt x="363" y="89"/>
                      <a:pt x="362" y="90"/>
                    </a:cubicBezTo>
                    <a:cubicBezTo>
                      <a:pt x="361" y="90"/>
                      <a:pt x="359" y="91"/>
                      <a:pt x="358" y="91"/>
                    </a:cubicBezTo>
                    <a:cubicBezTo>
                      <a:pt x="356" y="91"/>
                      <a:pt x="354" y="92"/>
                      <a:pt x="354" y="93"/>
                    </a:cubicBezTo>
                    <a:cubicBezTo>
                      <a:pt x="353" y="94"/>
                      <a:pt x="352" y="95"/>
                      <a:pt x="351" y="95"/>
                    </a:cubicBezTo>
                    <a:cubicBezTo>
                      <a:pt x="351" y="96"/>
                      <a:pt x="350" y="96"/>
                      <a:pt x="349" y="95"/>
                    </a:cubicBezTo>
                    <a:cubicBezTo>
                      <a:pt x="348" y="95"/>
                      <a:pt x="346" y="96"/>
                      <a:pt x="344" y="96"/>
                    </a:cubicBezTo>
                    <a:cubicBezTo>
                      <a:pt x="342" y="97"/>
                      <a:pt x="340" y="97"/>
                      <a:pt x="339" y="97"/>
                    </a:cubicBezTo>
                    <a:cubicBezTo>
                      <a:pt x="338" y="97"/>
                      <a:pt x="337" y="96"/>
                      <a:pt x="337" y="95"/>
                    </a:cubicBezTo>
                    <a:cubicBezTo>
                      <a:pt x="337" y="95"/>
                      <a:pt x="338" y="94"/>
                      <a:pt x="339" y="92"/>
                    </a:cubicBezTo>
                    <a:cubicBezTo>
                      <a:pt x="341" y="91"/>
                      <a:pt x="342" y="89"/>
                      <a:pt x="342" y="88"/>
                    </a:cubicBezTo>
                    <a:cubicBezTo>
                      <a:pt x="342" y="88"/>
                      <a:pt x="341" y="86"/>
                      <a:pt x="341" y="84"/>
                    </a:cubicBezTo>
                    <a:cubicBezTo>
                      <a:pt x="340" y="83"/>
                      <a:pt x="339" y="81"/>
                      <a:pt x="339" y="80"/>
                    </a:cubicBezTo>
                    <a:cubicBezTo>
                      <a:pt x="339" y="79"/>
                      <a:pt x="338" y="78"/>
                      <a:pt x="337" y="77"/>
                    </a:cubicBezTo>
                    <a:cubicBezTo>
                      <a:pt x="337" y="76"/>
                      <a:pt x="334" y="75"/>
                      <a:pt x="332" y="76"/>
                    </a:cubicBezTo>
                    <a:cubicBezTo>
                      <a:pt x="331" y="76"/>
                      <a:pt x="328" y="77"/>
                      <a:pt x="326" y="78"/>
                    </a:cubicBezTo>
                    <a:cubicBezTo>
                      <a:pt x="325" y="78"/>
                      <a:pt x="323" y="80"/>
                      <a:pt x="322" y="80"/>
                    </a:cubicBezTo>
                    <a:cubicBezTo>
                      <a:pt x="320" y="81"/>
                      <a:pt x="318" y="83"/>
                      <a:pt x="316" y="83"/>
                    </a:cubicBezTo>
                    <a:cubicBezTo>
                      <a:pt x="316" y="84"/>
                      <a:pt x="315" y="86"/>
                      <a:pt x="315" y="87"/>
                    </a:cubicBezTo>
                    <a:cubicBezTo>
                      <a:pt x="315" y="88"/>
                      <a:pt x="314" y="90"/>
                      <a:pt x="312" y="90"/>
                    </a:cubicBezTo>
                    <a:cubicBezTo>
                      <a:pt x="309" y="90"/>
                      <a:pt x="307" y="90"/>
                      <a:pt x="305" y="89"/>
                    </a:cubicBezTo>
                    <a:cubicBezTo>
                      <a:pt x="304" y="89"/>
                      <a:pt x="301" y="89"/>
                      <a:pt x="300" y="89"/>
                    </a:cubicBezTo>
                    <a:cubicBezTo>
                      <a:pt x="300" y="89"/>
                      <a:pt x="299" y="90"/>
                      <a:pt x="298" y="90"/>
                    </a:cubicBezTo>
                    <a:cubicBezTo>
                      <a:pt x="296" y="90"/>
                      <a:pt x="294" y="90"/>
                      <a:pt x="292" y="91"/>
                    </a:cubicBezTo>
                    <a:cubicBezTo>
                      <a:pt x="291" y="91"/>
                      <a:pt x="291" y="90"/>
                      <a:pt x="292" y="88"/>
                    </a:cubicBezTo>
                    <a:cubicBezTo>
                      <a:pt x="294" y="86"/>
                      <a:pt x="294" y="85"/>
                      <a:pt x="292" y="85"/>
                    </a:cubicBezTo>
                    <a:cubicBezTo>
                      <a:pt x="291" y="85"/>
                      <a:pt x="290" y="83"/>
                      <a:pt x="290" y="81"/>
                    </a:cubicBezTo>
                    <a:cubicBezTo>
                      <a:pt x="290" y="80"/>
                      <a:pt x="289" y="80"/>
                      <a:pt x="287" y="81"/>
                    </a:cubicBezTo>
                    <a:cubicBezTo>
                      <a:pt x="285" y="81"/>
                      <a:pt x="284" y="83"/>
                      <a:pt x="284" y="84"/>
                    </a:cubicBezTo>
                    <a:cubicBezTo>
                      <a:pt x="285" y="85"/>
                      <a:pt x="285" y="87"/>
                      <a:pt x="285" y="88"/>
                    </a:cubicBezTo>
                    <a:cubicBezTo>
                      <a:pt x="284" y="90"/>
                      <a:pt x="283" y="91"/>
                      <a:pt x="282" y="91"/>
                    </a:cubicBezTo>
                    <a:cubicBezTo>
                      <a:pt x="280" y="91"/>
                      <a:pt x="278" y="91"/>
                      <a:pt x="277" y="91"/>
                    </a:cubicBezTo>
                    <a:cubicBezTo>
                      <a:pt x="276" y="92"/>
                      <a:pt x="275" y="91"/>
                      <a:pt x="274" y="89"/>
                    </a:cubicBezTo>
                    <a:cubicBezTo>
                      <a:pt x="274" y="88"/>
                      <a:pt x="273" y="87"/>
                      <a:pt x="271" y="86"/>
                    </a:cubicBezTo>
                    <a:cubicBezTo>
                      <a:pt x="270" y="86"/>
                      <a:pt x="267" y="87"/>
                      <a:pt x="266" y="88"/>
                    </a:cubicBezTo>
                    <a:cubicBezTo>
                      <a:pt x="265" y="90"/>
                      <a:pt x="264" y="90"/>
                      <a:pt x="263" y="88"/>
                    </a:cubicBezTo>
                    <a:cubicBezTo>
                      <a:pt x="263" y="86"/>
                      <a:pt x="263" y="84"/>
                      <a:pt x="264" y="83"/>
                    </a:cubicBezTo>
                    <a:cubicBezTo>
                      <a:pt x="265" y="82"/>
                      <a:pt x="266" y="79"/>
                      <a:pt x="266" y="78"/>
                    </a:cubicBezTo>
                    <a:cubicBezTo>
                      <a:pt x="266" y="77"/>
                      <a:pt x="266" y="75"/>
                      <a:pt x="265" y="74"/>
                    </a:cubicBezTo>
                    <a:cubicBezTo>
                      <a:pt x="264" y="73"/>
                      <a:pt x="263" y="72"/>
                      <a:pt x="260" y="71"/>
                    </a:cubicBezTo>
                    <a:cubicBezTo>
                      <a:pt x="258" y="71"/>
                      <a:pt x="256" y="73"/>
                      <a:pt x="256" y="75"/>
                    </a:cubicBezTo>
                    <a:cubicBezTo>
                      <a:pt x="257" y="78"/>
                      <a:pt x="255" y="79"/>
                      <a:pt x="254" y="78"/>
                    </a:cubicBezTo>
                    <a:cubicBezTo>
                      <a:pt x="252" y="77"/>
                      <a:pt x="250" y="77"/>
                      <a:pt x="248" y="78"/>
                    </a:cubicBezTo>
                    <a:cubicBezTo>
                      <a:pt x="247" y="79"/>
                      <a:pt x="246" y="82"/>
                      <a:pt x="246" y="83"/>
                    </a:cubicBezTo>
                    <a:cubicBezTo>
                      <a:pt x="246" y="86"/>
                      <a:pt x="247" y="90"/>
                      <a:pt x="249" y="92"/>
                    </a:cubicBezTo>
                    <a:cubicBezTo>
                      <a:pt x="250" y="95"/>
                      <a:pt x="251" y="99"/>
                      <a:pt x="252" y="102"/>
                    </a:cubicBezTo>
                    <a:cubicBezTo>
                      <a:pt x="252" y="104"/>
                      <a:pt x="253" y="107"/>
                      <a:pt x="254" y="108"/>
                    </a:cubicBezTo>
                    <a:cubicBezTo>
                      <a:pt x="254" y="109"/>
                      <a:pt x="254" y="112"/>
                      <a:pt x="254" y="114"/>
                    </a:cubicBezTo>
                    <a:cubicBezTo>
                      <a:pt x="254" y="116"/>
                      <a:pt x="256" y="118"/>
                      <a:pt x="257" y="118"/>
                    </a:cubicBezTo>
                    <a:cubicBezTo>
                      <a:pt x="259" y="118"/>
                      <a:pt x="261" y="119"/>
                      <a:pt x="262" y="121"/>
                    </a:cubicBezTo>
                    <a:cubicBezTo>
                      <a:pt x="264" y="122"/>
                      <a:pt x="265" y="124"/>
                      <a:pt x="266" y="126"/>
                    </a:cubicBezTo>
                    <a:cubicBezTo>
                      <a:pt x="267" y="127"/>
                      <a:pt x="267" y="129"/>
                      <a:pt x="266" y="131"/>
                    </a:cubicBezTo>
                    <a:cubicBezTo>
                      <a:pt x="265" y="132"/>
                      <a:pt x="264" y="134"/>
                      <a:pt x="263" y="135"/>
                    </a:cubicBezTo>
                    <a:cubicBezTo>
                      <a:pt x="262" y="137"/>
                      <a:pt x="261" y="139"/>
                      <a:pt x="259" y="140"/>
                    </a:cubicBezTo>
                    <a:cubicBezTo>
                      <a:pt x="257" y="140"/>
                      <a:pt x="255" y="139"/>
                      <a:pt x="254" y="138"/>
                    </a:cubicBezTo>
                    <a:cubicBezTo>
                      <a:pt x="254" y="136"/>
                      <a:pt x="250" y="135"/>
                      <a:pt x="248" y="134"/>
                    </a:cubicBezTo>
                    <a:cubicBezTo>
                      <a:pt x="245" y="134"/>
                      <a:pt x="242" y="134"/>
                      <a:pt x="239" y="135"/>
                    </a:cubicBezTo>
                    <a:cubicBezTo>
                      <a:pt x="237" y="136"/>
                      <a:pt x="235" y="135"/>
                      <a:pt x="234" y="133"/>
                    </a:cubicBezTo>
                    <a:cubicBezTo>
                      <a:pt x="234" y="131"/>
                      <a:pt x="232" y="128"/>
                      <a:pt x="231" y="128"/>
                    </a:cubicBezTo>
                    <a:cubicBezTo>
                      <a:pt x="229" y="128"/>
                      <a:pt x="228" y="126"/>
                      <a:pt x="229" y="124"/>
                    </a:cubicBezTo>
                    <a:cubicBezTo>
                      <a:pt x="229" y="123"/>
                      <a:pt x="229" y="119"/>
                      <a:pt x="229" y="117"/>
                    </a:cubicBezTo>
                    <a:cubicBezTo>
                      <a:pt x="228" y="115"/>
                      <a:pt x="228" y="112"/>
                      <a:pt x="227" y="110"/>
                    </a:cubicBezTo>
                    <a:cubicBezTo>
                      <a:pt x="227" y="108"/>
                      <a:pt x="227" y="105"/>
                      <a:pt x="228" y="103"/>
                    </a:cubicBezTo>
                    <a:cubicBezTo>
                      <a:pt x="229" y="101"/>
                      <a:pt x="231" y="97"/>
                      <a:pt x="233" y="95"/>
                    </a:cubicBezTo>
                    <a:cubicBezTo>
                      <a:pt x="234" y="93"/>
                      <a:pt x="234" y="89"/>
                      <a:pt x="234" y="86"/>
                    </a:cubicBezTo>
                    <a:cubicBezTo>
                      <a:pt x="233" y="84"/>
                      <a:pt x="232" y="80"/>
                      <a:pt x="231" y="79"/>
                    </a:cubicBezTo>
                    <a:cubicBezTo>
                      <a:pt x="231" y="76"/>
                      <a:pt x="231" y="74"/>
                      <a:pt x="233" y="73"/>
                    </a:cubicBezTo>
                    <a:cubicBezTo>
                      <a:pt x="235" y="73"/>
                      <a:pt x="236" y="72"/>
                      <a:pt x="236" y="70"/>
                    </a:cubicBezTo>
                    <a:cubicBezTo>
                      <a:pt x="236" y="69"/>
                      <a:pt x="239" y="68"/>
                      <a:pt x="241" y="68"/>
                    </a:cubicBezTo>
                    <a:cubicBezTo>
                      <a:pt x="244" y="68"/>
                      <a:pt x="247" y="68"/>
                      <a:pt x="248" y="68"/>
                    </a:cubicBezTo>
                    <a:cubicBezTo>
                      <a:pt x="249" y="68"/>
                      <a:pt x="252" y="66"/>
                      <a:pt x="254" y="65"/>
                    </a:cubicBezTo>
                    <a:cubicBezTo>
                      <a:pt x="256" y="64"/>
                      <a:pt x="257" y="61"/>
                      <a:pt x="256" y="60"/>
                    </a:cubicBezTo>
                    <a:cubicBezTo>
                      <a:pt x="256" y="58"/>
                      <a:pt x="257" y="56"/>
                      <a:pt x="258" y="54"/>
                    </a:cubicBezTo>
                    <a:cubicBezTo>
                      <a:pt x="260" y="52"/>
                      <a:pt x="262" y="50"/>
                      <a:pt x="262" y="48"/>
                    </a:cubicBezTo>
                    <a:cubicBezTo>
                      <a:pt x="263" y="46"/>
                      <a:pt x="265" y="44"/>
                      <a:pt x="267" y="41"/>
                    </a:cubicBezTo>
                    <a:cubicBezTo>
                      <a:pt x="268" y="40"/>
                      <a:pt x="268" y="37"/>
                      <a:pt x="268" y="35"/>
                    </a:cubicBezTo>
                    <a:cubicBezTo>
                      <a:pt x="267" y="35"/>
                      <a:pt x="268" y="33"/>
                      <a:pt x="269" y="31"/>
                    </a:cubicBezTo>
                    <a:cubicBezTo>
                      <a:pt x="270" y="30"/>
                      <a:pt x="272" y="28"/>
                      <a:pt x="271" y="27"/>
                    </a:cubicBezTo>
                    <a:cubicBezTo>
                      <a:pt x="271" y="25"/>
                      <a:pt x="271" y="23"/>
                      <a:pt x="271" y="21"/>
                    </a:cubicBezTo>
                    <a:cubicBezTo>
                      <a:pt x="271" y="19"/>
                      <a:pt x="271" y="18"/>
                      <a:pt x="271" y="18"/>
                    </a:cubicBezTo>
                    <a:cubicBezTo>
                      <a:pt x="271" y="18"/>
                      <a:pt x="270" y="16"/>
                      <a:pt x="269" y="15"/>
                    </a:cubicBezTo>
                    <a:cubicBezTo>
                      <a:pt x="268" y="13"/>
                      <a:pt x="267" y="11"/>
                      <a:pt x="266" y="10"/>
                    </a:cubicBezTo>
                    <a:cubicBezTo>
                      <a:pt x="265" y="9"/>
                      <a:pt x="262" y="8"/>
                      <a:pt x="260" y="7"/>
                    </a:cubicBezTo>
                    <a:cubicBezTo>
                      <a:pt x="259" y="6"/>
                      <a:pt x="257" y="5"/>
                      <a:pt x="255" y="4"/>
                    </a:cubicBezTo>
                    <a:cubicBezTo>
                      <a:pt x="253" y="4"/>
                      <a:pt x="249" y="4"/>
                      <a:pt x="248" y="5"/>
                    </a:cubicBezTo>
                    <a:cubicBezTo>
                      <a:pt x="245" y="5"/>
                      <a:pt x="242" y="5"/>
                      <a:pt x="241" y="4"/>
                    </a:cubicBezTo>
                    <a:cubicBezTo>
                      <a:pt x="241" y="3"/>
                      <a:pt x="237" y="2"/>
                      <a:pt x="234" y="2"/>
                    </a:cubicBezTo>
                    <a:cubicBezTo>
                      <a:pt x="232" y="1"/>
                      <a:pt x="230" y="0"/>
                      <a:pt x="230" y="0"/>
                    </a:cubicBezTo>
                    <a:cubicBezTo>
                      <a:pt x="230" y="0"/>
                      <a:pt x="229" y="0"/>
                      <a:pt x="228" y="1"/>
                    </a:cubicBezTo>
                    <a:cubicBezTo>
                      <a:pt x="227" y="2"/>
                      <a:pt x="225" y="3"/>
                      <a:pt x="224" y="4"/>
                    </a:cubicBezTo>
                    <a:cubicBezTo>
                      <a:pt x="223" y="4"/>
                      <a:pt x="222" y="6"/>
                      <a:pt x="221" y="7"/>
                    </a:cubicBezTo>
                    <a:cubicBezTo>
                      <a:pt x="220" y="9"/>
                      <a:pt x="219" y="10"/>
                      <a:pt x="217" y="9"/>
                    </a:cubicBezTo>
                    <a:cubicBezTo>
                      <a:pt x="216" y="9"/>
                      <a:pt x="214" y="10"/>
                      <a:pt x="213" y="11"/>
                    </a:cubicBezTo>
                    <a:cubicBezTo>
                      <a:pt x="211" y="11"/>
                      <a:pt x="209" y="13"/>
                      <a:pt x="208" y="14"/>
                    </a:cubicBezTo>
                    <a:cubicBezTo>
                      <a:pt x="207" y="15"/>
                      <a:pt x="203" y="17"/>
                      <a:pt x="201" y="18"/>
                    </a:cubicBezTo>
                    <a:cubicBezTo>
                      <a:pt x="199" y="19"/>
                      <a:pt x="196" y="19"/>
                      <a:pt x="194" y="20"/>
                    </a:cubicBezTo>
                    <a:cubicBezTo>
                      <a:pt x="193" y="21"/>
                      <a:pt x="191" y="23"/>
                      <a:pt x="188" y="24"/>
                    </a:cubicBezTo>
                    <a:cubicBezTo>
                      <a:pt x="185" y="25"/>
                      <a:pt x="182" y="27"/>
                      <a:pt x="180" y="27"/>
                    </a:cubicBezTo>
                    <a:cubicBezTo>
                      <a:pt x="178" y="29"/>
                      <a:pt x="176" y="31"/>
                      <a:pt x="175" y="32"/>
                    </a:cubicBezTo>
                    <a:cubicBezTo>
                      <a:pt x="174" y="33"/>
                      <a:pt x="172" y="34"/>
                      <a:pt x="170" y="34"/>
                    </a:cubicBezTo>
                    <a:cubicBezTo>
                      <a:pt x="168" y="35"/>
                      <a:pt x="166" y="36"/>
                      <a:pt x="165" y="37"/>
                    </a:cubicBezTo>
                    <a:cubicBezTo>
                      <a:pt x="163" y="38"/>
                      <a:pt x="160" y="40"/>
                      <a:pt x="159" y="41"/>
                    </a:cubicBezTo>
                    <a:cubicBezTo>
                      <a:pt x="156" y="43"/>
                      <a:pt x="154" y="46"/>
                      <a:pt x="153" y="47"/>
                    </a:cubicBezTo>
                    <a:cubicBezTo>
                      <a:pt x="152" y="48"/>
                      <a:pt x="150" y="48"/>
                      <a:pt x="149" y="48"/>
                    </a:cubicBezTo>
                    <a:cubicBezTo>
                      <a:pt x="147" y="49"/>
                      <a:pt x="145" y="50"/>
                      <a:pt x="144" y="52"/>
                    </a:cubicBezTo>
                    <a:cubicBezTo>
                      <a:pt x="142" y="53"/>
                      <a:pt x="140" y="56"/>
                      <a:pt x="140" y="59"/>
                    </a:cubicBezTo>
                    <a:cubicBezTo>
                      <a:pt x="139" y="61"/>
                      <a:pt x="139" y="66"/>
                      <a:pt x="140" y="67"/>
                    </a:cubicBezTo>
                    <a:cubicBezTo>
                      <a:pt x="140" y="69"/>
                      <a:pt x="142" y="72"/>
                      <a:pt x="144" y="73"/>
                    </a:cubicBezTo>
                    <a:cubicBezTo>
                      <a:pt x="146" y="75"/>
                      <a:pt x="148" y="76"/>
                      <a:pt x="150" y="77"/>
                    </a:cubicBezTo>
                    <a:cubicBezTo>
                      <a:pt x="152" y="78"/>
                      <a:pt x="155" y="80"/>
                      <a:pt x="157" y="80"/>
                    </a:cubicBezTo>
                    <a:cubicBezTo>
                      <a:pt x="159" y="80"/>
                      <a:pt x="163" y="80"/>
                      <a:pt x="164" y="80"/>
                    </a:cubicBezTo>
                    <a:cubicBezTo>
                      <a:pt x="167" y="79"/>
                      <a:pt x="170" y="79"/>
                      <a:pt x="172" y="80"/>
                    </a:cubicBezTo>
                    <a:cubicBezTo>
                      <a:pt x="173" y="81"/>
                      <a:pt x="176" y="79"/>
                      <a:pt x="178" y="77"/>
                    </a:cubicBezTo>
                    <a:cubicBezTo>
                      <a:pt x="180" y="76"/>
                      <a:pt x="181" y="76"/>
                      <a:pt x="182" y="78"/>
                    </a:cubicBezTo>
                    <a:cubicBezTo>
                      <a:pt x="183" y="80"/>
                      <a:pt x="184" y="83"/>
                      <a:pt x="185" y="85"/>
                    </a:cubicBezTo>
                    <a:cubicBezTo>
                      <a:pt x="185" y="86"/>
                      <a:pt x="184" y="88"/>
                      <a:pt x="182" y="90"/>
                    </a:cubicBezTo>
                    <a:cubicBezTo>
                      <a:pt x="182" y="91"/>
                      <a:pt x="179" y="93"/>
                      <a:pt x="176" y="93"/>
                    </a:cubicBezTo>
                    <a:cubicBezTo>
                      <a:pt x="174" y="93"/>
                      <a:pt x="171" y="93"/>
                      <a:pt x="169" y="93"/>
                    </a:cubicBezTo>
                    <a:cubicBezTo>
                      <a:pt x="166" y="94"/>
                      <a:pt x="163" y="95"/>
                      <a:pt x="160" y="96"/>
                    </a:cubicBezTo>
                    <a:cubicBezTo>
                      <a:pt x="158" y="96"/>
                      <a:pt x="157" y="98"/>
                      <a:pt x="157" y="100"/>
                    </a:cubicBezTo>
                    <a:cubicBezTo>
                      <a:pt x="158" y="101"/>
                      <a:pt x="158" y="103"/>
                      <a:pt x="157" y="105"/>
                    </a:cubicBezTo>
                    <a:cubicBezTo>
                      <a:pt x="156" y="106"/>
                      <a:pt x="156" y="108"/>
                      <a:pt x="156" y="109"/>
                    </a:cubicBezTo>
                    <a:cubicBezTo>
                      <a:pt x="157" y="111"/>
                      <a:pt x="159" y="113"/>
                      <a:pt x="161" y="114"/>
                    </a:cubicBezTo>
                    <a:cubicBezTo>
                      <a:pt x="164" y="116"/>
                      <a:pt x="166" y="118"/>
                      <a:pt x="166" y="121"/>
                    </a:cubicBezTo>
                    <a:cubicBezTo>
                      <a:pt x="166" y="122"/>
                      <a:pt x="164" y="125"/>
                      <a:pt x="162" y="125"/>
                    </a:cubicBezTo>
                    <a:cubicBezTo>
                      <a:pt x="160" y="126"/>
                      <a:pt x="158" y="125"/>
                      <a:pt x="156" y="124"/>
                    </a:cubicBezTo>
                    <a:cubicBezTo>
                      <a:pt x="155" y="123"/>
                      <a:pt x="153" y="124"/>
                      <a:pt x="153" y="125"/>
                    </a:cubicBezTo>
                    <a:cubicBezTo>
                      <a:pt x="153" y="126"/>
                      <a:pt x="153" y="129"/>
                      <a:pt x="153" y="130"/>
                    </a:cubicBezTo>
                    <a:cubicBezTo>
                      <a:pt x="153" y="132"/>
                      <a:pt x="155" y="134"/>
                      <a:pt x="156" y="135"/>
                    </a:cubicBezTo>
                    <a:cubicBezTo>
                      <a:pt x="157" y="137"/>
                      <a:pt x="156" y="140"/>
                      <a:pt x="154" y="140"/>
                    </a:cubicBezTo>
                    <a:cubicBezTo>
                      <a:pt x="152" y="141"/>
                      <a:pt x="149" y="142"/>
                      <a:pt x="148" y="141"/>
                    </a:cubicBezTo>
                    <a:cubicBezTo>
                      <a:pt x="146" y="141"/>
                      <a:pt x="145" y="140"/>
                      <a:pt x="145" y="138"/>
                    </a:cubicBezTo>
                    <a:cubicBezTo>
                      <a:pt x="145" y="137"/>
                      <a:pt x="145" y="136"/>
                      <a:pt x="144" y="137"/>
                    </a:cubicBezTo>
                    <a:cubicBezTo>
                      <a:pt x="142" y="137"/>
                      <a:pt x="141" y="138"/>
                      <a:pt x="140" y="139"/>
                    </a:cubicBezTo>
                    <a:cubicBezTo>
                      <a:pt x="140" y="140"/>
                      <a:pt x="138" y="140"/>
                      <a:pt x="137" y="139"/>
                    </a:cubicBezTo>
                    <a:cubicBezTo>
                      <a:pt x="137" y="139"/>
                      <a:pt x="135" y="138"/>
                      <a:pt x="133" y="138"/>
                    </a:cubicBezTo>
                    <a:cubicBezTo>
                      <a:pt x="132" y="138"/>
                      <a:pt x="130" y="139"/>
                      <a:pt x="129" y="138"/>
                    </a:cubicBezTo>
                    <a:cubicBezTo>
                      <a:pt x="129" y="137"/>
                      <a:pt x="126" y="136"/>
                      <a:pt x="123" y="135"/>
                    </a:cubicBezTo>
                    <a:cubicBezTo>
                      <a:pt x="119" y="135"/>
                      <a:pt x="117" y="136"/>
                      <a:pt x="116" y="139"/>
                    </a:cubicBezTo>
                    <a:cubicBezTo>
                      <a:pt x="116" y="141"/>
                      <a:pt x="115" y="144"/>
                      <a:pt x="114" y="145"/>
                    </a:cubicBezTo>
                    <a:cubicBezTo>
                      <a:pt x="114" y="146"/>
                      <a:pt x="112" y="147"/>
                      <a:pt x="112" y="147"/>
                    </a:cubicBezTo>
                    <a:cubicBezTo>
                      <a:pt x="110" y="148"/>
                      <a:pt x="109" y="150"/>
                      <a:pt x="109" y="152"/>
                    </a:cubicBezTo>
                    <a:cubicBezTo>
                      <a:pt x="108" y="153"/>
                      <a:pt x="107" y="155"/>
                      <a:pt x="106" y="155"/>
                    </a:cubicBezTo>
                    <a:cubicBezTo>
                      <a:pt x="105" y="156"/>
                      <a:pt x="103" y="157"/>
                      <a:pt x="100" y="158"/>
                    </a:cubicBezTo>
                    <a:cubicBezTo>
                      <a:pt x="98" y="159"/>
                      <a:pt x="96" y="158"/>
                      <a:pt x="96" y="156"/>
                    </a:cubicBezTo>
                    <a:cubicBezTo>
                      <a:pt x="95" y="155"/>
                      <a:pt x="94" y="154"/>
                      <a:pt x="93" y="155"/>
                    </a:cubicBezTo>
                    <a:cubicBezTo>
                      <a:pt x="91" y="155"/>
                      <a:pt x="90" y="156"/>
                      <a:pt x="89" y="157"/>
                    </a:cubicBezTo>
                    <a:cubicBezTo>
                      <a:pt x="88" y="159"/>
                      <a:pt x="87" y="159"/>
                      <a:pt x="86" y="159"/>
                    </a:cubicBezTo>
                    <a:cubicBezTo>
                      <a:pt x="85" y="158"/>
                      <a:pt x="83" y="157"/>
                      <a:pt x="83" y="155"/>
                    </a:cubicBezTo>
                    <a:cubicBezTo>
                      <a:pt x="82" y="153"/>
                      <a:pt x="83" y="152"/>
                      <a:pt x="84" y="151"/>
                    </a:cubicBezTo>
                    <a:cubicBezTo>
                      <a:pt x="85" y="151"/>
                      <a:pt x="87" y="150"/>
                      <a:pt x="89" y="150"/>
                    </a:cubicBezTo>
                    <a:cubicBezTo>
                      <a:pt x="92" y="150"/>
                      <a:pt x="95" y="149"/>
                      <a:pt x="95" y="148"/>
                    </a:cubicBezTo>
                    <a:cubicBezTo>
                      <a:pt x="96" y="146"/>
                      <a:pt x="97" y="144"/>
                      <a:pt x="98" y="144"/>
                    </a:cubicBezTo>
                    <a:cubicBezTo>
                      <a:pt x="98" y="142"/>
                      <a:pt x="98" y="139"/>
                      <a:pt x="98" y="138"/>
                    </a:cubicBezTo>
                    <a:cubicBezTo>
                      <a:pt x="97" y="136"/>
                      <a:pt x="97" y="133"/>
                      <a:pt x="97" y="133"/>
                    </a:cubicBezTo>
                    <a:cubicBezTo>
                      <a:pt x="97" y="131"/>
                      <a:pt x="99" y="128"/>
                      <a:pt x="101" y="127"/>
                    </a:cubicBezTo>
                    <a:cubicBezTo>
                      <a:pt x="102" y="125"/>
                      <a:pt x="103" y="122"/>
                      <a:pt x="103" y="121"/>
                    </a:cubicBezTo>
                    <a:cubicBezTo>
                      <a:pt x="103" y="120"/>
                      <a:pt x="103" y="116"/>
                      <a:pt x="102" y="115"/>
                    </a:cubicBezTo>
                    <a:cubicBezTo>
                      <a:pt x="102" y="113"/>
                      <a:pt x="100" y="111"/>
                      <a:pt x="100" y="111"/>
                    </a:cubicBezTo>
                    <a:cubicBezTo>
                      <a:pt x="98" y="111"/>
                      <a:pt x="94" y="112"/>
                      <a:pt x="92" y="112"/>
                    </a:cubicBezTo>
                    <a:cubicBezTo>
                      <a:pt x="90" y="112"/>
                      <a:pt x="86" y="113"/>
                      <a:pt x="84" y="113"/>
                    </a:cubicBezTo>
                    <a:cubicBezTo>
                      <a:pt x="82" y="114"/>
                      <a:pt x="79" y="114"/>
                      <a:pt x="77" y="113"/>
                    </a:cubicBezTo>
                    <a:cubicBezTo>
                      <a:pt x="75" y="113"/>
                      <a:pt x="73" y="112"/>
                      <a:pt x="71" y="111"/>
                    </a:cubicBezTo>
                    <a:cubicBezTo>
                      <a:pt x="69" y="111"/>
                      <a:pt x="68" y="110"/>
                      <a:pt x="68" y="108"/>
                    </a:cubicBezTo>
                    <a:cubicBezTo>
                      <a:pt x="69" y="106"/>
                      <a:pt x="69" y="105"/>
                      <a:pt x="69" y="103"/>
                    </a:cubicBezTo>
                    <a:cubicBezTo>
                      <a:pt x="68" y="102"/>
                      <a:pt x="69" y="101"/>
                      <a:pt x="70" y="101"/>
                    </a:cubicBezTo>
                    <a:cubicBezTo>
                      <a:pt x="71" y="101"/>
                      <a:pt x="73" y="100"/>
                      <a:pt x="74" y="99"/>
                    </a:cubicBezTo>
                    <a:cubicBezTo>
                      <a:pt x="74" y="99"/>
                      <a:pt x="75" y="98"/>
                      <a:pt x="76" y="100"/>
                    </a:cubicBezTo>
                    <a:cubicBezTo>
                      <a:pt x="77" y="102"/>
                      <a:pt x="79" y="103"/>
                      <a:pt x="80" y="103"/>
                    </a:cubicBezTo>
                    <a:cubicBezTo>
                      <a:pt x="82" y="103"/>
                      <a:pt x="82" y="101"/>
                      <a:pt x="82" y="99"/>
                    </a:cubicBezTo>
                    <a:cubicBezTo>
                      <a:pt x="82" y="98"/>
                      <a:pt x="81" y="96"/>
                      <a:pt x="79" y="95"/>
                    </a:cubicBezTo>
                    <a:cubicBezTo>
                      <a:pt x="77" y="93"/>
                      <a:pt x="74" y="93"/>
                      <a:pt x="73" y="93"/>
                    </a:cubicBezTo>
                    <a:cubicBezTo>
                      <a:pt x="71" y="93"/>
                      <a:pt x="68" y="94"/>
                      <a:pt x="66" y="95"/>
                    </a:cubicBezTo>
                    <a:cubicBezTo>
                      <a:pt x="65" y="96"/>
                      <a:pt x="64" y="99"/>
                      <a:pt x="63" y="100"/>
                    </a:cubicBezTo>
                    <a:cubicBezTo>
                      <a:pt x="63" y="100"/>
                      <a:pt x="61" y="101"/>
                      <a:pt x="60" y="102"/>
                    </a:cubicBezTo>
                    <a:cubicBezTo>
                      <a:pt x="58" y="102"/>
                      <a:pt x="56" y="102"/>
                      <a:pt x="54" y="102"/>
                    </a:cubicBezTo>
                    <a:cubicBezTo>
                      <a:pt x="51" y="102"/>
                      <a:pt x="50" y="102"/>
                      <a:pt x="52" y="104"/>
                    </a:cubicBezTo>
                    <a:cubicBezTo>
                      <a:pt x="53" y="105"/>
                      <a:pt x="55" y="107"/>
                      <a:pt x="56" y="107"/>
                    </a:cubicBezTo>
                    <a:cubicBezTo>
                      <a:pt x="56" y="108"/>
                      <a:pt x="56" y="111"/>
                      <a:pt x="56" y="112"/>
                    </a:cubicBezTo>
                    <a:cubicBezTo>
                      <a:pt x="56" y="113"/>
                      <a:pt x="55" y="115"/>
                      <a:pt x="54" y="114"/>
                    </a:cubicBezTo>
                    <a:cubicBezTo>
                      <a:pt x="53" y="114"/>
                      <a:pt x="51" y="113"/>
                      <a:pt x="50" y="112"/>
                    </a:cubicBezTo>
                    <a:cubicBezTo>
                      <a:pt x="49" y="110"/>
                      <a:pt x="48" y="111"/>
                      <a:pt x="47" y="113"/>
                    </a:cubicBezTo>
                    <a:cubicBezTo>
                      <a:pt x="47" y="114"/>
                      <a:pt x="45" y="118"/>
                      <a:pt x="44" y="120"/>
                    </a:cubicBezTo>
                    <a:cubicBezTo>
                      <a:pt x="43" y="121"/>
                      <a:pt x="44" y="124"/>
                      <a:pt x="46" y="125"/>
                    </a:cubicBezTo>
                    <a:cubicBezTo>
                      <a:pt x="48" y="125"/>
                      <a:pt x="48" y="127"/>
                      <a:pt x="47" y="129"/>
                    </a:cubicBezTo>
                    <a:cubicBezTo>
                      <a:pt x="45" y="130"/>
                      <a:pt x="44" y="133"/>
                      <a:pt x="44" y="134"/>
                    </a:cubicBezTo>
                    <a:cubicBezTo>
                      <a:pt x="44" y="136"/>
                      <a:pt x="45" y="136"/>
                      <a:pt x="47" y="136"/>
                    </a:cubicBezTo>
                    <a:cubicBezTo>
                      <a:pt x="49" y="137"/>
                      <a:pt x="51" y="138"/>
                      <a:pt x="51" y="140"/>
                    </a:cubicBezTo>
                    <a:cubicBezTo>
                      <a:pt x="51" y="141"/>
                      <a:pt x="52" y="144"/>
                      <a:pt x="52" y="146"/>
                    </a:cubicBezTo>
                    <a:cubicBezTo>
                      <a:pt x="53" y="146"/>
                      <a:pt x="54" y="149"/>
                      <a:pt x="53" y="151"/>
                    </a:cubicBezTo>
                    <a:cubicBezTo>
                      <a:pt x="53" y="151"/>
                      <a:pt x="53" y="155"/>
                      <a:pt x="52" y="157"/>
                    </a:cubicBezTo>
                    <a:cubicBezTo>
                      <a:pt x="51" y="158"/>
                      <a:pt x="51" y="162"/>
                      <a:pt x="51" y="164"/>
                    </a:cubicBezTo>
                    <a:cubicBezTo>
                      <a:pt x="51" y="167"/>
                      <a:pt x="51" y="170"/>
                      <a:pt x="51" y="171"/>
                    </a:cubicBezTo>
                    <a:cubicBezTo>
                      <a:pt x="51" y="173"/>
                      <a:pt x="49" y="175"/>
                      <a:pt x="48" y="176"/>
                    </a:cubicBezTo>
                    <a:cubicBezTo>
                      <a:pt x="45" y="178"/>
                      <a:pt x="42" y="179"/>
                      <a:pt x="40" y="180"/>
                    </a:cubicBezTo>
                    <a:cubicBezTo>
                      <a:pt x="39" y="180"/>
                      <a:pt x="36" y="181"/>
                      <a:pt x="35" y="182"/>
                    </a:cubicBezTo>
                    <a:cubicBezTo>
                      <a:pt x="33" y="182"/>
                      <a:pt x="32" y="185"/>
                      <a:pt x="31" y="187"/>
                    </a:cubicBezTo>
                    <a:cubicBezTo>
                      <a:pt x="30" y="188"/>
                      <a:pt x="31" y="191"/>
                      <a:pt x="33" y="192"/>
                    </a:cubicBezTo>
                    <a:cubicBezTo>
                      <a:pt x="33" y="192"/>
                      <a:pt x="35" y="194"/>
                      <a:pt x="36" y="194"/>
                    </a:cubicBezTo>
                    <a:cubicBezTo>
                      <a:pt x="37" y="195"/>
                      <a:pt x="38" y="196"/>
                      <a:pt x="37" y="197"/>
                    </a:cubicBezTo>
                    <a:cubicBezTo>
                      <a:pt x="37" y="197"/>
                      <a:pt x="35" y="199"/>
                      <a:pt x="33" y="199"/>
                    </a:cubicBezTo>
                    <a:cubicBezTo>
                      <a:pt x="31" y="199"/>
                      <a:pt x="28" y="200"/>
                      <a:pt x="27" y="201"/>
                    </a:cubicBezTo>
                    <a:cubicBezTo>
                      <a:pt x="25" y="202"/>
                      <a:pt x="23" y="203"/>
                      <a:pt x="21" y="204"/>
                    </a:cubicBezTo>
                    <a:cubicBezTo>
                      <a:pt x="19" y="204"/>
                      <a:pt x="17" y="205"/>
                      <a:pt x="17" y="205"/>
                    </a:cubicBezTo>
                    <a:cubicBezTo>
                      <a:pt x="17" y="205"/>
                      <a:pt x="17" y="206"/>
                      <a:pt x="18" y="207"/>
                    </a:cubicBezTo>
                    <a:cubicBezTo>
                      <a:pt x="18" y="209"/>
                      <a:pt x="19" y="211"/>
                      <a:pt x="20" y="211"/>
                    </a:cubicBezTo>
                    <a:cubicBezTo>
                      <a:pt x="21" y="211"/>
                      <a:pt x="22" y="212"/>
                      <a:pt x="23" y="213"/>
                    </a:cubicBezTo>
                    <a:cubicBezTo>
                      <a:pt x="23" y="214"/>
                      <a:pt x="23" y="216"/>
                      <a:pt x="21" y="218"/>
                    </a:cubicBezTo>
                    <a:cubicBezTo>
                      <a:pt x="20" y="221"/>
                      <a:pt x="18" y="222"/>
                      <a:pt x="16" y="223"/>
                    </a:cubicBezTo>
                    <a:cubicBezTo>
                      <a:pt x="14" y="224"/>
                      <a:pt x="11" y="226"/>
                      <a:pt x="9" y="227"/>
                    </a:cubicBezTo>
                    <a:cubicBezTo>
                      <a:pt x="7" y="229"/>
                      <a:pt x="4" y="230"/>
                      <a:pt x="3" y="230"/>
                    </a:cubicBezTo>
                    <a:cubicBezTo>
                      <a:pt x="2" y="230"/>
                      <a:pt x="1" y="231"/>
                      <a:pt x="2" y="233"/>
                    </a:cubicBezTo>
                    <a:cubicBezTo>
                      <a:pt x="3" y="234"/>
                      <a:pt x="4" y="235"/>
                      <a:pt x="6" y="235"/>
                    </a:cubicBezTo>
                    <a:cubicBezTo>
                      <a:pt x="8" y="235"/>
                      <a:pt x="10" y="236"/>
                      <a:pt x="10" y="237"/>
                    </a:cubicBezTo>
                    <a:cubicBezTo>
                      <a:pt x="10" y="238"/>
                      <a:pt x="10" y="240"/>
                      <a:pt x="8" y="240"/>
                    </a:cubicBezTo>
                    <a:cubicBezTo>
                      <a:pt x="7" y="240"/>
                      <a:pt x="5" y="240"/>
                      <a:pt x="4" y="240"/>
                    </a:cubicBezTo>
                    <a:cubicBezTo>
                      <a:pt x="4" y="240"/>
                      <a:pt x="2" y="241"/>
                      <a:pt x="2" y="241"/>
                    </a:cubicBezTo>
                    <a:cubicBezTo>
                      <a:pt x="1" y="242"/>
                      <a:pt x="0" y="244"/>
                      <a:pt x="1" y="245"/>
                    </a:cubicBezTo>
                    <a:cubicBezTo>
                      <a:pt x="1" y="246"/>
                      <a:pt x="2" y="248"/>
                      <a:pt x="3" y="250"/>
                    </a:cubicBezTo>
                    <a:cubicBezTo>
                      <a:pt x="4" y="251"/>
                      <a:pt x="5" y="252"/>
                      <a:pt x="5" y="252"/>
                    </a:cubicBezTo>
                    <a:cubicBezTo>
                      <a:pt x="5" y="252"/>
                      <a:pt x="5" y="253"/>
                      <a:pt x="7" y="256"/>
                    </a:cubicBezTo>
                    <a:cubicBezTo>
                      <a:pt x="8" y="257"/>
                      <a:pt x="10" y="260"/>
                      <a:pt x="11" y="261"/>
                    </a:cubicBezTo>
                    <a:cubicBezTo>
                      <a:pt x="11" y="261"/>
                      <a:pt x="14" y="261"/>
                      <a:pt x="14" y="261"/>
                    </a:cubicBezTo>
                    <a:cubicBezTo>
                      <a:pt x="16" y="260"/>
                      <a:pt x="19" y="259"/>
                      <a:pt x="20" y="260"/>
                    </a:cubicBezTo>
                    <a:cubicBezTo>
                      <a:pt x="21" y="260"/>
                      <a:pt x="22" y="262"/>
                      <a:pt x="23" y="265"/>
                    </a:cubicBezTo>
                    <a:cubicBezTo>
                      <a:pt x="23" y="267"/>
                      <a:pt x="23" y="270"/>
                      <a:pt x="23" y="271"/>
                    </a:cubicBezTo>
                    <a:cubicBezTo>
                      <a:pt x="23" y="273"/>
                      <a:pt x="25" y="275"/>
                      <a:pt x="28" y="276"/>
                    </a:cubicBezTo>
                    <a:cubicBezTo>
                      <a:pt x="31" y="278"/>
                      <a:pt x="34" y="279"/>
                      <a:pt x="37" y="280"/>
                    </a:cubicBezTo>
                    <a:cubicBezTo>
                      <a:pt x="40" y="281"/>
                      <a:pt x="42" y="281"/>
                      <a:pt x="43" y="281"/>
                    </a:cubicBezTo>
                    <a:cubicBezTo>
                      <a:pt x="45" y="281"/>
                      <a:pt x="48" y="282"/>
                      <a:pt x="50" y="283"/>
                    </a:cubicBezTo>
                    <a:cubicBezTo>
                      <a:pt x="50" y="284"/>
                      <a:pt x="53" y="287"/>
                      <a:pt x="55" y="288"/>
                    </a:cubicBezTo>
                    <a:cubicBezTo>
                      <a:pt x="57" y="291"/>
                      <a:pt x="59" y="292"/>
                      <a:pt x="61" y="292"/>
                    </a:cubicBezTo>
                    <a:cubicBezTo>
                      <a:pt x="64" y="292"/>
                      <a:pt x="66" y="293"/>
                      <a:pt x="67" y="293"/>
                    </a:cubicBezTo>
                    <a:cubicBezTo>
                      <a:pt x="68" y="294"/>
                      <a:pt x="70" y="295"/>
                      <a:pt x="74" y="295"/>
                    </a:cubicBezTo>
                    <a:cubicBezTo>
                      <a:pt x="76" y="294"/>
                      <a:pt x="82" y="294"/>
                      <a:pt x="85" y="294"/>
                    </a:cubicBezTo>
                    <a:cubicBezTo>
                      <a:pt x="87" y="294"/>
                      <a:pt x="92" y="294"/>
                      <a:pt x="94" y="294"/>
                    </a:cubicBezTo>
                    <a:cubicBezTo>
                      <a:pt x="96" y="294"/>
                      <a:pt x="100" y="294"/>
                      <a:pt x="102" y="294"/>
                    </a:cubicBezTo>
                    <a:cubicBezTo>
                      <a:pt x="104" y="294"/>
                      <a:pt x="107" y="295"/>
                      <a:pt x="108" y="296"/>
                    </a:cubicBezTo>
                    <a:cubicBezTo>
                      <a:pt x="109" y="298"/>
                      <a:pt x="111" y="301"/>
                      <a:pt x="111" y="302"/>
                    </a:cubicBezTo>
                    <a:cubicBezTo>
                      <a:pt x="111" y="304"/>
                      <a:pt x="111" y="306"/>
                      <a:pt x="111" y="307"/>
                    </a:cubicBezTo>
                    <a:cubicBezTo>
                      <a:pt x="111" y="308"/>
                      <a:pt x="112" y="310"/>
                      <a:pt x="114" y="310"/>
                    </a:cubicBezTo>
                    <a:cubicBezTo>
                      <a:pt x="115" y="310"/>
                      <a:pt x="118" y="311"/>
                      <a:pt x="119" y="311"/>
                    </a:cubicBezTo>
                    <a:cubicBezTo>
                      <a:pt x="120" y="311"/>
                      <a:pt x="124" y="310"/>
                      <a:pt x="127" y="308"/>
                    </a:cubicBezTo>
                    <a:cubicBezTo>
                      <a:pt x="130" y="306"/>
                      <a:pt x="134" y="305"/>
                      <a:pt x="136" y="305"/>
                    </a:cubicBezTo>
                    <a:cubicBezTo>
                      <a:pt x="137" y="306"/>
                      <a:pt x="139" y="305"/>
                      <a:pt x="139" y="303"/>
                    </a:cubicBezTo>
                    <a:cubicBezTo>
                      <a:pt x="140" y="301"/>
                      <a:pt x="140" y="299"/>
                      <a:pt x="140" y="297"/>
                    </a:cubicBezTo>
                    <a:cubicBezTo>
                      <a:pt x="140" y="295"/>
                      <a:pt x="141" y="295"/>
                      <a:pt x="142" y="295"/>
                    </a:cubicBezTo>
                    <a:cubicBezTo>
                      <a:pt x="143" y="294"/>
                      <a:pt x="144" y="293"/>
                      <a:pt x="145" y="291"/>
                    </a:cubicBezTo>
                    <a:cubicBezTo>
                      <a:pt x="146" y="289"/>
                      <a:pt x="146" y="287"/>
                      <a:pt x="147" y="286"/>
                    </a:cubicBezTo>
                    <a:cubicBezTo>
                      <a:pt x="147" y="284"/>
                      <a:pt x="150" y="282"/>
                      <a:pt x="152" y="282"/>
                    </a:cubicBezTo>
                    <a:cubicBezTo>
                      <a:pt x="155" y="282"/>
                      <a:pt x="160" y="280"/>
                      <a:pt x="163" y="279"/>
                    </a:cubicBezTo>
                    <a:cubicBezTo>
                      <a:pt x="166" y="278"/>
                      <a:pt x="169" y="277"/>
                      <a:pt x="171" y="277"/>
                    </a:cubicBezTo>
                    <a:cubicBezTo>
                      <a:pt x="173" y="277"/>
                      <a:pt x="175" y="276"/>
                      <a:pt x="177" y="275"/>
                    </a:cubicBezTo>
                    <a:cubicBezTo>
                      <a:pt x="179" y="274"/>
                      <a:pt x="183" y="274"/>
                      <a:pt x="184" y="275"/>
                    </a:cubicBezTo>
                    <a:cubicBezTo>
                      <a:pt x="185" y="276"/>
                      <a:pt x="187" y="277"/>
                      <a:pt x="187" y="278"/>
                    </a:cubicBezTo>
                    <a:cubicBezTo>
                      <a:pt x="187" y="280"/>
                      <a:pt x="188" y="282"/>
                      <a:pt x="188" y="284"/>
                    </a:cubicBezTo>
                    <a:cubicBezTo>
                      <a:pt x="188" y="286"/>
                      <a:pt x="186" y="288"/>
                      <a:pt x="185" y="289"/>
                    </a:cubicBezTo>
                    <a:cubicBezTo>
                      <a:pt x="185" y="290"/>
                      <a:pt x="185" y="292"/>
                      <a:pt x="187" y="293"/>
                    </a:cubicBezTo>
                    <a:cubicBezTo>
                      <a:pt x="189" y="294"/>
                      <a:pt x="193" y="294"/>
                      <a:pt x="194" y="294"/>
                    </a:cubicBezTo>
                    <a:cubicBezTo>
                      <a:pt x="197" y="294"/>
                      <a:pt x="201" y="294"/>
                      <a:pt x="202" y="294"/>
                    </a:cubicBezTo>
                    <a:cubicBezTo>
                      <a:pt x="204" y="294"/>
                      <a:pt x="208" y="294"/>
                      <a:pt x="211" y="294"/>
                    </a:cubicBezTo>
                    <a:cubicBezTo>
                      <a:pt x="213" y="293"/>
                      <a:pt x="217" y="291"/>
                      <a:pt x="219" y="290"/>
                    </a:cubicBezTo>
                    <a:cubicBezTo>
                      <a:pt x="220" y="288"/>
                      <a:pt x="224" y="286"/>
                      <a:pt x="227" y="285"/>
                    </a:cubicBezTo>
                    <a:cubicBezTo>
                      <a:pt x="228" y="283"/>
                      <a:pt x="233" y="283"/>
                      <a:pt x="235" y="285"/>
                    </a:cubicBezTo>
                    <a:cubicBezTo>
                      <a:pt x="236" y="286"/>
                      <a:pt x="240" y="288"/>
                      <a:pt x="242" y="289"/>
                    </a:cubicBezTo>
                    <a:cubicBezTo>
                      <a:pt x="244" y="289"/>
                      <a:pt x="249" y="290"/>
                      <a:pt x="252" y="289"/>
                    </a:cubicBezTo>
                    <a:cubicBezTo>
                      <a:pt x="255" y="289"/>
                      <a:pt x="259" y="289"/>
                      <a:pt x="261" y="288"/>
                    </a:cubicBezTo>
                    <a:cubicBezTo>
                      <a:pt x="261" y="288"/>
                      <a:pt x="263" y="286"/>
                      <a:pt x="263" y="286"/>
                    </a:cubicBezTo>
                    <a:cubicBezTo>
                      <a:pt x="263" y="285"/>
                      <a:pt x="265" y="284"/>
                      <a:pt x="268" y="284"/>
                    </a:cubicBezTo>
                    <a:cubicBezTo>
                      <a:pt x="269" y="284"/>
                      <a:pt x="273" y="283"/>
                      <a:pt x="276" y="282"/>
                    </a:cubicBezTo>
                    <a:cubicBezTo>
                      <a:pt x="278" y="281"/>
                      <a:pt x="282" y="280"/>
                      <a:pt x="284" y="280"/>
                    </a:cubicBezTo>
                    <a:cubicBezTo>
                      <a:pt x="285" y="279"/>
                      <a:pt x="288" y="279"/>
                      <a:pt x="290" y="279"/>
                    </a:cubicBezTo>
                    <a:cubicBezTo>
                      <a:pt x="291" y="280"/>
                      <a:pt x="293" y="281"/>
                      <a:pt x="294" y="283"/>
                    </a:cubicBezTo>
                    <a:cubicBezTo>
                      <a:pt x="296" y="286"/>
                      <a:pt x="299" y="286"/>
                      <a:pt x="301" y="285"/>
                    </a:cubicBezTo>
                    <a:cubicBezTo>
                      <a:pt x="302" y="285"/>
                      <a:pt x="305" y="284"/>
                      <a:pt x="307" y="284"/>
                    </a:cubicBezTo>
                    <a:cubicBezTo>
                      <a:pt x="309" y="284"/>
                      <a:pt x="311" y="284"/>
                      <a:pt x="312" y="285"/>
                    </a:cubicBezTo>
                    <a:cubicBezTo>
                      <a:pt x="313" y="286"/>
                      <a:pt x="317" y="286"/>
                      <a:pt x="319" y="285"/>
                    </a:cubicBezTo>
                    <a:cubicBezTo>
                      <a:pt x="321" y="284"/>
                      <a:pt x="325" y="283"/>
                      <a:pt x="327" y="283"/>
                    </a:cubicBezTo>
                    <a:cubicBezTo>
                      <a:pt x="328" y="282"/>
                      <a:pt x="332" y="283"/>
                      <a:pt x="334" y="284"/>
                    </a:cubicBezTo>
                    <a:cubicBezTo>
                      <a:pt x="336" y="285"/>
                      <a:pt x="337" y="285"/>
                      <a:pt x="339" y="287"/>
                    </a:cubicBezTo>
                    <a:cubicBezTo>
                      <a:pt x="340" y="288"/>
                      <a:pt x="342" y="290"/>
                      <a:pt x="342" y="291"/>
                    </a:cubicBezTo>
                    <a:cubicBezTo>
                      <a:pt x="343" y="293"/>
                      <a:pt x="344" y="294"/>
                      <a:pt x="345" y="294"/>
                    </a:cubicBezTo>
                    <a:cubicBezTo>
                      <a:pt x="347" y="294"/>
                      <a:pt x="350" y="295"/>
                      <a:pt x="352" y="295"/>
                    </a:cubicBezTo>
                    <a:cubicBezTo>
                      <a:pt x="354" y="296"/>
                      <a:pt x="355" y="298"/>
                      <a:pt x="356" y="298"/>
                    </a:cubicBezTo>
                    <a:cubicBezTo>
                      <a:pt x="356" y="298"/>
                      <a:pt x="357" y="298"/>
                      <a:pt x="357" y="297"/>
                    </a:cubicBezTo>
                    <a:cubicBezTo>
                      <a:pt x="358" y="296"/>
                      <a:pt x="359" y="293"/>
                      <a:pt x="359" y="292"/>
                    </a:cubicBezTo>
                    <a:cubicBezTo>
                      <a:pt x="359" y="292"/>
                      <a:pt x="360" y="289"/>
                      <a:pt x="359" y="287"/>
                    </a:cubicBezTo>
                    <a:cubicBezTo>
                      <a:pt x="359" y="287"/>
                      <a:pt x="359" y="285"/>
                      <a:pt x="359" y="284"/>
                    </a:cubicBezTo>
                    <a:cubicBezTo>
                      <a:pt x="359" y="283"/>
                      <a:pt x="359" y="281"/>
                      <a:pt x="359" y="281"/>
                    </a:cubicBezTo>
                    <a:cubicBezTo>
                      <a:pt x="360" y="281"/>
                      <a:pt x="360" y="279"/>
                      <a:pt x="360" y="279"/>
                    </a:cubicBezTo>
                    <a:cubicBezTo>
                      <a:pt x="361" y="278"/>
                      <a:pt x="363" y="277"/>
                      <a:pt x="363" y="276"/>
                    </a:cubicBezTo>
                    <a:cubicBezTo>
                      <a:pt x="364" y="275"/>
                      <a:pt x="365" y="274"/>
                      <a:pt x="365" y="273"/>
                    </a:cubicBezTo>
                    <a:cubicBezTo>
                      <a:pt x="366" y="272"/>
                      <a:pt x="366" y="270"/>
                      <a:pt x="366" y="269"/>
                    </a:cubicBezTo>
                    <a:cubicBezTo>
                      <a:pt x="366" y="269"/>
                      <a:pt x="367" y="267"/>
                      <a:pt x="367" y="266"/>
                    </a:cubicBezTo>
                    <a:cubicBezTo>
                      <a:pt x="367" y="264"/>
                      <a:pt x="369" y="263"/>
                      <a:pt x="370" y="262"/>
                    </a:cubicBezTo>
                    <a:cubicBezTo>
                      <a:pt x="371" y="261"/>
                      <a:pt x="373" y="259"/>
                      <a:pt x="374" y="257"/>
                    </a:cubicBezTo>
                    <a:cubicBezTo>
                      <a:pt x="375" y="256"/>
                      <a:pt x="375" y="254"/>
                      <a:pt x="375" y="253"/>
                    </a:cubicBezTo>
                    <a:cubicBezTo>
                      <a:pt x="375" y="252"/>
                      <a:pt x="376" y="251"/>
                      <a:pt x="377" y="251"/>
                    </a:cubicBezTo>
                    <a:cubicBezTo>
                      <a:pt x="378" y="251"/>
                      <a:pt x="379" y="251"/>
                      <a:pt x="380" y="250"/>
                    </a:cubicBezTo>
                    <a:cubicBezTo>
                      <a:pt x="380" y="250"/>
                      <a:pt x="381" y="248"/>
                      <a:pt x="381" y="247"/>
                    </a:cubicBezTo>
                    <a:cubicBezTo>
                      <a:pt x="381" y="246"/>
                      <a:pt x="381" y="245"/>
                      <a:pt x="381" y="244"/>
                    </a:cubicBezTo>
                    <a:cubicBezTo>
                      <a:pt x="381" y="243"/>
                      <a:pt x="382" y="241"/>
                      <a:pt x="382" y="240"/>
                    </a:cubicBezTo>
                    <a:cubicBezTo>
                      <a:pt x="382" y="239"/>
                      <a:pt x="383" y="239"/>
                      <a:pt x="385" y="239"/>
                    </a:cubicBezTo>
                    <a:cubicBezTo>
                      <a:pt x="386" y="239"/>
                      <a:pt x="388" y="239"/>
                      <a:pt x="388" y="239"/>
                    </a:cubicBezTo>
                    <a:cubicBezTo>
                      <a:pt x="389" y="239"/>
                      <a:pt x="390" y="239"/>
                      <a:pt x="392" y="239"/>
                    </a:cubicBezTo>
                    <a:cubicBezTo>
                      <a:pt x="394" y="239"/>
                      <a:pt x="396" y="239"/>
                      <a:pt x="397" y="239"/>
                    </a:cubicBezTo>
                    <a:cubicBezTo>
                      <a:pt x="398" y="239"/>
                      <a:pt x="398" y="239"/>
                      <a:pt x="399" y="238"/>
                    </a:cubicBezTo>
                    <a:cubicBezTo>
                      <a:pt x="400" y="238"/>
                      <a:pt x="402" y="237"/>
                      <a:pt x="403" y="236"/>
                    </a:cubicBezTo>
                    <a:cubicBezTo>
                      <a:pt x="404" y="236"/>
                      <a:pt x="406" y="234"/>
                      <a:pt x="406" y="234"/>
                    </a:cubicBezTo>
                    <a:cubicBezTo>
                      <a:pt x="407" y="233"/>
                      <a:pt x="409" y="232"/>
                      <a:pt x="410" y="231"/>
                    </a:cubicBezTo>
                    <a:cubicBezTo>
                      <a:pt x="411" y="230"/>
                      <a:pt x="412" y="229"/>
                      <a:pt x="414" y="228"/>
                    </a:cubicBezTo>
                    <a:cubicBezTo>
                      <a:pt x="414" y="227"/>
                      <a:pt x="415" y="225"/>
                      <a:pt x="416" y="223"/>
                    </a:cubicBezTo>
                    <a:cubicBezTo>
                      <a:pt x="417" y="222"/>
                      <a:pt x="417" y="220"/>
                      <a:pt x="417" y="219"/>
                    </a:cubicBezTo>
                    <a:cubicBezTo>
                      <a:pt x="417" y="218"/>
                      <a:pt x="418" y="217"/>
                      <a:pt x="419" y="216"/>
                    </a:cubicBezTo>
                    <a:cubicBezTo>
                      <a:pt x="420" y="215"/>
                      <a:pt x="421" y="213"/>
                      <a:pt x="422" y="211"/>
                    </a:cubicBezTo>
                    <a:cubicBezTo>
                      <a:pt x="423" y="210"/>
                      <a:pt x="425" y="208"/>
                      <a:pt x="426" y="208"/>
                    </a:cubicBezTo>
                    <a:cubicBezTo>
                      <a:pt x="427" y="207"/>
                      <a:pt x="428" y="205"/>
                      <a:pt x="429" y="205"/>
                    </a:cubicBezTo>
                    <a:cubicBezTo>
                      <a:pt x="429" y="205"/>
                      <a:pt x="431" y="204"/>
                      <a:pt x="432" y="203"/>
                    </a:cubicBezTo>
                    <a:cubicBezTo>
                      <a:pt x="434" y="203"/>
                      <a:pt x="435" y="201"/>
                      <a:pt x="435" y="200"/>
                    </a:cubicBezTo>
                    <a:cubicBezTo>
                      <a:pt x="435" y="199"/>
                      <a:pt x="436" y="198"/>
                      <a:pt x="436" y="197"/>
                    </a:cubicBezTo>
                    <a:cubicBezTo>
                      <a:pt x="437" y="196"/>
                      <a:pt x="437" y="194"/>
                      <a:pt x="436" y="193"/>
                    </a:cubicBezTo>
                    <a:cubicBezTo>
                      <a:pt x="436" y="192"/>
                      <a:pt x="435" y="190"/>
                      <a:pt x="434" y="189"/>
                    </a:cubicBezTo>
                    <a:cubicBezTo>
                      <a:pt x="433" y="189"/>
                      <a:pt x="432" y="188"/>
                      <a:pt x="431" y="188"/>
                    </a:cubicBezTo>
                    <a:cubicBezTo>
                      <a:pt x="430" y="188"/>
                      <a:pt x="428" y="187"/>
                      <a:pt x="427" y="186"/>
                    </a:cubicBezTo>
                    <a:cubicBezTo>
                      <a:pt x="427" y="185"/>
                      <a:pt x="425" y="184"/>
                      <a:pt x="424" y="183"/>
                    </a:cubicBezTo>
                    <a:cubicBezTo>
                      <a:pt x="424" y="182"/>
                      <a:pt x="422" y="181"/>
                      <a:pt x="421" y="181"/>
                    </a:cubicBezTo>
                    <a:cubicBezTo>
                      <a:pt x="420" y="181"/>
                      <a:pt x="418" y="180"/>
                      <a:pt x="418" y="180"/>
                    </a:cubicBezTo>
                    <a:cubicBezTo>
                      <a:pt x="417" y="179"/>
                      <a:pt x="415" y="180"/>
                      <a:pt x="414" y="180"/>
                    </a:cubicBezTo>
                    <a:cubicBezTo>
                      <a:pt x="413" y="180"/>
                      <a:pt x="411" y="180"/>
                      <a:pt x="410" y="181"/>
                    </a:cubicBezTo>
                    <a:cubicBezTo>
                      <a:pt x="410" y="181"/>
                      <a:pt x="409" y="181"/>
                      <a:pt x="408" y="181"/>
                    </a:cubicBezTo>
                    <a:cubicBezTo>
                      <a:pt x="408" y="180"/>
                      <a:pt x="408" y="179"/>
                      <a:pt x="408" y="177"/>
                    </a:cubicBezTo>
                    <a:cubicBezTo>
                      <a:pt x="409" y="176"/>
                      <a:pt x="409" y="175"/>
                      <a:pt x="409" y="174"/>
                    </a:cubicBezTo>
                    <a:cubicBezTo>
                      <a:pt x="409" y="172"/>
                      <a:pt x="409" y="170"/>
                      <a:pt x="409" y="170"/>
                    </a:cubicBezTo>
                    <a:cubicBezTo>
                      <a:pt x="408" y="168"/>
                      <a:pt x="408" y="165"/>
                      <a:pt x="407" y="165"/>
                    </a:cubicBezTo>
                    <a:cubicBezTo>
                      <a:pt x="407" y="165"/>
                      <a:pt x="407" y="165"/>
                      <a:pt x="407" y="163"/>
                    </a:cubicBezTo>
                    <a:cubicBezTo>
                      <a:pt x="407" y="162"/>
                      <a:pt x="407" y="162"/>
                      <a:pt x="407" y="162"/>
                    </a:cubicBezTo>
                    <a:cubicBezTo>
                      <a:pt x="408" y="161"/>
                      <a:pt x="409" y="160"/>
                      <a:pt x="410" y="161"/>
                    </a:cubicBezTo>
                    <a:cubicBezTo>
                      <a:pt x="412" y="162"/>
                      <a:pt x="413" y="164"/>
                      <a:pt x="414" y="164"/>
                    </a:cubicBezTo>
                    <a:cubicBezTo>
                      <a:pt x="415" y="164"/>
                      <a:pt x="416" y="165"/>
                      <a:pt x="417" y="165"/>
                    </a:cubicBezTo>
                    <a:cubicBezTo>
                      <a:pt x="418" y="165"/>
                      <a:pt x="420" y="164"/>
                      <a:pt x="421" y="163"/>
                    </a:cubicBezTo>
                    <a:cubicBezTo>
                      <a:pt x="422" y="162"/>
                      <a:pt x="424" y="162"/>
                      <a:pt x="425" y="162"/>
                    </a:cubicBezTo>
                    <a:cubicBezTo>
                      <a:pt x="426" y="163"/>
                      <a:pt x="429" y="163"/>
                      <a:pt x="430" y="164"/>
                    </a:cubicBezTo>
                    <a:cubicBezTo>
                      <a:pt x="431" y="164"/>
                      <a:pt x="433" y="164"/>
                      <a:pt x="435" y="165"/>
                    </a:cubicBezTo>
                    <a:cubicBezTo>
                      <a:pt x="438" y="165"/>
                      <a:pt x="441" y="165"/>
                      <a:pt x="442" y="164"/>
                    </a:cubicBezTo>
                    <a:cubicBezTo>
                      <a:pt x="445" y="164"/>
                      <a:pt x="447" y="164"/>
                      <a:pt x="448" y="164"/>
                    </a:cubicBezTo>
                    <a:cubicBezTo>
                      <a:pt x="449" y="164"/>
                      <a:pt x="451" y="164"/>
                      <a:pt x="454" y="164"/>
                    </a:cubicBezTo>
                    <a:cubicBezTo>
                      <a:pt x="456" y="164"/>
                      <a:pt x="458" y="163"/>
                      <a:pt x="459" y="163"/>
                    </a:cubicBezTo>
                    <a:cubicBezTo>
                      <a:pt x="460" y="163"/>
                      <a:pt x="461" y="162"/>
                      <a:pt x="462" y="161"/>
                    </a:cubicBezTo>
                    <a:cubicBezTo>
                      <a:pt x="463" y="161"/>
                      <a:pt x="464" y="160"/>
                      <a:pt x="465" y="159"/>
                    </a:cubicBezTo>
                    <a:cubicBezTo>
                      <a:pt x="466" y="158"/>
                      <a:pt x="466" y="157"/>
                      <a:pt x="467" y="156"/>
                    </a:cubicBezTo>
                    <a:cubicBezTo>
                      <a:pt x="468" y="155"/>
                      <a:pt x="470" y="154"/>
                      <a:pt x="471" y="153"/>
                    </a:cubicBezTo>
                    <a:cubicBezTo>
                      <a:pt x="472" y="152"/>
                      <a:pt x="473" y="151"/>
                      <a:pt x="473" y="151"/>
                    </a:cubicBezTo>
                    <a:cubicBezTo>
                      <a:pt x="472" y="149"/>
                      <a:pt x="469" y="147"/>
                      <a:pt x="468" y="145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5" name="Freeform 57">
                <a:extLst>
                  <a:ext uri="{FF2B5EF4-FFF2-40B4-BE49-F238E27FC236}">
                    <a16:creationId xmlns="" xmlns:a16="http://schemas.microsoft.com/office/drawing/2014/main" id="{C69E3B21-84A7-485A-BD2F-8AEE0350A0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1748" y="2424347"/>
                <a:ext cx="37565" cy="31304"/>
              </a:xfrm>
              <a:custGeom>
                <a:avLst/>
                <a:gdLst/>
                <a:ahLst/>
                <a:cxnLst>
                  <a:cxn ang="0">
                    <a:pos x="14" y="9"/>
                  </a:cxn>
                  <a:cxn ang="0">
                    <a:pos x="9" y="7"/>
                  </a:cxn>
                  <a:cxn ang="0">
                    <a:pos x="13" y="1"/>
                  </a:cxn>
                  <a:cxn ang="0">
                    <a:pos x="5" y="1"/>
                  </a:cxn>
                  <a:cxn ang="0">
                    <a:pos x="2" y="3"/>
                  </a:cxn>
                  <a:cxn ang="0">
                    <a:pos x="1" y="6"/>
                  </a:cxn>
                  <a:cxn ang="0">
                    <a:pos x="1" y="11"/>
                  </a:cxn>
                  <a:cxn ang="0">
                    <a:pos x="6" y="16"/>
                  </a:cxn>
                  <a:cxn ang="0">
                    <a:pos x="12" y="18"/>
                  </a:cxn>
                  <a:cxn ang="0">
                    <a:pos x="15" y="17"/>
                  </a:cxn>
                  <a:cxn ang="0">
                    <a:pos x="21" y="12"/>
                  </a:cxn>
                  <a:cxn ang="0">
                    <a:pos x="23" y="10"/>
                  </a:cxn>
                  <a:cxn ang="0">
                    <a:pos x="22" y="7"/>
                  </a:cxn>
                  <a:cxn ang="0">
                    <a:pos x="14" y="9"/>
                  </a:cxn>
                </a:cxnLst>
                <a:rect l="0" t="0" r="r" b="b"/>
                <a:pathLst>
                  <a:path w="23" h="19">
                    <a:moveTo>
                      <a:pt x="14" y="9"/>
                    </a:moveTo>
                    <a:cubicBezTo>
                      <a:pt x="12" y="10"/>
                      <a:pt x="10" y="7"/>
                      <a:pt x="9" y="7"/>
                    </a:cubicBezTo>
                    <a:cubicBezTo>
                      <a:pt x="8" y="7"/>
                      <a:pt x="14" y="2"/>
                      <a:pt x="13" y="1"/>
                    </a:cubicBezTo>
                    <a:cubicBezTo>
                      <a:pt x="12" y="0"/>
                      <a:pt x="7" y="1"/>
                      <a:pt x="5" y="1"/>
                    </a:cubicBezTo>
                    <a:cubicBezTo>
                      <a:pt x="5" y="2"/>
                      <a:pt x="3" y="4"/>
                      <a:pt x="2" y="3"/>
                    </a:cubicBezTo>
                    <a:cubicBezTo>
                      <a:pt x="0" y="3"/>
                      <a:pt x="1" y="5"/>
                      <a:pt x="1" y="6"/>
                    </a:cubicBezTo>
                    <a:cubicBezTo>
                      <a:pt x="1" y="8"/>
                      <a:pt x="1" y="11"/>
                      <a:pt x="1" y="11"/>
                    </a:cubicBezTo>
                    <a:cubicBezTo>
                      <a:pt x="3" y="11"/>
                      <a:pt x="5" y="16"/>
                      <a:pt x="6" y="16"/>
                    </a:cubicBezTo>
                    <a:cubicBezTo>
                      <a:pt x="8" y="17"/>
                      <a:pt x="11" y="17"/>
                      <a:pt x="12" y="18"/>
                    </a:cubicBezTo>
                    <a:cubicBezTo>
                      <a:pt x="13" y="19"/>
                      <a:pt x="15" y="18"/>
                      <a:pt x="15" y="17"/>
                    </a:cubicBezTo>
                    <a:cubicBezTo>
                      <a:pt x="16" y="15"/>
                      <a:pt x="19" y="13"/>
                      <a:pt x="21" y="12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3" y="10"/>
                      <a:pt x="23" y="9"/>
                      <a:pt x="22" y="7"/>
                    </a:cubicBezTo>
                    <a:cubicBezTo>
                      <a:pt x="20" y="5"/>
                      <a:pt x="15" y="8"/>
                      <a:pt x="14" y="9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ro-RO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8AFC0C53-0584-45B0-BC7B-603D4FF78FB3}"/>
                </a:ext>
              </a:extLst>
            </p:cNvPr>
            <p:cNvSpPr txBox="1"/>
            <p:nvPr/>
          </p:nvSpPr>
          <p:spPr>
            <a:xfrm>
              <a:off x="4294615" y="3645048"/>
              <a:ext cx="781651" cy="366658"/>
            </a:xfrm>
            <a:prstGeom prst="roundRect">
              <a:avLst>
                <a:gd name="adj" fmla="val 9442"/>
              </a:avLst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TIDEL PARK</a:t>
              </a:r>
            </a:p>
            <a:p>
              <a:pPr algn="ctr"/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Chennai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23E30603-8B53-4144-87AA-FFBC6B7DA589}"/>
                </a:ext>
              </a:extLst>
            </p:cNvPr>
            <p:cNvSpPr txBox="1"/>
            <p:nvPr/>
          </p:nvSpPr>
          <p:spPr>
            <a:xfrm>
              <a:off x="1073494" y="4100638"/>
              <a:ext cx="607620" cy="366658"/>
            </a:xfrm>
            <a:prstGeom prst="roundRect">
              <a:avLst>
                <a:gd name="adj" fmla="val 9442"/>
              </a:avLst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VASHI</a:t>
              </a:r>
            </a:p>
            <a:p>
              <a:pPr algn="ctr"/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Mumbai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0213EB8F-437C-4772-81F5-01D7623728E1}"/>
                </a:ext>
              </a:extLst>
            </p:cNvPr>
            <p:cNvSpPr txBox="1"/>
            <p:nvPr/>
          </p:nvSpPr>
          <p:spPr>
            <a:xfrm>
              <a:off x="4827341" y="3108880"/>
              <a:ext cx="1142076" cy="366658"/>
            </a:xfrm>
            <a:prstGeom prst="roundRect">
              <a:avLst>
                <a:gd name="adj" fmla="val 9442"/>
              </a:avLst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ELECTRONIC CITY</a:t>
              </a:r>
            </a:p>
            <a:p>
              <a:pPr algn="ctr"/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Bangalore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1116E634-B2E4-44BF-AE8D-2487CA01A49F}"/>
                </a:ext>
              </a:extLst>
            </p:cNvPr>
            <p:cNvSpPr txBox="1"/>
            <p:nvPr/>
          </p:nvSpPr>
          <p:spPr>
            <a:xfrm>
              <a:off x="348018" y="4104399"/>
              <a:ext cx="607620" cy="366658"/>
            </a:xfrm>
            <a:prstGeom prst="roundRect">
              <a:avLst>
                <a:gd name="adj" fmla="val 9442"/>
              </a:avLst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RABALE</a:t>
              </a:r>
            </a:p>
            <a:p>
              <a:pPr algn="ctr"/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Mumbai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1F403A69-14C9-4D55-8AD3-5FE67817962C}"/>
                </a:ext>
              </a:extLst>
            </p:cNvPr>
            <p:cNvSpPr txBox="1"/>
            <p:nvPr/>
          </p:nvSpPr>
          <p:spPr>
            <a:xfrm>
              <a:off x="1798969" y="4097057"/>
              <a:ext cx="607620" cy="366658"/>
            </a:xfrm>
            <a:prstGeom prst="roundRect">
              <a:avLst>
                <a:gd name="adj" fmla="val 9442"/>
              </a:avLst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AIROLI</a:t>
              </a:r>
            </a:p>
            <a:p>
              <a:pPr algn="ctr"/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Mumbai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F68F2B6C-A2DD-406C-BE11-87ECF254450E}"/>
                </a:ext>
              </a:extLst>
            </p:cNvPr>
            <p:cNvSpPr txBox="1"/>
            <p:nvPr/>
          </p:nvSpPr>
          <p:spPr>
            <a:xfrm>
              <a:off x="3813311" y="1863821"/>
              <a:ext cx="567133" cy="381324"/>
            </a:xfrm>
            <a:prstGeom prst="roundRect">
              <a:avLst>
                <a:gd name="adj" fmla="val 9442"/>
              </a:avLst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NOIDA</a:t>
              </a:r>
            </a:p>
            <a:p>
              <a:pPr algn="ctr"/>
              <a:r>
                <a:rPr lang="en-US" sz="1000" dirty="0">
                  <a:solidFill>
                    <a:schemeClr val="bg1">
                      <a:lumMod val="65000"/>
                    </a:schemeClr>
                  </a:solidFill>
                  <a:latin typeface="Century Gothic" pitchFamily="34" charset="0"/>
                </a:rPr>
                <a:t>DELHI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43E2DA9E-852B-492C-9C03-8BFA3A1057AD}"/>
                </a:ext>
              </a:extLst>
            </p:cNvPr>
            <p:cNvCxnSpPr/>
            <p:nvPr/>
          </p:nvCxnSpPr>
          <p:spPr>
            <a:xfrm flipH="1">
              <a:off x="1384241" y="3200517"/>
              <a:ext cx="1093027" cy="0"/>
            </a:xfrm>
            <a:prstGeom prst="line">
              <a:avLst/>
            </a:prstGeom>
            <a:ln>
              <a:solidFill>
                <a:srgbClr val="ABC125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0CA4AA04-BA66-43A0-98BF-93B87A2F0EDC}"/>
                </a:ext>
              </a:extLst>
            </p:cNvPr>
            <p:cNvCxnSpPr/>
            <p:nvPr/>
          </p:nvCxnSpPr>
          <p:spPr>
            <a:xfrm>
              <a:off x="2678170" y="3305274"/>
              <a:ext cx="2007270" cy="0"/>
            </a:xfrm>
            <a:prstGeom prst="line">
              <a:avLst/>
            </a:prstGeom>
            <a:ln>
              <a:solidFill>
                <a:srgbClr val="C0D72F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DDEFE6BF-2EEE-4CE4-A0BD-12C647F49DA5}"/>
                </a:ext>
              </a:extLst>
            </p:cNvPr>
            <p:cNvCxnSpPr/>
            <p:nvPr/>
          </p:nvCxnSpPr>
          <p:spPr>
            <a:xfrm>
              <a:off x="3036858" y="3839896"/>
              <a:ext cx="1147108" cy="0"/>
            </a:xfrm>
            <a:prstGeom prst="line">
              <a:avLst/>
            </a:prstGeom>
            <a:ln>
              <a:solidFill>
                <a:srgbClr val="ABC125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2FF6E8EF-2C24-4F74-9E69-476008FEA836}"/>
                </a:ext>
              </a:extLst>
            </p:cNvPr>
            <p:cNvCxnSpPr/>
            <p:nvPr/>
          </p:nvCxnSpPr>
          <p:spPr>
            <a:xfrm>
              <a:off x="2823452" y="2077200"/>
              <a:ext cx="892321" cy="0"/>
            </a:xfrm>
            <a:prstGeom prst="line">
              <a:avLst/>
            </a:prstGeom>
            <a:ln>
              <a:solidFill>
                <a:srgbClr val="ABC125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EE1ABFFC-9913-4127-AFD1-3630F5E846F3}"/>
                </a:ext>
              </a:extLst>
            </p:cNvPr>
            <p:cNvGrpSpPr/>
            <p:nvPr/>
          </p:nvGrpSpPr>
          <p:grpSpPr>
            <a:xfrm>
              <a:off x="2936365" y="3703001"/>
              <a:ext cx="166249" cy="166250"/>
              <a:chOff x="2589003" y="1651399"/>
              <a:chExt cx="951193" cy="951196"/>
            </a:xfrm>
            <a:solidFill>
              <a:schemeClr val="bg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Teardrop 36">
                <a:extLst>
                  <a:ext uri="{FF2B5EF4-FFF2-40B4-BE49-F238E27FC236}">
                    <a16:creationId xmlns="" xmlns:a16="http://schemas.microsoft.com/office/drawing/2014/main" id="{0D06C3A6-03CA-40DF-91E8-0430727985FD}"/>
                  </a:ext>
                </a:extLst>
              </p:cNvPr>
              <p:cNvSpPr/>
              <p:nvPr/>
            </p:nvSpPr>
            <p:spPr>
              <a:xfrm rot="8127131">
                <a:off x="2589003" y="1651399"/>
                <a:ext cx="951193" cy="951196"/>
              </a:xfrm>
              <a:prstGeom prst="teardrop">
                <a:avLst>
                  <a:gd name="adj" fmla="val 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25" dirty="0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="" xmlns:a16="http://schemas.microsoft.com/office/drawing/2014/main" id="{25F04B59-FC78-46EF-AF4B-31DCD95F4A75}"/>
                  </a:ext>
                </a:extLst>
              </p:cNvPr>
              <p:cNvSpPr/>
              <p:nvPr/>
            </p:nvSpPr>
            <p:spPr>
              <a:xfrm>
                <a:off x="2818624" y="1887171"/>
                <a:ext cx="506443" cy="506444"/>
              </a:xfrm>
              <a:prstGeom prst="ellipse">
                <a:avLst/>
              </a:prstGeom>
              <a:grpFill/>
              <a:ln w="19050">
                <a:solidFill>
                  <a:srgbClr val="ABC1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05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F2E5D334-561D-419F-848C-80ED3412AA53}"/>
                </a:ext>
              </a:extLst>
            </p:cNvPr>
            <p:cNvGrpSpPr/>
            <p:nvPr/>
          </p:nvGrpSpPr>
          <p:grpSpPr>
            <a:xfrm>
              <a:off x="2624238" y="3404807"/>
              <a:ext cx="166249" cy="166250"/>
              <a:chOff x="2589003" y="1651399"/>
              <a:chExt cx="951193" cy="951196"/>
            </a:xfrm>
            <a:solidFill>
              <a:schemeClr val="bg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Teardrop 34">
                <a:extLst>
                  <a:ext uri="{FF2B5EF4-FFF2-40B4-BE49-F238E27FC236}">
                    <a16:creationId xmlns="" xmlns:a16="http://schemas.microsoft.com/office/drawing/2014/main" id="{075F1B17-DA0B-4659-80E4-925C61F0BC2F}"/>
                  </a:ext>
                </a:extLst>
              </p:cNvPr>
              <p:cNvSpPr/>
              <p:nvPr/>
            </p:nvSpPr>
            <p:spPr>
              <a:xfrm rot="8127131">
                <a:off x="2589003" y="1651399"/>
                <a:ext cx="951193" cy="951196"/>
              </a:xfrm>
              <a:prstGeom prst="teardrop">
                <a:avLst>
                  <a:gd name="adj" fmla="val 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25" dirty="0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="" xmlns:a16="http://schemas.microsoft.com/office/drawing/2014/main" id="{713C92FE-7A87-4592-8D42-61507414333E}"/>
                  </a:ext>
                </a:extLst>
              </p:cNvPr>
              <p:cNvSpPr/>
              <p:nvPr/>
            </p:nvSpPr>
            <p:spPr>
              <a:xfrm>
                <a:off x="2818624" y="1887171"/>
                <a:ext cx="506443" cy="506444"/>
              </a:xfrm>
              <a:prstGeom prst="ellipse">
                <a:avLst/>
              </a:prstGeom>
              <a:grpFill/>
              <a:ln w="19050">
                <a:solidFill>
                  <a:srgbClr val="ABC1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05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E9775DE0-5816-4E60-A5A8-867BB94D9A5E}"/>
                </a:ext>
              </a:extLst>
            </p:cNvPr>
            <p:cNvGrpSpPr/>
            <p:nvPr/>
          </p:nvGrpSpPr>
          <p:grpSpPr>
            <a:xfrm>
              <a:off x="2389054" y="2928322"/>
              <a:ext cx="166249" cy="166250"/>
              <a:chOff x="2589003" y="1651399"/>
              <a:chExt cx="951193" cy="951196"/>
            </a:xfrm>
            <a:solidFill>
              <a:schemeClr val="bg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Teardrop 32">
                <a:extLst>
                  <a:ext uri="{FF2B5EF4-FFF2-40B4-BE49-F238E27FC236}">
                    <a16:creationId xmlns="" xmlns:a16="http://schemas.microsoft.com/office/drawing/2014/main" id="{F29D99DA-388E-4CB8-A2C1-7B84DF6C5CE1}"/>
                  </a:ext>
                </a:extLst>
              </p:cNvPr>
              <p:cNvSpPr/>
              <p:nvPr/>
            </p:nvSpPr>
            <p:spPr>
              <a:xfrm rot="8127131">
                <a:off x="2589003" y="1651399"/>
                <a:ext cx="951193" cy="951196"/>
              </a:xfrm>
              <a:prstGeom prst="teardrop">
                <a:avLst>
                  <a:gd name="adj" fmla="val 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25" dirty="0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="" xmlns:a16="http://schemas.microsoft.com/office/drawing/2014/main" id="{A326A795-8AA3-4D59-851C-E2B2D8E774E9}"/>
                  </a:ext>
                </a:extLst>
              </p:cNvPr>
              <p:cNvSpPr/>
              <p:nvPr/>
            </p:nvSpPr>
            <p:spPr>
              <a:xfrm>
                <a:off x="2818624" y="1887171"/>
                <a:ext cx="506443" cy="506444"/>
              </a:xfrm>
              <a:prstGeom prst="ellipse">
                <a:avLst/>
              </a:prstGeom>
              <a:grpFill/>
              <a:ln w="19050">
                <a:solidFill>
                  <a:srgbClr val="ABC1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05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A21AA3B4-8DDF-4BEB-93C8-7C29632F411C}"/>
                </a:ext>
              </a:extLst>
            </p:cNvPr>
            <p:cNvGrpSpPr/>
            <p:nvPr/>
          </p:nvGrpSpPr>
          <p:grpSpPr>
            <a:xfrm>
              <a:off x="2732327" y="2084387"/>
              <a:ext cx="166249" cy="166250"/>
              <a:chOff x="2589003" y="1651399"/>
              <a:chExt cx="951193" cy="951196"/>
            </a:xfrm>
            <a:solidFill>
              <a:schemeClr val="bg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Teardrop 30">
                <a:extLst>
                  <a:ext uri="{FF2B5EF4-FFF2-40B4-BE49-F238E27FC236}">
                    <a16:creationId xmlns="" xmlns:a16="http://schemas.microsoft.com/office/drawing/2014/main" id="{CC004787-3C1E-4F8A-A601-FB3A86DC4249}"/>
                  </a:ext>
                </a:extLst>
              </p:cNvPr>
              <p:cNvSpPr/>
              <p:nvPr/>
            </p:nvSpPr>
            <p:spPr>
              <a:xfrm rot="8127131">
                <a:off x="2589003" y="1651399"/>
                <a:ext cx="951193" cy="951196"/>
              </a:xfrm>
              <a:prstGeom prst="teardrop">
                <a:avLst>
                  <a:gd name="adj" fmla="val 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25" dirty="0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="" xmlns:a16="http://schemas.microsoft.com/office/drawing/2014/main" id="{011F6CDB-4400-41EB-A937-183B4B614AA4}"/>
                  </a:ext>
                </a:extLst>
              </p:cNvPr>
              <p:cNvSpPr/>
              <p:nvPr/>
            </p:nvSpPr>
            <p:spPr>
              <a:xfrm>
                <a:off x="2818624" y="1887171"/>
                <a:ext cx="506443" cy="506444"/>
              </a:xfrm>
              <a:prstGeom prst="ellipse">
                <a:avLst/>
              </a:prstGeom>
              <a:grpFill/>
              <a:ln w="19050">
                <a:solidFill>
                  <a:srgbClr val="ABC1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05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21" name="Freeform 94">
              <a:extLst>
                <a:ext uri="{FF2B5EF4-FFF2-40B4-BE49-F238E27FC236}">
                  <a16:creationId xmlns="" xmlns:a16="http://schemas.microsoft.com/office/drawing/2014/main" id="{4AE5B4D8-A539-400E-8BB5-6EF9B1019F72}"/>
                </a:ext>
              </a:extLst>
            </p:cNvPr>
            <p:cNvSpPr/>
            <p:nvPr/>
          </p:nvSpPr>
          <p:spPr>
            <a:xfrm rot="14377707">
              <a:off x="2815468" y="3083821"/>
              <a:ext cx="695933" cy="749457"/>
            </a:xfrm>
            <a:custGeom>
              <a:avLst/>
              <a:gdLst>
                <a:gd name="connsiteX0" fmla="*/ 204230 w 537605"/>
                <a:gd name="connsiteY0" fmla="*/ 0 h 895350"/>
                <a:gd name="connsiteX1" fmla="*/ 13730 w 537605"/>
                <a:gd name="connsiteY1" fmla="*/ 400050 h 895350"/>
                <a:gd name="connsiteX2" fmla="*/ 537605 w 537605"/>
                <a:gd name="connsiteY2" fmla="*/ 895350 h 895350"/>
                <a:gd name="connsiteX3" fmla="*/ 537605 w 537605"/>
                <a:gd name="connsiteY3" fmla="*/ 895350 h 895350"/>
                <a:gd name="connsiteX0" fmla="*/ 153265 w 486640"/>
                <a:gd name="connsiteY0" fmla="*/ 0 h 895350"/>
                <a:gd name="connsiteX1" fmla="*/ 19915 w 486640"/>
                <a:gd name="connsiteY1" fmla="*/ 571500 h 895350"/>
                <a:gd name="connsiteX2" fmla="*/ 486640 w 486640"/>
                <a:gd name="connsiteY2" fmla="*/ 895350 h 895350"/>
                <a:gd name="connsiteX3" fmla="*/ 486640 w 486640"/>
                <a:gd name="connsiteY3" fmla="*/ 895350 h 895350"/>
                <a:gd name="connsiteX0" fmla="*/ 153265 w 743815"/>
                <a:gd name="connsiteY0" fmla="*/ 0 h 1514475"/>
                <a:gd name="connsiteX1" fmla="*/ 19915 w 743815"/>
                <a:gd name="connsiteY1" fmla="*/ 571500 h 1514475"/>
                <a:gd name="connsiteX2" fmla="*/ 486640 w 743815"/>
                <a:gd name="connsiteY2" fmla="*/ 895350 h 1514475"/>
                <a:gd name="connsiteX3" fmla="*/ 743815 w 743815"/>
                <a:gd name="connsiteY3" fmla="*/ 1514475 h 1514475"/>
                <a:gd name="connsiteX0" fmla="*/ 138093 w 728643"/>
                <a:gd name="connsiteY0" fmla="*/ 0 h 1514475"/>
                <a:gd name="connsiteX1" fmla="*/ 4743 w 728643"/>
                <a:gd name="connsiteY1" fmla="*/ 571500 h 1514475"/>
                <a:gd name="connsiteX2" fmla="*/ 242868 w 728643"/>
                <a:gd name="connsiteY2" fmla="*/ 1181100 h 1514475"/>
                <a:gd name="connsiteX3" fmla="*/ 728643 w 728643"/>
                <a:gd name="connsiteY3" fmla="*/ 1514475 h 1514475"/>
                <a:gd name="connsiteX0" fmla="*/ 138093 w 823893"/>
                <a:gd name="connsiteY0" fmla="*/ 0 h 1714500"/>
                <a:gd name="connsiteX1" fmla="*/ 4743 w 823893"/>
                <a:gd name="connsiteY1" fmla="*/ 571500 h 1714500"/>
                <a:gd name="connsiteX2" fmla="*/ 242868 w 823893"/>
                <a:gd name="connsiteY2" fmla="*/ 1181100 h 1714500"/>
                <a:gd name="connsiteX3" fmla="*/ 823893 w 823893"/>
                <a:gd name="connsiteY3" fmla="*/ 1714500 h 1714500"/>
                <a:gd name="connsiteX0" fmla="*/ 138093 w 798493"/>
                <a:gd name="connsiteY0" fmla="*/ 0 h 1651000"/>
                <a:gd name="connsiteX1" fmla="*/ 4743 w 798493"/>
                <a:gd name="connsiteY1" fmla="*/ 571500 h 1651000"/>
                <a:gd name="connsiteX2" fmla="*/ 242868 w 798493"/>
                <a:gd name="connsiteY2" fmla="*/ 1181100 h 1651000"/>
                <a:gd name="connsiteX3" fmla="*/ 798493 w 798493"/>
                <a:gd name="connsiteY3" fmla="*/ 1651000 h 1651000"/>
                <a:gd name="connsiteX0" fmla="*/ 138093 w 538849"/>
                <a:gd name="connsiteY0" fmla="*/ 0 h 2170289"/>
                <a:gd name="connsiteX1" fmla="*/ 4743 w 538849"/>
                <a:gd name="connsiteY1" fmla="*/ 571500 h 2170289"/>
                <a:gd name="connsiteX2" fmla="*/ 242868 w 538849"/>
                <a:gd name="connsiteY2" fmla="*/ 1181100 h 2170289"/>
                <a:gd name="connsiteX3" fmla="*/ 538849 w 538849"/>
                <a:gd name="connsiteY3" fmla="*/ 2170289 h 2170289"/>
                <a:gd name="connsiteX0" fmla="*/ 157999 w 558755"/>
                <a:gd name="connsiteY0" fmla="*/ 0 h 2170289"/>
                <a:gd name="connsiteX1" fmla="*/ 24649 w 558755"/>
                <a:gd name="connsiteY1" fmla="*/ 571500 h 2170289"/>
                <a:gd name="connsiteX2" fmla="*/ 558755 w 558755"/>
                <a:gd name="connsiteY2" fmla="*/ 2170289 h 2170289"/>
                <a:gd name="connsiteX0" fmla="*/ 238880 w 639636"/>
                <a:gd name="connsiteY0" fmla="*/ 0 h 2170289"/>
                <a:gd name="connsiteX1" fmla="*/ 15218 w 639636"/>
                <a:gd name="connsiteY1" fmla="*/ 560211 h 2170289"/>
                <a:gd name="connsiteX2" fmla="*/ 639636 w 639636"/>
                <a:gd name="connsiteY2" fmla="*/ 2170289 h 2170289"/>
                <a:gd name="connsiteX0" fmla="*/ 368631 w 769387"/>
                <a:gd name="connsiteY0" fmla="*/ 0 h 2170289"/>
                <a:gd name="connsiteX1" fmla="*/ 9503 w 769387"/>
                <a:gd name="connsiteY1" fmla="*/ 808566 h 2170289"/>
                <a:gd name="connsiteX2" fmla="*/ 769387 w 769387"/>
                <a:gd name="connsiteY2" fmla="*/ 2170289 h 2170289"/>
                <a:gd name="connsiteX0" fmla="*/ -1 w 400755"/>
                <a:gd name="connsiteY0" fmla="*/ 0 h 2170289"/>
                <a:gd name="connsiteX1" fmla="*/ 400755 w 400755"/>
                <a:gd name="connsiteY1" fmla="*/ 2170289 h 2170289"/>
                <a:gd name="connsiteX0" fmla="*/ 247996 w 648752"/>
                <a:gd name="connsiteY0" fmla="*/ 0 h 2170289"/>
                <a:gd name="connsiteX1" fmla="*/ 648752 w 648752"/>
                <a:gd name="connsiteY1" fmla="*/ 2170289 h 2170289"/>
                <a:gd name="connsiteX0" fmla="*/ 318029 w 718785"/>
                <a:gd name="connsiteY0" fmla="*/ 0 h 2170289"/>
                <a:gd name="connsiteX1" fmla="*/ 718785 w 718785"/>
                <a:gd name="connsiteY1" fmla="*/ 2170289 h 2170289"/>
                <a:gd name="connsiteX0" fmla="*/ 291070 w 806304"/>
                <a:gd name="connsiteY0" fmla="*/ 0 h 2443706"/>
                <a:gd name="connsiteX1" fmla="*/ 806303 w 806304"/>
                <a:gd name="connsiteY1" fmla="*/ 2443706 h 2443706"/>
                <a:gd name="connsiteX0" fmla="*/ 519206 w 1034438"/>
                <a:gd name="connsiteY0" fmla="*/ 0 h 2443706"/>
                <a:gd name="connsiteX1" fmla="*/ 1034439 w 1034438"/>
                <a:gd name="connsiteY1" fmla="*/ 2443706 h 2443706"/>
                <a:gd name="connsiteX0" fmla="*/ 590268 w 1105502"/>
                <a:gd name="connsiteY0" fmla="*/ 0 h 2443706"/>
                <a:gd name="connsiteX1" fmla="*/ 1105501 w 1105502"/>
                <a:gd name="connsiteY1" fmla="*/ 2443706 h 2443706"/>
                <a:gd name="connsiteX0" fmla="*/ 570229 w 1135334"/>
                <a:gd name="connsiteY0" fmla="*/ 0 h 2530292"/>
                <a:gd name="connsiteX1" fmla="*/ 1135334 w 1135334"/>
                <a:gd name="connsiteY1" fmla="*/ 2530292 h 2530292"/>
                <a:gd name="connsiteX0" fmla="*/ 489914 w 1055019"/>
                <a:gd name="connsiteY0" fmla="*/ 0 h 2530292"/>
                <a:gd name="connsiteX1" fmla="*/ 1055019 w 1055019"/>
                <a:gd name="connsiteY1" fmla="*/ 2530292 h 2530292"/>
                <a:gd name="connsiteX0" fmla="*/ 235533 w 800638"/>
                <a:gd name="connsiteY0" fmla="*/ 0 h 2530292"/>
                <a:gd name="connsiteX1" fmla="*/ 800638 w 800638"/>
                <a:gd name="connsiteY1" fmla="*/ 2530292 h 2530292"/>
                <a:gd name="connsiteX0" fmla="*/ 1198 w 566303"/>
                <a:gd name="connsiteY0" fmla="*/ 0 h 2530292"/>
                <a:gd name="connsiteX1" fmla="*/ 566303 w 566303"/>
                <a:gd name="connsiteY1" fmla="*/ 2530292 h 2530292"/>
                <a:gd name="connsiteX0" fmla="*/ 232 w 739067"/>
                <a:gd name="connsiteY0" fmla="*/ 1 h 2607778"/>
                <a:gd name="connsiteX1" fmla="*/ 739067 w 739067"/>
                <a:gd name="connsiteY1" fmla="*/ 2607778 h 260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067" h="2607778">
                  <a:moveTo>
                    <a:pt x="232" y="1"/>
                  </a:moveTo>
                  <a:cubicBezTo>
                    <a:pt x="-7581" y="884898"/>
                    <a:pt x="180264" y="2106458"/>
                    <a:pt x="739067" y="2607778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62268CE5-B691-4E34-876F-95410759E238}"/>
                </a:ext>
              </a:extLst>
            </p:cNvPr>
            <p:cNvGrpSpPr/>
            <p:nvPr/>
          </p:nvGrpSpPr>
          <p:grpSpPr>
            <a:xfrm rot="16200000">
              <a:off x="1302199" y="3176389"/>
              <a:ext cx="200285" cy="1570282"/>
              <a:chOff x="1133830" y="3616654"/>
              <a:chExt cx="467126" cy="939759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="" xmlns:a16="http://schemas.microsoft.com/office/drawing/2014/main" id="{5EA03C99-633E-4F45-809B-6BD340619F06}"/>
                  </a:ext>
                </a:extLst>
              </p:cNvPr>
              <p:cNvCxnSpPr/>
              <p:nvPr/>
            </p:nvCxnSpPr>
            <p:spPr>
              <a:xfrm>
                <a:off x="1133830" y="3616654"/>
                <a:ext cx="467126" cy="0"/>
              </a:xfrm>
              <a:prstGeom prst="line">
                <a:avLst/>
              </a:prstGeom>
              <a:ln>
                <a:solidFill>
                  <a:srgbClr val="ABC125"/>
                </a:solidFill>
                <a:prstDash val="sysDot"/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="" xmlns:a16="http://schemas.microsoft.com/office/drawing/2014/main" id="{1564A934-8AE5-48B1-85E4-0E0DE6D0AB92}"/>
                  </a:ext>
                </a:extLst>
              </p:cNvPr>
              <p:cNvCxnSpPr/>
              <p:nvPr/>
            </p:nvCxnSpPr>
            <p:spPr>
              <a:xfrm>
                <a:off x="1133830" y="4552758"/>
                <a:ext cx="467126" cy="0"/>
              </a:xfrm>
              <a:prstGeom prst="line">
                <a:avLst/>
              </a:prstGeom>
              <a:ln>
                <a:solidFill>
                  <a:srgbClr val="ABC125"/>
                </a:solidFill>
                <a:prstDash val="sysDot"/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="" xmlns:a16="http://schemas.microsoft.com/office/drawing/2014/main" id="{F212EF59-38F6-4E71-B918-9407A3175094}"/>
                  </a:ext>
                </a:extLst>
              </p:cNvPr>
              <p:cNvCxnSpPr/>
              <p:nvPr/>
            </p:nvCxnSpPr>
            <p:spPr>
              <a:xfrm flipH="1">
                <a:off x="1600956" y="3630425"/>
                <a:ext cx="0" cy="925988"/>
              </a:xfrm>
              <a:prstGeom prst="line">
                <a:avLst/>
              </a:prstGeom>
              <a:ln>
                <a:solidFill>
                  <a:srgbClr val="ABC12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2F6074ED-6AEF-451F-BB17-734C2121FABA}"/>
                </a:ext>
              </a:extLst>
            </p:cNvPr>
            <p:cNvCxnSpPr/>
            <p:nvPr/>
          </p:nvCxnSpPr>
          <p:spPr>
            <a:xfrm>
              <a:off x="1384241" y="3200517"/>
              <a:ext cx="0" cy="854108"/>
            </a:xfrm>
            <a:prstGeom prst="line">
              <a:avLst/>
            </a:prstGeom>
            <a:ln>
              <a:solidFill>
                <a:srgbClr val="ABC125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reeform 77">
              <a:extLst>
                <a:ext uri="{FF2B5EF4-FFF2-40B4-BE49-F238E27FC236}">
                  <a16:creationId xmlns="" xmlns:a16="http://schemas.microsoft.com/office/drawing/2014/main" id="{80666BFF-5571-4BCA-8C12-98B7E635400A}"/>
                </a:ext>
              </a:extLst>
            </p:cNvPr>
            <p:cNvSpPr/>
            <p:nvPr/>
          </p:nvSpPr>
          <p:spPr>
            <a:xfrm rot="16878557">
              <a:off x="2610468" y="3146710"/>
              <a:ext cx="764212" cy="424285"/>
            </a:xfrm>
            <a:custGeom>
              <a:avLst/>
              <a:gdLst>
                <a:gd name="connsiteX0" fmla="*/ 204230 w 537605"/>
                <a:gd name="connsiteY0" fmla="*/ 0 h 895350"/>
                <a:gd name="connsiteX1" fmla="*/ 13730 w 537605"/>
                <a:gd name="connsiteY1" fmla="*/ 400050 h 895350"/>
                <a:gd name="connsiteX2" fmla="*/ 537605 w 537605"/>
                <a:gd name="connsiteY2" fmla="*/ 895350 h 895350"/>
                <a:gd name="connsiteX3" fmla="*/ 537605 w 537605"/>
                <a:gd name="connsiteY3" fmla="*/ 895350 h 895350"/>
                <a:gd name="connsiteX0" fmla="*/ 153265 w 486640"/>
                <a:gd name="connsiteY0" fmla="*/ 0 h 895350"/>
                <a:gd name="connsiteX1" fmla="*/ 19915 w 486640"/>
                <a:gd name="connsiteY1" fmla="*/ 571500 h 895350"/>
                <a:gd name="connsiteX2" fmla="*/ 486640 w 486640"/>
                <a:gd name="connsiteY2" fmla="*/ 895350 h 895350"/>
                <a:gd name="connsiteX3" fmla="*/ 486640 w 486640"/>
                <a:gd name="connsiteY3" fmla="*/ 895350 h 895350"/>
                <a:gd name="connsiteX0" fmla="*/ 153265 w 743815"/>
                <a:gd name="connsiteY0" fmla="*/ 0 h 1514475"/>
                <a:gd name="connsiteX1" fmla="*/ 19915 w 743815"/>
                <a:gd name="connsiteY1" fmla="*/ 571500 h 1514475"/>
                <a:gd name="connsiteX2" fmla="*/ 486640 w 743815"/>
                <a:gd name="connsiteY2" fmla="*/ 895350 h 1514475"/>
                <a:gd name="connsiteX3" fmla="*/ 743815 w 743815"/>
                <a:gd name="connsiteY3" fmla="*/ 1514475 h 1514475"/>
                <a:gd name="connsiteX0" fmla="*/ 138093 w 728643"/>
                <a:gd name="connsiteY0" fmla="*/ 0 h 1514475"/>
                <a:gd name="connsiteX1" fmla="*/ 4743 w 728643"/>
                <a:gd name="connsiteY1" fmla="*/ 571500 h 1514475"/>
                <a:gd name="connsiteX2" fmla="*/ 242868 w 728643"/>
                <a:gd name="connsiteY2" fmla="*/ 1181100 h 1514475"/>
                <a:gd name="connsiteX3" fmla="*/ 728643 w 728643"/>
                <a:gd name="connsiteY3" fmla="*/ 1514475 h 1514475"/>
                <a:gd name="connsiteX0" fmla="*/ 138093 w 823893"/>
                <a:gd name="connsiteY0" fmla="*/ 0 h 1714500"/>
                <a:gd name="connsiteX1" fmla="*/ 4743 w 823893"/>
                <a:gd name="connsiteY1" fmla="*/ 571500 h 1714500"/>
                <a:gd name="connsiteX2" fmla="*/ 242868 w 823893"/>
                <a:gd name="connsiteY2" fmla="*/ 1181100 h 1714500"/>
                <a:gd name="connsiteX3" fmla="*/ 823893 w 823893"/>
                <a:gd name="connsiteY3" fmla="*/ 1714500 h 1714500"/>
                <a:gd name="connsiteX0" fmla="*/ 138093 w 798493"/>
                <a:gd name="connsiteY0" fmla="*/ 0 h 1651000"/>
                <a:gd name="connsiteX1" fmla="*/ 4743 w 798493"/>
                <a:gd name="connsiteY1" fmla="*/ 571500 h 1651000"/>
                <a:gd name="connsiteX2" fmla="*/ 242868 w 798493"/>
                <a:gd name="connsiteY2" fmla="*/ 1181100 h 1651000"/>
                <a:gd name="connsiteX3" fmla="*/ 798493 w 798493"/>
                <a:gd name="connsiteY3" fmla="*/ 1651000 h 1651000"/>
                <a:gd name="connsiteX0" fmla="*/ 138093 w 538849"/>
                <a:gd name="connsiteY0" fmla="*/ 0 h 2170289"/>
                <a:gd name="connsiteX1" fmla="*/ 4743 w 538849"/>
                <a:gd name="connsiteY1" fmla="*/ 571500 h 2170289"/>
                <a:gd name="connsiteX2" fmla="*/ 242868 w 538849"/>
                <a:gd name="connsiteY2" fmla="*/ 1181100 h 2170289"/>
                <a:gd name="connsiteX3" fmla="*/ 538849 w 538849"/>
                <a:gd name="connsiteY3" fmla="*/ 2170289 h 2170289"/>
                <a:gd name="connsiteX0" fmla="*/ 157999 w 558755"/>
                <a:gd name="connsiteY0" fmla="*/ 0 h 2170289"/>
                <a:gd name="connsiteX1" fmla="*/ 24649 w 558755"/>
                <a:gd name="connsiteY1" fmla="*/ 571500 h 2170289"/>
                <a:gd name="connsiteX2" fmla="*/ 558755 w 558755"/>
                <a:gd name="connsiteY2" fmla="*/ 2170289 h 2170289"/>
                <a:gd name="connsiteX0" fmla="*/ 238880 w 639636"/>
                <a:gd name="connsiteY0" fmla="*/ 0 h 2170289"/>
                <a:gd name="connsiteX1" fmla="*/ 15218 w 639636"/>
                <a:gd name="connsiteY1" fmla="*/ 560211 h 2170289"/>
                <a:gd name="connsiteX2" fmla="*/ 639636 w 639636"/>
                <a:gd name="connsiteY2" fmla="*/ 2170289 h 2170289"/>
                <a:gd name="connsiteX0" fmla="*/ 368631 w 769387"/>
                <a:gd name="connsiteY0" fmla="*/ 0 h 2170289"/>
                <a:gd name="connsiteX1" fmla="*/ 9503 w 769387"/>
                <a:gd name="connsiteY1" fmla="*/ 808566 h 2170289"/>
                <a:gd name="connsiteX2" fmla="*/ 769387 w 769387"/>
                <a:gd name="connsiteY2" fmla="*/ 2170289 h 2170289"/>
                <a:gd name="connsiteX0" fmla="*/ -1 w 400755"/>
                <a:gd name="connsiteY0" fmla="*/ 0 h 2170289"/>
                <a:gd name="connsiteX1" fmla="*/ 400755 w 400755"/>
                <a:gd name="connsiteY1" fmla="*/ 2170289 h 2170289"/>
                <a:gd name="connsiteX0" fmla="*/ 247996 w 648752"/>
                <a:gd name="connsiteY0" fmla="*/ 0 h 2170289"/>
                <a:gd name="connsiteX1" fmla="*/ 648752 w 648752"/>
                <a:gd name="connsiteY1" fmla="*/ 2170289 h 2170289"/>
                <a:gd name="connsiteX0" fmla="*/ 318029 w 718785"/>
                <a:gd name="connsiteY0" fmla="*/ 0 h 2170289"/>
                <a:gd name="connsiteX1" fmla="*/ 718785 w 718785"/>
                <a:gd name="connsiteY1" fmla="*/ 2170289 h 2170289"/>
                <a:gd name="connsiteX0" fmla="*/ 291070 w 806304"/>
                <a:gd name="connsiteY0" fmla="*/ 0 h 2443706"/>
                <a:gd name="connsiteX1" fmla="*/ 806303 w 806304"/>
                <a:gd name="connsiteY1" fmla="*/ 2443706 h 2443706"/>
                <a:gd name="connsiteX0" fmla="*/ 519206 w 1034438"/>
                <a:gd name="connsiteY0" fmla="*/ 0 h 2443706"/>
                <a:gd name="connsiteX1" fmla="*/ 1034439 w 1034438"/>
                <a:gd name="connsiteY1" fmla="*/ 2443706 h 2443706"/>
                <a:gd name="connsiteX0" fmla="*/ 590268 w 1105502"/>
                <a:gd name="connsiteY0" fmla="*/ 0 h 2443706"/>
                <a:gd name="connsiteX1" fmla="*/ 1105501 w 1105502"/>
                <a:gd name="connsiteY1" fmla="*/ 2443706 h 2443706"/>
                <a:gd name="connsiteX0" fmla="*/ 570229 w 1135334"/>
                <a:gd name="connsiteY0" fmla="*/ 0 h 2530292"/>
                <a:gd name="connsiteX1" fmla="*/ 1135334 w 1135334"/>
                <a:gd name="connsiteY1" fmla="*/ 2530292 h 2530292"/>
                <a:gd name="connsiteX0" fmla="*/ 489914 w 1055019"/>
                <a:gd name="connsiteY0" fmla="*/ 0 h 2530292"/>
                <a:gd name="connsiteX1" fmla="*/ 1055019 w 1055019"/>
                <a:gd name="connsiteY1" fmla="*/ 2530292 h 2530292"/>
                <a:gd name="connsiteX0" fmla="*/ 235533 w 800638"/>
                <a:gd name="connsiteY0" fmla="*/ 0 h 2530292"/>
                <a:gd name="connsiteX1" fmla="*/ 800638 w 800638"/>
                <a:gd name="connsiteY1" fmla="*/ 2530292 h 2530292"/>
                <a:gd name="connsiteX0" fmla="*/ 1198 w 566303"/>
                <a:gd name="connsiteY0" fmla="*/ 0 h 2530292"/>
                <a:gd name="connsiteX1" fmla="*/ 566303 w 566303"/>
                <a:gd name="connsiteY1" fmla="*/ 2530292 h 2530292"/>
                <a:gd name="connsiteX0" fmla="*/ 232 w 739067"/>
                <a:gd name="connsiteY0" fmla="*/ 1 h 2607778"/>
                <a:gd name="connsiteX1" fmla="*/ 739067 w 739067"/>
                <a:gd name="connsiteY1" fmla="*/ 2607778 h 2607778"/>
                <a:gd name="connsiteX0" fmla="*/ 170 w 811748"/>
                <a:gd name="connsiteY0" fmla="*/ -2 h 1433476"/>
                <a:gd name="connsiteX1" fmla="*/ 811748 w 811748"/>
                <a:gd name="connsiteY1" fmla="*/ 1433476 h 1433476"/>
                <a:gd name="connsiteX0" fmla="*/ 0 w 811578"/>
                <a:gd name="connsiteY0" fmla="*/ 95352 h 1528830"/>
                <a:gd name="connsiteX1" fmla="*/ 811578 w 811578"/>
                <a:gd name="connsiteY1" fmla="*/ 1528830 h 1528830"/>
                <a:gd name="connsiteX0" fmla="*/ 0 w 811578"/>
                <a:gd name="connsiteY0" fmla="*/ 79861 h 1513339"/>
                <a:gd name="connsiteX1" fmla="*/ 811578 w 811578"/>
                <a:gd name="connsiteY1" fmla="*/ 1513339 h 1513339"/>
                <a:gd name="connsiteX0" fmla="*/ 0 w 811578"/>
                <a:gd name="connsiteY0" fmla="*/ 42845 h 1476323"/>
                <a:gd name="connsiteX1" fmla="*/ 811578 w 811578"/>
                <a:gd name="connsiteY1" fmla="*/ 1476323 h 147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1578" h="1476323">
                  <a:moveTo>
                    <a:pt x="0" y="42845"/>
                  </a:moveTo>
                  <a:cubicBezTo>
                    <a:pt x="599229" y="-281205"/>
                    <a:pt x="701109" y="1334678"/>
                    <a:pt x="811578" y="1476323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="" xmlns:a16="http://schemas.microsoft.com/office/drawing/2014/main" id="{ABAD8A5D-2789-492A-A88E-4988D0FDF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9191" y="2658279"/>
              <a:ext cx="684657" cy="473085"/>
            </a:xfrm>
            <a:custGeom>
              <a:avLst/>
              <a:gdLst>
                <a:gd name="T0" fmla="*/ 235 w 393"/>
                <a:gd name="T1" fmla="*/ 61 h 270"/>
                <a:gd name="T2" fmla="*/ 333 w 393"/>
                <a:gd name="T3" fmla="*/ 114 h 270"/>
                <a:gd name="T4" fmla="*/ 343 w 393"/>
                <a:gd name="T5" fmla="*/ 126 h 270"/>
                <a:gd name="T6" fmla="*/ 384 w 393"/>
                <a:gd name="T7" fmla="*/ 215 h 270"/>
                <a:gd name="T8" fmla="*/ 306 w 393"/>
                <a:gd name="T9" fmla="*/ 270 h 270"/>
                <a:gd name="T10" fmla="*/ 84 w 393"/>
                <a:gd name="T11" fmla="*/ 270 h 270"/>
                <a:gd name="T12" fmla="*/ 9 w 393"/>
                <a:gd name="T13" fmla="*/ 215 h 270"/>
                <a:gd name="T14" fmla="*/ 48 w 393"/>
                <a:gd name="T15" fmla="*/ 128 h 270"/>
                <a:gd name="T16" fmla="*/ 62 w 393"/>
                <a:gd name="T17" fmla="*/ 107 h 270"/>
                <a:gd name="T18" fmla="*/ 120 w 393"/>
                <a:gd name="T19" fmla="*/ 15 h 270"/>
                <a:gd name="T20" fmla="*/ 229 w 393"/>
                <a:gd name="T21" fmla="*/ 54 h 270"/>
                <a:gd name="T22" fmla="*/ 235 w 393"/>
                <a:gd name="T23" fmla="*/ 6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3" h="270">
                  <a:moveTo>
                    <a:pt x="235" y="61"/>
                  </a:moveTo>
                  <a:cubicBezTo>
                    <a:pt x="289" y="35"/>
                    <a:pt x="323" y="55"/>
                    <a:pt x="333" y="114"/>
                  </a:cubicBezTo>
                  <a:cubicBezTo>
                    <a:pt x="334" y="119"/>
                    <a:pt x="339" y="124"/>
                    <a:pt x="343" y="126"/>
                  </a:cubicBezTo>
                  <a:cubicBezTo>
                    <a:pt x="379" y="147"/>
                    <a:pt x="393" y="178"/>
                    <a:pt x="384" y="215"/>
                  </a:cubicBezTo>
                  <a:cubicBezTo>
                    <a:pt x="375" y="249"/>
                    <a:pt x="346" y="270"/>
                    <a:pt x="306" y="270"/>
                  </a:cubicBezTo>
                  <a:cubicBezTo>
                    <a:pt x="232" y="270"/>
                    <a:pt x="158" y="270"/>
                    <a:pt x="84" y="270"/>
                  </a:cubicBezTo>
                  <a:cubicBezTo>
                    <a:pt x="47" y="270"/>
                    <a:pt x="18" y="248"/>
                    <a:pt x="9" y="215"/>
                  </a:cubicBezTo>
                  <a:cubicBezTo>
                    <a:pt x="0" y="180"/>
                    <a:pt x="14" y="146"/>
                    <a:pt x="48" y="128"/>
                  </a:cubicBezTo>
                  <a:cubicBezTo>
                    <a:pt x="57" y="123"/>
                    <a:pt x="62" y="119"/>
                    <a:pt x="62" y="107"/>
                  </a:cubicBezTo>
                  <a:cubicBezTo>
                    <a:pt x="60" y="62"/>
                    <a:pt x="83" y="27"/>
                    <a:pt x="120" y="15"/>
                  </a:cubicBezTo>
                  <a:cubicBezTo>
                    <a:pt x="162" y="0"/>
                    <a:pt x="201" y="14"/>
                    <a:pt x="229" y="54"/>
                  </a:cubicBezTo>
                  <a:cubicBezTo>
                    <a:pt x="231" y="56"/>
                    <a:pt x="232" y="58"/>
                    <a:pt x="235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6" name="Freeform 103">
              <a:extLst>
                <a:ext uri="{FF2B5EF4-FFF2-40B4-BE49-F238E27FC236}">
                  <a16:creationId xmlns="" xmlns:a16="http://schemas.microsoft.com/office/drawing/2014/main" id="{31968795-5944-45D5-A9B2-32C8B6342BCA}"/>
                </a:ext>
              </a:extLst>
            </p:cNvPr>
            <p:cNvSpPr/>
            <p:nvPr/>
          </p:nvSpPr>
          <p:spPr>
            <a:xfrm rot="18860595">
              <a:off x="3074008" y="2137916"/>
              <a:ext cx="110151" cy="790869"/>
            </a:xfrm>
            <a:custGeom>
              <a:avLst/>
              <a:gdLst>
                <a:gd name="connsiteX0" fmla="*/ 204230 w 537605"/>
                <a:gd name="connsiteY0" fmla="*/ 0 h 895350"/>
                <a:gd name="connsiteX1" fmla="*/ 13730 w 537605"/>
                <a:gd name="connsiteY1" fmla="*/ 400050 h 895350"/>
                <a:gd name="connsiteX2" fmla="*/ 537605 w 537605"/>
                <a:gd name="connsiteY2" fmla="*/ 895350 h 895350"/>
                <a:gd name="connsiteX3" fmla="*/ 537605 w 537605"/>
                <a:gd name="connsiteY3" fmla="*/ 895350 h 895350"/>
                <a:gd name="connsiteX0" fmla="*/ 153265 w 486640"/>
                <a:gd name="connsiteY0" fmla="*/ 0 h 895350"/>
                <a:gd name="connsiteX1" fmla="*/ 19915 w 486640"/>
                <a:gd name="connsiteY1" fmla="*/ 571500 h 895350"/>
                <a:gd name="connsiteX2" fmla="*/ 486640 w 486640"/>
                <a:gd name="connsiteY2" fmla="*/ 895350 h 895350"/>
                <a:gd name="connsiteX3" fmla="*/ 486640 w 486640"/>
                <a:gd name="connsiteY3" fmla="*/ 895350 h 895350"/>
                <a:gd name="connsiteX0" fmla="*/ 153265 w 743815"/>
                <a:gd name="connsiteY0" fmla="*/ 0 h 1514475"/>
                <a:gd name="connsiteX1" fmla="*/ 19915 w 743815"/>
                <a:gd name="connsiteY1" fmla="*/ 571500 h 1514475"/>
                <a:gd name="connsiteX2" fmla="*/ 486640 w 743815"/>
                <a:gd name="connsiteY2" fmla="*/ 895350 h 1514475"/>
                <a:gd name="connsiteX3" fmla="*/ 743815 w 743815"/>
                <a:gd name="connsiteY3" fmla="*/ 1514475 h 1514475"/>
                <a:gd name="connsiteX0" fmla="*/ 138093 w 728643"/>
                <a:gd name="connsiteY0" fmla="*/ 0 h 1514475"/>
                <a:gd name="connsiteX1" fmla="*/ 4743 w 728643"/>
                <a:gd name="connsiteY1" fmla="*/ 571500 h 1514475"/>
                <a:gd name="connsiteX2" fmla="*/ 242868 w 728643"/>
                <a:gd name="connsiteY2" fmla="*/ 1181100 h 1514475"/>
                <a:gd name="connsiteX3" fmla="*/ 728643 w 728643"/>
                <a:gd name="connsiteY3" fmla="*/ 1514475 h 1514475"/>
                <a:gd name="connsiteX0" fmla="*/ 138093 w 823893"/>
                <a:gd name="connsiteY0" fmla="*/ 0 h 1714500"/>
                <a:gd name="connsiteX1" fmla="*/ 4743 w 823893"/>
                <a:gd name="connsiteY1" fmla="*/ 571500 h 1714500"/>
                <a:gd name="connsiteX2" fmla="*/ 242868 w 823893"/>
                <a:gd name="connsiteY2" fmla="*/ 1181100 h 1714500"/>
                <a:gd name="connsiteX3" fmla="*/ 823893 w 823893"/>
                <a:gd name="connsiteY3" fmla="*/ 1714500 h 1714500"/>
                <a:gd name="connsiteX0" fmla="*/ 138093 w 798493"/>
                <a:gd name="connsiteY0" fmla="*/ 0 h 1651000"/>
                <a:gd name="connsiteX1" fmla="*/ 4743 w 798493"/>
                <a:gd name="connsiteY1" fmla="*/ 571500 h 1651000"/>
                <a:gd name="connsiteX2" fmla="*/ 242868 w 798493"/>
                <a:gd name="connsiteY2" fmla="*/ 1181100 h 1651000"/>
                <a:gd name="connsiteX3" fmla="*/ 798493 w 798493"/>
                <a:gd name="connsiteY3" fmla="*/ 1651000 h 1651000"/>
                <a:gd name="connsiteX0" fmla="*/ 176610 w 837010"/>
                <a:gd name="connsiteY0" fmla="*/ 0 h 1651000"/>
                <a:gd name="connsiteX1" fmla="*/ 43260 w 837010"/>
                <a:gd name="connsiteY1" fmla="*/ 571500 h 1651000"/>
                <a:gd name="connsiteX2" fmla="*/ 837010 w 837010"/>
                <a:gd name="connsiteY2" fmla="*/ 1651000 h 1651000"/>
                <a:gd name="connsiteX0" fmla="*/ 0 w 660400"/>
                <a:gd name="connsiteY0" fmla="*/ 0 h 1651000"/>
                <a:gd name="connsiteX1" fmla="*/ 660400 w 660400"/>
                <a:gd name="connsiteY1" fmla="*/ 1651000 h 1651000"/>
                <a:gd name="connsiteX0" fmla="*/ 81663 w 742063"/>
                <a:gd name="connsiteY0" fmla="*/ 0 h 1651000"/>
                <a:gd name="connsiteX1" fmla="*/ 742063 w 742063"/>
                <a:gd name="connsiteY1" fmla="*/ 1651000 h 1651000"/>
                <a:gd name="connsiteX0" fmla="*/ 144761 w 345692"/>
                <a:gd name="connsiteY0" fmla="*/ 0 h 1696390"/>
                <a:gd name="connsiteX1" fmla="*/ 345692 w 345692"/>
                <a:gd name="connsiteY1" fmla="*/ 1696390 h 1696390"/>
                <a:gd name="connsiteX0" fmla="*/ 141994 w 342925"/>
                <a:gd name="connsiteY0" fmla="*/ 0 h 1696390"/>
                <a:gd name="connsiteX1" fmla="*/ 342925 w 342925"/>
                <a:gd name="connsiteY1" fmla="*/ 1696390 h 1696390"/>
                <a:gd name="connsiteX0" fmla="*/ 95020 w 596999"/>
                <a:gd name="connsiteY0" fmla="*/ 0 h 1243006"/>
                <a:gd name="connsiteX1" fmla="*/ 596998 w 596999"/>
                <a:gd name="connsiteY1" fmla="*/ 1243006 h 1243006"/>
                <a:gd name="connsiteX0" fmla="*/ 132969 w 634947"/>
                <a:gd name="connsiteY0" fmla="*/ 0 h 1243006"/>
                <a:gd name="connsiteX1" fmla="*/ 634947 w 634947"/>
                <a:gd name="connsiteY1" fmla="*/ 1243006 h 1243006"/>
                <a:gd name="connsiteX0" fmla="*/ 132970 w 634948"/>
                <a:gd name="connsiteY0" fmla="*/ 0 h 1243006"/>
                <a:gd name="connsiteX1" fmla="*/ 634948 w 634948"/>
                <a:gd name="connsiteY1" fmla="*/ 1243006 h 1243006"/>
                <a:gd name="connsiteX0" fmla="*/ 132172 w 638403"/>
                <a:gd name="connsiteY0" fmla="*/ 0 h 1202451"/>
                <a:gd name="connsiteX1" fmla="*/ 638403 w 638403"/>
                <a:gd name="connsiteY1" fmla="*/ 1202451 h 1202451"/>
                <a:gd name="connsiteX0" fmla="*/ 142258 w 648489"/>
                <a:gd name="connsiteY0" fmla="*/ 0 h 1239911"/>
                <a:gd name="connsiteX1" fmla="*/ 648489 w 648489"/>
                <a:gd name="connsiteY1" fmla="*/ 1202451 h 1239911"/>
                <a:gd name="connsiteX0" fmla="*/ 140316 w 646547"/>
                <a:gd name="connsiteY0" fmla="*/ 0 h 1215762"/>
                <a:gd name="connsiteX1" fmla="*/ 646547 w 646547"/>
                <a:gd name="connsiteY1" fmla="*/ 1202451 h 1215762"/>
                <a:gd name="connsiteX0" fmla="*/ 151438 w 657669"/>
                <a:gd name="connsiteY0" fmla="*/ 0 h 1202451"/>
                <a:gd name="connsiteX1" fmla="*/ 657669 w 657669"/>
                <a:gd name="connsiteY1" fmla="*/ 1202451 h 1202451"/>
                <a:gd name="connsiteX0" fmla="*/ 113676 w 619907"/>
                <a:gd name="connsiteY0" fmla="*/ 0 h 1202451"/>
                <a:gd name="connsiteX1" fmla="*/ 619907 w 619907"/>
                <a:gd name="connsiteY1" fmla="*/ 1202451 h 1202451"/>
                <a:gd name="connsiteX0" fmla="*/ 113675 w 619906"/>
                <a:gd name="connsiteY0" fmla="*/ 0 h 1202451"/>
                <a:gd name="connsiteX1" fmla="*/ 619906 w 619906"/>
                <a:gd name="connsiteY1" fmla="*/ 1202451 h 1202451"/>
                <a:gd name="connsiteX0" fmla="*/ 100564 w 671504"/>
                <a:gd name="connsiteY0" fmla="*/ 0 h 1244702"/>
                <a:gd name="connsiteX1" fmla="*/ 671504 w 671504"/>
                <a:gd name="connsiteY1" fmla="*/ 1244702 h 1244702"/>
                <a:gd name="connsiteX0" fmla="*/ 100564 w 671505"/>
                <a:gd name="connsiteY0" fmla="*/ 0 h 1244702"/>
                <a:gd name="connsiteX1" fmla="*/ 671505 w 671505"/>
                <a:gd name="connsiteY1" fmla="*/ 1244702 h 1244702"/>
                <a:gd name="connsiteX0" fmla="*/ 205370 w 435372"/>
                <a:gd name="connsiteY0" fmla="*/ 0 h 1013959"/>
                <a:gd name="connsiteX1" fmla="*/ 435372 w 435372"/>
                <a:gd name="connsiteY1" fmla="*/ 1013959 h 1013959"/>
                <a:gd name="connsiteX0" fmla="*/ 116916 w 346918"/>
                <a:gd name="connsiteY0" fmla="*/ 0 h 1013959"/>
                <a:gd name="connsiteX1" fmla="*/ 346918 w 346918"/>
                <a:gd name="connsiteY1" fmla="*/ 1013959 h 1013959"/>
                <a:gd name="connsiteX0" fmla="*/ 184028 w 227299"/>
                <a:gd name="connsiteY0" fmla="*/ 0 h 973477"/>
                <a:gd name="connsiteX1" fmla="*/ 227299 w 227299"/>
                <a:gd name="connsiteY1" fmla="*/ 973477 h 973477"/>
                <a:gd name="connsiteX0" fmla="*/ 88382 w 139605"/>
                <a:gd name="connsiteY0" fmla="*/ 0 h 973477"/>
                <a:gd name="connsiteX1" fmla="*/ 131653 w 139605"/>
                <a:gd name="connsiteY1" fmla="*/ 973477 h 973477"/>
                <a:gd name="connsiteX0" fmla="*/ -1 w 147173"/>
                <a:gd name="connsiteY0" fmla="*/ 0 h 973477"/>
                <a:gd name="connsiteX1" fmla="*/ 43270 w 147173"/>
                <a:gd name="connsiteY1" fmla="*/ 973477 h 973477"/>
                <a:gd name="connsiteX0" fmla="*/ 8630 w 137913"/>
                <a:gd name="connsiteY0" fmla="*/ 0 h 858485"/>
                <a:gd name="connsiteX1" fmla="*/ 1 w 137913"/>
                <a:gd name="connsiteY1" fmla="*/ 858485 h 858485"/>
                <a:gd name="connsiteX0" fmla="*/ 8629 w 163399"/>
                <a:gd name="connsiteY0" fmla="*/ 0 h 858485"/>
                <a:gd name="connsiteX1" fmla="*/ 0 w 163399"/>
                <a:gd name="connsiteY1" fmla="*/ 858485 h 858485"/>
                <a:gd name="connsiteX0" fmla="*/ 0 w 166688"/>
                <a:gd name="connsiteY0" fmla="*/ 0 h 872226"/>
                <a:gd name="connsiteX1" fmla="*/ 19993 w 166688"/>
                <a:gd name="connsiteY1" fmla="*/ 872226 h 872226"/>
                <a:gd name="connsiteX0" fmla="*/ 36498 w 180884"/>
                <a:gd name="connsiteY0" fmla="*/ 0 h 790869"/>
                <a:gd name="connsiteX1" fmla="*/ 0 w 180884"/>
                <a:gd name="connsiteY1" fmla="*/ 790869 h 790869"/>
                <a:gd name="connsiteX0" fmla="*/ 36498 w 127206"/>
                <a:gd name="connsiteY0" fmla="*/ 0 h 790869"/>
                <a:gd name="connsiteX1" fmla="*/ 0 w 127206"/>
                <a:gd name="connsiteY1" fmla="*/ 790869 h 790869"/>
                <a:gd name="connsiteX0" fmla="*/ 36498 w 134636"/>
                <a:gd name="connsiteY0" fmla="*/ 0 h 790869"/>
                <a:gd name="connsiteX1" fmla="*/ 0 w 134636"/>
                <a:gd name="connsiteY1" fmla="*/ 790869 h 79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636" h="790869">
                  <a:moveTo>
                    <a:pt x="36498" y="0"/>
                  </a:moveTo>
                  <a:cubicBezTo>
                    <a:pt x="189291" y="378056"/>
                    <a:pt x="153324" y="487446"/>
                    <a:pt x="0" y="790869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7" name="Freeform 106">
              <a:extLst>
                <a:ext uri="{FF2B5EF4-FFF2-40B4-BE49-F238E27FC236}">
                  <a16:creationId xmlns="" xmlns:a16="http://schemas.microsoft.com/office/drawing/2014/main" id="{4649DF52-58E6-472A-AED0-4E452B939706}"/>
                </a:ext>
              </a:extLst>
            </p:cNvPr>
            <p:cNvSpPr/>
            <p:nvPr/>
          </p:nvSpPr>
          <p:spPr>
            <a:xfrm rot="8121556">
              <a:off x="2630073" y="2743713"/>
              <a:ext cx="666221" cy="729899"/>
            </a:xfrm>
            <a:custGeom>
              <a:avLst/>
              <a:gdLst>
                <a:gd name="connsiteX0" fmla="*/ 204230 w 537605"/>
                <a:gd name="connsiteY0" fmla="*/ 0 h 895350"/>
                <a:gd name="connsiteX1" fmla="*/ 13730 w 537605"/>
                <a:gd name="connsiteY1" fmla="*/ 400050 h 895350"/>
                <a:gd name="connsiteX2" fmla="*/ 537605 w 537605"/>
                <a:gd name="connsiteY2" fmla="*/ 895350 h 895350"/>
                <a:gd name="connsiteX3" fmla="*/ 537605 w 537605"/>
                <a:gd name="connsiteY3" fmla="*/ 895350 h 895350"/>
                <a:gd name="connsiteX0" fmla="*/ 153265 w 486640"/>
                <a:gd name="connsiteY0" fmla="*/ 0 h 895350"/>
                <a:gd name="connsiteX1" fmla="*/ 19915 w 486640"/>
                <a:gd name="connsiteY1" fmla="*/ 571500 h 895350"/>
                <a:gd name="connsiteX2" fmla="*/ 486640 w 486640"/>
                <a:gd name="connsiteY2" fmla="*/ 895350 h 895350"/>
                <a:gd name="connsiteX3" fmla="*/ 486640 w 486640"/>
                <a:gd name="connsiteY3" fmla="*/ 895350 h 895350"/>
                <a:gd name="connsiteX0" fmla="*/ 153265 w 743815"/>
                <a:gd name="connsiteY0" fmla="*/ 0 h 1514475"/>
                <a:gd name="connsiteX1" fmla="*/ 19915 w 743815"/>
                <a:gd name="connsiteY1" fmla="*/ 571500 h 1514475"/>
                <a:gd name="connsiteX2" fmla="*/ 486640 w 743815"/>
                <a:gd name="connsiteY2" fmla="*/ 895350 h 1514475"/>
                <a:gd name="connsiteX3" fmla="*/ 743815 w 743815"/>
                <a:gd name="connsiteY3" fmla="*/ 1514475 h 1514475"/>
                <a:gd name="connsiteX0" fmla="*/ 138093 w 728643"/>
                <a:gd name="connsiteY0" fmla="*/ 0 h 1514475"/>
                <a:gd name="connsiteX1" fmla="*/ 4743 w 728643"/>
                <a:gd name="connsiteY1" fmla="*/ 571500 h 1514475"/>
                <a:gd name="connsiteX2" fmla="*/ 242868 w 728643"/>
                <a:gd name="connsiteY2" fmla="*/ 1181100 h 1514475"/>
                <a:gd name="connsiteX3" fmla="*/ 728643 w 728643"/>
                <a:gd name="connsiteY3" fmla="*/ 1514475 h 1514475"/>
                <a:gd name="connsiteX0" fmla="*/ 138093 w 823893"/>
                <a:gd name="connsiteY0" fmla="*/ 0 h 1714500"/>
                <a:gd name="connsiteX1" fmla="*/ 4743 w 823893"/>
                <a:gd name="connsiteY1" fmla="*/ 571500 h 1714500"/>
                <a:gd name="connsiteX2" fmla="*/ 242868 w 823893"/>
                <a:gd name="connsiteY2" fmla="*/ 1181100 h 1714500"/>
                <a:gd name="connsiteX3" fmla="*/ 823893 w 823893"/>
                <a:gd name="connsiteY3" fmla="*/ 1714500 h 1714500"/>
                <a:gd name="connsiteX0" fmla="*/ 138093 w 798493"/>
                <a:gd name="connsiteY0" fmla="*/ 0 h 1651000"/>
                <a:gd name="connsiteX1" fmla="*/ 4743 w 798493"/>
                <a:gd name="connsiteY1" fmla="*/ 571500 h 1651000"/>
                <a:gd name="connsiteX2" fmla="*/ 242868 w 798493"/>
                <a:gd name="connsiteY2" fmla="*/ 1181100 h 1651000"/>
                <a:gd name="connsiteX3" fmla="*/ 798493 w 798493"/>
                <a:gd name="connsiteY3" fmla="*/ 1651000 h 1651000"/>
                <a:gd name="connsiteX0" fmla="*/ 138093 w 538849"/>
                <a:gd name="connsiteY0" fmla="*/ 0 h 2170289"/>
                <a:gd name="connsiteX1" fmla="*/ 4743 w 538849"/>
                <a:gd name="connsiteY1" fmla="*/ 571500 h 2170289"/>
                <a:gd name="connsiteX2" fmla="*/ 242868 w 538849"/>
                <a:gd name="connsiteY2" fmla="*/ 1181100 h 2170289"/>
                <a:gd name="connsiteX3" fmla="*/ 538849 w 538849"/>
                <a:gd name="connsiteY3" fmla="*/ 2170289 h 2170289"/>
                <a:gd name="connsiteX0" fmla="*/ 157999 w 558755"/>
                <a:gd name="connsiteY0" fmla="*/ 0 h 2170289"/>
                <a:gd name="connsiteX1" fmla="*/ 24649 w 558755"/>
                <a:gd name="connsiteY1" fmla="*/ 571500 h 2170289"/>
                <a:gd name="connsiteX2" fmla="*/ 558755 w 558755"/>
                <a:gd name="connsiteY2" fmla="*/ 2170289 h 2170289"/>
                <a:gd name="connsiteX0" fmla="*/ 238880 w 639636"/>
                <a:gd name="connsiteY0" fmla="*/ 0 h 2170289"/>
                <a:gd name="connsiteX1" fmla="*/ 15218 w 639636"/>
                <a:gd name="connsiteY1" fmla="*/ 560211 h 2170289"/>
                <a:gd name="connsiteX2" fmla="*/ 639636 w 639636"/>
                <a:gd name="connsiteY2" fmla="*/ 2170289 h 2170289"/>
                <a:gd name="connsiteX0" fmla="*/ 368631 w 769387"/>
                <a:gd name="connsiteY0" fmla="*/ 0 h 2170289"/>
                <a:gd name="connsiteX1" fmla="*/ 9503 w 769387"/>
                <a:gd name="connsiteY1" fmla="*/ 808566 h 2170289"/>
                <a:gd name="connsiteX2" fmla="*/ 769387 w 769387"/>
                <a:gd name="connsiteY2" fmla="*/ 2170289 h 2170289"/>
                <a:gd name="connsiteX0" fmla="*/ -1 w 400755"/>
                <a:gd name="connsiteY0" fmla="*/ 0 h 2170289"/>
                <a:gd name="connsiteX1" fmla="*/ 400755 w 400755"/>
                <a:gd name="connsiteY1" fmla="*/ 2170289 h 2170289"/>
                <a:gd name="connsiteX0" fmla="*/ 247996 w 648752"/>
                <a:gd name="connsiteY0" fmla="*/ 0 h 2170289"/>
                <a:gd name="connsiteX1" fmla="*/ 648752 w 648752"/>
                <a:gd name="connsiteY1" fmla="*/ 2170289 h 2170289"/>
                <a:gd name="connsiteX0" fmla="*/ 318029 w 718785"/>
                <a:gd name="connsiteY0" fmla="*/ 0 h 2170289"/>
                <a:gd name="connsiteX1" fmla="*/ 718785 w 718785"/>
                <a:gd name="connsiteY1" fmla="*/ 2170289 h 2170289"/>
                <a:gd name="connsiteX0" fmla="*/ 291070 w 806304"/>
                <a:gd name="connsiteY0" fmla="*/ 0 h 2443706"/>
                <a:gd name="connsiteX1" fmla="*/ 806303 w 806304"/>
                <a:gd name="connsiteY1" fmla="*/ 2443706 h 2443706"/>
                <a:gd name="connsiteX0" fmla="*/ 519206 w 1034438"/>
                <a:gd name="connsiteY0" fmla="*/ 0 h 2443706"/>
                <a:gd name="connsiteX1" fmla="*/ 1034439 w 1034438"/>
                <a:gd name="connsiteY1" fmla="*/ 2443706 h 2443706"/>
                <a:gd name="connsiteX0" fmla="*/ 590268 w 1105502"/>
                <a:gd name="connsiteY0" fmla="*/ 0 h 2443706"/>
                <a:gd name="connsiteX1" fmla="*/ 1105501 w 1105502"/>
                <a:gd name="connsiteY1" fmla="*/ 2443706 h 2443706"/>
                <a:gd name="connsiteX0" fmla="*/ 570229 w 1135334"/>
                <a:gd name="connsiteY0" fmla="*/ 0 h 2530292"/>
                <a:gd name="connsiteX1" fmla="*/ 1135334 w 1135334"/>
                <a:gd name="connsiteY1" fmla="*/ 2530292 h 2530292"/>
                <a:gd name="connsiteX0" fmla="*/ 489914 w 1055019"/>
                <a:gd name="connsiteY0" fmla="*/ 0 h 2530292"/>
                <a:gd name="connsiteX1" fmla="*/ 1055019 w 1055019"/>
                <a:gd name="connsiteY1" fmla="*/ 2530292 h 2530292"/>
                <a:gd name="connsiteX0" fmla="*/ 235533 w 800638"/>
                <a:gd name="connsiteY0" fmla="*/ 0 h 2530292"/>
                <a:gd name="connsiteX1" fmla="*/ 800638 w 800638"/>
                <a:gd name="connsiteY1" fmla="*/ 2530292 h 2530292"/>
                <a:gd name="connsiteX0" fmla="*/ 1198 w 566303"/>
                <a:gd name="connsiteY0" fmla="*/ 0 h 2530292"/>
                <a:gd name="connsiteX1" fmla="*/ 566303 w 566303"/>
                <a:gd name="connsiteY1" fmla="*/ 2530292 h 2530292"/>
                <a:gd name="connsiteX0" fmla="*/ 232 w 739067"/>
                <a:gd name="connsiteY0" fmla="*/ 1 h 2607778"/>
                <a:gd name="connsiteX1" fmla="*/ 739067 w 739067"/>
                <a:gd name="connsiteY1" fmla="*/ 2607778 h 2607778"/>
                <a:gd name="connsiteX0" fmla="*/ 404 w 652751"/>
                <a:gd name="connsiteY0" fmla="*/ 1 h 2669335"/>
                <a:gd name="connsiteX1" fmla="*/ 652751 w 652751"/>
                <a:gd name="connsiteY1" fmla="*/ 2669336 h 2669335"/>
                <a:gd name="connsiteX0" fmla="*/ 163 w 652510"/>
                <a:gd name="connsiteY0" fmla="*/ 1 h 2669335"/>
                <a:gd name="connsiteX1" fmla="*/ 652510 w 652510"/>
                <a:gd name="connsiteY1" fmla="*/ 2669336 h 2669335"/>
                <a:gd name="connsiteX0" fmla="*/ 136 w 707513"/>
                <a:gd name="connsiteY0" fmla="*/ 0 h 2539725"/>
                <a:gd name="connsiteX1" fmla="*/ 707513 w 707513"/>
                <a:gd name="connsiteY1" fmla="*/ 2539726 h 2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7513" h="2539725">
                  <a:moveTo>
                    <a:pt x="136" y="0"/>
                  </a:moveTo>
                  <a:cubicBezTo>
                    <a:pt x="-7677" y="884897"/>
                    <a:pt x="322139" y="1939954"/>
                    <a:pt x="707513" y="2539726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A214D6D2-861E-4EAE-B3F6-23E29F8D1CAD}"/>
              </a:ext>
            </a:extLst>
          </p:cNvPr>
          <p:cNvSpPr/>
          <p:nvPr/>
        </p:nvSpPr>
        <p:spPr>
          <a:xfrm>
            <a:off x="6969097" y="1031581"/>
            <a:ext cx="217490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IN" sz="3600" b="1" dirty="0">
                <a:solidFill>
                  <a:srgbClr val="99AD1E"/>
                </a:solidFill>
                <a:latin typeface="Arial Narrow" panose="020B0606020202030204" pitchFamily="34" charset="0"/>
              </a:rPr>
              <a:t>45 DCs</a:t>
            </a:r>
            <a:r>
              <a:rPr lang="en-IN" sz="4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en-IN" sz="4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</a:br>
            <a:r>
              <a:rPr lang="en-IN" sz="19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CONNECTED</a:t>
            </a: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en-IN" sz="24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THROUGH OUR</a:t>
            </a:r>
          </a:p>
          <a:p>
            <a:pPr>
              <a:lnSpc>
                <a:spcPts val="1800"/>
              </a:lnSpc>
              <a:spcBef>
                <a:spcPts val="1200"/>
              </a:spcBef>
            </a:pPr>
            <a:r>
              <a:rPr lang="en-IN" sz="24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NETWORK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BC3A5B9F-9D14-4C0A-8AF8-FCF8C3CA5E60}"/>
              </a:ext>
            </a:extLst>
          </p:cNvPr>
          <p:cNvSpPr txBox="1"/>
          <p:nvPr/>
        </p:nvSpPr>
        <p:spPr>
          <a:xfrm>
            <a:off x="6983793" y="4439649"/>
            <a:ext cx="1687096" cy="345738"/>
          </a:xfrm>
          <a:prstGeom prst="roundRect">
            <a:avLst>
              <a:gd name="adj" fmla="val 6011"/>
            </a:avLst>
          </a:prstGeom>
          <a:ln w="19050">
            <a:solidFill>
              <a:srgbClr val="ABC125"/>
            </a:solidFill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2400">
                <a:latin typeface="Bebas Neue" panose="020B0606020202050201" pitchFamily="34" charset="0"/>
                <a:cs typeface="Andalus" pitchFamily="18" charset="-78"/>
              </a:defRPr>
            </a:lvl1pPr>
          </a:lstStyle>
          <a:p>
            <a:pPr algn="l">
              <a:lnSpc>
                <a:spcPts val="1900"/>
              </a:lnSpc>
            </a:pPr>
            <a:r>
              <a:rPr lang="en-US" sz="2000" b="1" dirty="0">
                <a:solidFill>
                  <a:srgbClr val="99AD1E"/>
                </a:solidFill>
                <a:latin typeface="Arial Narrow" panose="020B0606020202030204" pitchFamily="34" charset="0"/>
              </a:rPr>
              <a:t>6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 STATE DCs</a:t>
            </a:r>
          </a:p>
        </p:txBody>
      </p:sp>
      <p:sp>
        <p:nvSpPr>
          <p:cNvPr id="78" name="Text Box 4" descr="10%">
            <a:extLst>
              <a:ext uri="{FF2B5EF4-FFF2-40B4-BE49-F238E27FC236}">
                <a16:creationId xmlns="" xmlns:a16="http://schemas.microsoft.com/office/drawing/2014/main" id="{7A32615D-0066-4BE3-B051-471AA7243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" y="231545"/>
            <a:ext cx="1906291" cy="415498"/>
          </a:xfrm>
          <a:prstGeom prst="rect">
            <a:avLst/>
          </a:prstGeom>
          <a:solidFill>
            <a:schemeClr val="bg1"/>
          </a:solidFill>
          <a:extLst/>
        </p:spPr>
        <p:txBody>
          <a:bodyPr vert="horz" wrap="none" lIns="91440" tIns="45720" rIns="91440" bIns="45720" rtlCol="0" anchor="ctr">
            <a:spAutoFit/>
          </a:bodyPr>
          <a:lstStyle>
            <a:lvl1pPr defTabSz="685800" eaLnBrk="1" latinLnBrk="0" hangingPunct="1">
              <a:buClr>
                <a:srgbClr val="000000"/>
              </a:buClr>
              <a:buSzPct val="100000"/>
              <a:defRPr lang="en-IN" sz="2100" b="1" kern="12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>
                <a:solidFill>
                  <a:srgbClr val="7F7F7F"/>
                </a:solidFill>
              </a:rPr>
              <a:t>our data centers</a:t>
            </a:r>
          </a:p>
        </p:txBody>
      </p:sp>
      <p:sp>
        <p:nvSpPr>
          <p:cNvPr id="81" name="Slide Number Placeholder 2">
            <a:extLst>
              <a:ext uri="{FF2B5EF4-FFF2-40B4-BE49-F238E27FC236}">
                <a16:creationId xmlns="" xmlns:a16="http://schemas.microsoft.com/office/drawing/2014/main" id="{898B7D09-9944-43D3-84E2-2ADC2C566343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13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="" xmlns:a16="http://schemas.microsoft.com/office/drawing/2014/main" id="{1DFB3A75-6839-4132-A66B-C265055E4A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2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6" grpId="0"/>
      <p:bldP spid="7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4" descr="10%">
            <a:extLst>
              <a:ext uri="{FF2B5EF4-FFF2-40B4-BE49-F238E27FC236}">
                <a16:creationId xmlns="" xmlns:a16="http://schemas.microsoft.com/office/drawing/2014/main" id="{94E9E5C7-2945-4680-AF58-6F255AD15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" y="102338"/>
            <a:ext cx="2183611" cy="415498"/>
          </a:xfrm>
          <a:prstGeom prst="rect">
            <a:avLst/>
          </a:prstGeom>
          <a:extLst/>
        </p:spPr>
        <p:txBody>
          <a:bodyPr vert="horz" wrap="none" lIns="91440" tIns="45720" rIns="91440" bIns="45720" rtlCol="0" anchor="ctr">
            <a:spAutoFit/>
          </a:bodyPr>
          <a:lstStyle>
            <a:lvl1pPr defTabSz="685800" eaLnBrk="1" latinLnBrk="0" hangingPunct="1">
              <a:buClr>
                <a:srgbClr val="000000"/>
              </a:buClr>
              <a:buSzPct val="100000"/>
              <a:defRPr lang="en-IN" sz="2100" b="1" kern="12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our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ABC125"/>
                </a:solidFill>
              </a:rPr>
              <a:t>cloud roadmap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3F4B51F-FBAC-43DA-A757-69AF700AA8B6}"/>
              </a:ext>
            </a:extLst>
          </p:cNvPr>
          <p:cNvGrpSpPr/>
          <p:nvPr/>
        </p:nvGrpSpPr>
        <p:grpSpPr>
          <a:xfrm>
            <a:off x="77343" y="746927"/>
            <a:ext cx="8172135" cy="4103369"/>
            <a:chOff x="77343" y="791609"/>
            <a:chExt cx="8991600" cy="4833941"/>
          </a:xfrm>
        </p:grpSpPr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707B723D-1186-4FA5-89EE-D6A42907F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7143" y="1288497"/>
              <a:ext cx="1720850" cy="1778000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Utility Compute</a:t>
              </a:r>
            </a:p>
            <a:p>
              <a:pPr algn="ctr">
                <a:defRPr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Private Cloud</a:t>
              </a:r>
            </a:p>
            <a:p>
              <a:pPr algn="ctr">
                <a:defRPr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Virtualization &amp; IT Transformation 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45002E39-B7EC-4915-95ED-C11CAA9BE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5146" y="1288497"/>
              <a:ext cx="1916113" cy="1778000"/>
            </a:xfrm>
            <a:prstGeom prst="rect">
              <a:avLst/>
            </a:prstGeom>
            <a:solidFill>
              <a:srgbClr val="E5FCD4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Private / Hybrid Cloud,</a:t>
              </a:r>
            </a:p>
            <a:p>
              <a:pPr algn="ctr">
                <a:defRPr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DR as a Service</a:t>
              </a:r>
            </a:p>
            <a:p>
              <a:pPr algn="ctr">
                <a:defRPr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VDI as a Service</a:t>
              </a:r>
            </a:p>
            <a:p>
              <a:pPr algn="ctr">
                <a:defRPr/>
              </a:pPr>
              <a:endPara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en-US" sz="11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SaaS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 offerings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5B80DAAE-55F1-4AC4-A191-C86A1237C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5409" y="1288497"/>
              <a:ext cx="1481137" cy="1778000"/>
            </a:xfrm>
            <a:prstGeom prst="rect">
              <a:avLst/>
            </a:prstGeom>
            <a:solidFill>
              <a:srgbClr val="DBEEF4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Cloud Federation,</a:t>
              </a:r>
            </a:p>
            <a:p>
              <a:pPr algn="ctr">
                <a:defRPr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White-label,</a:t>
              </a:r>
            </a:p>
            <a:p>
              <a:pPr algn="ctr">
                <a:defRPr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Pvt. Cloud as Service</a:t>
              </a:r>
            </a:p>
          </p:txBody>
        </p:sp>
        <p:sp>
          <p:nvSpPr>
            <p:cNvPr id="26" name="TextBox 8">
              <a:extLst>
                <a:ext uri="{FF2B5EF4-FFF2-40B4-BE49-F238E27FC236}">
                  <a16:creationId xmlns="" xmlns:a16="http://schemas.microsoft.com/office/drawing/2014/main" id="{355CC6F7-8AD5-4C76-9C14-B22534384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0746" y="802722"/>
              <a:ext cx="1890261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dirty="0">
                  <a:latin typeface="Trebuchet MS" pitchFamily="34" charset="0"/>
                </a:rPr>
                <a:t>Current </a:t>
              </a:r>
              <a:r>
                <a:rPr lang="en-US" sz="1600" b="1" dirty="0">
                  <a:latin typeface="Trebuchet MS" pitchFamily="34" charset="0"/>
                </a:rPr>
                <a:t>Services</a:t>
              </a:r>
              <a:endParaRPr lang="en-US" b="1" dirty="0">
                <a:latin typeface="Trebuchet MS" pitchFamily="34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="" xmlns:a16="http://schemas.microsoft.com/office/drawing/2014/main" id="{9983C948-5724-4E40-ABCA-3EA0C8D7F9B0}"/>
                </a:ext>
              </a:extLst>
            </p:cNvPr>
            <p:cNvCxnSpPr/>
            <p:nvPr/>
          </p:nvCxnSpPr>
          <p:spPr>
            <a:xfrm>
              <a:off x="310709" y="3395109"/>
              <a:ext cx="4110037" cy="1588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C8955A32-96F1-4543-A889-9D62A59703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6493" y="3199847"/>
              <a:ext cx="2592388" cy="8067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latin typeface="Trebuchet MS" pitchFamily="34" charset="0"/>
                  <a:cs typeface="Arial" pitchFamily="34" charset="0"/>
                </a:rPr>
                <a:t>Cloud Services </a:t>
              </a:r>
              <a:br>
                <a:rPr lang="en-US" sz="1400" b="1" dirty="0">
                  <a:latin typeface="Trebuchet MS" pitchFamily="34" charset="0"/>
                  <a:cs typeface="Arial" pitchFamily="34" charset="0"/>
                </a:rPr>
              </a:br>
              <a:r>
                <a:rPr lang="en-US" sz="1400" b="1" dirty="0">
                  <a:latin typeface="Trebuchet MS" pitchFamily="34" charset="0"/>
                  <a:cs typeface="Arial" pitchFamily="34" charset="0"/>
                </a:rPr>
                <a:t>(IaaS / PaaS)</a:t>
              </a:r>
            </a:p>
            <a:p>
              <a:pPr algn="ctr">
                <a:defRPr/>
              </a:pPr>
              <a:r>
                <a:rPr lang="en-US" sz="1050" b="1" dirty="0">
                  <a:latin typeface="Trebuchet MS" pitchFamily="34" charset="0"/>
                  <a:cs typeface="Arial" pitchFamily="34" charset="0"/>
                </a:rPr>
                <a:t>(Infrastructure-specific)</a:t>
              </a:r>
              <a:endParaRPr lang="en-US" sz="1400" b="1" dirty="0">
                <a:latin typeface="Trebuchet MS" pitchFamily="34" charset="0"/>
                <a:cs typeface="Arial" pitchFamily="34" charset="0"/>
              </a:endParaRPr>
            </a:p>
          </p:txBody>
        </p:sp>
        <p:sp>
          <p:nvSpPr>
            <p:cNvPr id="29" name="TextBox 16">
              <a:extLst>
                <a:ext uri="{FF2B5EF4-FFF2-40B4-BE49-F238E27FC236}">
                  <a16:creationId xmlns="" xmlns:a16="http://schemas.microsoft.com/office/drawing/2014/main" id="{BB9BF66E-0C61-476D-8156-2F0522A997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72639" y="791609"/>
              <a:ext cx="921029" cy="3988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1600" b="1" dirty="0">
                  <a:latin typeface="Trebuchet MS" pitchFamily="34" charset="0"/>
                </a:rPr>
                <a:t>Future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="" xmlns:a16="http://schemas.microsoft.com/office/drawing/2014/main" id="{65A63159-0803-4ABD-ABD4-0A771F8728A2}"/>
                </a:ext>
              </a:extLst>
            </p:cNvPr>
            <p:cNvCxnSpPr/>
            <p:nvPr/>
          </p:nvCxnSpPr>
          <p:spPr>
            <a:xfrm flipV="1">
              <a:off x="4601718" y="3376062"/>
              <a:ext cx="2628900" cy="17463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arrow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="" xmlns:a16="http://schemas.microsoft.com/office/drawing/2014/main" id="{1738438E-A76B-484B-B619-A1CBC42C1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43" y="1298022"/>
              <a:ext cx="2057400" cy="1778000"/>
            </a:xfrm>
            <a:prstGeom prst="rect">
              <a:avLst/>
            </a:prstGeom>
            <a:solidFill>
              <a:srgbClr val="F2F2F2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en-US" sz="1600" b="1" dirty="0" err="1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IaaS</a:t>
              </a:r>
              <a:endParaRPr lang="en-US" sz="1600" b="1" dirty="0">
                <a:solidFill>
                  <a:schemeClr val="tx1">
                    <a:lumMod val="75000"/>
                  </a:schemeClr>
                </a:solidFill>
                <a:latin typeface="Trebuchet MS" pitchFamily="34" charset="0"/>
                <a:cs typeface="Arial" pitchFamily="34" charset="0"/>
              </a:endParaRPr>
            </a:p>
            <a:p>
              <a:pPr marL="177800" indent="-177800">
                <a:defRPr/>
              </a:pPr>
              <a:r>
                <a:rPr lang="en-US" sz="1000" b="1" dirty="0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	</a:t>
              </a:r>
              <a:r>
                <a:rPr lang="en-US" sz="1000" b="1" dirty="0" err="1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InfinitCompute</a:t>
              </a:r>
              <a:endParaRPr lang="en-US" sz="1000" b="1" dirty="0">
                <a:solidFill>
                  <a:schemeClr val="tx1">
                    <a:lumMod val="75000"/>
                  </a:schemeClr>
                </a:solidFill>
                <a:latin typeface="Trebuchet MS" pitchFamily="34" charset="0"/>
                <a:cs typeface="Arial" pitchFamily="34" charset="0"/>
              </a:endParaRPr>
            </a:p>
            <a:p>
              <a:pPr marL="177800" indent="-177800">
                <a:defRPr/>
              </a:pPr>
              <a:r>
                <a:rPr lang="en-US" sz="1000" b="1" dirty="0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	</a:t>
              </a:r>
              <a:r>
                <a:rPr lang="en-US" sz="1000" b="1" dirty="0" err="1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InfinitStorage</a:t>
              </a:r>
              <a:endParaRPr lang="en-US" sz="1000" b="1" dirty="0">
                <a:solidFill>
                  <a:schemeClr val="tx1">
                    <a:lumMod val="75000"/>
                  </a:schemeClr>
                </a:solidFill>
                <a:latin typeface="Trebuchet MS" pitchFamily="34" charset="0"/>
                <a:cs typeface="Arial" pitchFamily="34" charset="0"/>
              </a:endParaRPr>
            </a:p>
            <a:p>
              <a:pPr marL="177800" indent="-177800">
                <a:defRPr/>
              </a:pPr>
              <a:r>
                <a:rPr lang="en-US" sz="1000" b="1" dirty="0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	</a:t>
              </a:r>
              <a:r>
                <a:rPr lang="en-US" sz="1000" b="1" dirty="0" err="1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InfinitNetwork</a:t>
              </a:r>
              <a:endParaRPr lang="en-US" sz="1000" b="1" dirty="0">
                <a:solidFill>
                  <a:schemeClr val="tx1">
                    <a:lumMod val="75000"/>
                  </a:schemeClr>
                </a:solidFill>
                <a:latin typeface="Trebuchet MS" pitchFamily="34" charset="0"/>
                <a:cs typeface="Arial" pitchFamily="34" charset="0"/>
              </a:endParaRPr>
            </a:p>
            <a:p>
              <a:pPr marL="177800" indent="-177800">
                <a:defRPr/>
              </a:pPr>
              <a:r>
                <a:rPr lang="en-US" sz="1000" b="1" dirty="0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	</a:t>
              </a:r>
              <a:r>
                <a:rPr lang="en-US" sz="1000" b="1" dirty="0" err="1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InfinitSecurity</a:t>
              </a:r>
              <a:endParaRPr lang="en-US" sz="1000" b="1" dirty="0">
                <a:solidFill>
                  <a:schemeClr val="tx1">
                    <a:lumMod val="75000"/>
                  </a:schemeClr>
                </a:solidFill>
                <a:latin typeface="Trebuchet MS" pitchFamily="34" charset="0"/>
                <a:cs typeface="Arial" pitchFamily="34" charset="0"/>
              </a:endParaRPr>
            </a:p>
            <a:p>
              <a:pPr marL="177800" indent="-177800">
                <a:defRPr/>
              </a:pPr>
              <a:r>
                <a:rPr lang="en-US" sz="1000" b="1" dirty="0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	</a:t>
              </a:r>
              <a:r>
                <a:rPr lang="en-US" sz="1000" b="1" dirty="0" err="1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InfinitProtect</a:t>
              </a:r>
              <a:endParaRPr lang="en-US" sz="1000" b="1" dirty="0">
                <a:solidFill>
                  <a:schemeClr val="tx1">
                    <a:lumMod val="75000"/>
                  </a:schemeClr>
                </a:solidFill>
                <a:latin typeface="Trebuchet MS" pitchFamily="34" charset="0"/>
                <a:cs typeface="Arial" pitchFamily="34" charset="0"/>
              </a:endParaRPr>
            </a:p>
            <a:p>
              <a:pPr marL="177800" indent="-177800">
                <a:defRPr/>
              </a:pPr>
              <a:r>
                <a:rPr lang="en-US" sz="1000" b="1" dirty="0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	</a:t>
              </a:r>
              <a:r>
                <a:rPr lang="en-US" sz="1000" b="1" dirty="0" err="1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InfinitAnalytics</a:t>
              </a:r>
              <a:endParaRPr lang="en-US" sz="1000" b="1" dirty="0">
                <a:solidFill>
                  <a:schemeClr val="tx1">
                    <a:lumMod val="75000"/>
                  </a:schemeClr>
                </a:solidFill>
                <a:latin typeface="Trebuchet MS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1600" b="1" dirty="0" err="1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PaaS</a:t>
              </a:r>
              <a:endParaRPr lang="en-US" sz="1600" b="1" dirty="0">
                <a:solidFill>
                  <a:schemeClr val="tx1">
                    <a:lumMod val="75000"/>
                  </a:schemeClr>
                </a:solidFill>
                <a:latin typeface="Trebuchet MS" pitchFamily="34" charset="0"/>
                <a:cs typeface="Arial" pitchFamily="34" charset="0"/>
              </a:endParaRPr>
            </a:p>
            <a:p>
              <a:pPr marL="177800" indent="-177800" algn="ctr">
                <a:defRPr/>
              </a:pPr>
              <a:r>
                <a:rPr lang="en-US" sz="1000" b="1" dirty="0">
                  <a:solidFill>
                    <a:schemeClr val="tx1">
                      <a:lumMod val="75000"/>
                    </a:schemeClr>
                  </a:solidFill>
                  <a:latin typeface="Trebuchet MS" pitchFamily="34" charset="0"/>
                  <a:cs typeface="Arial" pitchFamily="34" charset="0"/>
                </a:rPr>
                <a:t>Win/LNX/SQL/JBOSS</a:t>
              </a:r>
            </a:p>
          </p:txBody>
        </p:sp>
        <p:sp>
          <p:nvSpPr>
            <p:cNvPr id="32" name="TextBox 12">
              <a:extLst>
                <a:ext uri="{FF2B5EF4-FFF2-40B4-BE49-F238E27FC236}">
                  <a16:creationId xmlns="" xmlns:a16="http://schemas.microsoft.com/office/drawing/2014/main" id="{73B1083A-5840-469C-A617-DAF0D3B8F6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1743" y="3142548"/>
              <a:ext cx="2057400" cy="615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1200" b="1" dirty="0">
                  <a:solidFill>
                    <a:srgbClr val="CE1631"/>
                  </a:solidFill>
                  <a:latin typeface="Trebuchet MS" pitchFamily="34" charset="0"/>
                </a:rPr>
                <a:t>Integrated Cloud Computing</a:t>
              </a:r>
            </a:p>
            <a:p>
              <a:pPr algn="ctr" eaLnBrk="1" hangingPunct="1"/>
              <a:r>
                <a:rPr lang="en-US" sz="1000" b="1" dirty="0">
                  <a:solidFill>
                    <a:srgbClr val="CE1631"/>
                  </a:solidFill>
                  <a:latin typeface="Trebuchet MS" pitchFamily="34" charset="0"/>
                </a:rPr>
                <a:t>(Infra-Platform-specific)</a:t>
              </a:r>
              <a:endParaRPr lang="en-US" sz="1200" b="1" dirty="0">
                <a:solidFill>
                  <a:srgbClr val="CE1631"/>
                </a:solidFill>
                <a:latin typeface="Trebuchet MS" pitchFamily="34" charset="0"/>
              </a:endParaRPr>
            </a:p>
          </p:txBody>
        </p:sp>
        <p:sp>
          <p:nvSpPr>
            <p:cNvPr id="33" name="TextBox 12">
              <a:extLst>
                <a:ext uri="{FF2B5EF4-FFF2-40B4-BE49-F238E27FC236}">
                  <a16:creationId xmlns="" xmlns:a16="http://schemas.microsoft.com/office/drawing/2014/main" id="{2016D2CE-A033-4628-A28B-3CE5E544B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16343" y="3551871"/>
              <a:ext cx="1638300" cy="430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1200" b="1" dirty="0">
                  <a:solidFill>
                    <a:srgbClr val="CE1631"/>
                  </a:solidFill>
                  <a:latin typeface="Trebuchet MS" pitchFamily="34" charset="0"/>
                </a:rPr>
                <a:t>Cloud Federation</a:t>
              </a:r>
            </a:p>
            <a:p>
              <a:pPr algn="ctr" eaLnBrk="1" hangingPunct="1"/>
              <a:r>
                <a:rPr lang="en-US" sz="1000" b="1" dirty="0">
                  <a:solidFill>
                    <a:srgbClr val="CE1631"/>
                  </a:solidFill>
                  <a:latin typeface="Trebuchet MS" pitchFamily="34" charset="0"/>
                </a:rPr>
                <a:t>(Business-connected)</a:t>
              </a:r>
              <a:endParaRPr lang="en-US" sz="1200" b="1" dirty="0">
                <a:solidFill>
                  <a:srgbClr val="CE1631"/>
                </a:solidFill>
                <a:latin typeface="Trebuchet MS" pitchFamily="34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="" xmlns:a16="http://schemas.microsoft.com/office/drawing/2014/main" id="{ACD3E976-4ABF-442C-8FF5-C9B188126E6A}"/>
                </a:ext>
              </a:extLst>
            </p:cNvPr>
            <p:cNvCxnSpPr/>
            <p:nvPr/>
          </p:nvCxnSpPr>
          <p:spPr>
            <a:xfrm rot="5400000" flipH="1" flipV="1">
              <a:off x="7932294" y="3433212"/>
              <a:ext cx="285750" cy="3175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Left-Right Arrow 22">
              <a:extLst>
                <a:ext uri="{FF2B5EF4-FFF2-40B4-BE49-F238E27FC236}">
                  <a16:creationId xmlns="" xmlns:a16="http://schemas.microsoft.com/office/drawing/2014/main" id="{FA9CF1BC-25F3-4FC8-A724-128013523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8584" y="4101550"/>
              <a:ext cx="3317875" cy="1114425"/>
            </a:xfrm>
            <a:prstGeom prst="leftRightArrow">
              <a:avLst>
                <a:gd name="adj1" fmla="val 50000"/>
                <a:gd name="adj2" fmla="val 50006"/>
              </a:avLst>
            </a:prstGeom>
            <a:solidFill>
              <a:srgbClr val="99AD1E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bg1"/>
                  </a:solidFill>
                  <a:latin typeface="Trebuchet MS" pitchFamily="34" charset="0"/>
                  <a:cs typeface="Arial" pitchFamily="34" charset="0"/>
                </a:rPr>
                <a:t>Self Service-Automated-Metered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Trebuchet MS" pitchFamily="34" charset="0"/>
                  <a:cs typeface="Arial" pitchFamily="34" charset="0"/>
                </a:rPr>
                <a:t>Integrated/Hybrid Cloud</a:t>
              </a:r>
            </a:p>
          </p:txBody>
        </p:sp>
        <p:sp>
          <p:nvSpPr>
            <p:cNvPr id="36" name="Left-Right Arrow 23">
              <a:extLst>
                <a:ext uri="{FF2B5EF4-FFF2-40B4-BE49-F238E27FC236}">
                  <a16:creationId xmlns="" xmlns:a16="http://schemas.microsoft.com/office/drawing/2014/main" id="{ECA85586-9088-43DD-8A37-789416E4C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2743" y="4834975"/>
              <a:ext cx="2616200" cy="790575"/>
            </a:xfrm>
            <a:prstGeom prst="leftRightArrow">
              <a:avLst>
                <a:gd name="adj1" fmla="val 50000"/>
                <a:gd name="adj2" fmla="val 49991"/>
              </a:avLst>
            </a:prstGeom>
            <a:solidFill>
              <a:schemeClr val="bg1">
                <a:lumMod val="65000"/>
              </a:schemeClr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200" b="1" dirty="0">
                  <a:solidFill>
                    <a:schemeClr val="bg1"/>
                  </a:solidFill>
                  <a:latin typeface="Trebuchet MS" pitchFamily="34" charset="0"/>
                  <a:cs typeface="Arial" pitchFamily="34" charset="0"/>
                </a:rPr>
                <a:t>Federated-Open Cloud</a:t>
              </a:r>
            </a:p>
          </p:txBody>
        </p:sp>
        <p:sp>
          <p:nvSpPr>
            <p:cNvPr id="37" name="Rectangle 44">
              <a:extLst>
                <a:ext uri="{FF2B5EF4-FFF2-40B4-BE49-F238E27FC236}">
                  <a16:creationId xmlns="" xmlns:a16="http://schemas.microsoft.com/office/drawing/2014/main" id="{4987637C-5892-40EE-B7CB-D536D1860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1746" y="1232937"/>
              <a:ext cx="1630363" cy="2805113"/>
            </a:xfrm>
            <a:prstGeom prst="rect">
              <a:avLst/>
            </a:prstGeom>
            <a:noFill/>
            <a:ln w="38100">
              <a:solidFill>
                <a:srgbClr val="FFC000"/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b="1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  <p:sp>
          <p:nvSpPr>
            <p:cNvPr id="39" name="Rectangle 44">
              <a:extLst>
                <a:ext uri="{FF2B5EF4-FFF2-40B4-BE49-F238E27FC236}">
                  <a16:creationId xmlns="" xmlns:a16="http://schemas.microsoft.com/office/drawing/2014/main" id="{89F6D916-B718-4044-9691-8E7323F5F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034" y="1245637"/>
              <a:ext cx="7113587" cy="2792413"/>
            </a:xfrm>
            <a:prstGeom prst="rect">
              <a:avLst/>
            </a:prstGeom>
            <a:noFill/>
            <a:ln w="38100">
              <a:solidFill>
                <a:srgbClr val="00B050"/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b="1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  <p:sp>
          <p:nvSpPr>
            <p:cNvPr id="40" name="Left-Right Arrow 21">
              <a:extLst>
                <a:ext uri="{FF2B5EF4-FFF2-40B4-BE49-F238E27FC236}">
                  <a16:creationId xmlns="" xmlns:a16="http://schemas.microsoft.com/office/drawing/2014/main" id="{FB8EEB7E-1E26-4DC2-8F3A-8F0B07D74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43" y="3520525"/>
              <a:ext cx="4025900" cy="1114425"/>
            </a:xfrm>
            <a:prstGeom prst="leftRightArrow">
              <a:avLst>
                <a:gd name="adj1" fmla="val 50000"/>
                <a:gd name="adj2" fmla="val 49990"/>
              </a:avLst>
            </a:prstGeom>
            <a:solidFill>
              <a:srgbClr val="495D64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Trebuchet MS" pitchFamily="34" charset="0"/>
                </a:rPr>
                <a:t>Horizontal Stack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Trebuchet MS" pitchFamily="34" charset="0"/>
                </a:rPr>
                <a:t>For IT Outsourcing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50E999CB-621B-469A-B64B-19F7567D5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9743" y="1282147"/>
              <a:ext cx="1295400" cy="1778000"/>
            </a:xfrm>
            <a:prstGeom prst="rect">
              <a:avLst/>
            </a:prstGeom>
            <a:solidFill>
              <a:srgbClr val="F0FBE5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1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Sify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 </a:t>
              </a:r>
            </a:p>
            <a:p>
              <a:pPr algn="ctr">
                <a:defRPr/>
              </a:pPr>
              <a:r>
                <a:rPr lang="en-US" sz="11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Cloudinfinit</a:t>
              </a:r>
              <a:endPara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 pitchFamily="34" charset="0"/>
                  <a:cs typeface="Arial" pitchFamily="34" charset="0"/>
                </a:rPr>
                <a:t>(Public Cloud)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="" xmlns:a16="http://schemas.microsoft.com/office/drawing/2014/main" id="{86BC4E86-AB37-472B-9DC9-B1EADF701D56}"/>
                </a:ext>
              </a:extLst>
            </p:cNvPr>
            <p:cNvCxnSpPr/>
            <p:nvPr/>
          </p:nvCxnSpPr>
          <p:spPr bwMode="auto">
            <a:xfrm>
              <a:off x="2972946" y="987388"/>
              <a:ext cx="4691063" cy="0"/>
            </a:xfrm>
            <a:prstGeom prst="straightConnector1">
              <a:avLst/>
            </a:prstGeom>
            <a:ln w="31750">
              <a:solidFill>
                <a:srgbClr val="92D050"/>
              </a:solidFill>
              <a:prstDash val="dash"/>
              <a:headEnd type="none" w="med" len="med"/>
              <a:tailEnd type="arrow"/>
            </a:ln>
            <a:extLst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D9CABDC0-1317-42B8-9EC5-E1D8718168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sp>
        <p:nvSpPr>
          <p:cNvPr id="41" name="Slide Number Placeholder 2">
            <a:extLst>
              <a:ext uri="{FF2B5EF4-FFF2-40B4-BE49-F238E27FC236}">
                <a16:creationId xmlns="" xmlns:a16="http://schemas.microsoft.com/office/drawing/2014/main" id="{130C0D56-4320-4F76-A80F-68486D11EC8D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14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48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/>
          <p:nvPr/>
        </p:nvSpPr>
        <p:spPr>
          <a:xfrm>
            <a:off x="94770" y="109386"/>
            <a:ext cx="3743964" cy="40114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530" tIns="45630" rIns="91530" bIns="45630" anchor="ctr" anchorCtr="0" compatLnSpc="0">
            <a:spAutoFit/>
          </a:bodyPr>
          <a:lstStyle/>
          <a:p>
            <a:pPr>
              <a:defRPr sz="1800"/>
            </a:pPr>
            <a:r>
              <a:rPr lang="en-US" sz="21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/>
                <a:ea typeface="Microsoft YaHei" pitchFamily="2"/>
                <a:cs typeface="Arial" pitchFamily="34"/>
              </a:rPr>
              <a:t>applications integration services</a:t>
            </a:r>
          </a:p>
        </p:txBody>
      </p:sp>
      <p:grpSp>
        <p:nvGrpSpPr>
          <p:cNvPr id="26" name="Group 42"/>
          <p:cNvGrpSpPr/>
          <p:nvPr/>
        </p:nvGrpSpPr>
        <p:grpSpPr>
          <a:xfrm>
            <a:off x="1393469" y="4333501"/>
            <a:ext cx="5672970" cy="580562"/>
            <a:chOff x="1857959" y="5778000"/>
            <a:chExt cx="7563960" cy="774083"/>
          </a:xfrm>
        </p:grpSpPr>
        <p:pic>
          <p:nvPicPr>
            <p:cNvPr id="27" name="Picture 43"/>
            <p:cNvPicPr>
              <a:picLocks noChangeAspect="1"/>
            </p:cNvPicPr>
            <p:nvPr/>
          </p:nvPicPr>
          <p:blipFill>
            <a:blip r:embed="rId3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70680" y="5840640"/>
              <a:ext cx="453600" cy="533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Picture 44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815360" y="5840640"/>
              <a:ext cx="280440" cy="533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Picture 45"/>
            <p:cNvPicPr>
              <a:picLocks noChangeAspect="1"/>
            </p:cNvPicPr>
            <p:nvPr/>
          </p:nvPicPr>
          <p:blipFill>
            <a:blip r:embed="rId5">
              <a:lum/>
              <a:alphaModFix/>
            </a:blip>
            <a:srcRect/>
            <a:stretch>
              <a:fillRect/>
            </a:stretch>
          </p:blipFill>
          <p:spPr>
            <a:xfrm>
              <a:off x="6086879" y="5840640"/>
              <a:ext cx="453600" cy="533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46"/>
            <p:cNvPicPr>
              <a:picLocks noChangeAspect="1"/>
            </p:cNvPicPr>
            <p:nvPr/>
          </p:nvPicPr>
          <p:blipFill>
            <a:blip r:embed="rId6">
              <a:lum/>
              <a:alphaModFix/>
            </a:blip>
            <a:srcRect/>
            <a:stretch>
              <a:fillRect/>
            </a:stretch>
          </p:blipFill>
          <p:spPr>
            <a:xfrm>
              <a:off x="7833960" y="5840640"/>
              <a:ext cx="453600" cy="5335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ectangle 47"/>
            <p:cNvSpPr/>
            <p:nvPr/>
          </p:nvSpPr>
          <p:spPr>
            <a:xfrm>
              <a:off x="1857959" y="5778000"/>
              <a:ext cx="7563960" cy="62244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 w="9360">
              <a:solidFill>
                <a:srgbClr val="E7E6E6"/>
              </a:solidFill>
              <a:custDash>
                <a:ds d="0" sp="100000"/>
              </a:custDash>
              <a:round/>
            </a:ln>
          </p:spPr>
          <p:txBody>
            <a:bodyPr vert="horz" wrap="square" lIns="90000" tIns="45000" rIns="90000" bIns="45000" anchor="t" anchorCtr="0" compatLnSpc="0"/>
            <a:lstStyle/>
            <a:p>
              <a:pPr hangingPunct="0"/>
              <a:endParaRPr lang="en-US" kern="12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32" name="TextBox 145"/>
            <p:cNvSpPr/>
            <p:nvPr/>
          </p:nvSpPr>
          <p:spPr>
            <a:xfrm>
              <a:off x="1933560" y="5840999"/>
              <a:ext cx="1209960" cy="622164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spAutoFit/>
            </a:bodyPr>
            <a:lstStyle/>
            <a:p>
              <a:pPr algn="ctr" hangingPunct="0">
                <a:defRPr sz="1800"/>
              </a:pPr>
              <a:r>
                <a:rPr lang="en-US" sz="1200" b="1" kern="1200">
                  <a:latin typeface="Calibri" pitchFamily="18"/>
                  <a:ea typeface="Microsoft YaHei" pitchFamily="2"/>
                  <a:cs typeface="Lucida Sans" pitchFamily="2"/>
                </a:rPr>
                <a:t>Delivery Models</a:t>
              </a:r>
            </a:p>
          </p:txBody>
        </p:sp>
        <p:sp>
          <p:nvSpPr>
            <p:cNvPr id="33" name="TextBox 146"/>
            <p:cNvSpPr/>
            <p:nvPr/>
          </p:nvSpPr>
          <p:spPr>
            <a:xfrm>
              <a:off x="3522239" y="5929919"/>
              <a:ext cx="1209960" cy="371668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spAutoFit/>
            </a:bodyPr>
            <a:lstStyle/>
            <a:p>
              <a:pPr algn="ctr" hangingPunct="0">
                <a:defRPr sz="1800"/>
              </a:pPr>
              <a:r>
                <a:rPr lang="en-US" sz="1200" b="1" kern="1200">
                  <a:latin typeface="Calibri" pitchFamily="18"/>
                  <a:ea typeface="Microsoft YaHei" pitchFamily="2"/>
                  <a:cs typeface="Lucida Sans" pitchFamily="2"/>
                </a:rPr>
                <a:t>Cloud</a:t>
              </a:r>
            </a:p>
          </p:txBody>
        </p:sp>
        <p:sp>
          <p:nvSpPr>
            <p:cNvPr id="34" name="TextBox 147"/>
            <p:cNvSpPr/>
            <p:nvPr/>
          </p:nvSpPr>
          <p:spPr>
            <a:xfrm>
              <a:off x="4808160" y="5929919"/>
              <a:ext cx="1209960" cy="371668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spAutoFit/>
            </a:bodyPr>
            <a:lstStyle/>
            <a:p>
              <a:pPr algn="ctr" hangingPunct="0">
                <a:defRPr sz="1800"/>
              </a:pPr>
              <a:r>
                <a:rPr lang="en-US" sz="1200" b="1" kern="1200">
                  <a:latin typeface="Calibri" pitchFamily="18"/>
                  <a:ea typeface="Microsoft YaHei" pitchFamily="2"/>
                  <a:cs typeface="Lucida Sans" pitchFamily="2"/>
                </a:rPr>
                <a:t>Mobile</a:t>
              </a:r>
            </a:p>
          </p:txBody>
        </p:sp>
        <p:sp>
          <p:nvSpPr>
            <p:cNvPr id="35" name="TextBox 148"/>
            <p:cNvSpPr/>
            <p:nvPr/>
          </p:nvSpPr>
          <p:spPr>
            <a:xfrm>
              <a:off x="6396479" y="5929919"/>
              <a:ext cx="1209960" cy="622164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spAutoFit/>
            </a:bodyPr>
            <a:lstStyle/>
            <a:p>
              <a:pPr algn="ctr" hangingPunct="0">
                <a:defRPr sz="1800"/>
              </a:pPr>
              <a:r>
                <a:rPr lang="en-US" sz="1200" b="1" kern="1200">
                  <a:latin typeface="Calibri" pitchFamily="18"/>
                  <a:ea typeface="Microsoft YaHei" pitchFamily="2"/>
                  <a:cs typeface="Lucida Sans" pitchFamily="2"/>
                </a:rPr>
                <a:t>On premise</a:t>
              </a:r>
            </a:p>
          </p:txBody>
        </p:sp>
        <p:sp>
          <p:nvSpPr>
            <p:cNvPr id="36" name="TextBox 149"/>
            <p:cNvSpPr/>
            <p:nvPr/>
          </p:nvSpPr>
          <p:spPr>
            <a:xfrm>
              <a:off x="8287560" y="5929919"/>
              <a:ext cx="756000" cy="371668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spAutoFit/>
            </a:bodyPr>
            <a:lstStyle/>
            <a:p>
              <a:pPr hangingPunct="0">
                <a:defRPr sz="1800"/>
              </a:pPr>
              <a:r>
                <a:rPr lang="en-US" sz="1200" b="1" kern="1200">
                  <a:latin typeface="Calibri" pitchFamily="18"/>
                  <a:ea typeface="Microsoft YaHei" pitchFamily="2"/>
                  <a:cs typeface="Lucida Sans" pitchFamily="2"/>
                </a:rPr>
                <a:t>SaaS</a:t>
              </a:r>
            </a:p>
          </p:txBody>
        </p:sp>
      </p:grpSp>
      <p:grpSp>
        <p:nvGrpSpPr>
          <p:cNvPr id="37" name="Group 53"/>
          <p:cNvGrpSpPr/>
          <p:nvPr/>
        </p:nvGrpSpPr>
        <p:grpSpPr>
          <a:xfrm>
            <a:off x="1192860" y="605880"/>
            <a:ext cx="6340680" cy="1224450"/>
            <a:chOff x="1590480" y="807840"/>
            <a:chExt cx="8454240" cy="1632600"/>
          </a:xfrm>
        </p:grpSpPr>
        <p:grpSp>
          <p:nvGrpSpPr>
            <p:cNvPr id="38" name="Group 54"/>
            <p:cNvGrpSpPr/>
            <p:nvPr/>
          </p:nvGrpSpPr>
          <p:grpSpPr>
            <a:xfrm>
              <a:off x="4325760" y="807840"/>
              <a:ext cx="5718960" cy="1587600"/>
              <a:chOff x="4325760" y="807840"/>
              <a:chExt cx="5718960" cy="1587600"/>
            </a:xfrm>
          </p:grpSpPr>
          <p:pic>
            <p:nvPicPr>
              <p:cNvPr id="39" name="Picture 58"/>
              <p:cNvPicPr>
                <a:picLocks noChangeAspect="1"/>
              </p:cNvPicPr>
              <p:nvPr/>
            </p:nvPicPr>
            <p:blipFill>
              <a:blip r:embed="rId7" cstate="screen">
                <a:lum/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325760" y="817560"/>
                <a:ext cx="5718960" cy="15778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" name="Picture 59"/>
              <p:cNvPicPr>
                <a:picLocks noChangeAspect="1"/>
              </p:cNvPicPr>
              <p:nvPr/>
            </p:nvPicPr>
            <p:blipFill>
              <a:blip r:embed="rId8" cstate="screen">
                <a:lum/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220880" y="807840"/>
                <a:ext cx="2791800" cy="15778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1" name="Group 55"/>
            <p:cNvGrpSpPr/>
            <p:nvPr/>
          </p:nvGrpSpPr>
          <p:grpSpPr>
            <a:xfrm>
              <a:off x="1590480" y="893880"/>
              <a:ext cx="2568960" cy="1546560"/>
              <a:chOff x="1590480" y="893880"/>
              <a:chExt cx="2568960" cy="1546560"/>
            </a:xfrm>
          </p:grpSpPr>
          <p:pic>
            <p:nvPicPr>
              <p:cNvPr id="42" name="Picture 56"/>
              <p:cNvPicPr>
                <a:picLocks noChangeAspect="1"/>
              </p:cNvPicPr>
              <p:nvPr/>
            </p:nvPicPr>
            <p:blipFill>
              <a:blip r:embed="rId9" cstate="screen">
                <a:lum/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590480" y="893880"/>
                <a:ext cx="1225080" cy="15465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" name="Picture 57"/>
              <p:cNvPicPr>
                <a:picLocks noChangeAspect="1"/>
              </p:cNvPicPr>
              <p:nvPr/>
            </p:nvPicPr>
            <p:blipFill>
              <a:blip r:embed="rId10" cstate="screen">
                <a:lum/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999520" y="893880"/>
                <a:ext cx="1159920" cy="15465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4" name="Freeform: Shape 63">
            <a:extLst>
              <a:ext uri="{FF2B5EF4-FFF2-40B4-BE49-F238E27FC236}">
                <a16:creationId xmlns="" xmlns:a16="http://schemas.microsoft.com/office/drawing/2014/main" id="{3249B6CE-AA6A-4D5D-AB13-CA528ACB58F6}"/>
              </a:ext>
            </a:extLst>
          </p:cNvPr>
          <p:cNvSpPr/>
          <p:nvPr/>
        </p:nvSpPr>
        <p:spPr>
          <a:xfrm>
            <a:off x="588993" y="1856121"/>
            <a:ext cx="1054409" cy="2439399"/>
          </a:xfrm>
          <a:custGeom>
            <a:avLst/>
            <a:gdLst>
              <a:gd name="connsiteX0" fmla="*/ 0 w 1054409"/>
              <a:gd name="connsiteY0" fmla="*/ 105441 h 2439399"/>
              <a:gd name="connsiteX1" fmla="*/ 105441 w 1054409"/>
              <a:gd name="connsiteY1" fmla="*/ 0 h 2439399"/>
              <a:gd name="connsiteX2" fmla="*/ 948968 w 1054409"/>
              <a:gd name="connsiteY2" fmla="*/ 0 h 2439399"/>
              <a:gd name="connsiteX3" fmla="*/ 1054409 w 1054409"/>
              <a:gd name="connsiteY3" fmla="*/ 105441 h 2439399"/>
              <a:gd name="connsiteX4" fmla="*/ 1054409 w 1054409"/>
              <a:gd name="connsiteY4" fmla="*/ 2333958 h 2439399"/>
              <a:gd name="connsiteX5" fmla="*/ 948968 w 1054409"/>
              <a:gd name="connsiteY5" fmla="*/ 2439399 h 2439399"/>
              <a:gd name="connsiteX6" fmla="*/ 105441 w 1054409"/>
              <a:gd name="connsiteY6" fmla="*/ 2439399 h 2439399"/>
              <a:gd name="connsiteX7" fmla="*/ 0 w 1054409"/>
              <a:gd name="connsiteY7" fmla="*/ 2333958 h 2439399"/>
              <a:gd name="connsiteX8" fmla="*/ 0 w 1054409"/>
              <a:gd name="connsiteY8" fmla="*/ 105441 h 243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409" h="2439399">
                <a:moveTo>
                  <a:pt x="0" y="105441"/>
                </a:moveTo>
                <a:cubicBezTo>
                  <a:pt x="0" y="47208"/>
                  <a:pt x="47208" y="0"/>
                  <a:pt x="105441" y="0"/>
                </a:cubicBezTo>
                <a:lnTo>
                  <a:pt x="948968" y="0"/>
                </a:lnTo>
                <a:cubicBezTo>
                  <a:pt x="1007201" y="0"/>
                  <a:pt x="1054409" y="47208"/>
                  <a:pt x="1054409" y="105441"/>
                </a:cubicBezTo>
                <a:lnTo>
                  <a:pt x="1054409" y="2333958"/>
                </a:lnTo>
                <a:cubicBezTo>
                  <a:pt x="1054409" y="2392191"/>
                  <a:pt x="1007201" y="2439399"/>
                  <a:pt x="948968" y="2439399"/>
                </a:cubicBezTo>
                <a:lnTo>
                  <a:pt x="105441" y="2439399"/>
                </a:lnTo>
                <a:cubicBezTo>
                  <a:pt x="47208" y="2439399"/>
                  <a:pt x="0" y="2392191"/>
                  <a:pt x="0" y="2333958"/>
                </a:cubicBezTo>
                <a:lnTo>
                  <a:pt x="0" y="105441"/>
                </a:lnTo>
                <a:close/>
              </a:path>
            </a:pathLst>
          </a:custGeom>
          <a:solidFill>
            <a:srgbClr val="99AD1E"/>
          </a:solidFill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1753299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 dirty="0">
                <a:solidFill>
                  <a:schemeClr val="bg1"/>
                </a:solidFill>
              </a:rPr>
              <a:t>Talent Management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="" xmlns:a16="http://schemas.microsoft.com/office/drawing/2014/main" id="{07758AF1-3809-4FE9-8C28-6EFAA16664DC}"/>
              </a:ext>
            </a:extLst>
          </p:cNvPr>
          <p:cNvSpPr/>
          <p:nvPr/>
        </p:nvSpPr>
        <p:spPr>
          <a:xfrm>
            <a:off x="694434" y="2588000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Recruitment Automation 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="" xmlns:a16="http://schemas.microsoft.com/office/drawing/2014/main" id="{3ACC512C-D9EB-4BFA-A1F6-02556D90FB52}"/>
              </a:ext>
            </a:extLst>
          </p:cNvPr>
          <p:cNvSpPr/>
          <p:nvPr/>
        </p:nvSpPr>
        <p:spPr>
          <a:xfrm>
            <a:off x="694434" y="2998041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Admission Management 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="" xmlns:a16="http://schemas.microsoft.com/office/drawing/2014/main" id="{4C78B721-0ECE-40B3-A936-C253162CEF28}"/>
              </a:ext>
            </a:extLst>
          </p:cNvPr>
          <p:cNvSpPr/>
          <p:nvPr/>
        </p:nvSpPr>
        <p:spPr>
          <a:xfrm>
            <a:off x="694434" y="3408082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Skill &amp; Assessment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="" xmlns:a16="http://schemas.microsoft.com/office/drawing/2014/main" id="{F63C6405-9831-453D-B97D-D2DC72C2C910}"/>
              </a:ext>
            </a:extLst>
          </p:cNvPr>
          <p:cNvSpPr/>
          <p:nvPr/>
        </p:nvSpPr>
        <p:spPr>
          <a:xfrm>
            <a:off x="694434" y="3818122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Learning Content Development</a:t>
            </a:r>
          </a:p>
        </p:txBody>
      </p:sp>
      <p:sp>
        <p:nvSpPr>
          <p:cNvPr id="69" name="Freeform: Shape 68">
            <a:extLst>
              <a:ext uri="{FF2B5EF4-FFF2-40B4-BE49-F238E27FC236}">
                <a16:creationId xmlns="" xmlns:a16="http://schemas.microsoft.com/office/drawing/2014/main" id="{1D500E6F-8710-4E32-A7C1-0F7C9A55A689}"/>
              </a:ext>
            </a:extLst>
          </p:cNvPr>
          <p:cNvSpPr/>
          <p:nvPr/>
        </p:nvSpPr>
        <p:spPr>
          <a:xfrm>
            <a:off x="1722484" y="1856121"/>
            <a:ext cx="1054409" cy="2439399"/>
          </a:xfrm>
          <a:custGeom>
            <a:avLst/>
            <a:gdLst>
              <a:gd name="connsiteX0" fmla="*/ 0 w 1054409"/>
              <a:gd name="connsiteY0" fmla="*/ 105441 h 2439399"/>
              <a:gd name="connsiteX1" fmla="*/ 105441 w 1054409"/>
              <a:gd name="connsiteY1" fmla="*/ 0 h 2439399"/>
              <a:gd name="connsiteX2" fmla="*/ 948968 w 1054409"/>
              <a:gd name="connsiteY2" fmla="*/ 0 h 2439399"/>
              <a:gd name="connsiteX3" fmla="*/ 1054409 w 1054409"/>
              <a:gd name="connsiteY3" fmla="*/ 105441 h 2439399"/>
              <a:gd name="connsiteX4" fmla="*/ 1054409 w 1054409"/>
              <a:gd name="connsiteY4" fmla="*/ 2333958 h 2439399"/>
              <a:gd name="connsiteX5" fmla="*/ 948968 w 1054409"/>
              <a:gd name="connsiteY5" fmla="*/ 2439399 h 2439399"/>
              <a:gd name="connsiteX6" fmla="*/ 105441 w 1054409"/>
              <a:gd name="connsiteY6" fmla="*/ 2439399 h 2439399"/>
              <a:gd name="connsiteX7" fmla="*/ 0 w 1054409"/>
              <a:gd name="connsiteY7" fmla="*/ 2333958 h 2439399"/>
              <a:gd name="connsiteX8" fmla="*/ 0 w 1054409"/>
              <a:gd name="connsiteY8" fmla="*/ 105441 h 243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409" h="2439399">
                <a:moveTo>
                  <a:pt x="0" y="105441"/>
                </a:moveTo>
                <a:cubicBezTo>
                  <a:pt x="0" y="47208"/>
                  <a:pt x="47208" y="0"/>
                  <a:pt x="105441" y="0"/>
                </a:cubicBezTo>
                <a:lnTo>
                  <a:pt x="948968" y="0"/>
                </a:lnTo>
                <a:cubicBezTo>
                  <a:pt x="1007201" y="0"/>
                  <a:pt x="1054409" y="47208"/>
                  <a:pt x="1054409" y="105441"/>
                </a:cubicBezTo>
                <a:lnTo>
                  <a:pt x="1054409" y="2333958"/>
                </a:lnTo>
                <a:cubicBezTo>
                  <a:pt x="1054409" y="2392191"/>
                  <a:pt x="1007201" y="2439399"/>
                  <a:pt x="948968" y="2439399"/>
                </a:cubicBezTo>
                <a:lnTo>
                  <a:pt x="105441" y="2439399"/>
                </a:lnTo>
                <a:cubicBezTo>
                  <a:pt x="47208" y="2439399"/>
                  <a:pt x="0" y="2392191"/>
                  <a:pt x="0" y="2333958"/>
                </a:cubicBezTo>
                <a:lnTo>
                  <a:pt x="0" y="105441"/>
                </a:lnTo>
                <a:close/>
              </a:path>
            </a:pathLst>
          </a:custGeom>
          <a:solidFill>
            <a:srgbClr val="99AD1E"/>
          </a:solidFill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1753299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 dirty="0">
                <a:solidFill>
                  <a:schemeClr val="bg1"/>
                </a:solidFill>
              </a:rPr>
              <a:t>Sales &amp; Distribution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="" xmlns:a16="http://schemas.microsoft.com/office/drawing/2014/main" id="{C9CB9B36-4FC3-4EA0-ABED-DAB4DB27DEBC}"/>
              </a:ext>
            </a:extLst>
          </p:cNvPr>
          <p:cNvSpPr/>
          <p:nvPr/>
        </p:nvSpPr>
        <p:spPr>
          <a:xfrm>
            <a:off x="1827924" y="2588000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Sales-Force Automation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="" xmlns:a16="http://schemas.microsoft.com/office/drawing/2014/main" id="{35E084A8-C8EC-41E3-AAEA-52579EAE859F}"/>
              </a:ext>
            </a:extLst>
          </p:cNvPr>
          <p:cNvSpPr/>
          <p:nvPr/>
        </p:nvSpPr>
        <p:spPr>
          <a:xfrm>
            <a:off x="1827924" y="2998041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Distribution &amp; Dealer Mgmt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="" xmlns:a16="http://schemas.microsoft.com/office/drawing/2014/main" id="{B754B636-FD1D-4D4D-A754-26E62E61A218}"/>
              </a:ext>
            </a:extLst>
          </p:cNvPr>
          <p:cNvSpPr/>
          <p:nvPr/>
        </p:nvSpPr>
        <p:spPr>
          <a:xfrm>
            <a:off x="1827924" y="3408082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BI &amp; Enterprise Application Integration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="" xmlns:a16="http://schemas.microsoft.com/office/drawing/2014/main" id="{0C4D6ADB-5088-48BF-B4C4-E12E0418A350}"/>
              </a:ext>
            </a:extLst>
          </p:cNvPr>
          <p:cNvSpPr/>
          <p:nvPr/>
        </p:nvSpPr>
        <p:spPr>
          <a:xfrm>
            <a:off x="1827924" y="3818122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Supplier &amp; Procurement  Automation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="" xmlns:a16="http://schemas.microsoft.com/office/drawing/2014/main" id="{5B2EE618-B085-4DEE-B4E7-A5A236B47CAD}"/>
              </a:ext>
            </a:extLst>
          </p:cNvPr>
          <p:cNvSpPr/>
          <p:nvPr/>
        </p:nvSpPr>
        <p:spPr>
          <a:xfrm>
            <a:off x="2855974" y="1856121"/>
            <a:ext cx="1054409" cy="2439399"/>
          </a:xfrm>
          <a:custGeom>
            <a:avLst/>
            <a:gdLst>
              <a:gd name="connsiteX0" fmla="*/ 0 w 1054409"/>
              <a:gd name="connsiteY0" fmla="*/ 105441 h 2439399"/>
              <a:gd name="connsiteX1" fmla="*/ 105441 w 1054409"/>
              <a:gd name="connsiteY1" fmla="*/ 0 h 2439399"/>
              <a:gd name="connsiteX2" fmla="*/ 948968 w 1054409"/>
              <a:gd name="connsiteY2" fmla="*/ 0 h 2439399"/>
              <a:gd name="connsiteX3" fmla="*/ 1054409 w 1054409"/>
              <a:gd name="connsiteY3" fmla="*/ 105441 h 2439399"/>
              <a:gd name="connsiteX4" fmla="*/ 1054409 w 1054409"/>
              <a:gd name="connsiteY4" fmla="*/ 2333958 h 2439399"/>
              <a:gd name="connsiteX5" fmla="*/ 948968 w 1054409"/>
              <a:gd name="connsiteY5" fmla="*/ 2439399 h 2439399"/>
              <a:gd name="connsiteX6" fmla="*/ 105441 w 1054409"/>
              <a:gd name="connsiteY6" fmla="*/ 2439399 h 2439399"/>
              <a:gd name="connsiteX7" fmla="*/ 0 w 1054409"/>
              <a:gd name="connsiteY7" fmla="*/ 2333958 h 2439399"/>
              <a:gd name="connsiteX8" fmla="*/ 0 w 1054409"/>
              <a:gd name="connsiteY8" fmla="*/ 105441 h 243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409" h="2439399">
                <a:moveTo>
                  <a:pt x="0" y="105441"/>
                </a:moveTo>
                <a:cubicBezTo>
                  <a:pt x="0" y="47208"/>
                  <a:pt x="47208" y="0"/>
                  <a:pt x="105441" y="0"/>
                </a:cubicBezTo>
                <a:lnTo>
                  <a:pt x="948968" y="0"/>
                </a:lnTo>
                <a:cubicBezTo>
                  <a:pt x="1007201" y="0"/>
                  <a:pt x="1054409" y="47208"/>
                  <a:pt x="1054409" y="105441"/>
                </a:cubicBezTo>
                <a:lnTo>
                  <a:pt x="1054409" y="2333958"/>
                </a:lnTo>
                <a:cubicBezTo>
                  <a:pt x="1054409" y="2392191"/>
                  <a:pt x="1007201" y="2439399"/>
                  <a:pt x="948968" y="2439399"/>
                </a:cubicBezTo>
                <a:lnTo>
                  <a:pt x="105441" y="2439399"/>
                </a:lnTo>
                <a:cubicBezTo>
                  <a:pt x="47208" y="2439399"/>
                  <a:pt x="0" y="2392191"/>
                  <a:pt x="0" y="2333958"/>
                </a:cubicBezTo>
                <a:lnTo>
                  <a:pt x="0" y="105441"/>
                </a:lnTo>
                <a:close/>
              </a:path>
            </a:pathLst>
          </a:custGeom>
          <a:solidFill>
            <a:srgbClr val="99AD1E"/>
          </a:solidFill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1753299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 dirty="0">
                <a:solidFill>
                  <a:schemeClr val="bg1"/>
                </a:solidFill>
              </a:rPr>
              <a:t>e-Learning</a:t>
            </a:r>
            <a:endParaRPr lang="en-US" sz="1200" kern="1200" dirty="0">
              <a:solidFill>
                <a:schemeClr val="bg1"/>
              </a:solidFill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="" xmlns:a16="http://schemas.microsoft.com/office/drawing/2014/main" id="{B6EF0DFD-2C84-4C29-8419-CFAEBDA43274}"/>
              </a:ext>
            </a:extLst>
          </p:cNvPr>
          <p:cNvSpPr/>
          <p:nvPr/>
        </p:nvSpPr>
        <p:spPr>
          <a:xfrm>
            <a:off x="2961415" y="2588149"/>
            <a:ext cx="843527" cy="479244"/>
          </a:xfrm>
          <a:custGeom>
            <a:avLst/>
            <a:gdLst>
              <a:gd name="connsiteX0" fmla="*/ 0 w 843527"/>
              <a:gd name="connsiteY0" fmla="*/ 47924 h 479244"/>
              <a:gd name="connsiteX1" fmla="*/ 47924 w 843527"/>
              <a:gd name="connsiteY1" fmla="*/ 0 h 479244"/>
              <a:gd name="connsiteX2" fmla="*/ 795603 w 843527"/>
              <a:gd name="connsiteY2" fmla="*/ 0 h 479244"/>
              <a:gd name="connsiteX3" fmla="*/ 843527 w 843527"/>
              <a:gd name="connsiteY3" fmla="*/ 47924 h 479244"/>
              <a:gd name="connsiteX4" fmla="*/ 843527 w 843527"/>
              <a:gd name="connsiteY4" fmla="*/ 431320 h 479244"/>
              <a:gd name="connsiteX5" fmla="*/ 795603 w 843527"/>
              <a:gd name="connsiteY5" fmla="*/ 479244 h 479244"/>
              <a:gd name="connsiteX6" fmla="*/ 47924 w 843527"/>
              <a:gd name="connsiteY6" fmla="*/ 479244 h 479244"/>
              <a:gd name="connsiteX7" fmla="*/ 0 w 843527"/>
              <a:gd name="connsiteY7" fmla="*/ 431320 h 479244"/>
              <a:gd name="connsiteX8" fmla="*/ 0 w 843527"/>
              <a:gd name="connsiteY8" fmla="*/ 47924 h 47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479244">
                <a:moveTo>
                  <a:pt x="0" y="47924"/>
                </a:moveTo>
                <a:cubicBezTo>
                  <a:pt x="0" y="21456"/>
                  <a:pt x="21456" y="0"/>
                  <a:pt x="47924" y="0"/>
                </a:cubicBezTo>
                <a:lnTo>
                  <a:pt x="795603" y="0"/>
                </a:lnTo>
                <a:cubicBezTo>
                  <a:pt x="822071" y="0"/>
                  <a:pt x="843527" y="21456"/>
                  <a:pt x="843527" y="47924"/>
                </a:cubicBezTo>
                <a:lnTo>
                  <a:pt x="843527" y="431320"/>
                </a:lnTo>
                <a:cubicBezTo>
                  <a:pt x="843527" y="457788"/>
                  <a:pt x="822071" y="479244"/>
                  <a:pt x="795603" y="479244"/>
                </a:cubicBezTo>
                <a:lnTo>
                  <a:pt x="47924" y="479244"/>
                </a:lnTo>
                <a:cubicBezTo>
                  <a:pt x="21456" y="479244"/>
                  <a:pt x="0" y="457788"/>
                  <a:pt x="0" y="431320"/>
                </a:cubicBezTo>
                <a:lnTo>
                  <a:pt x="0" y="479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897" tIns="31182" rIns="36897" bIns="31182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Consulting Services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="" xmlns:a16="http://schemas.microsoft.com/office/drawing/2014/main" id="{7BE5CC35-5F6A-4E40-855A-8110FEBCBD41}"/>
              </a:ext>
            </a:extLst>
          </p:cNvPr>
          <p:cNvSpPr/>
          <p:nvPr/>
        </p:nvSpPr>
        <p:spPr>
          <a:xfrm>
            <a:off x="2961415" y="3141123"/>
            <a:ext cx="843527" cy="479244"/>
          </a:xfrm>
          <a:custGeom>
            <a:avLst/>
            <a:gdLst>
              <a:gd name="connsiteX0" fmla="*/ 0 w 843527"/>
              <a:gd name="connsiteY0" fmla="*/ 47924 h 479244"/>
              <a:gd name="connsiteX1" fmla="*/ 47924 w 843527"/>
              <a:gd name="connsiteY1" fmla="*/ 0 h 479244"/>
              <a:gd name="connsiteX2" fmla="*/ 795603 w 843527"/>
              <a:gd name="connsiteY2" fmla="*/ 0 h 479244"/>
              <a:gd name="connsiteX3" fmla="*/ 843527 w 843527"/>
              <a:gd name="connsiteY3" fmla="*/ 47924 h 479244"/>
              <a:gd name="connsiteX4" fmla="*/ 843527 w 843527"/>
              <a:gd name="connsiteY4" fmla="*/ 431320 h 479244"/>
              <a:gd name="connsiteX5" fmla="*/ 795603 w 843527"/>
              <a:gd name="connsiteY5" fmla="*/ 479244 h 479244"/>
              <a:gd name="connsiteX6" fmla="*/ 47924 w 843527"/>
              <a:gd name="connsiteY6" fmla="*/ 479244 h 479244"/>
              <a:gd name="connsiteX7" fmla="*/ 0 w 843527"/>
              <a:gd name="connsiteY7" fmla="*/ 431320 h 479244"/>
              <a:gd name="connsiteX8" fmla="*/ 0 w 843527"/>
              <a:gd name="connsiteY8" fmla="*/ 47924 h 47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479244">
                <a:moveTo>
                  <a:pt x="0" y="47924"/>
                </a:moveTo>
                <a:cubicBezTo>
                  <a:pt x="0" y="21456"/>
                  <a:pt x="21456" y="0"/>
                  <a:pt x="47924" y="0"/>
                </a:cubicBezTo>
                <a:lnTo>
                  <a:pt x="795603" y="0"/>
                </a:lnTo>
                <a:cubicBezTo>
                  <a:pt x="822071" y="0"/>
                  <a:pt x="843527" y="21456"/>
                  <a:pt x="843527" y="47924"/>
                </a:cubicBezTo>
                <a:lnTo>
                  <a:pt x="843527" y="431320"/>
                </a:lnTo>
                <a:cubicBezTo>
                  <a:pt x="843527" y="457788"/>
                  <a:pt x="822071" y="479244"/>
                  <a:pt x="795603" y="479244"/>
                </a:cubicBezTo>
                <a:lnTo>
                  <a:pt x="47924" y="479244"/>
                </a:lnTo>
                <a:cubicBezTo>
                  <a:pt x="21456" y="479244"/>
                  <a:pt x="0" y="457788"/>
                  <a:pt x="0" y="431320"/>
                </a:cubicBezTo>
                <a:lnTo>
                  <a:pt x="0" y="479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897" tIns="31182" rIns="36897" bIns="31182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Learning Technology Services</a:t>
            </a:r>
          </a:p>
        </p:txBody>
      </p:sp>
      <p:sp>
        <p:nvSpPr>
          <p:cNvPr id="77" name="Freeform: Shape 76">
            <a:extLst>
              <a:ext uri="{FF2B5EF4-FFF2-40B4-BE49-F238E27FC236}">
                <a16:creationId xmlns="" xmlns:a16="http://schemas.microsoft.com/office/drawing/2014/main" id="{60091AEA-6B76-4D6B-A755-CEBD529A2EA1}"/>
              </a:ext>
            </a:extLst>
          </p:cNvPr>
          <p:cNvSpPr/>
          <p:nvPr/>
        </p:nvSpPr>
        <p:spPr>
          <a:xfrm>
            <a:off x="2961415" y="3694098"/>
            <a:ext cx="843527" cy="479244"/>
          </a:xfrm>
          <a:custGeom>
            <a:avLst/>
            <a:gdLst>
              <a:gd name="connsiteX0" fmla="*/ 0 w 843527"/>
              <a:gd name="connsiteY0" fmla="*/ 47924 h 479244"/>
              <a:gd name="connsiteX1" fmla="*/ 47924 w 843527"/>
              <a:gd name="connsiteY1" fmla="*/ 0 h 479244"/>
              <a:gd name="connsiteX2" fmla="*/ 795603 w 843527"/>
              <a:gd name="connsiteY2" fmla="*/ 0 h 479244"/>
              <a:gd name="connsiteX3" fmla="*/ 843527 w 843527"/>
              <a:gd name="connsiteY3" fmla="*/ 47924 h 479244"/>
              <a:gd name="connsiteX4" fmla="*/ 843527 w 843527"/>
              <a:gd name="connsiteY4" fmla="*/ 431320 h 479244"/>
              <a:gd name="connsiteX5" fmla="*/ 795603 w 843527"/>
              <a:gd name="connsiteY5" fmla="*/ 479244 h 479244"/>
              <a:gd name="connsiteX6" fmla="*/ 47924 w 843527"/>
              <a:gd name="connsiteY6" fmla="*/ 479244 h 479244"/>
              <a:gd name="connsiteX7" fmla="*/ 0 w 843527"/>
              <a:gd name="connsiteY7" fmla="*/ 431320 h 479244"/>
              <a:gd name="connsiteX8" fmla="*/ 0 w 843527"/>
              <a:gd name="connsiteY8" fmla="*/ 47924 h 47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479244">
                <a:moveTo>
                  <a:pt x="0" y="47924"/>
                </a:moveTo>
                <a:cubicBezTo>
                  <a:pt x="0" y="21456"/>
                  <a:pt x="21456" y="0"/>
                  <a:pt x="47924" y="0"/>
                </a:cubicBezTo>
                <a:lnTo>
                  <a:pt x="795603" y="0"/>
                </a:lnTo>
                <a:cubicBezTo>
                  <a:pt x="822071" y="0"/>
                  <a:pt x="843527" y="21456"/>
                  <a:pt x="843527" y="47924"/>
                </a:cubicBezTo>
                <a:lnTo>
                  <a:pt x="843527" y="431320"/>
                </a:lnTo>
                <a:cubicBezTo>
                  <a:pt x="843527" y="457788"/>
                  <a:pt x="822071" y="479244"/>
                  <a:pt x="795603" y="479244"/>
                </a:cubicBezTo>
                <a:lnTo>
                  <a:pt x="47924" y="479244"/>
                </a:lnTo>
                <a:cubicBezTo>
                  <a:pt x="21456" y="479244"/>
                  <a:pt x="0" y="457788"/>
                  <a:pt x="0" y="431320"/>
                </a:cubicBezTo>
                <a:lnTo>
                  <a:pt x="0" y="479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897" tIns="31182" rIns="36897" bIns="31182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Custom Content Solutions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="" xmlns:a16="http://schemas.microsoft.com/office/drawing/2014/main" id="{7E801A22-35B8-4D66-AA1E-7BB722F1A331}"/>
              </a:ext>
            </a:extLst>
          </p:cNvPr>
          <p:cNvSpPr/>
          <p:nvPr/>
        </p:nvSpPr>
        <p:spPr>
          <a:xfrm>
            <a:off x="3989464" y="1856121"/>
            <a:ext cx="1054409" cy="2439399"/>
          </a:xfrm>
          <a:custGeom>
            <a:avLst/>
            <a:gdLst>
              <a:gd name="connsiteX0" fmla="*/ 0 w 1054409"/>
              <a:gd name="connsiteY0" fmla="*/ 105441 h 2439399"/>
              <a:gd name="connsiteX1" fmla="*/ 105441 w 1054409"/>
              <a:gd name="connsiteY1" fmla="*/ 0 h 2439399"/>
              <a:gd name="connsiteX2" fmla="*/ 948968 w 1054409"/>
              <a:gd name="connsiteY2" fmla="*/ 0 h 2439399"/>
              <a:gd name="connsiteX3" fmla="*/ 1054409 w 1054409"/>
              <a:gd name="connsiteY3" fmla="*/ 105441 h 2439399"/>
              <a:gd name="connsiteX4" fmla="*/ 1054409 w 1054409"/>
              <a:gd name="connsiteY4" fmla="*/ 2333958 h 2439399"/>
              <a:gd name="connsiteX5" fmla="*/ 948968 w 1054409"/>
              <a:gd name="connsiteY5" fmla="*/ 2439399 h 2439399"/>
              <a:gd name="connsiteX6" fmla="*/ 105441 w 1054409"/>
              <a:gd name="connsiteY6" fmla="*/ 2439399 h 2439399"/>
              <a:gd name="connsiteX7" fmla="*/ 0 w 1054409"/>
              <a:gd name="connsiteY7" fmla="*/ 2333958 h 2439399"/>
              <a:gd name="connsiteX8" fmla="*/ 0 w 1054409"/>
              <a:gd name="connsiteY8" fmla="*/ 105441 h 243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409" h="2439399">
                <a:moveTo>
                  <a:pt x="0" y="105441"/>
                </a:moveTo>
                <a:cubicBezTo>
                  <a:pt x="0" y="47208"/>
                  <a:pt x="47208" y="0"/>
                  <a:pt x="105441" y="0"/>
                </a:cubicBezTo>
                <a:lnTo>
                  <a:pt x="948968" y="0"/>
                </a:lnTo>
                <a:cubicBezTo>
                  <a:pt x="1007201" y="0"/>
                  <a:pt x="1054409" y="47208"/>
                  <a:pt x="1054409" y="105441"/>
                </a:cubicBezTo>
                <a:lnTo>
                  <a:pt x="1054409" y="2333958"/>
                </a:lnTo>
                <a:cubicBezTo>
                  <a:pt x="1054409" y="2392191"/>
                  <a:pt x="1007201" y="2439399"/>
                  <a:pt x="948968" y="2439399"/>
                </a:cubicBezTo>
                <a:lnTo>
                  <a:pt x="105441" y="2439399"/>
                </a:lnTo>
                <a:cubicBezTo>
                  <a:pt x="47208" y="2439399"/>
                  <a:pt x="0" y="2392191"/>
                  <a:pt x="0" y="2333958"/>
                </a:cubicBezTo>
                <a:lnTo>
                  <a:pt x="0" y="105441"/>
                </a:lnTo>
                <a:close/>
              </a:path>
            </a:pathLst>
          </a:custGeom>
          <a:solidFill>
            <a:srgbClr val="99AD1E"/>
          </a:solidFill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1753299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 dirty="0">
                <a:solidFill>
                  <a:schemeClr val="bg1"/>
                </a:solidFill>
              </a:rPr>
              <a:t>Portals 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="" xmlns:a16="http://schemas.microsoft.com/office/drawing/2014/main" id="{1F859F91-0AF4-4FD9-8BBA-1FD57BA48D7A}"/>
              </a:ext>
            </a:extLst>
          </p:cNvPr>
          <p:cNvSpPr/>
          <p:nvPr/>
        </p:nvSpPr>
        <p:spPr>
          <a:xfrm>
            <a:off x="4094905" y="2588000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Web Presence Solutions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="" xmlns:a16="http://schemas.microsoft.com/office/drawing/2014/main" id="{7441943F-5DB3-41D7-955A-DD7581DD47DF}"/>
              </a:ext>
            </a:extLst>
          </p:cNvPr>
          <p:cNvSpPr/>
          <p:nvPr/>
        </p:nvSpPr>
        <p:spPr>
          <a:xfrm>
            <a:off x="4094905" y="2998041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Self Servicing Portals &amp; HRMS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="" xmlns:a16="http://schemas.microsoft.com/office/drawing/2014/main" id="{F46B08D2-B73D-4992-AEB8-446DF8AE105C}"/>
              </a:ext>
            </a:extLst>
          </p:cNvPr>
          <p:cNvSpPr/>
          <p:nvPr/>
        </p:nvSpPr>
        <p:spPr>
          <a:xfrm>
            <a:off x="4094905" y="3408082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ecommerce Solutions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="" xmlns:a16="http://schemas.microsoft.com/office/drawing/2014/main" id="{9EE0A699-D368-4D19-9D3A-C149B471A38E}"/>
              </a:ext>
            </a:extLst>
          </p:cNvPr>
          <p:cNvSpPr/>
          <p:nvPr/>
        </p:nvSpPr>
        <p:spPr>
          <a:xfrm>
            <a:off x="4094905" y="3818122"/>
            <a:ext cx="843527" cy="355368"/>
          </a:xfrm>
          <a:custGeom>
            <a:avLst/>
            <a:gdLst>
              <a:gd name="connsiteX0" fmla="*/ 0 w 843527"/>
              <a:gd name="connsiteY0" fmla="*/ 35537 h 355368"/>
              <a:gd name="connsiteX1" fmla="*/ 35537 w 843527"/>
              <a:gd name="connsiteY1" fmla="*/ 0 h 355368"/>
              <a:gd name="connsiteX2" fmla="*/ 807990 w 843527"/>
              <a:gd name="connsiteY2" fmla="*/ 0 h 355368"/>
              <a:gd name="connsiteX3" fmla="*/ 843527 w 843527"/>
              <a:gd name="connsiteY3" fmla="*/ 35537 h 355368"/>
              <a:gd name="connsiteX4" fmla="*/ 843527 w 843527"/>
              <a:gd name="connsiteY4" fmla="*/ 319831 h 355368"/>
              <a:gd name="connsiteX5" fmla="*/ 807990 w 843527"/>
              <a:gd name="connsiteY5" fmla="*/ 355368 h 355368"/>
              <a:gd name="connsiteX6" fmla="*/ 35537 w 843527"/>
              <a:gd name="connsiteY6" fmla="*/ 355368 h 355368"/>
              <a:gd name="connsiteX7" fmla="*/ 0 w 843527"/>
              <a:gd name="connsiteY7" fmla="*/ 319831 h 355368"/>
              <a:gd name="connsiteX8" fmla="*/ 0 w 843527"/>
              <a:gd name="connsiteY8" fmla="*/ 35537 h 35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355368">
                <a:moveTo>
                  <a:pt x="0" y="35537"/>
                </a:moveTo>
                <a:cubicBezTo>
                  <a:pt x="0" y="15910"/>
                  <a:pt x="15910" y="0"/>
                  <a:pt x="35537" y="0"/>
                </a:cubicBezTo>
                <a:lnTo>
                  <a:pt x="807990" y="0"/>
                </a:lnTo>
                <a:cubicBezTo>
                  <a:pt x="827617" y="0"/>
                  <a:pt x="843527" y="15910"/>
                  <a:pt x="843527" y="35537"/>
                </a:cubicBezTo>
                <a:lnTo>
                  <a:pt x="843527" y="319831"/>
                </a:lnTo>
                <a:cubicBezTo>
                  <a:pt x="843527" y="339458"/>
                  <a:pt x="827617" y="355368"/>
                  <a:pt x="807990" y="355368"/>
                </a:cubicBezTo>
                <a:lnTo>
                  <a:pt x="35537" y="355368"/>
                </a:lnTo>
                <a:cubicBezTo>
                  <a:pt x="15910" y="355368"/>
                  <a:pt x="0" y="339458"/>
                  <a:pt x="0" y="319831"/>
                </a:cubicBezTo>
                <a:lnTo>
                  <a:pt x="0" y="35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68" tIns="27553" rIns="33268" bIns="2755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>
                <a:solidFill>
                  <a:schemeClr val="bg1"/>
                </a:solidFill>
              </a:rPr>
              <a:t>Web Maintenance Packages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="" xmlns:a16="http://schemas.microsoft.com/office/drawing/2014/main" id="{8DEC292B-26FF-4A32-90C3-D9F4BBE1B1D6}"/>
              </a:ext>
            </a:extLst>
          </p:cNvPr>
          <p:cNvSpPr/>
          <p:nvPr/>
        </p:nvSpPr>
        <p:spPr>
          <a:xfrm>
            <a:off x="5138457" y="1874959"/>
            <a:ext cx="1054409" cy="2439399"/>
          </a:xfrm>
          <a:custGeom>
            <a:avLst/>
            <a:gdLst>
              <a:gd name="connsiteX0" fmla="*/ 0 w 1054409"/>
              <a:gd name="connsiteY0" fmla="*/ 105441 h 2439399"/>
              <a:gd name="connsiteX1" fmla="*/ 105441 w 1054409"/>
              <a:gd name="connsiteY1" fmla="*/ 0 h 2439399"/>
              <a:gd name="connsiteX2" fmla="*/ 948968 w 1054409"/>
              <a:gd name="connsiteY2" fmla="*/ 0 h 2439399"/>
              <a:gd name="connsiteX3" fmla="*/ 1054409 w 1054409"/>
              <a:gd name="connsiteY3" fmla="*/ 105441 h 2439399"/>
              <a:gd name="connsiteX4" fmla="*/ 1054409 w 1054409"/>
              <a:gd name="connsiteY4" fmla="*/ 2333958 h 2439399"/>
              <a:gd name="connsiteX5" fmla="*/ 948968 w 1054409"/>
              <a:gd name="connsiteY5" fmla="*/ 2439399 h 2439399"/>
              <a:gd name="connsiteX6" fmla="*/ 105441 w 1054409"/>
              <a:gd name="connsiteY6" fmla="*/ 2439399 h 2439399"/>
              <a:gd name="connsiteX7" fmla="*/ 0 w 1054409"/>
              <a:gd name="connsiteY7" fmla="*/ 2333958 h 2439399"/>
              <a:gd name="connsiteX8" fmla="*/ 0 w 1054409"/>
              <a:gd name="connsiteY8" fmla="*/ 105441 h 243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409" h="2439399">
                <a:moveTo>
                  <a:pt x="0" y="105441"/>
                </a:moveTo>
                <a:cubicBezTo>
                  <a:pt x="0" y="47208"/>
                  <a:pt x="47208" y="0"/>
                  <a:pt x="105441" y="0"/>
                </a:cubicBezTo>
                <a:lnTo>
                  <a:pt x="948968" y="0"/>
                </a:lnTo>
                <a:cubicBezTo>
                  <a:pt x="1007201" y="0"/>
                  <a:pt x="1054409" y="47208"/>
                  <a:pt x="1054409" y="105441"/>
                </a:cubicBezTo>
                <a:lnTo>
                  <a:pt x="1054409" y="2333958"/>
                </a:lnTo>
                <a:cubicBezTo>
                  <a:pt x="1054409" y="2392191"/>
                  <a:pt x="1007201" y="2439399"/>
                  <a:pt x="948968" y="2439399"/>
                </a:cubicBezTo>
                <a:lnTo>
                  <a:pt x="105441" y="2439399"/>
                </a:lnTo>
                <a:cubicBezTo>
                  <a:pt x="47208" y="2439399"/>
                  <a:pt x="0" y="2392191"/>
                  <a:pt x="0" y="2333958"/>
                </a:cubicBezTo>
                <a:lnTo>
                  <a:pt x="0" y="105441"/>
                </a:lnTo>
                <a:close/>
              </a:path>
            </a:pathLst>
          </a:custGeom>
          <a:solidFill>
            <a:srgbClr val="99AD1E"/>
          </a:solidFill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1753299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 dirty="0">
                <a:solidFill>
                  <a:schemeClr val="bg1"/>
                </a:solidFill>
              </a:rPr>
              <a:t>SAP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="" xmlns:a16="http://schemas.microsoft.com/office/drawing/2014/main" id="{43BB15CF-9687-4A83-9726-490CA3A93750}"/>
              </a:ext>
            </a:extLst>
          </p:cNvPr>
          <p:cNvGrpSpPr/>
          <p:nvPr/>
        </p:nvGrpSpPr>
        <p:grpSpPr>
          <a:xfrm>
            <a:off x="5203842" y="2576019"/>
            <a:ext cx="917429" cy="1536926"/>
            <a:chOff x="6941587" y="3298466"/>
            <a:chExt cx="1154310" cy="1762640"/>
          </a:xfrm>
        </p:grpSpPr>
        <p:sp>
          <p:nvSpPr>
            <p:cNvPr id="85" name="Freeform: Shape 22">
              <a:extLst>
                <a:ext uri="{FF2B5EF4-FFF2-40B4-BE49-F238E27FC236}">
                  <a16:creationId xmlns="" xmlns:a16="http://schemas.microsoft.com/office/drawing/2014/main" id="{6FAEE9FF-5132-4714-B09B-AE3673D25763}"/>
                </a:ext>
              </a:extLst>
            </p:cNvPr>
            <p:cNvSpPr/>
            <p:nvPr/>
          </p:nvSpPr>
          <p:spPr>
            <a:xfrm>
              <a:off x="6971194" y="3298466"/>
              <a:ext cx="1124703" cy="484002"/>
            </a:xfrm>
            <a:custGeom>
              <a:avLst/>
              <a:gdLst>
                <a:gd name="connsiteX0" fmla="*/ 0 w 843527"/>
                <a:gd name="connsiteY0" fmla="*/ 47924 h 479244"/>
                <a:gd name="connsiteX1" fmla="*/ 47924 w 843527"/>
                <a:gd name="connsiteY1" fmla="*/ 0 h 479244"/>
                <a:gd name="connsiteX2" fmla="*/ 795603 w 843527"/>
                <a:gd name="connsiteY2" fmla="*/ 0 h 479244"/>
                <a:gd name="connsiteX3" fmla="*/ 843527 w 843527"/>
                <a:gd name="connsiteY3" fmla="*/ 47924 h 479244"/>
                <a:gd name="connsiteX4" fmla="*/ 843527 w 843527"/>
                <a:gd name="connsiteY4" fmla="*/ 431320 h 479244"/>
                <a:gd name="connsiteX5" fmla="*/ 795603 w 843527"/>
                <a:gd name="connsiteY5" fmla="*/ 479244 h 479244"/>
                <a:gd name="connsiteX6" fmla="*/ 47924 w 843527"/>
                <a:gd name="connsiteY6" fmla="*/ 479244 h 479244"/>
                <a:gd name="connsiteX7" fmla="*/ 0 w 843527"/>
                <a:gd name="connsiteY7" fmla="*/ 431320 h 479244"/>
                <a:gd name="connsiteX8" fmla="*/ 0 w 843527"/>
                <a:gd name="connsiteY8" fmla="*/ 47924 h 47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3527" h="479244">
                  <a:moveTo>
                    <a:pt x="0" y="47924"/>
                  </a:moveTo>
                  <a:cubicBezTo>
                    <a:pt x="0" y="21456"/>
                    <a:pt x="21456" y="0"/>
                    <a:pt x="47924" y="0"/>
                  </a:cubicBezTo>
                  <a:lnTo>
                    <a:pt x="795603" y="0"/>
                  </a:lnTo>
                  <a:cubicBezTo>
                    <a:pt x="822071" y="0"/>
                    <a:pt x="843527" y="21456"/>
                    <a:pt x="843527" y="47924"/>
                  </a:cubicBezTo>
                  <a:lnTo>
                    <a:pt x="843527" y="431320"/>
                  </a:lnTo>
                  <a:cubicBezTo>
                    <a:pt x="843527" y="457788"/>
                    <a:pt x="822071" y="479244"/>
                    <a:pt x="795603" y="479244"/>
                  </a:cubicBezTo>
                  <a:lnTo>
                    <a:pt x="47924" y="479244"/>
                  </a:lnTo>
                  <a:cubicBezTo>
                    <a:pt x="21456" y="479244"/>
                    <a:pt x="0" y="457788"/>
                    <a:pt x="0" y="431320"/>
                  </a:cubicBezTo>
                  <a:lnTo>
                    <a:pt x="0" y="4792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196" tIns="41576" rIns="49196" bIns="41576" numCol="1" spcCol="1270" anchor="ctr" anchorCtr="0">
              <a:noAutofit/>
            </a:bodyPr>
            <a:lstStyle/>
            <a:p>
              <a:pPr algn="ctr" defTabSz="53338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>
                  <a:solidFill>
                    <a:schemeClr val="bg1"/>
                  </a:solidFill>
                </a:rPr>
                <a:t>SAP Implementation Services</a:t>
              </a:r>
            </a:p>
          </p:txBody>
        </p:sp>
        <p:sp>
          <p:nvSpPr>
            <p:cNvPr id="86" name="Freeform: Shape 23">
              <a:extLst>
                <a:ext uri="{FF2B5EF4-FFF2-40B4-BE49-F238E27FC236}">
                  <a16:creationId xmlns="" xmlns:a16="http://schemas.microsoft.com/office/drawing/2014/main" id="{E825941B-1ACD-4350-8BE4-64E610982E7A}"/>
                </a:ext>
              </a:extLst>
            </p:cNvPr>
            <p:cNvSpPr/>
            <p:nvPr/>
          </p:nvSpPr>
          <p:spPr>
            <a:xfrm>
              <a:off x="6971194" y="3836325"/>
              <a:ext cx="1124703" cy="416402"/>
            </a:xfrm>
            <a:custGeom>
              <a:avLst/>
              <a:gdLst>
                <a:gd name="connsiteX0" fmla="*/ 0 w 843527"/>
                <a:gd name="connsiteY0" fmla="*/ 47924 h 479244"/>
                <a:gd name="connsiteX1" fmla="*/ 47924 w 843527"/>
                <a:gd name="connsiteY1" fmla="*/ 0 h 479244"/>
                <a:gd name="connsiteX2" fmla="*/ 795603 w 843527"/>
                <a:gd name="connsiteY2" fmla="*/ 0 h 479244"/>
                <a:gd name="connsiteX3" fmla="*/ 843527 w 843527"/>
                <a:gd name="connsiteY3" fmla="*/ 47924 h 479244"/>
                <a:gd name="connsiteX4" fmla="*/ 843527 w 843527"/>
                <a:gd name="connsiteY4" fmla="*/ 431320 h 479244"/>
                <a:gd name="connsiteX5" fmla="*/ 795603 w 843527"/>
                <a:gd name="connsiteY5" fmla="*/ 479244 h 479244"/>
                <a:gd name="connsiteX6" fmla="*/ 47924 w 843527"/>
                <a:gd name="connsiteY6" fmla="*/ 479244 h 479244"/>
                <a:gd name="connsiteX7" fmla="*/ 0 w 843527"/>
                <a:gd name="connsiteY7" fmla="*/ 431320 h 479244"/>
                <a:gd name="connsiteX8" fmla="*/ 0 w 843527"/>
                <a:gd name="connsiteY8" fmla="*/ 47924 h 47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3527" h="479244">
                  <a:moveTo>
                    <a:pt x="0" y="47924"/>
                  </a:moveTo>
                  <a:cubicBezTo>
                    <a:pt x="0" y="21456"/>
                    <a:pt x="21456" y="0"/>
                    <a:pt x="47924" y="0"/>
                  </a:cubicBezTo>
                  <a:lnTo>
                    <a:pt x="795603" y="0"/>
                  </a:lnTo>
                  <a:cubicBezTo>
                    <a:pt x="822071" y="0"/>
                    <a:pt x="843527" y="21456"/>
                    <a:pt x="843527" y="47924"/>
                  </a:cubicBezTo>
                  <a:lnTo>
                    <a:pt x="843527" y="431320"/>
                  </a:lnTo>
                  <a:cubicBezTo>
                    <a:pt x="843527" y="457788"/>
                    <a:pt x="822071" y="479244"/>
                    <a:pt x="795603" y="479244"/>
                  </a:cubicBezTo>
                  <a:lnTo>
                    <a:pt x="47924" y="479244"/>
                  </a:lnTo>
                  <a:cubicBezTo>
                    <a:pt x="21456" y="479244"/>
                    <a:pt x="0" y="457788"/>
                    <a:pt x="0" y="431320"/>
                  </a:cubicBezTo>
                  <a:lnTo>
                    <a:pt x="0" y="4792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196" tIns="41576" rIns="49196" bIns="41576" numCol="1" spcCol="1270" anchor="ctr" anchorCtr="0">
              <a:noAutofit/>
            </a:bodyPr>
            <a:lstStyle/>
            <a:p>
              <a:pPr algn="ctr" defTabSz="53338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>
                  <a:solidFill>
                    <a:schemeClr val="bg1"/>
                  </a:solidFill>
                </a:rPr>
                <a:t> Enterprise Cloud for SAP</a:t>
              </a:r>
            </a:p>
          </p:txBody>
        </p:sp>
        <p:sp>
          <p:nvSpPr>
            <p:cNvPr id="87" name="Freeform: Shape 24">
              <a:extLst>
                <a:ext uri="{FF2B5EF4-FFF2-40B4-BE49-F238E27FC236}">
                  <a16:creationId xmlns="" xmlns:a16="http://schemas.microsoft.com/office/drawing/2014/main" id="{5D59EA31-553A-4781-9B3D-6A393FA97926}"/>
                </a:ext>
              </a:extLst>
            </p:cNvPr>
            <p:cNvSpPr/>
            <p:nvPr/>
          </p:nvSpPr>
          <p:spPr>
            <a:xfrm>
              <a:off x="6941587" y="4343085"/>
              <a:ext cx="1124703" cy="351722"/>
            </a:xfrm>
            <a:custGeom>
              <a:avLst/>
              <a:gdLst>
                <a:gd name="connsiteX0" fmla="*/ 0 w 843527"/>
                <a:gd name="connsiteY0" fmla="*/ 47924 h 479244"/>
                <a:gd name="connsiteX1" fmla="*/ 47924 w 843527"/>
                <a:gd name="connsiteY1" fmla="*/ 0 h 479244"/>
                <a:gd name="connsiteX2" fmla="*/ 795603 w 843527"/>
                <a:gd name="connsiteY2" fmla="*/ 0 h 479244"/>
                <a:gd name="connsiteX3" fmla="*/ 843527 w 843527"/>
                <a:gd name="connsiteY3" fmla="*/ 47924 h 479244"/>
                <a:gd name="connsiteX4" fmla="*/ 843527 w 843527"/>
                <a:gd name="connsiteY4" fmla="*/ 431320 h 479244"/>
                <a:gd name="connsiteX5" fmla="*/ 795603 w 843527"/>
                <a:gd name="connsiteY5" fmla="*/ 479244 h 479244"/>
                <a:gd name="connsiteX6" fmla="*/ 47924 w 843527"/>
                <a:gd name="connsiteY6" fmla="*/ 479244 h 479244"/>
                <a:gd name="connsiteX7" fmla="*/ 0 w 843527"/>
                <a:gd name="connsiteY7" fmla="*/ 431320 h 479244"/>
                <a:gd name="connsiteX8" fmla="*/ 0 w 843527"/>
                <a:gd name="connsiteY8" fmla="*/ 47924 h 47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3527" h="479244">
                  <a:moveTo>
                    <a:pt x="0" y="47924"/>
                  </a:moveTo>
                  <a:cubicBezTo>
                    <a:pt x="0" y="21456"/>
                    <a:pt x="21456" y="0"/>
                    <a:pt x="47924" y="0"/>
                  </a:cubicBezTo>
                  <a:lnTo>
                    <a:pt x="795603" y="0"/>
                  </a:lnTo>
                  <a:cubicBezTo>
                    <a:pt x="822071" y="0"/>
                    <a:pt x="843527" y="21456"/>
                    <a:pt x="843527" y="47924"/>
                  </a:cubicBezTo>
                  <a:lnTo>
                    <a:pt x="843527" y="431320"/>
                  </a:lnTo>
                  <a:cubicBezTo>
                    <a:pt x="843527" y="457788"/>
                    <a:pt x="822071" y="479244"/>
                    <a:pt x="795603" y="479244"/>
                  </a:cubicBezTo>
                  <a:lnTo>
                    <a:pt x="47924" y="479244"/>
                  </a:lnTo>
                  <a:cubicBezTo>
                    <a:pt x="21456" y="479244"/>
                    <a:pt x="0" y="457788"/>
                    <a:pt x="0" y="431320"/>
                  </a:cubicBezTo>
                  <a:lnTo>
                    <a:pt x="0" y="4792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196" tIns="41576" rIns="49196" bIns="41576" numCol="1" spcCol="1270" anchor="ctr" anchorCtr="0">
              <a:noAutofit/>
            </a:bodyPr>
            <a:lstStyle/>
            <a:p>
              <a:pPr algn="ctr" defTabSz="53338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>
                  <a:solidFill>
                    <a:schemeClr val="bg1"/>
                  </a:solidFill>
                </a:rPr>
                <a:t>SAP AMS Services</a:t>
              </a:r>
            </a:p>
          </p:txBody>
        </p:sp>
        <p:sp>
          <p:nvSpPr>
            <p:cNvPr id="88" name="Freeform: Shape 24">
              <a:extLst>
                <a:ext uri="{FF2B5EF4-FFF2-40B4-BE49-F238E27FC236}">
                  <a16:creationId xmlns="" xmlns:a16="http://schemas.microsoft.com/office/drawing/2014/main" id="{BD1CC10B-39EB-4023-BB89-D22585C5556F}"/>
                </a:ext>
              </a:extLst>
            </p:cNvPr>
            <p:cNvSpPr/>
            <p:nvPr/>
          </p:nvSpPr>
          <p:spPr>
            <a:xfrm>
              <a:off x="6958001" y="4762421"/>
              <a:ext cx="1124703" cy="298685"/>
            </a:xfrm>
            <a:custGeom>
              <a:avLst/>
              <a:gdLst>
                <a:gd name="connsiteX0" fmla="*/ 0 w 843527"/>
                <a:gd name="connsiteY0" fmla="*/ 47924 h 479244"/>
                <a:gd name="connsiteX1" fmla="*/ 47924 w 843527"/>
                <a:gd name="connsiteY1" fmla="*/ 0 h 479244"/>
                <a:gd name="connsiteX2" fmla="*/ 795603 w 843527"/>
                <a:gd name="connsiteY2" fmla="*/ 0 h 479244"/>
                <a:gd name="connsiteX3" fmla="*/ 843527 w 843527"/>
                <a:gd name="connsiteY3" fmla="*/ 47924 h 479244"/>
                <a:gd name="connsiteX4" fmla="*/ 843527 w 843527"/>
                <a:gd name="connsiteY4" fmla="*/ 431320 h 479244"/>
                <a:gd name="connsiteX5" fmla="*/ 795603 w 843527"/>
                <a:gd name="connsiteY5" fmla="*/ 479244 h 479244"/>
                <a:gd name="connsiteX6" fmla="*/ 47924 w 843527"/>
                <a:gd name="connsiteY6" fmla="*/ 479244 h 479244"/>
                <a:gd name="connsiteX7" fmla="*/ 0 w 843527"/>
                <a:gd name="connsiteY7" fmla="*/ 431320 h 479244"/>
                <a:gd name="connsiteX8" fmla="*/ 0 w 843527"/>
                <a:gd name="connsiteY8" fmla="*/ 47924 h 47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3527" h="479244">
                  <a:moveTo>
                    <a:pt x="0" y="47924"/>
                  </a:moveTo>
                  <a:cubicBezTo>
                    <a:pt x="0" y="21456"/>
                    <a:pt x="21456" y="0"/>
                    <a:pt x="47924" y="0"/>
                  </a:cubicBezTo>
                  <a:lnTo>
                    <a:pt x="795603" y="0"/>
                  </a:lnTo>
                  <a:cubicBezTo>
                    <a:pt x="822071" y="0"/>
                    <a:pt x="843527" y="21456"/>
                    <a:pt x="843527" y="47924"/>
                  </a:cubicBezTo>
                  <a:lnTo>
                    <a:pt x="843527" y="431320"/>
                  </a:lnTo>
                  <a:cubicBezTo>
                    <a:pt x="843527" y="457788"/>
                    <a:pt x="822071" y="479244"/>
                    <a:pt x="795603" y="479244"/>
                  </a:cubicBezTo>
                  <a:lnTo>
                    <a:pt x="47924" y="479244"/>
                  </a:lnTo>
                  <a:cubicBezTo>
                    <a:pt x="21456" y="479244"/>
                    <a:pt x="0" y="457788"/>
                    <a:pt x="0" y="431320"/>
                  </a:cubicBezTo>
                  <a:lnTo>
                    <a:pt x="0" y="4792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196" tIns="41576" rIns="49196" bIns="41576" numCol="1" spcCol="1270" anchor="ctr" anchorCtr="0">
              <a:noAutofit/>
            </a:bodyPr>
            <a:lstStyle/>
            <a:p>
              <a:pPr algn="ctr" defTabSz="53338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dirty="0">
                  <a:solidFill>
                    <a:schemeClr val="bg1"/>
                  </a:solidFill>
                </a:rPr>
                <a:t>SAP Licenses</a:t>
              </a:r>
            </a:p>
          </p:txBody>
        </p:sp>
      </p:grpSp>
      <p:sp>
        <p:nvSpPr>
          <p:cNvPr id="89" name="Freeform: Shape 88">
            <a:extLst>
              <a:ext uri="{FF2B5EF4-FFF2-40B4-BE49-F238E27FC236}">
                <a16:creationId xmlns="" xmlns:a16="http://schemas.microsoft.com/office/drawing/2014/main" id="{EDB496DC-9DA3-4B40-8255-1B6FA5A348A3}"/>
              </a:ext>
            </a:extLst>
          </p:cNvPr>
          <p:cNvSpPr/>
          <p:nvPr/>
        </p:nvSpPr>
        <p:spPr>
          <a:xfrm>
            <a:off x="6277330" y="1874759"/>
            <a:ext cx="1054409" cy="2439399"/>
          </a:xfrm>
          <a:custGeom>
            <a:avLst/>
            <a:gdLst>
              <a:gd name="connsiteX0" fmla="*/ 0 w 1054409"/>
              <a:gd name="connsiteY0" fmla="*/ 105441 h 2439399"/>
              <a:gd name="connsiteX1" fmla="*/ 105441 w 1054409"/>
              <a:gd name="connsiteY1" fmla="*/ 0 h 2439399"/>
              <a:gd name="connsiteX2" fmla="*/ 948968 w 1054409"/>
              <a:gd name="connsiteY2" fmla="*/ 0 h 2439399"/>
              <a:gd name="connsiteX3" fmla="*/ 1054409 w 1054409"/>
              <a:gd name="connsiteY3" fmla="*/ 105441 h 2439399"/>
              <a:gd name="connsiteX4" fmla="*/ 1054409 w 1054409"/>
              <a:gd name="connsiteY4" fmla="*/ 2333958 h 2439399"/>
              <a:gd name="connsiteX5" fmla="*/ 948968 w 1054409"/>
              <a:gd name="connsiteY5" fmla="*/ 2439399 h 2439399"/>
              <a:gd name="connsiteX6" fmla="*/ 105441 w 1054409"/>
              <a:gd name="connsiteY6" fmla="*/ 2439399 h 2439399"/>
              <a:gd name="connsiteX7" fmla="*/ 0 w 1054409"/>
              <a:gd name="connsiteY7" fmla="*/ 2333958 h 2439399"/>
              <a:gd name="connsiteX8" fmla="*/ 0 w 1054409"/>
              <a:gd name="connsiteY8" fmla="*/ 105441 h 243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409" h="2439399">
                <a:moveTo>
                  <a:pt x="0" y="105441"/>
                </a:moveTo>
                <a:cubicBezTo>
                  <a:pt x="0" y="47208"/>
                  <a:pt x="47208" y="0"/>
                  <a:pt x="105441" y="0"/>
                </a:cubicBezTo>
                <a:lnTo>
                  <a:pt x="948968" y="0"/>
                </a:lnTo>
                <a:cubicBezTo>
                  <a:pt x="1007201" y="0"/>
                  <a:pt x="1054409" y="47208"/>
                  <a:pt x="1054409" y="105441"/>
                </a:cubicBezTo>
                <a:lnTo>
                  <a:pt x="1054409" y="2333958"/>
                </a:lnTo>
                <a:cubicBezTo>
                  <a:pt x="1054409" y="2392191"/>
                  <a:pt x="1007201" y="2439399"/>
                  <a:pt x="948968" y="2439399"/>
                </a:cubicBezTo>
                <a:lnTo>
                  <a:pt x="105441" y="2439399"/>
                </a:lnTo>
                <a:cubicBezTo>
                  <a:pt x="47208" y="2439399"/>
                  <a:pt x="0" y="2392191"/>
                  <a:pt x="0" y="2333958"/>
                </a:cubicBezTo>
                <a:lnTo>
                  <a:pt x="0" y="105441"/>
                </a:lnTo>
                <a:close/>
              </a:path>
            </a:pathLst>
          </a:custGeom>
          <a:solidFill>
            <a:srgbClr val="99AD1E"/>
          </a:solidFill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1753299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 dirty="0">
                <a:solidFill>
                  <a:schemeClr val="bg1"/>
                </a:solidFill>
              </a:rPr>
              <a:t>Microsoft</a:t>
            </a:r>
          </a:p>
        </p:txBody>
      </p:sp>
      <p:sp>
        <p:nvSpPr>
          <p:cNvPr id="90" name="Freeform: Shape 22">
            <a:extLst>
              <a:ext uri="{FF2B5EF4-FFF2-40B4-BE49-F238E27FC236}">
                <a16:creationId xmlns="" xmlns:a16="http://schemas.microsoft.com/office/drawing/2014/main" id="{FEDDF32C-9AC9-4DD9-BC35-4C5D8097C405}"/>
              </a:ext>
            </a:extLst>
          </p:cNvPr>
          <p:cNvSpPr/>
          <p:nvPr/>
        </p:nvSpPr>
        <p:spPr>
          <a:xfrm>
            <a:off x="6359832" y="3340712"/>
            <a:ext cx="893898" cy="599094"/>
          </a:xfrm>
          <a:custGeom>
            <a:avLst/>
            <a:gdLst>
              <a:gd name="connsiteX0" fmla="*/ 0 w 843527"/>
              <a:gd name="connsiteY0" fmla="*/ 47924 h 479244"/>
              <a:gd name="connsiteX1" fmla="*/ 47924 w 843527"/>
              <a:gd name="connsiteY1" fmla="*/ 0 h 479244"/>
              <a:gd name="connsiteX2" fmla="*/ 795603 w 843527"/>
              <a:gd name="connsiteY2" fmla="*/ 0 h 479244"/>
              <a:gd name="connsiteX3" fmla="*/ 843527 w 843527"/>
              <a:gd name="connsiteY3" fmla="*/ 47924 h 479244"/>
              <a:gd name="connsiteX4" fmla="*/ 843527 w 843527"/>
              <a:gd name="connsiteY4" fmla="*/ 431320 h 479244"/>
              <a:gd name="connsiteX5" fmla="*/ 795603 w 843527"/>
              <a:gd name="connsiteY5" fmla="*/ 479244 h 479244"/>
              <a:gd name="connsiteX6" fmla="*/ 47924 w 843527"/>
              <a:gd name="connsiteY6" fmla="*/ 479244 h 479244"/>
              <a:gd name="connsiteX7" fmla="*/ 0 w 843527"/>
              <a:gd name="connsiteY7" fmla="*/ 431320 h 479244"/>
              <a:gd name="connsiteX8" fmla="*/ 0 w 843527"/>
              <a:gd name="connsiteY8" fmla="*/ 47924 h 47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479244">
                <a:moveTo>
                  <a:pt x="0" y="47924"/>
                </a:moveTo>
                <a:cubicBezTo>
                  <a:pt x="0" y="21456"/>
                  <a:pt x="21456" y="0"/>
                  <a:pt x="47924" y="0"/>
                </a:cubicBezTo>
                <a:lnTo>
                  <a:pt x="795603" y="0"/>
                </a:lnTo>
                <a:cubicBezTo>
                  <a:pt x="822071" y="0"/>
                  <a:pt x="843527" y="21456"/>
                  <a:pt x="843527" y="47924"/>
                </a:cubicBezTo>
                <a:lnTo>
                  <a:pt x="843527" y="431320"/>
                </a:lnTo>
                <a:cubicBezTo>
                  <a:pt x="843527" y="457788"/>
                  <a:pt x="822071" y="479244"/>
                  <a:pt x="795603" y="479244"/>
                </a:cubicBezTo>
                <a:lnTo>
                  <a:pt x="47924" y="479244"/>
                </a:lnTo>
                <a:cubicBezTo>
                  <a:pt x="21456" y="479244"/>
                  <a:pt x="0" y="457788"/>
                  <a:pt x="0" y="431320"/>
                </a:cubicBezTo>
                <a:lnTo>
                  <a:pt x="0" y="479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196" tIns="41576" rIns="49196" bIns="41576" numCol="1" spcCol="1270" anchor="ctr" anchorCtr="0">
            <a:noAutofit/>
          </a:bodyPr>
          <a:lstStyle/>
          <a:p>
            <a:pPr algn="ctr" defTabSz="53338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solidFill>
                  <a:schemeClr val="bg1"/>
                </a:solidFill>
              </a:rPr>
              <a:t>O365 &amp; Enterprise Mobility + Security with SFB +PSTN</a:t>
            </a:r>
          </a:p>
        </p:txBody>
      </p:sp>
      <p:sp>
        <p:nvSpPr>
          <p:cNvPr id="91" name="Freeform: Shape 22">
            <a:extLst>
              <a:ext uri="{FF2B5EF4-FFF2-40B4-BE49-F238E27FC236}">
                <a16:creationId xmlns="" xmlns:a16="http://schemas.microsoft.com/office/drawing/2014/main" id="{C5096BF4-EFC6-4B1E-9AD5-7F244C6EF08A}"/>
              </a:ext>
            </a:extLst>
          </p:cNvPr>
          <p:cNvSpPr/>
          <p:nvPr/>
        </p:nvSpPr>
        <p:spPr>
          <a:xfrm>
            <a:off x="6361540" y="2446711"/>
            <a:ext cx="893899" cy="494834"/>
          </a:xfrm>
          <a:custGeom>
            <a:avLst/>
            <a:gdLst>
              <a:gd name="connsiteX0" fmla="*/ 0 w 843527"/>
              <a:gd name="connsiteY0" fmla="*/ 47924 h 479244"/>
              <a:gd name="connsiteX1" fmla="*/ 47924 w 843527"/>
              <a:gd name="connsiteY1" fmla="*/ 0 h 479244"/>
              <a:gd name="connsiteX2" fmla="*/ 795603 w 843527"/>
              <a:gd name="connsiteY2" fmla="*/ 0 h 479244"/>
              <a:gd name="connsiteX3" fmla="*/ 843527 w 843527"/>
              <a:gd name="connsiteY3" fmla="*/ 47924 h 479244"/>
              <a:gd name="connsiteX4" fmla="*/ 843527 w 843527"/>
              <a:gd name="connsiteY4" fmla="*/ 431320 h 479244"/>
              <a:gd name="connsiteX5" fmla="*/ 795603 w 843527"/>
              <a:gd name="connsiteY5" fmla="*/ 479244 h 479244"/>
              <a:gd name="connsiteX6" fmla="*/ 47924 w 843527"/>
              <a:gd name="connsiteY6" fmla="*/ 479244 h 479244"/>
              <a:gd name="connsiteX7" fmla="*/ 0 w 843527"/>
              <a:gd name="connsiteY7" fmla="*/ 431320 h 479244"/>
              <a:gd name="connsiteX8" fmla="*/ 0 w 843527"/>
              <a:gd name="connsiteY8" fmla="*/ 47924 h 47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479244">
                <a:moveTo>
                  <a:pt x="0" y="47924"/>
                </a:moveTo>
                <a:cubicBezTo>
                  <a:pt x="0" y="21456"/>
                  <a:pt x="21456" y="0"/>
                  <a:pt x="47924" y="0"/>
                </a:cubicBezTo>
                <a:lnTo>
                  <a:pt x="795603" y="0"/>
                </a:lnTo>
                <a:cubicBezTo>
                  <a:pt x="822071" y="0"/>
                  <a:pt x="843527" y="21456"/>
                  <a:pt x="843527" y="47924"/>
                </a:cubicBezTo>
                <a:lnTo>
                  <a:pt x="843527" y="431320"/>
                </a:lnTo>
                <a:cubicBezTo>
                  <a:pt x="843527" y="457788"/>
                  <a:pt x="822071" y="479244"/>
                  <a:pt x="795603" y="479244"/>
                </a:cubicBezTo>
                <a:lnTo>
                  <a:pt x="47924" y="479244"/>
                </a:lnTo>
                <a:cubicBezTo>
                  <a:pt x="21456" y="479244"/>
                  <a:pt x="0" y="457788"/>
                  <a:pt x="0" y="431320"/>
                </a:cubicBezTo>
                <a:lnTo>
                  <a:pt x="0" y="479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196" tIns="41576" rIns="49196" bIns="41576" numCol="1" spcCol="1270" anchor="ctr" anchorCtr="0">
            <a:noAutofit/>
          </a:bodyPr>
          <a:lstStyle/>
          <a:p>
            <a:pPr algn="ctr" defTabSz="53338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solidFill>
                  <a:schemeClr val="bg1"/>
                </a:solidFill>
              </a:rPr>
              <a:t>Azure Services – Storage, Backup, ASR, BI, </a:t>
            </a:r>
            <a:r>
              <a:rPr lang="en-US" sz="900" dirty="0" err="1">
                <a:solidFill>
                  <a:schemeClr val="bg1"/>
                </a:solidFill>
              </a:rPr>
              <a:t>IoT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92" name="Freeform: Shape 22">
            <a:extLst>
              <a:ext uri="{FF2B5EF4-FFF2-40B4-BE49-F238E27FC236}">
                <a16:creationId xmlns="" xmlns:a16="http://schemas.microsoft.com/office/drawing/2014/main" id="{CB15AEB9-2E2F-4288-B321-9B3DC5234DB9}"/>
              </a:ext>
            </a:extLst>
          </p:cNvPr>
          <p:cNvSpPr/>
          <p:nvPr/>
        </p:nvSpPr>
        <p:spPr>
          <a:xfrm>
            <a:off x="6340542" y="3034941"/>
            <a:ext cx="893899" cy="260851"/>
          </a:xfrm>
          <a:custGeom>
            <a:avLst/>
            <a:gdLst>
              <a:gd name="connsiteX0" fmla="*/ 0 w 843527"/>
              <a:gd name="connsiteY0" fmla="*/ 47924 h 479244"/>
              <a:gd name="connsiteX1" fmla="*/ 47924 w 843527"/>
              <a:gd name="connsiteY1" fmla="*/ 0 h 479244"/>
              <a:gd name="connsiteX2" fmla="*/ 795603 w 843527"/>
              <a:gd name="connsiteY2" fmla="*/ 0 h 479244"/>
              <a:gd name="connsiteX3" fmla="*/ 843527 w 843527"/>
              <a:gd name="connsiteY3" fmla="*/ 47924 h 479244"/>
              <a:gd name="connsiteX4" fmla="*/ 843527 w 843527"/>
              <a:gd name="connsiteY4" fmla="*/ 431320 h 479244"/>
              <a:gd name="connsiteX5" fmla="*/ 795603 w 843527"/>
              <a:gd name="connsiteY5" fmla="*/ 479244 h 479244"/>
              <a:gd name="connsiteX6" fmla="*/ 47924 w 843527"/>
              <a:gd name="connsiteY6" fmla="*/ 479244 h 479244"/>
              <a:gd name="connsiteX7" fmla="*/ 0 w 843527"/>
              <a:gd name="connsiteY7" fmla="*/ 431320 h 479244"/>
              <a:gd name="connsiteX8" fmla="*/ 0 w 843527"/>
              <a:gd name="connsiteY8" fmla="*/ 47924 h 47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479244">
                <a:moveTo>
                  <a:pt x="0" y="47924"/>
                </a:moveTo>
                <a:cubicBezTo>
                  <a:pt x="0" y="21456"/>
                  <a:pt x="21456" y="0"/>
                  <a:pt x="47924" y="0"/>
                </a:cubicBezTo>
                <a:lnTo>
                  <a:pt x="795603" y="0"/>
                </a:lnTo>
                <a:cubicBezTo>
                  <a:pt x="822071" y="0"/>
                  <a:pt x="843527" y="21456"/>
                  <a:pt x="843527" y="47924"/>
                </a:cubicBezTo>
                <a:lnTo>
                  <a:pt x="843527" y="431320"/>
                </a:lnTo>
                <a:cubicBezTo>
                  <a:pt x="843527" y="457788"/>
                  <a:pt x="822071" y="479244"/>
                  <a:pt x="795603" y="479244"/>
                </a:cubicBezTo>
                <a:lnTo>
                  <a:pt x="47924" y="479244"/>
                </a:lnTo>
                <a:cubicBezTo>
                  <a:pt x="21456" y="479244"/>
                  <a:pt x="0" y="457788"/>
                  <a:pt x="0" y="431320"/>
                </a:cubicBezTo>
                <a:lnTo>
                  <a:pt x="0" y="479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196" tIns="41576" rIns="49196" bIns="41576" numCol="1" spcCol="1270" anchor="ctr" anchorCtr="0">
            <a:noAutofit/>
          </a:bodyPr>
          <a:lstStyle/>
          <a:p>
            <a:pPr algn="ctr" defTabSz="53338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 err="1">
                <a:solidFill>
                  <a:schemeClr val="bg1"/>
                </a:solidFill>
              </a:rPr>
              <a:t>SQLaaS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93" name="Freeform: Shape 22">
            <a:extLst>
              <a:ext uri="{FF2B5EF4-FFF2-40B4-BE49-F238E27FC236}">
                <a16:creationId xmlns="" xmlns:a16="http://schemas.microsoft.com/office/drawing/2014/main" id="{F3345492-9ED3-4AD2-A04D-1C6B401ED391}"/>
              </a:ext>
            </a:extLst>
          </p:cNvPr>
          <p:cNvSpPr/>
          <p:nvPr/>
        </p:nvSpPr>
        <p:spPr>
          <a:xfrm>
            <a:off x="6361540" y="3995953"/>
            <a:ext cx="893899" cy="219557"/>
          </a:xfrm>
          <a:custGeom>
            <a:avLst/>
            <a:gdLst>
              <a:gd name="connsiteX0" fmla="*/ 0 w 843527"/>
              <a:gd name="connsiteY0" fmla="*/ 47924 h 479244"/>
              <a:gd name="connsiteX1" fmla="*/ 47924 w 843527"/>
              <a:gd name="connsiteY1" fmla="*/ 0 h 479244"/>
              <a:gd name="connsiteX2" fmla="*/ 795603 w 843527"/>
              <a:gd name="connsiteY2" fmla="*/ 0 h 479244"/>
              <a:gd name="connsiteX3" fmla="*/ 843527 w 843527"/>
              <a:gd name="connsiteY3" fmla="*/ 47924 h 479244"/>
              <a:gd name="connsiteX4" fmla="*/ 843527 w 843527"/>
              <a:gd name="connsiteY4" fmla="*/ 431320 h 479244"/>
              <a:gd name="connsiteX5" fmla="*/ 795603 w 843527"/>
              <a:gd name="connsiteY5" fmla="*/ 479244 h 479244"/>
              <a:gd name="connsiteX6" fmla="*/ 47924 w 843527"/>
              <a:gd name="connsiteY6" fmla="*/ 479244 h 479244"/>
              <a:gd name="connsiteX7" fmla="*/ 0 w 843527"/>
              <a:gd name="connsiteY7" fmla="*/ 431320 h 479244"/>
              <a:gd name="connsiteX8" fmla="*/ 0 w 843527"/>
              <a:gd name="connsiteY8" fmla="*/ 47924 h 47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527" h="479244">
                <a:moveTo>
                  <a:pt x="0" y="47924"/>
                </a:moveTo>
                <a:cubicBezTo>
                  <a:pt x="0" y="21456"/>
                  <a:pt x="21456" y="0"/>
                  <a:pt x="47924" y="0"/>
                </a:cubicBezTo>
                <a:lnTo>
                  <a:pt x="795603" y="0"/>
                </a:lnTo>
                <a:cubicBezTo>
                  <a:pt x="822071" y="0"/>
                  <a:pt x="843527" y="21456"/>
                  <a:pt x="843527" y="47924"/>
                </a:cubicBezTo>
                <a:lnTo>
                  <a:pt x="843527" y="431320"/>
                </a:lnTo>
                <a:cubicBezTo>
                  <a:pt x="843527" y="457788"/>
                  <a:pt x="822071" y="479244"/>
                  <a:pt x="795603" y="479244"/>
                </a:cubicBezTo>
                <a:lnTo>
                  <a:pt x="47924" y="479244"/>
                </a:lnTo>
                <a:cubicBezTo>
                  <a:pt x="21456" y="479244"/>
                  <a:pt x="0" y="457788"/>
                  <a:pt x="0" y="431320"/>
                </a:cubicBezTo>
                <a:lnTo>
                  <a:pt x="0" y="479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196" tIns="41576" rIns="49196" bIns="41576" numCol="1" spcCol="1270" anchor="ctr" anchorCtr="0">
            <a:noAutofit/>
          </a:bodyPr>
          <a:lstStyle/>
          <a:p>
            <a:pPr algn="ctr" defTabSz="53338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solidFill>
                  <a:schemeClr val="bg1"/>
                </a:solidFill>
              </a:rPr>
              <a:t>Dynamics 365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="" xmlns:a16="http://schemas.microsoft.com/office/drawing/2014/main" id="{24E89818-A9BE-412E-B3BF-04B6C6EC1E57}"/>
              </a:ext>
            </a:extLst>
          </p:cNvPr>
          <p:cNvSpPr/>
          <p:nvPr/>
        </p:nvSpPr>
        <p:spPr>
          <a:xfrm>
            <a:off x="7426321" y="1883323"/>
            <a:ext cx="1054409" cy="2439399"/>
          </a:xfrm>
          <a:custGeom>
            <a:avLst/>
            <a:gdLst>
              <a:gd name="connsiteX0" fmla="*/ 0 w 1054409"/>
              <a:gd name="connsiteY0" fmla="*/ 105441 h 2439399"/>
              <a:gd name="connsiteX1" fmla="*/ 105441 w 1054409"/>
              <a:gd name="connsiteY1" fmla="*/ 0 h 2439399"/>
              <a:gd name="connsiteX2" fmla="*/ 948968 w 1054409"/>
              <a:gd name="connsiteY2" fmla="*/ 0 h 2439399"/>
              <a:gd name="connsiteX3" fmla="*/ 1054409 w 1054409"/>
              <a:gd name="connsiteY3" fmla="*/ 105441 h 2439399"/>
              <a:gd name="connsiteX4" fmla="*/ 1054409 w 1054409"/>
              <a:gd name="connsiteY4" fmla="*/ 2333958 h 2439399"/>
              <a:gd name="connsiteX5" fmla="*/ 948968 w 1054409"/>
              <a:gd name="connsiteY5" fmla="*/ 2439399 h 2439399"/>
              <a:gd name="connsiteX6" fmla="*/ 105441 w 1054409"/>
              <a:gd name="connsiteY6" fmla="*/ 2439399 h 2439399"/>
              <a:gd name="connsiteX7" fmla="*/ 0 w 1054409"/>
              <a:gd name="connsiteY7" fmla="*/ 2333958 h 2439399"/>
              <a:gd name="connsiteX8" fmla="*/ 0 w 1054409"/>
              <a:gd name="connsiteY8" fmla="*/ 105441 h 243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409" h="2439399">
                <a:moveTo>
                  <a:pt x="0" y="105441"/>
                </a:moveTo>
                <a:cubicBezTo>
                  <a:pt x="0" y="47208"/>
                  <a:pt x="47208" y="0"/>
                  <a:pt x="105441" y="0"/>
                </a:cubicBezTo>
                <a:lnTo>
                  <a:pt x="948968" y="0"/>
                </a:lnTo>
                <a:cubicBezTo>
                  <a:pt x="1007201" y="0"/>
                  <a:pt x="1054409" y="47208"/>
                  <a:pt x="1054409" y="105441"/>
                </a:cubicBezTo>
                <a:lnTo>
                  <a:pt x="1054409" y="2333958"/>
                </a:lnTo>
                <a:cubicBezTo>
                  <a:pt x="1054409" y="2392191"/>
                  <a:pt x="1007201" y="2439399"/>
                  <a:pt x="948968" y="2439399"/>
                </a:cubicBezTo>
                <a:lnTo>
                  <a:pt x="105441" y="2439399"/>
                </a:lnTo>
                <a:cubicBezTo>
                  <a:pt x="47208" y="2439399"/>
                  <a:pt x="0" y="2392191"/>
                  <a:pt x="0" y="2333958"/>
                </a:cubicBezTo>
                <a:lnTo>
                  <a:pt x="0" y="105441"/>
                </a:lnTo>
                <a:close/>
              </a:path>
            </a:pathLst>
          </a:custGeom>
          <a:solidFill>
            <a:srgbClr val="99AD1E"/>
          </a:solidFill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1753299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 dirty="0">
                <a:solidFill>
                  <a:schemeClr val="bg1"/>
                </a:solidFill>
              </a:rPr>
              <a:t>Oracle</a:t>
            </a:r>
          </a:p>
        </p:txBody>
      </p:sp>
      <p:sp>
        <p:nvSpPr>
          <p:cNvPr id="95" name="Freeform: Shape 22">
            <a:extLst>
              <a:ext uri="{FF2B5EF4-FFF2-40B4-BE49-F238E27FC236}">
                <a16:creationId xmlns="" xmlns:a16="http://schemas.microsoft.com/office/drawing/2014/main" id="{8FEBC941-5232-4A13-A63E-561D4E16C22A}"/>
              </a:ext>
            </a:extLst>
          </p:cNvPr>
          <p:cNvSpPr/>
          <p:nvPr/>
        </p:nvSpPr>
        <p:spPr>
          <a:xfrm>
            <a:off x="7482584" y="2441182"/>
            <a:ext cx="893562" cy="556859"/>
          </a:xfrm>
          <a:custGeom>
            <a:avLst/>
            <a:gdLst>
              <a:gd name="f0" fmla="val 0"/>
              <a:gd name="f1" fmla="val 843527"/>
              <a:gd name="f2" fmla="val 479244"/>
              <a:gd name="f3" fmla="val 47924"/>
              <a:gd name="f4" fmla="val 21456"/>
              <a:gd name="f5" fmla="val 795603"/>
              <a:gd name="f6" fmla="val 822071"/>
              <a:gd name="f7" fmla="val 431320"/>
              <a:gd name="f8" fmla="val 45778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843527" h="479244">
                <a:moveTo>
                  <a:pt x="f0" y="f3"/>
                </a:moveTo>
                <a:cubicBezTo>
                  <a:pt x="f0" y="f4"/>
                  <a:pt x="f4" y="f0"/>
                  <a:pt x="f3" y="f0"/>
                </a:cubicBezTo>
                <a:lnTo>
                  <a:pt x="f5" y="f0"/>
                </a:lnTo>
                <a:cubicBezTo>
                  <a:pt x="f6" y="f0"/>
                  <a:pt x="f1" y="f4"/>
                  <a:pt x="f1" y="f3"/>
                </a:cubicBezTo>
                <a:lnTo>
                  <a:pt x="f1" y="f7"/>
                </a:lnTo>
                <a:cubicBezTo>
                  <a:pt x="f1" y="f8"/>
                  <a:pt x="f6" y="f2"/>
                  <a:pt x="f5" y="f2"/>
                </a:cubicBezTo>
                <a:lnTo>
                  <a:pt x="f3" y="f2"/>
                </a:lnTo>
                <a:cubicBezTo>
                  <a:pt x="f4" y="f2"/>
                  <a:pt x="f0" y="f8"/>
                  <a:pt x="f0" y="f7"/>
                </a:cubicBezTo>
                <a:lnTo>
                  <a:pt x="f0" y="f3"/>
                </a:lnTo>
                <a:close/>
              </a:path>
            </a:pathLst>
          </a:custGeom>
          <a:solidFill>
            <a:srgbClr val="808080"/>
          </a:solidFill>
          <a:ln w="12600">
            <a:solidFill>
              <a:srgbClr val="E7E6E6"/>
            </a:solidFill>
            <a:prstDash val="solid"/>
            <a:miter/>
          </a:ln>
        </p:spPr>
        <p:txBody>
          <a:bodyPr vert="horz" wrap="square" lIns="49320" tIns="41400" rIns="49320" bIns="41400" anchor="ctr" anchorCtr="0" compatLnSpc="0"/>
          <a:lstStyle/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629"/>
              </a:spcAft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lang="en-US" sz="900" b="1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+mn-lt"/>
                <a:ea typeface="Microsoft YaHei" pitchFamily="2"/>
                <a:cs typeface="Arial" pitchFamily="34"/>
              </a:rPr>
              <a:t>Oracle PaaS – Resell &amp; Services</a:t>
            </a:r>
          </a:p>
        </p:txBody>
      </p:sp>
      <p:sp>
        <p:nvSpPr>
          <p:cNvPr id="96" name="Freeform: Shape 22">
            <a:extLst>
              <a:ext uri="{FF2B5EF4-FFF2-40B4-BE49-F238E27FC236}">
                <a16:creationId xmlns="" xmlns:a16="http://schemas.microsoft.com/office/drawing/2014/main" id="{45AFE5DA-39C1-4C39-93AF-4A5BADD28C80}"/>
              </a:ext>
            </a:extLst>
          </p:cNvPr>
          <p:cNvSpPr/>
          <p:nvPr/>
        </p:nvSpPr>
        <p:spPr>
          <a:xfrm>
            <a:off x="7495544" y="3028056"/>
            <a:ext cx="893562" cy="237936"/>
          </a:xfrm>
          <a:custGeom>
            <a:avLst/>
            <a:gdLst>
              <a:gd name="f0" fmla="val 0"/>
              <a:gd name="f1" fmla="val 843527"/>
              <a:gd name="f2" fmla="val 479244"/>
              <a:gd name="f3" fmla="val 47924"/>
              <a:gd name="f4" fmla="val 21456"/>
              <a:gd name="f5" fmla="val 795603"/>
              <a:gd name="f6" fmla="val 822071"/>
              <a:gd name="f7" fmla="val 431320"/>
              <a:gd name="f8" fmla="val 45778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843527" h="479244">
                <a:moveTo>
                  <a:pt x="f0" y="f3"/>
                </a:moveTo>
                <a:cubicBezTo>
                  <a:pt x="f0" y="f4"/>
                  <a:pt x="f4" y="f0"/>
                  <a:pt x="f3" y="f0"/>
                </a:cubicBezTo>
                <a:lnTo>
                  <a:pt x="f5" y="f0"/>
                </a:lnTo>
                <a:cubicBezTo>
                  <a:pt x="f6" y="f0"/>
                  <a:pt x="f1" y="f4"/>
                  <a:pt x="f1" y="f3"/>
                </a:cubicBezTo>
                <a:lnTo>
                  <a:pt x="f1" y="f7"/>
                </a:lnTo>
                <a:cubicBezTo>
                  <a:pt x="f1" y="f8"/>
                  <a:pt x="f6" y="f2"/>
                  <a:pt x="f5" y="f2"/>
                </a:cubicBezTo>
                <a:lnTo>
                  <a:pt x="f3" y="f2"/>
                </a:lnTo>
                <a:cubicBezTo>
                  <a:pt x="f4" y="f2"/>
                  <a:pt x="f0" y="f8"/>
                  <a:pt x="f0" y="f7"/>
                </a:cubicBezTo>
                <a:lnTo>
                  <a:pt x="f0" y="f3"/>
                </a:lnTo>
                <a:close/>
              </a:path>
            </a:pathLst>
          </a:custGeom>
          <a:solidFill>
            <a:srgbClr val="808080"/>
          </a:solidFill>
          <a:ln w="12600">
            <a:solidFill>
              <a:srgbClr val="E7E6E6"/>
            </a:solidFill>
            <a:prstDash val="solid"/>
            <a:miter/>
          </a:ln>
        </p:spPr>
        <p:txBody>
          <a:bodyPr vert="horz" wrap="square" lIns="49320" tIns="41400" rIns="49320" bIns="41400" anchor="ctr" anchorCtr="0" compatLnSpc="0"/>
          <a:lstStyle/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629"/>
              </a:spcAft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lang="en-US" sz="900" b="1" i="0" u="none" strike="noStrike" kern="1200" spc="0">
                <a:ln>
                  <a:noFill/>
                </a:ln>
                <a:solidFill>
                  <a:srgbClr val="FFFFFF"/>
                </a:solidFill>
                <a:latin typeface="+mn-lt"/>
                <a:ea typeface="Microsoft YaHei" pitchFamily="2"/>
                <a:cs typeface="Arial" pitchFamily="34"/>
              </a:rPr>
              <a:t>Oracle IaaS</a:t>
            </a:r>
          </a:p>
        </p:txBody>
      </p:sp>
      <p:sp>
        <p:nvSpPr>
          <p:cNvPr id="97" name="Freeform: Shape 22">
            <a:extLst>
              <a:ext uri="{FF2B5EF4-FFF2-40B4-BE49-F238E27FC236}">
                <a16:creationId xmlns="" xmlns:a16="http://schemas.microsoft.com/office/drawing/2014/main" id="{4F90387B-16D2-46E5-A0C8-1307ADED8165}"/>
              </a:ext>
            </a:extLst>
          </p:cNvPr>
          <p:cNvSpPr/>
          <p:nvPr/>
        </p:nvSpPr>
        <p:spPr>
          <a:xfrm>
            <a:off x="7495544" y="3298467"/>
            <a:ext cx="893562" cy="475873"/>
          </a:xfrm>
          <a:custGeom>
            <a:avLst/>
            <a:gdLst>
              <a:gd name="f0" fmla="val 0"/>
              <a:gd name="f1" fmla="val 843527"/>
              <a:gd name="f2" fmla="val 479244"/>
              <a:gd name="f3" fmla="val 47924"/>
              <a:gd name="f4" fmla="val 21456"/>
              <a:gd name="f5" fmla="val 795603"/>
              <a:gd name="f6" fmla="val 822071"/>
              <a:gd name="f7" fmla="val 431320"/>
              <a:gd name="f8" fmla="val 45778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843527" h="479244">
                <a:moveTo>
                  <a:pt x="f0" y="f3"/>
                </a:moveTo>
                <a:cubicBezTo>
                  <a:pt x="f0" y="f4"/>
                  <a:pt x="f4" y="f0"/>
                  <a:pt x="f3" y="f0"/>
                </a:cubicBezTo>
                <a:lnTo>
                  <a:pt x="f5" y="f0"/>
                </a:lnTo>
                <a:cubicBezTo>
                  <a:pt x="f6" y="f0"/>
                  <a:pt x="f1" y="f4"/>
                  <a:pt x="f1" y="f3"/>
                </a:cubicBezTo>
                <a:lnTo>
                  <a:pt x="f1" y="f7"/>
                </a:lnTo>
                <a:cubicBezTo>
                  <a:pt x="f1" y="f8"/>
                  <a:pt x="f6" y="f2"/>
                  <a:pt x="f5" y="f2"/>
                </a:cubicBezTo>
                <a:lnTo>
                  <a:pt x="f3" y="f2"/>
                </a:lnTo>
                <a:cubicBezTo>
                  <a:pt x="f4" y="f2"/>
                  <a:pt x="f0" y="f8"/>
                  <a:pt x="f0" y="f7"/>
                </a:cubicBezTo>
                <a:lnTo>
                  <a:pt x="f0" y="f3"/>
                </a:lnTo>
                <a:close/>
              </a:path>
            </a:pathLst>
          </a:custGeom>
          <a:solidFill>
            <a:srgbClr val="808080"/>
          </a:solidFill>
          <a:ln w="12600">
            <a:solidFill>
              <a:srgbClr val="E7E6E6"/>
            </a:solidFill>
            <a:prstDash val="solid"/>
            <a:miter/>
          </a:ln>
        </p:spPr>
        <p:txBody>
          <a:bodyPr vert="horz" wrap="square" lIns="49320" tIns="41400" rIns="49320" bIns="41400" anchor="ctr" anchorCtr="0" compatLnSpc="0"/>
          <a:lstStyle/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629"/>
              </a:spcAft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lang="en-US" sz="900" b="1" i="0" u="none" strike="noStrike" kern="1200" dirty="0">
                <a:ln>
                  <a:noFill/>
                </a:ln>
                <a:solidFill>
                  <a:srgbClr val="FFFFFF"/>
                </a:solidFill>
                <a:latin typeface="+mn-lt"/>
                <a:ea typeface="Microsoft YaHei" pitchFamily="2"/>
                <a:cs typeface="Lucida Sans" pitchFamily="2"/>
              </a:rPr>
              <a:t>Oracle </a:t>
            </a:r>
            <a:r>
              <a:rPr lang="en-US" sz="900" b="1" i="0" u="none" strike="noStrike" kern="1200" dirty="0" err="1">
                <a:ln>
                  <a:noFill/>
                </a:ln>
                <a:solidFill>
                  <a:srgbClr val="FFFFFF"/>
                </a:solidFill>
                <a:latin typeface="+mn-lt"/>
                <a:ea typeface="Microsoft YaHei" pitchFamily="2"/>
                <a:cs typeface="Lucida Sans" pitchFamily="2"/>
              </a:rPr>
              <a:t>Saas</a:t>
            </a:r>
            <a:r>
              <a:rPr lang="en-US" sz="900" b="1" i="0" u="none" strike="noStrike" kern="1200" dirty="0">
                <a:ln>
                  <a:noFill/>
                </a:ln>
                <a:solidFill>
                  <a:srgbClr val="FFFFFF"/>
                </a:solidFill>
                <a:latin typeface="+mn-lt"/>
                <a:ea typeface="Microsoft YaHei" pitchFamily="2"/>
                <a:cs typeface="Lucida Sans" pitchFamily="2"/>
              </a:rPr>
              <a:t>- </a:t>
            </a:r>
            <a:r>
              <a:rPr lang="en-US" sz="900" i="0" u="none" strike="noStrike" kern="1200" dirty="0">
                <a:ln>
                  <a:noFill/>
                </a:ln>
                <a:solidFill>
                  <a:srgbClr val="FFFFFF"/>
                </a:solidFill>
                <a:latin typeface="+mn-lt"/>
                <a:ea typeface="Microsoft YaHei" pitchFamily="2"/>
                <a:cs typeface="Lucida Sans" pitchFamily="2"/>
              </a:rPr>
              <a:t>HR/Sales Cloud</a:t>
            </a:r>
          </a:p>
        </p:txBody>
      </p:sp>
      <p:sp>
        <p:nvSpPr>
          <p:cNvPr id="98" name="Freeform: Shape 22">
            <a:extLst>
              <a:ext uri="{FF2B5EF4-FFF2-40B4-BE49-F238E27FC236}">
                <a16:creationId xmlns="" xmlns:a16="http://schemas.microsoft.com/office/drawing/2014/main" id="{C0F13E5F-EB39-4231-9337-4E1E0B5CD34B}"/>
              </a:ext>
            </a:extLst>
          </p:cNvPr>
          <p:cNvSpPr/>
          <p:nvPr/>
        </p:nvSpPr>
        <p:spPr>
          <a:xfrm>
            <a:off x="7506427" y="3822063"/>
            <a:ext cx="893562" cy="397398"/>
          </a:xfrm>
          <a:custGeom>
            <a:avLst/>
            <a:gdLst>
              <a:gd name="f0" fmla="val 0"/>
              <a:gd name="f1" fmla="val 843527"/>
              <a:gd name="f2" fmla="val 479244"/>
              <a:gd name="f3" fmla="val 47924"/>
              <a:gd name="f4" fmla="val 21456"/>
              <a:gd name="f5" fmla="val 795603"/>
              <a:gd name="f6" fmla="val 822071"/>
              <a:gd name="f7" fmla="val 431320"/>
              <a:gd name="f8" fmla="val 45778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843527" h="479244">
                <a:moveTo>
                  <a:pt x="f0" y="f3"/>
                </a:moveTo>
                <a:cubicBezTo>
                  <a:pt x="f0" y="f4"/>
                  <a:pt x="f4" y="f0"/>
                  <a:pt x="f3" y="f0"/>
                </a:cubicBezTo>
                <a:lnTo>
                  <a:pt x="f5" y="f0"/>
                </a:lnTo>
                <a:cubicBezTo>
                  <a:pt x="f6" y="f0"/>
                  <a:pt x="f1" y="f4"/>
                  <a:pt x="f1" y="f3"/>
                </a:cubicBezTo>
                <a:lnTo>
                  <a:pt x="f1" y="f7"/>
                </a:lnTo>
                <a:cubicBezTo>
                  <a:pt x="f1" y="f8"/>
                  <a:pt x="f6" y="f2"/>
                  <a:pt x="f5" y="f2"/>
                </a:cubicBezTo>
                <a:lnTo>
                  <a:pt x="f3" y="f2"/>
                </a:lnTo>
                <a:cubicBezTo>
                  <a:pt x="f4" y="f2"/>
                  <a:pt x="f0" y="f8"/>
                  <a:pt x="f0" y="f7"/>
                </a:cubicBezTo>
                <a:lnTo>
                  <a:pt x="f0" y="f3"/>
                </a:lnTo>
                <a:close/>
              </a:path>
            </a:pathLst>
          </a:custGeom>
          <a:solidFill>
            <a:srgbClr val="808080"/>
          </a:solidFill>
          <a:ln w="12600">
            <a:solidFill>
              <a:srgbClr val="E7E6E6"/>
            </a:solidFill>
            <a:prstDash val="solid"/>
            <a:miter/>
          </a:ln>
        </p:spPr>
        <p:txBody>
          <a:bodyPr vert="horz" wrap="square" lIns="49320" tIns="41400" rIns="49320" bIns="41400" anchor="ctr" anchorCtr="0" compatLnSpc="0"/>
          <a:lstStyle/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629"/>
              </a:spcAft>
              <a:buNone/>
              <a:tabLst/>
              <a:defRPr sz="1800">
                <a:solidFill>
                  <a:srgbClr val="FFFFFF"/>
                </a:solidFill>
              </a:defRPr>
            </a:pPr>
            <a:r>
              <a:rPr lang="en-US" sz="900" b="1" i="0" u="none" strike="noStrike" kern="1200" dirty="0">
                <a:ln>
                  <a:noFill/>
                </a:ln>
                <a:solidFill>
                  <a:srgbClr val="FFFFFF"/>
                </a:solidFill>
                <a:latin typeface="+mn-lt"/>
                <a:ea typeface="Microsoft YaHei" pitchFamily="2"/>
                <a:cs typeface="Lucida Sans" pitchFamily="2"/>
              </a:rPr>
              <a:t>Oracle On-Premise</a:t>
            </a: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="" xmlns:a16="http://schemas.microsoft.com/office/drawing/2014/main" id="{D96C2999-8154-4A39-9165-328151CD88F5}"/>
              </a:ext>
            </a:extLst>
          </p:cNvPr>
          <p:cNvCxnSpPr/>
          <p:nvPr/>
        </p:nvCxnSpPr>
        <p:spPr>
          <a:xfrm flipH="1">
            <a:off x="5660331" y="2065106"/>
            <a:ext cx="680211" cy="0"/>
          </a:xfrm>
          <a:prstGeom prst="straightConnector1">
            <a:avLst/>
          </a:prstGeom>
          <a:ln>
            <a:solidFill>
              <a:srgbClr val="FFFF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="" xmlns:a16="http://schemas.microsoft.com/office/drawing/2014/main" id="{80421524-64DF-4019-B6B2-42C20D98B78F}"/>
              </a:ext>
            </a:extLst>
          </p:cNvPr>
          <p:cNvCxnSpPr>
            <a:cxnSpLocks/>
          </p:cNvCxnSpPr>
          <p:nvPr/>
        </p:nvCxnSpPr>
        <p:spPr>
          <a:xfrm>
            <a:off x="7234441" y="2063393"/>
            <a:ext cx="594467" cy="1713"/>
          </a:xfrm>
          <a:prstGeom prst="straightConnector1">
            <a:avLst/>
          </a:prstGeom>
          <a:ln>
            <a:solidFill>
              <a:srgbClr val="FFFF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D3BACD78-CD02-4BF2-8D15-CE1F58BCA057}"/>
              </a:ext>
            </a:extLst>
          </p:cNvPr>
          <p:cNvSpPr txBox="1"/>
          <p:nvPr/>
        </p:nvSpPr>
        <p:spPr>
          <a:xfrm>
            <a:off x="6408844" y="1903729"/>
            <a:ext cx="9965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FFFF00"/>
                </a:solidFill>
                <a:latin typeface="+mn-lt"/>
              </a:rPr>
              <a:t>Practises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="" xmlns:a16="http://schemas.microsoft.com/office/drawing/2014/main" id="{D2B974C3-85B5-4ED0-9F07-25ECB9C56BB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sp>
        <p:nvSpPr>
          <p:cNvPr id="60" name="Slide Number Placeholder 2">
            <a:extLst>
              <a:ext uri="{FF2B5EF4-FFF2-40B4-BE49-F238E27FC236}">
                <a16:creationId xmlns="" xmlns:a16="http://schemas.microsoft.com/office/drawing/2014/main" id="{FB783B27-1046-4F46-82E4-85AF9ECE084C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15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39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="" xmlns:a16="http://schemas.microsoft.com/office/drawing/2014/main" id="{778E986F-80F4-4130-9A4D-534775DA5ECC}"/>
              </a:ext>
            </a:extLst>
          </p:cNvPr>
          <p:cNvSpPr txBox="1">
            <a:spLocks/>
          </p:cNvSpPr>
          <p:nvPr/>
        </p:nvSpPr>
        <p:spPr>
          <a:xfrm>
            <a:off x="114848" y="107330"/>
            <a:ext cx="7886700" cy="3654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1800" kern="1200">
                <a:solidFill>
                  <a:schemeClr val="tx1"/>
                </a:solidFill>
                <a:latin typeface="TheSansOffice" panose="020B0503040302060204" pitchFamily="34" charset="0"/>
                <a:ea typeface="+mj-ea"/>
                <a:cs typeface="+mj-cs"/>
              </a:defRPr>
            </a:lvl1pPr>
          </a:lstStyle>
          <a:p>
            <a:r>
              <a:rPr lang="en-IN" sz="2100" b="1" dirty="0" err="1">
                <a:solidFill>
                  <a:srgbClr val="99AD1E"/>
                </a:solidFill>
              </a:rPr>
              <a:t>cloud@core</a:t>
            </a:r>
            <a:endParaRPr lang="en-IN" sz="2100" b="1" dirty="0">
              <a:solidFill>
                <a:srgbClr val="99AD1E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E4D58A0B-53CB-4C75-B7D0-59CB680E87D0}"/>
              </a:ext>
            </a:extLst>
          </p:cNvPr>
          <p:cNvGrpSpPr/>
          <p:nvPr/>
        </p:nvGrpSpPr>
        <p:grpSpPr>
          <a:xfrm>
            <a:off x="879273" y="555994"/>
            <a:ext cx="7440645" cy="4252198"/>
            <a:chOff x="799430" y="346392"/>
            <a:chExt cx="7803777" cy="4459721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463DAB22-0369-44D0-83E5-112B3AE62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6948" y="1382060"/>
              <a:ext cx="2415515" cy="243165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BB083B62-C94C-4441-90E5-2BA792149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0618" y="2840537"/>
              <a:ext cx="1422325" cy="225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n-US" altLang="en-US" b="1" dirty="0">
                  <a:solidFill>
                    <a:srgbClr val="546670"/>
                  </a:solidFill>
                  <a:latin typeface="Trebuchet MS" panose="020B0603020202020204" pitchFamily="34" charset="0"/>
                </a:rPr>
                <a:t>CLOUD AT CORE</a:t>
              </a:r>
              <a:endParaRPr lang="en-US" altLang="en-US" sz="1100" b="1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5B7767E4-1420-43D2-9778-F31822B64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0828" y="966222"/>
              <a:ext cx="507716" cy="29093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2C4B7431-C95C-44CD-AB5B-DE6A981A2DA8}"/>
                </a:ext>
              </a:extLst>
            </p:cNvPr>
            <p:cNvSpPr/>
            <p:nvPr/>
          </p:nvSpPr>
          <p:spPr>
            <a:xfrm>
              <a:off x="5865501" y="1144003"/>
              <a:ext cx="1748821" cy="2663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1050" b="1" dirty="0">
                  <a:solidFill>
                    <a:srgbClr val="B0C800"/>
                  </a:solidFill>
                </a:rPr>
                <a:t>Partner Cloud Services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56633732-53BD-48D5-A490-2E38D22582E9}"/>
                </a:ext>
              </a:extLst>
            </p:cNvPr>
            <p:cNvSpPr/>
            <p:nvPr/>
          </p:nvSpPr>
          <p:spPr>
            <a:xfrm>
              <a:off x="5865500" y="1362893"/>
              <a:ext cx="2026499" cy="3873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900" dirty="0"/>
                <a:t>AWS  |  Azure  |</a:t>
              </a:r>
            </a:p>
            <a:p>
              <a:r>
                <a:rPr lang="en-IN" sz="900" dirty="0"/>
                <a:t>Migration &amp; Management Services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ACC9A4F0-CFD8-461E-9E8F-D4A159662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97968" y="1257161"/>
              <a:ext cx="503573" cy="473951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9BF75C3D-C8A4-4F89-B883-5448E7B1D45F}"/>
                </a:ext>
              </a:extLst>
            </p:cNvPr>
            <p:cNvSpPr/>
            <p:nvPr/>
          </p:nvSpPr>
          <p:spPr>
            <a:xfrm>
              <a:off x="3726264" y="346392"/>
              <a:ext cx="1785809" cy="2663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1050" b="1" dirty="0">
                  <a:solidFill>
                    <a:srgbClr val="B0C800"/>
                  </a:solidFill>
                </a:rPr>
                <a:t>Sify Cloud Services (CI)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8549A5B1-14B3-4307-88BE-54566432E4DA}"/>
                </a:ext>
              </a:extLst>
            </p:cNvPr>
            <p:cNvSpPr/>
            <p:nvPr/>
          </p:nvSpPr>
          <p:spPr>
            <a:xfrm>
              <a:off x="3565855" y="565282"/>
              <a:ext cx="2026499" cy="3873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900" dirty="0"/>
                <a:t>Private Cloud | Public Cloud  |</a:t>
              </a:r>
            </a:p>
            <a:p>
              <a:pPr algn="ctr"/>
              <a:r>
                <a:rPr lang="en-IN" sz="900" dirty="0"/>
                <a:t>Hybrid Cloud Management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="" xmlns:a16="http://schemas.microsoft.com/office/drawing/2014/main" id="{CB49B80D-7B93-4FBE-8BD2-F5F2CDC8D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24748" y="2130105"/>
              <a:ext cx="596891" cy="360193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EDE4F488-C7FA-49D7-90D7-791972A35D09}"/>
                </a:ext>
              </a:extLst>
            </p:cNvPr>
            <p:cNvSpPr/>
            <p:nvPr/>
          </p:nvSpPr>
          <p:spPr>
            <a:xfrm>
              <a:off x="6318071" y="1987890"/>
              <a:ext cx="2285136" cy="435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1050" b="1" dirty="0">
                  <a:solidFill>
                    <a:srgbClr val="B0C800"/>
                  </a:solidFill>
                </a:rPr>
                <a:t>Industry </a:t>
              </a:r>
              <a:r>
                <a:rPr lang="en-IN" sz="1050" b="1">
                  <a:solidFill>
                    <a:srgbClr val="B0C800"/>
                  </a:solidFill>
                </a:rPr>
                <a:t>Standard Applications</a:t>
              </a:r>
            </a:p>
            <a:p>
              <a:r>
                <a:rPr lang="en-IN" sz="1050" b="1" dirty="0">
                  <a:solidFill>
                    <a:srgbClr val="B0C800"/>
                  </a:solidFill>
                </a:rPr>
                <a:t> on Cloud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4C3CE7CB-AAC6-4831-81DA-798560145F18}"/>
                </a:ext>
              </a:extLst>
            </p:cNvPr>
            <p:cNvSpPr/>
            <p:nvPr/>
          </p:nvSpPr>
          <p:spPr>
            <a:xfrm>
              <a:off x="6373924" y="2348342"/>
              <a:ext cx="2026499" cy="3873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900" dirty="0"/>
                <a:t>O365  |  SAP on Cloud  |</a:t>
              </a:r>
            </a:p>
            <a:p>
              <a:r>
                <a:rPr lang="en-IN" sz="900" dirty="0"/>
                <a:t>Oracle cloud service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18400066-DE17-4EEE-964A-7CF20EDA4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91981" y="3069983"/>
              <a:ext cx="430682" cy="44968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68D93559-EBEA-44A6-AE1F-1463A27251AB}"/>
                </a:ext>
              </a:extLst>
            </p:cNvPr>
            <p:cNvSpPr/>
            <p:nvPr/>
          </p:nvSpPr>
          <p:spPr>
            <a:xfrm>
              <a:off x="6122661" y="3031189"/>
              <a:ext cx="1602746" cy="605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050" b="1" dirty="0" err="1">
                  <a:solidFill>
                    <a:srgbClr val="B0C800"/>
                  </a:solidFill>
                </a:rPr>
                <a:t>Sify’s</a:t>
              </a:r>
              <a:r>
                <a:rPr lang="en-IN" sz="1050" b="1" dirty="0">
                  <a:solidFill>
                    <a:srgbClr val="B0C800"/>
                  </a:solidFill>
                </a:rPr>
                <a:t> Application</a:t>
              </a:r>
            </a:p>
            <a:p>
              <a:r>
                <a:rPr lang="en-IN" sz="1050" b="1" dirty="0">
                  <a:solidFill>
                    <a:srgbClr val="B0C800"/>
                  </a:solidFill>
                </a:rPr>
                <a:t>Services on Cloud</a:t>
              </a:r>
            </a:p>
            <a:p>
              <a:endParaRPr lang="en-IN" sz="1050" b="1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A088D221-7AB8-4230-92D6-D96371610F48}"/>
                </a:ext>
              </a:extLst>
            </p:cNvPr>
            <p:cNvSpPr/>
            <p:nvPr/>
          </p:nvSpPr>
          <p:spPr>
            <a:xfrm>
              <a:off x="6122663" y="3427381"/>
              <a:ext cx="1397001" cy="3873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900" dirty="0"/>
                <a:t>Forum Next |</a:t>
              </a:r>
            </a:p>
            <a:p>
              <a:r>
                <a:rPr lang="en-IN" sz="900" dirty="0"/>
                <a:t>I-Test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D3819A36-61EB-45ED-BD5E-2B93594AF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8300" y="3772473"/>
              <a:ext cx="551507" cy="40483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69477743-F640-49F4-BCB0-C79070F81779}"/>
                </a:ext>
              </a:extLst>
            </p:cNvPr>
            <p:cNvSpPr/>
            <p:nvPr/>
          </p:nvSpPr>
          <p:spPr>
            <a:xfrm>
              <a:off x="4474465" y="4200277"/>
              <a:ext cx="1397003" cy="2663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1050" b="1" dirty="0">
                  <a:solidFill>
                    <a:srgbClr val="B0C800"/>
                  </a:solidFill>
                </a:rPr>
                <a:t>Security Services </a:t>
              </a:r>
              <a:endParaRPr lang="en-IN" sz="1050" b="1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BDEC718D-A29E-4AC8-BC47-A8F4B119F42A}"/>
                </a:ext>
              </a:extLst>
            </p:cNvPr>
            <p:cNvSpPr/>
            <p:nvPr/>
          </p:nvSpPr>
          <p:spPr>
            <a:xfrm>
              <a:off x="4579104" y="4406003"/>
              <a:ext cx="1175281" cy="242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900" dirty="0"/>
                <a:t>for Cloud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="" xmlns:a16="http://schemas.microsoft.com/office/drawing/2014/main" id="{6DE65A35-3555-46C5-B6C2-C80050177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65855" y="3753056"/>
              <a:ext cx="410600" cy="442677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FDAC90D6-ECF4-4AE2-A75F-47140C4BB0E0}"/>
                </a:ext>
              </a:extLst>
            </p:cNvPr>
            <p:cNvSpPr/>
            <p:nvPr/>
          </p:nvSpPr>
          <p:spPr>
            <a:xfrm>
              <a:off x="3021562" y="4200277"/>
              <a:ext cx="1397003" cy="2663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1050" b="1" dirty="0">
                  <a:solidFill>
                    <a:srgbClr val="B0C800"/>
                  </a:solidFill>
                </a:rPr>
                <a:t>UC on Cloud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2F1A4D3C-F854-4B2A-A30F-F3E29943B971}"/>
                </a:ext>
              </a:extLst>
            </p:cNvPr>
            <p:cNvSpPr/>
            <p:nvPr/>
          </p:nvSpPr>
          <p:spPr>
            <a:xfrm>
              <a:off x="2902102" y="4406003"/>
              <a:ext cx="170282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900" dirty="0"/>
                <a:t>Contact Centre as Service</a:t>
              </a:r>
            </a:p>
            <a:p>
              <a:pPr algn="ctr"/>
              <a:r>
                <a:rPr lang="en-IN" sz="900" dirty="0"/>
                <a:t>VC as Services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="" xmlns:a16="http://schemas.microsoft.com/office/drawing/2014/main" id="{C8E334F4-F397-47DB-ABA1-941CBA5C5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57743" y="3002175"/>
              <a:ext cx="499203" cy="396193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0FEB7513-BC19-4043-825B-33CB0E8EC6EC}"/>
                </a:ext>
              </a:extLst>
            </p:cNvPr>
            <p:cNvSpPr/>
            <p:nvPr/>
          </p:nvSpPr>
          <p:spPr>
            <a:xfrm>
              <a:off x="1104528" y="2780233"/>
              <a:ext cx="1536704" cy="435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1050" b="1" dirty="0">
                  <a:solidFill>
                    <a:srgbClr val="B0C800"/>
                  </a:solidFill>
                </a:rPr>
                <a:t>Network for Cloud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1B9E03B4-BFA2-4A1B-820F-0B111568A3D8}"/>
                </a:ext>
              </a:extLst>
            </p:cNvPr>
            <p:cNvSpPr/>
            <p:nvPr/>
          </p:nvSpPr>
          <p:spPr>
            <a:xfrm>
              <a:off x="1054919" y="2985961"/>
              <a:ext cx="1702824" cy="5326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900" dirty="0" err="1"/>
                <a:t>SMACnet</a:t>
              </a:r>
              <a:r>
                <a:rPr lang="en-IN" sz="900" dirty="0"/>
                <a:t>  |  Xpress route |</a:t>
              </a:r>
            </a:p>
            <a:p>
              <a:pPr algn="ctr"/>
              <a:r>
                <a:rPr lang="en-IN" sz="900" dirty="0"/>
                <a:t>SD Network Services  |</a:t>
              </a:r>
            </a:p>
            <a:p>
              <a:pPr algn="ctr"/>
              <a:r>
                <a:rPr lang="en-IN" sz="900" dirty="0"/>
                <a:t>Digital branches ( </a:t>
              </a:r>
              <a:r>
                <a:rPr lang="en-IN" sz="900" dirty="0" err="1"/>
                <a:t>MWiFi</a:t>
              </a:r>
              <a:r>
                <a:rPr lang="en-IN" sz="900" dirty="0"/>
                <a:t>)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2BC13E1D-3177-45DD-94FE-374E60ADF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45112" y="2043601"/>
              <a:ext cx="578854" cy="488189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FC8D6BF5-D525-4268-80EB-9662FA02A9F2}"/>
                </a:ext>
              </a:extLst>
            </p:cNvPr>
            <p:cNvSpPr/>
            <p:nvPr/>
          </p:nvSpPr>
          <p:spPr>
            <a:xfrm>
              <a:off x="918889" y="1623631"/>
              <a:ext cx="1397003" cy="2663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1050" b="1" dirty="0">
                  <a:solidFill>
                    <a:srgbClr val="B0C800"/>
                  </a:solidFill>
                </a:rPr>
                <a:t>Cloud Build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DDF2205C-8571-4E12-8089-593C4C04A8D4}"/>
                </a:ext>
              </a:extLst>
            </p:cNvPr>
            <p:cNvSpPr/>
            <p:nvPr/>
          </p:nvSpPr>
          <p:spPr>
            <a:xfrm>
              <a:off x="799430" y="1829357"/>
              <a:ext cx="1702824" cy="6778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N" sz="900" dirty="0"/>
                <a:t>Private Cloud Build &amp;</a:t>
              </a:r>
            </a:p>
            <a:p>
              <a:pPr algn="ctr"/>
              <a:r>
                <a:rPr lang="en-IN" sz="900" dirty="0"/>
                <a:t>Managed Services  |  </a:t>
              </a:r>
            </a:p>
            <a:p>
              <a:pPr algn="ctr"/>
              <a:r>
                <a:rPr lang="en-IN" sz="900" dirty="0"/>
                <a:t>Software defined Network &amp;</a:t>
              </a:r>
            </a:p>
            <a:p>
              <a:pPr algn="ctr"/>
              <a:r>
                <a:rPr lang="en-IN" sz="900" dirty="0"/>
                <a:t>Managed Services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="" xmlns:a16="http://schemas.microsoft.com/office/drawing/2014/main" id="{B1857137-9703-4015-987F-4B64DB8A9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37430" y="1257161"/>
              <a:ext cx="419345" cy="428876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523F2C63-F58C-4E79-8480-2B2E964EEE38}"/>
                </a:ext>
              </a:extLst>
            </p:cNvPr>
            <p:cNvSpPr/>
            <p:nvPr/>
          </p:nvSpPr>
          <p:spPr>
            <a:xfrm>
              <a:off x="1931615" y="821722"/>
              <a:ext cx="1397003" cy="2663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B0C800"/>
                  </a:solidFill>
                </a:rPr>
                <a:t>Internet of Things</a:t>
              </a:r>
              <a:endParaRPr lang="en-IN" sz="1050" b="1" dirty="0">
                <a:solidFill>
                  <a:srgbClr val="B0C800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4360AFFB-8CBE-45DB-B223-83803E6A82F2}"/>
                </a:ext>
              </a:extLst>
            </p:cNvPr>
            <p:cNvSpPr/>
            <p:nvPr/>
          </p:nvSpPr>
          <p:spPr>
            <a:xfrm>
              <a:off x="1777727" y="1027449"/>
              <a:ext cx="1702824" cy="242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/>
                <a:t>Vertical solutions</a:t>
              </a:r>
              <a:endParaRPr lang="en-IN" sz="900" dirty="0"/>
            </a:p>
          </p:txBody>
        </p:sp>
      </p:grpSp>
      <p:sp>
        <p:nvSpPr>
          <p:cNvPr id="34" name="Slide Number Placeholder 2">
            <a:extLst>
              <a:ext uri="{FF2B5EF4-FFF2-40B4-BE49-F238E27FC236}">
                <a16:creationId xmlns="" xmlns:a16="http://schemas.microsoft.com/office/drawing/2014/main" id="{649B7D21-1F16-4664-B637-030EF5CC1488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16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00EBFE24-9019-4D42-8687-548B2156471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89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roup 166">
            <a:extLst>
              <a:ext uri="{FF2B5EF4-FFF2-40B4-BE49-F238E27FC236}">
                <a16:creationId xmlns="" xmlns:a16="http://schemas.microsoft.com/office/drawing/2014/main" id="{54AF8048-0DF9-4B22-9773-F097E9E838BE}"/>
              </a:ext>
            </a:extLst>
          </p:cNvPr>
          <p:cNvGrpSpPr/>
          <p:nvPr/>
        </p:nvGrpSpPr>
        <p:grpSpPr>
          <a:xfrm>
            <a:off x="486721" y="3226688"/>
            <a:ext cx="2899194" cy="1277889"/>
            <a:chOff x="141849" y="1779026"/>
            <a:chExt cx="2635631" cy="1056107"/>
          </a:xfrm>
        </p:grpSpPr>
        <p:sp>
          <p:nvSpPr>
            <p:cNvPr id="168" name="Rectangle 167">
              <a:extLst>
                <a:ext uri="{FF2B5EF4-FFF2-40B4-BE49-F238E27FC236}">
                  <a16:creationId xmlns="" xmlns:a16="http://schemas.microsoft.com/office/drawing/2014/main" id="{42632F12-08BA-4E59-8D57-8819E7199505}"/>
                </a:ext>
              </a:extLst>
            </p:cNvPr>
            <p:cNvSpPr/>
            <p:nvPr/>
          </p:nvSpPr>
          <p:spPr>
            <a:xfrm>
              <a:off x="141849" y="2148358"/>
              <a:ext cx="2635631" cy="686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71436" algn="ctr"/>
              <a:r>
                <a:rPr lang="en-I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Cloud-Enabled </a:t>
              </a:r>
              <a:br>
                <a:rPr lang="en-I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I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Managed Hosting </a:t>
              </a:r>
              <a:br>
                <a:rPr lang="en-I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I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Asia/Pacific, 2017</a:t>
              </a: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="" xmlns:a16="http://schemas.microsoft.com/office/drawing/2014/main" id="{AA391A6B-33FB-4BD2-A028-2410F88A1BD8}"/>
                </a:ext>
              </a:extLst>
            </p:cNvPr>
            <p:cNvSpPr/>
            <p:nvPr/>
          </p:nvSpPr>
          <p:spPr>
            <a:xfrm>
              <a:off x="343196" y="1779026"/>
              <a:ext cx="2434284" cy="3306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71436" algn="ctr"/>
              <a:r>
                <a:rPr lang="en-IN" sz="2000" b="1" dirty="0">
                  <a:solidFill>
                    <a:srgbClr val="ABC12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MAGIC QUADRANT</a:t>
              </a:r>
            </a:p>
          </p:txBody>
        </p:sp>
      </p:grpSp>
      <p:pic>
        <p:nvPicPr>
          <p:cNvPr id="170" name="Picture 4" descr="Image result for gartner">
            <a:extLst>
              <a:ext uri="{FF2B5EF4-FFF2-40B4-BE49-F238E27FC236}">
                <a16:creationId xmlns="" xmlns:a16="http://schemas.microsoft.com/office/drawing/2014/main" id="{82130D83-7FBB-4F0C-A4C9-FC6805CA6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9790" y="1972427"/>
            <a:ext cx="1313055" cy="127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" name="Text Box 4">
            <a:extLst>
              <a:ext uri="{FF2B5EF4-FFF2-40B4-BE49-F238E27FC236}">
                <a16:creationId xmlns="" xmlns:a16="http://schemas.microsoft.com/office/drawing/2014/main" id="{EBD785DC-BD14-4A66-BDD4-B63E61C63CC6}"/>
              </a:ext>
            </a:extLst>
          </p:cNvPr>
          <p:cNvSpPr/>
          <p:nvPr/>
        </p:nvSpPr>
        <p:spPr>
          <a:xfrm>
            <a:off x="94770" y="109386"/>
            <a:ext cx="1387165" cy="40114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530" tIns="45630" rIns="91530" bIns="45630" anchor="ctr" anchorCtr="0" compatLnSpc="0">
            <a:spAutoFit/>
          </a:bodyPr>
          <a:lstStyle/>
          <a:p>
            <a:pPr>
              <a:defRPr sz="1800"/>
            </a:pPr>
            <a:r>
              <a:rPr lang="en-US" sz="21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/>
                <a:ea typeface="Microsoft YaHei" pitchFamily="2"/>
                <a:cs typeface="Arial" pitchFamily="34"/>
              </a:rPr>
              <a:t>recognition</a:t>
            </a:r>
          </a:p>
        </p:txBody>
      </p:sp>
      <p:sp>
        <p:nvSpPr>
          <p:cNvPr id="79" name="Text Box 4">
            <a:extLst>
              <a:ext uri="{FF2B5EF4-FFF2-40B4-BE49-F238E27FC236}">
                <a16:creationId xmlns="" xmlns:a16="http://schemas.microsoft.com/office/drawing/2014/main" id="{2A790D6C-0A92-4AB8-86B8-7001FEA6849F}"/>
              </a:ext>
            </a:extLst>
          </p:cNvPr>
          <p:cNvSpPr/>
          <p:nvPr/>
        </p:nvSpPr>
        <p:spPr>
          <a:xfrm>
            <a:off x="549152" y="1389927"/>
            <a:ext cx="2709128" cy="40114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530" tIns="45630" rIns="91530" bIns="45630" anchor="ctr" anchorCtr="0" compatLnSpc="0">
            <a:spAutoFit/>
          </a:bodyPr>
          <a:lstStyle/>
          <a:p>
            <a:pPr>
              <a:defRPr sz="1800"/>
            </a:pPr>
            <a:r>
              <a:rPr lang="en-US" sz="21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/>
                <a:ea typeface="Microsoft YaHei" pitchFamily="2"/>
                <a:cs typeface="Arial" pitchFamily="34"/>
              </a:rPr>
              <a:t>elevated as </a:t>
            </a:r>
            <a:r>
              <a:rPr lang="en-US" sz="2100" b="1" kern="1200" dirty="0">
                <a:solidFill>
                  <a:srgbClr val="99AD1E"/>
                </a:solidFill>
                <a:latin typeface="Arial Narrow" pitchFamily="34"/>
                <a:ea typeface="Microsoft YaHei" pitchFamily="2"/>
                <a:cs typeface="Arial" pitchFamily="34"/>
              </a:rPr>
              <a:t>‘Challenger’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9C929334-100F-4DE3-BA0D-55E891E51223}"/>
              </a:ext>
            </a:extLst>
          </p:cNvPr>
          <p:cNvGrpSpPr/>
          <p:nvPr/>
        </p:nvGrpSpPr>
        <p:grpSpPr>
          <a:xfrm>
            <a:off x="3829867" y="611638"/>
            <a:ext cx="4418031" cy="4337919"/>
            <a:chOff x="3652081" y="425472"/>
            <a:chExt cx="4757178" cy="4699590"/>
          </a:xfrm>
        </p:grpSpPr>
        <p:pic>
          <p:nvPicPr>
            <p:cNvPr id="2" name="Picture 1">
              <a:extLst>
                <a:ext uri="{FF2B5EF4-FFF2-40B4-BE49-F238E27FC236}">
                  <a16:creationId xmlns="" xmlns:a16="http://schemas.microsoft.com/office/drawing/2014/main" id="{4DE1D3E5-9367-4AD3-BE56-CADD623E15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52081" y="425472"/>
              <a:ext cx="4757178" cy="4699590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B7C860CE-F88E-4932-AA00-267267258F56}"/>
                </a:ext>
              </a:extLst>
            </p:cNvPr>
            <p:cNvSpPr/>
            <p:nvPr/>
          </p:nvSpPr>
          <p:spPr>
            <a:xfrm>
              <a:off x="5539902" y="2438123"/>
              <a:ext cx="116512" cy="130468"/>
            </a:xfrm>
            <a:prstGeom prst="ellipse">
              <a:avLst/>
            </a:prstGeom>
            <a:solidFill>
              <a:srgbClr val="99A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73C3A98-C9E9-4398-9A13-9F5C5394CA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sp>
        <p:nvSpPr>
          <p:cNvPr id="12" name="Slide Number Placeholder 2">
            <a:extLst>
              <a:ext uri="{FF2B5EF4-FFF2-40B4-BE49-F238E27FC236}">
                <a16:creationId xmlns="" xmlns:a16="http://schemas.microsoft.com/office/drawing/2014/main" id="{5B677569-1C99-40C8-9628-9584895551CC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17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18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28E87A4C-1B1F-4672-8382-0433436F860F}"/>
              </a:ext>
            </a:extLst>
          </p:cNvPr>
          <p:cNvSpPr/>
          <p:nvPr/>
        </p:nvSpPr>
        <p:spPr>
          <a:xfrm>
            <a:off x="1143000" y="1124497"/>
            <a:ext cx="3284138" cy="350713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5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B7EBA0C-32A3-4162-A02C-13B136849D98}"/>
              </a:ext>
            </a:extLst>
          </p:cNvPr>
          <p:cNvSpPr txBox="1"/>
          <p:nvPr/>
        </p:nvSpPr>
        <p:spPr>
          <a:xfrm>
            <a:off x="87252" y="94323"/>
            <a:ext cx="44577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IN" sz="2100" dirty="0">
                <a:solidFill>
                  <a:srgbClr val="7F7F7F"/>
                </a:solidFill>
              </a:rPr>
              <a:t>non-financial</a:t>
            </a:r>
            <a:r>
              <a:rPr lang="en-IN" sz="2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N" sz="2100" dirty="0">
                <a:solidFill>
                  <a:srgbClr val="B0C800"/>
                </a:solidFill>
              </a:rPr>
              <a:t>metrics - </a:t>
            </a:r>
            <a:r>
              <a:rPr lang="en-IN" sz="2100" dirty="0">
                <a:solidFill>
                  <a:schemeClr val="bg1">
                    <a:lumMod val="50000"/>
                  </a:schemeClr>
                </a:solidFill>
              </a:rPr>
              <a:t>technology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41219AC-2AA0-475F-BC9E-36C3DCEE4ECF}"/>
              </a:ext>
            </a:extLst>
          </p:cNvPr>
          <p:cNvSpPr txBox="1"/>
          <p:nvPr/>
        </p:nvSpPr>
        <p:spPr>
          <a:xfrm>
            <a:off x="1435189" y="1730043"/>
            <a:ext cx="2958348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/>
              <a:t>telecom services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Coverage – 1600 Cities and towns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Number of customer circuits – 100,000+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Managed endpoints – 35K +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Number of </a:t>
            </a:r>
            <a:r>
              <a:rPr lang="en-IN" sz="1050" dirty="0" err="1"/>
              <a:t>PoPs</a:t>
            </a:r>
            <a:r>
              <a:rPr lang="en-IN" sz="1050" dirty="0"/>
              <a:t> – 3000 (domestic) &amp; 7 (international)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Subscribed bandwidth -  360 </a:t>
            </a:r>
            <a:r>
              <a:rPr lang="en-IN" sz="1050" dirty="0" err="1"/>
              <a:t>Gbps</a:t>
            </a:r>
            <a:endParaRPr lang="en-IN" sz="10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Dark fibre (point to point) – 5300+ miles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050" dirty="0"/>
              <a:t>18 million mu miles from EIG.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050" dirty="0"/>
              <a:t>MENA and GBI (Cable Landing Station ownership in India) – capacity in IRU (Indefeasible Right of Use) – 100+ Gigs</a:t>
            </a:r>
            <a:endParaRPr lang="en-IN" sz="10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050" dirty="0"/>
              <a:t>Leased international capacity in submarine cables like TIC, i2i, FEA 1, BBG </a:t>
            </a:r>
            <a:endParaRPr lang="en-IN" sz="10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050" dirty="0"/>
              <a:t>Domestic – 16000 </a:t>
            </a:r>
            <a:r>
              <a:rPr lang="en-GB" sz="1050" dirty="0" err="1"/>
              <a:t>kms</a:t>
            </a:r>
            <a:r>
              <a:rPr lang="en-GB" sz="1050" dirty="0"/>
              <a:t> – leased fibre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BDF9934-D953-4071-92F5-865FB094B4A5}"/>
              </a:ext>
            </a:extLst>
          </p:cNvPr>
          <p:cNvSpPr/>
          <p:nvPr/>
        </p:nvSpPr>
        <p:spPr>
          <a:xfrm>
            <a:off x="5330907" y="1124497"/>
            <a:ext cx="3312479" cy="3507138"/>
          </a:xfrm>
          <a:prstGeom prst="roundRect">
            <a:avLst/>
          </a:prstGeom>
          <a:solidFill>
            <a:srgbClr val="BAD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5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38CD093-85DE-4445-9C5D-BACCFBD1C1BA}"/>
              </a:ext>
            </a:extLst>
          </p:cNvPr>
          <p:cNvSpPr txBox="1"/>
          <p:nvPr/>
        </p:nvSpPr>
        <p:spPr>
          <a:xfrm>
            <a:off x="5652091" y="1730043"/>
            <a:ext cx="2957693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/>
              <a:t>Data </a:t>
            </a:r>
            <a:r>
              <a:rPr lang="en-IN" sz="1050" b="1" dirty="0" err="1"/>
              <a:t>Center</a:t>
            </a:r>
            <a:r>
              <a:rPr lang="en-IN" sz="1050" b="1" dirty="0"/>
              <a:t> services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Competitor DCs connected – 39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Number of customers with 50+ racks -  10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Allotted power capacity – 47 MVA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Cumulative Capacity  &gt;200,000 </a:t>
            </a:r>
            <a:r>
              <a:rPr lang="en-IN" sz="1050" dirty="0" err="1"/>
              <a:t>sq.ft</a:t>
            </a:r>
            <a:endParaRPr lang="en-IN" sz="1050" dirty="0"/>
          </a:p>
          <a:p>
            <a:endParaRPr lang="en-IN" sz="1050" b="1" dirty="0"/>
          </a:p>
          <a:p>
            <a:r>
              <a:rPr lang="en-IN" sz="1050" b="1" dirty="0"/>
              <a:t>applications integration services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10 Million </a:t>
            </a:r>
            <a:r>
              <a:rPr lang="en-IN" sz="1050" dirty="0" err="1"/>
              <a:t>iTests</a:t>
            </a:r>
            <a:r>
              <a:rPr lang="en-IN" sz="1050" dirty="0"/>
              <a:t>, </a:t>
            </a:r>
            <a:r>
              <a:rPr lang="en-US" sz="1050" dirty="0">
                <a:solidFill>
                  <a:prstClr val="black"/>
                </a:solidFill>
                <a:cs typeface="Arial" panose="020B0604020202020204" pitchFamily="34" charset="0"/>
              </a:rPr>
              <a:t>101 cities, 407 centers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  <a:cs typeface="Arial" panose="020B0604020202020204" pitchFamily="34" charset="0"/>
              </a:rPr>
              <a:t>Automated inventory &amp; supply chain management on Cloud</a:t>
            </a:r>
          </a:p>
          <a:p>
            <a:endParaRPr lang="en-US" sz="105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r>
              <a:rPr lang="en-IN" sz="1050" b="1" dirty="0"/>
              <a:t>cloud &amp; managed services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Number of Cores – 10K+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sz="1050" dirty="0"/>
              <a:t>Total storage – 5 Petabytes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16BDB93-A423-43A8-A6E1-4F5204FFF224}"/>
              </a:ext>
            </a:extLst>
          </p:cNvPr>
          <p:cNvSpPr txBox="1"/>
          <p:nvPr/>
        </p:nvSpPr>
        <p:spPr>
          <a:xfrm>
            <a:off x="1751486" y="1281190"/>
            <a:ext cx="21070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="1" dirty="0"/>
              <a:t>Telecom centric services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01C8A80-8594-4F12-8956-1DA6DBDABA4F}"/>
              </a:ext>
            </a:extLst>
          </p:cNvPr>
          <p:cNvSpPr txBox="1"/>
          <p:nvPr/>
        </p:nvSpPr>
        <p:spPr>
          <a:xfrm>
            <a:off x="5888548" y="1289531"/>
            <a:ext cx="2438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="1" dirty="0"/>
              <a:t>Data </a:t>
            </a:r>
            <a:r>
              <a:rPr lang="en-IN" sz="1100" b="1" dirty="0" err="1"/>
              <a:t>Center</a:t>
            </a:r>
            <a:r>
              <a:rPr lang="en-IN" sz="1100" b="1" dirty="0"/>
              <a:t> centric IT services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="" xmlns:a16="http://schemas.microsoft.com/office/drawing/2014/main" id="{ECB776A9-7F8E-4159-B613-EB298247E9EE}"/>
              </a:ext>
            </a:extLst>
          </p:cNvPr>
          <p:cNvSpPr txBox="1">
            <a:spLocks/>
          </p:cNvSpPr>
          <p:nvPr/>
        </p:nvSpPr>
        <p:spPr>
          <a:xfrm>
            <a:off x="171930" y="4891405"/>
            <a:ext cx="402228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18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B5DBB6B-42E2-45B8-9C48-200BB3127D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3E896EA5-2E05-440B-B5D2-1DB377036DA7}"/>
              </a:ext>
            </a:extLst>
          </p:cNvPr>
          <p:cNvCxnSpPr/>
          <p:nvPr/>
        </p:nvCxnSpPr>
        <p:spPr>
          <a:xfrm>
            <a:off x="4890982" y="821036"/>
            <a:ext cx="20782" cy="3962898"/>
          </a:xfrm>
          <a:prstGeom prst="line">
            <a:avLst/>
          </a:prstGeom>
          <a:ln w="28575">
            <a:solidFill>
              <a:srgbClr val="99AD1E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040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042BB06-ADEE-4CE6-9CA1-DA60068BE223}"/>
              </a:ext>
            </a:extLst>
          </p:cNvPr>
          <p:cNvSpPr txBox="1"/>
          <p:nvPr/>
        </p:nvSpPr>
        <p:spPr>
          <a:xfrm>
            <a:off x="105225" y="248816"/>
            <a:ext cx="44577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IN" sz="2100" dirty="0">
                <a:solidFill>
                  <a:srgbClr val="7F7F7F"/>
                </a:solidFill>
              </a:rPr>
              <a:t>non-financial</a:t>
            </a:r>
            <a:r>
              <a:rPr lang="en-IN" sz="2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N" sz="2100" dirty="0">
                <a:solidFill>
                  <a:srgbClr val="B0C800"/>
                </a:solidFill>
              </a:rPr>
              <a:t>metrics </a:t>
            </a:r>
            <a:r>
              <a:rPr lang="en-IN" sz="2100" dirty="0">
                <a:solidFill>
                  <a:schemeClr val="bg1">
                    <a:lumMod val="50000"/>
                  </a:schemeClr>
                </a:solidFill>
              </a:rPr>
              <a:t>- people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6D44AF4-D478-42DA-9530-9A3ACCCA6DDD}"/>
              </a:ext>
            </a:extLst>
          </p:cNvPr>
          <p:cNvSpPr txBox="1"/>
          <p:nvPr/>
        </p:nvSpPr>
        <p:spPr>
          <a:xfrm>
            <a:off x="606056" y="889141"/>
            <a:ext cx="2806994" cy="253916"/>
          </a:xfrm>
          <a:prstGeom prst="rect">
            <a:avLst/>
          </a:prstGeom>
          <a:solidFill>
            <a:srgbClr val="B9D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Growing workforce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="" xmlns:a16="http://schemas.microsoft.com/office/drawing/2014/main" id="{63A57250-F4FC-4317-87F2-D2DBE1377A9C}"/>
              </a:ext>
            </a:extLst>
          </p:cNvPr>
          <p:cNvSpPr txBox="1">
            <a:spLocks/>
          </p:cNvSpPr>
          <p:nvPr/>
        </p:nvSpPr>
        <p:spPr>
          <a:xfrm>
            <a:off x="171930" y="4891405"/>
            <a:ext cx="434126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19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0184CE2-C4B6-4C6A-A0DF-279E8FC5C3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80F70EB-D8CA-42AB-81B6-4C48B942E7AE}"/>
              </a:ext>
            </a:extLst>
          </p:cNvPr>
          <p:cNvSpPr txBox="1"/>
          <p:nvPr/>
        </p:nvSpPr>
        <p:spPr>
          <a:xfrm>
            <a:off x="5437613" y="806710"/>
            <a:ext cx="3026922" cy="253916"/>
          </a:xfrm>
          <a:prstGeom prst="rect">
            <a:avLst/>
          </a:prstGeom>
          <a:solidFill>
            <a:srgbClr val="B9D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experience of workforce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="" xmlns:a16="http://schemas.microsoft.com/office/drawing/2014/main" id="{030F1C8D-052E-4B31-AFED-727B1C8F14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041068"/>
              </p:ext>
            </p:extLst>
          </p:nvPr>
        </p:nvGraphicFramePr>
        <p:xfrm>
          <a:off x="521821" y="1468361"/>
          <a:ext cx="4041106" cy="2618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3ABAF51-8E29-4006-95B9-C845D194E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3050" y="1198241"/>
            <a:ext cx="3559249" cy="3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64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CFAF374-B649-4B9B-9BC1-DF3C6D7A3D72}"/>
              </a:ext>
            </a:extLst>
          </p:cNvPr>
          <p:cNvSpPr txBox="1"/>
          <p:nvPr/>
        </p:nvSpPr>
        <p:spPr>
          <a:xfrm>
            <a:off x="147396" y="122098"/>
            <a:ext cx="5943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IN" sz="2100" dirty="0">
                <a:solidFill>
                  <a:srgbClr val="7F7F7F"/>
                </a:solidFill>
              </a:rPr>
              <a:t>market</a:t>
            </a:r>
            <a:r>
              <a:rPr lang="en-IN" sz="2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N" sz="2100" dirty="0">
                <a:solidFill>
                  <a:srgbClr val="B0C800"/>
                </a:solidFill>
              </a:rPr>
              <a:t>landscape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9C6E1CB3-4490-406F-A2B7-0D16838B154B}"/>
              </a:ext>
            </a:extLst>
          </p:cNvPr>
          <p:cNvGrpSpPr/>
          <p:nvPr/>
        </p:nvGrpSpPr>
        <p:grpSpPr>
          <a:xfrm>
            <a:off x="-42204" y="914832"/>
            <a:ext cx="7303792" cy="3399319"/>
            <a:chOff x="25476" y="1317795"/>
            <a:chExt cx="9462959" cy="4492916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98D3E874-0EF9-44DB-B9E1-60D41A9C6BF7}"/>
                </a:ext>
              </a:extLst>
            </p:cNvPr>
            <p:cNvGrpSpPr/>
            <p:nvPr/>
          </p:nvGrpSpPr>
          <p:grpSpPr>
            <a:xfrm>
              <a:off x="1866590" y="1317795"/>
              <a:ext cx="7621844" cy="526652"/>
              <a:chOff x="1866590" y="1317795"/>
              <a:chExt cx="7621844" cy="526652"/>
            </a:xfrm>
          </p:grpSpPr>
          <p:sp>
            <p:nvSpPr>
              <p:cNvPr id="213" name="Rectangle 212">
                <a:extLst>
                  <a:ext uri="{FF2B5EF4-FFF2-40B4-BE49-F238E27FC236}">
                    <a16:creationId xmlns="" xmlns:a16="http://schemas.microsoft.com/office/drawing/2014/main" id="{D0D59BB8-0BC9-4897-933A-24C2D8703DAB}"/>
                  </a:ext>
                </a:extLst>
              </p:cNvPr>
              <p:cNvSpPr/>
              <p:nvPr/>
            </p:nvSpPr>
            <p:spPr>
              <a:xfrm>
                <a:off x="3801596" y="1429756"/>
                <a:ext cx="980706" cy="3457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IN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Telecom</a:t>
                </a:r>
              </a:p>
            </p:txBody>
          </p:sp>
          <p:sp>
            <p:nvSpPr>
              <p:cNvPr id="214" name="Freeform 29">
                <a:extLst>
                  <a:ext uri="{FF2B5EF4-FFF2-40B4-BE49-F238E27FC236}">
                    <a16:creationId xmlns="" xmlns:a16="http://schemas.microsoft.com/office/drawing/2014/main" id="{9533B1C3-0711-4331-BD04-C8DBFA740EF1}"/>
                  </a:ext>
                </a:extLst>
              </p:cNvPr>
              <p:cNvSpPr/>
              <p:nvPr/>
            </p:nvSpPr>
            <p:spPr>
              <a:xfrm>
                <a:off x="1866590" y="1591153"/>
                <a:ext cx="1899278" cy="253294"/>
              </a:xfrm>
              <a:custGeom>
                <a:avLst/>
                <a:gdLst>
                  <a:gd name="connsiteX0" fmla="*/ 0 w 2488557"/>
                  <a:gd name="connsiteY0" fmla="*/ 266218 h 266218"/>
                  <a:gd name="connsiteX1" fmla="*/ 0 w 2488557"/>
                  <a:gd name="connsiteY1" fmla="*/ 0 h 266218"/>
                  <a:gd name="connsiteX2" fmla="*/ 2488557 w 2488557"/>
                  <a:gd name="connsiteY2" fmla="*/ 0 h 266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88557" h="266218">
                    <a:moveTo>
                      <a:pt x="0" y="266218"/>
                    </a:moveTo>
                    <a:lnTo>
                      <a:pt x="0" y="0"/>
                    </a:lnTo>
                    <a:lnTo>
                      <a:pt x="2488557" y="0"/>
                    </a:lnTo>
                  </a:path>
                </a:pathLst>
              </a:custGeom>
              <a:noFill/>
              <a:ln>
                <a:solidFill>
                  <a:srgbClr val="606A74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215" name="Group 214">
                <a:extLst>
                  <a:ext uri="{FF2B5EF4-FFF2-40B4-BE49-F238E27FC236}">
                    <a16:creationId xmlns="" xmlns:a16="http://schemas.microsoft.com/office/drawing/2014/main" id="{59D7657F-BFB6-4208-B8A7-043E6EA95612}"/>
                  </a:ext>
                </a:extLst>
              </p:cNvPr>
              <p:cNvGrpSpPr/>
              <p:nvPr/>
            </p:nvGrpSpPr>
            <p:grpSpPr>
              <a:xfrm>
                <a:off x="4856101" y="1317795"/>
                <a:ext cx="4632333" cy="451793"/>
                <a:chOff x="7286150" y="918028"/>
                <a:chExt cx="5721653" cy="558035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="" xmlns:a16="http://schemas.microsoft.com/office/drawing/2014/main" id="{6B24E981-E5BB-4CCC-8135-81E0907DEF8A}"/>
                    </a:ext>
                  </a:extLst>
                </p:cNvPr>
                <p:cNvSpPr/>
                <p:nvPr/>
              </p:nvSpPr>
              <p:spPr>
                <a:xfrm>
                  <a:off x="7286150" y="921152"/>
                  <a:ext cx="9027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217" name="Picture 4" descr="Image result for vodafone">
                  <a:extLst>
                    <a:ext uri="{FF2B5EF4-FFF2-40B4-BE49-F238E27FC236}">
                      <a16:creationId xmlns="" xmlns:a16="http://schemas.microsoft.com/office/drawing/2014/main" id="{C2CB26C0-A387-431A-8FE7-CA7101ADC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7124" y="1004609"/>
                  <a:ext cx="387995" cy="3879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8" name="Rectangle 217">
                  <a:extLst>
                    <a:ext uri="{FF2B5EF4-FFF2-40B4-BE49-F238E27FC236}">
                      <a16:creationId xmlns="" xmlns:a16="http://schemas.microsoft.com/office/drawing/2014/main" id="{427EA887-4A87-4B9E-B03D-9A290BCB1372}"/>
                    </a:ext>
                  </a:extLst>
                </p:cNvPr>
                <p:cNvSpPr/>
                <p:nvPr/>
              </p:nvSpPr>
              <p:spPr>
                <a:xfrm>
                  <a:off x="8251350" y="921152"/>
                  <a:ext cx="9027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219" name="Picture 12" descr="Image result for tata teleservices">
                  <a:extLst>
                    <a:ext uri="{FF2B5EF4-FFF2-40B4-BE49-F238E27FC236}">
                      <a16:creationId xmlns="" xmlns:a16="http://schemas.microsoft.com/office/drawing/2014/main" id="{F28E9E87-081C-4B6B-A3BA-9AB9AA7C57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8386524" y="972764"/>
                  <a:ext cx="628294" cy="4597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0" name="Rectangle 219">
                  <a:extLst>
                    <a:ext uri="{FF2B5EF4-FFF2-40B4-BE49-F238E27FC236}">
                      <a16:creationId xmlns="" xmlns:a16="http://schemas.microsoft.com/office/drawing/2014/main" id="{F47A83C8-DABD-4F8B-91D1-3E8A52E150E9}"/>
                    </a:ext>
                  </a:extLst>
                </p:cNvPr>
                <p:cNvSpPr/>
                <p:nvPr/>
              </p:nvSpPr>
              <p:spPr>
                <a:xfrm>
                  <a:off x="9214518" y="921152"/>
                  <a:ext cx="9027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221" name="Picture 2" descr="Image result for airtel">
                  <a:extLst>
                    <a:ext uri="{FF2B5EF4-FFF2-40B4-BE49-F238E27FC236}">
                      <a16:creationId xmlns="" xmlns:a16="http://schemas.microsoft.com/office/drawing/2014/main" id="{83A48EF5-0B99-49F9-A1C2-47EAECA386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15568" y="959902"/>
                  <a:ext cx="488413" cy="48515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2" name="Rectangle 221">
                  <a:extLst>
                    <a:ext uri="{FF2B5EF4-FFF2-40B4-BE49-F238E27FC236}">
                      <a16:creationId xmlns="" xmlns:a16="http://schemas.microsoft.com/office/drawing/2014/main" id="{E532AB52-78C2-4737-9BBC-B08520061C80}"/>
                    </a:ext>
                  </a:extLst>
                </p:cNvPr>
                <p:cNvSpPr/>
                <p:nvPr/>
              </p:nvSpPr>
              <p:spPr>
                <a:xfrm>
                  <a:off x="10176729" y="918028"/>
                  <a:ext cx="9027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3" name="Rectangle 222">
                  <a:extLst>
                    <a:ext uri="{FF2B5EF4-FFF2-40B4-BE49-F238E27FC236}">
                      <a16:creationId xmlns="" xmlns:a16="http://schemas.microsoft.com/office/drawing/2014/main" id="{1EB8860A-7882-4C8E-B2F0-913DC8BAE80D}"/>
                    </a:ext>
                  </a:extLst>
                </p:cNvPr>
                <p:cNvSpPr/>
                <p:nvPr/>
              </p:nvSpPr>
              <p:spPr>
                <a:xfrm>
                  <a:off x="11141929" y="918028"/>
                  <a:ext cx="9027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4" name="Rectangle 223">
                  <a:extLst>
                    <a:ext uri="{FF2B5EF4-FFF2-40B4-BE49-F238E27FC236}">
                      <a16:creationId xmlns="" xmlns:a16="http://schemas.microsoft.com/office/drawing/2014/main" id="{948FECC6-3F2C-478F-B4D3-D6D2359C57C5}"/>
                    </a:ext>
                  </a:extLst>
                </p:cNvPr>
                <p:cNvSpPr/>
                <p:nvPr/>
              </p:nvSpPr>
              <p:spPr>
                <a:xfrm>
                  <a:off x="12105097" y="918028"/>
                  <a:ext cx="9027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225" name="Picture 6" descr="Image result for bsnl">
                  <a:extLst>
                    <a:ext uri="{FF2B5EF4-FFF2-40B4-BE49-F238E27FC236}">
                      <a16:creationId xmlns="" xmlns:a16="http://schemas.microsoft.com/office/drawing/2014/main" id="{5A0E5204-27F6-48A8-8E6E-41DF41411D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11317272" y="979826"/>
                  <a:ext cx="503802" cy="4181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6" name="Picture 8" descr="Image result for at&amp;t">
                  <a:extLst>
                    <a:ext uri="{FF2B5EF4-FFF2-40B4-BE49-F238E27FC236}">
                      <a16:creationId xmlns="" xmlns:a16="http://schemas.microsoft.com/office/drawing/2014/main" id="{7765B272-5B88-4E0B-AE84-02F49297B8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10259090" y="986693"/>
                  <a:ext cx="748798" cy="3770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7" name="Picture 10" descr="Image result for idea mobile">
                  <a:extLst>
                    <a:ext uri="{FF2B5EF4-FFF2-40B4-BE49-F238E27FC236}">
                      <a16:creationId xmlns="" xmlns:a16="http://schemas.microsoft.com/office/drawing/2014/main" id="{7A5387A9-CCEA-466C-BA71-8A2D337A28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46345" y="1005834"/>
                  <a:ext cx="625805" cy="3828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1B123976-5ADB-42DA-83D5-2EC369AF3EBC}"/>
                </a:ext>
              </a:extLst>
            </p:cNvPr>
            <p:cNvGrpSpPr/>
            <p:nvPr/>
          </p:nvGrpSpPr>
          <p:grpSpPr>
            <a:xfrm>
              <a:off x="2833619" y="2161951"/>
              <a:ext cx="6654816" cy="420067"/>
              <a:chOff x="2833619" y="2161951"/>
              <a:chExt cx="6654816" cy="420067"/>
            </a:xfrm>
          </p:grpSpPr>
          <p:sp>
            <p:nvSpPr>
              <p:cNvPr id="199" name="TextBox 198">
                <a:extLst>
                  <a:ext uri="{FF2B5EF4-FFF2-40B4-BE49-F238E27FC236}">
                    <a16:creationId xmlns="" xmlns:a16="http://schemas.microsoft.com/office/drawing/2014/main" id="{138E251C-A6B3-4A52-BC35-312584D7EB6C}"/>
                  </a:ext>
                </a:extLst>
              </p:cNvPr>
              <p:cNvSpPr txBox="1"/>
              <p:nvPr/>
            </p:nvSpPr>
            <p:spPr>
              <a:xfrm>
                <a:off x="3911682" y="2161951"/>
                <a:ext cx="1301599" cy="345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IN" sz="1100" b="1" dirty="0">
                    <a:solidFill>
                      <a:srgbClr val="B0C8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Data Center</a:t>
                </a:r>
              </a:p>
            </p:txBody>
          </p:sp>
          <p:sp>
            <p:nvSpPr>
              <p:cNvPr id="200" name="Freeform 30">
                <a:extLst>
                  <a:ext uri="{FF2B5EF4-FFF2-40B4-BE49-F238E27FC236}">
                    <a16:creationId xmlns="" xmlns:a16="http://schemas.microsoft.com/office/drawing/2014/main" id="{B74114AB-D6F5-4B71-8011-F9088022A567}"/>
                  </a:ext>
                </a:extLst>
              </p:cNvPr>
              <p:cNvSpPr/>
              <p:nvPr/>
            </p:nvSpPr>
            <p:spPr>
              <a:xfrm>
                <a:off x="2833619" y="2304158"/>
                <a:ext cx="1142701" cy="273254"/>
              </a:xfrm>
              <a:custGeom>
                <a:avLst/>
                <a:gdLst>
                  <a:gd name="connsiteX0" fmla="*/ 0 w 1121664"/>
                  <a:gd name="connsiteY0" fmla="*/ 268224 h 268224"/>
                  <a:gd name="connsiteX1" fmla="*/ 0 w 1121664"/>
                  <a:gd name="connsiteY1" fmla="*/ 0 h 268224"/>
                  <a:gd name="connsiteX2" fmla="*/ 1121664 w 1121664"/>
                  <a:gd name="connsiteY2" fmla="*/ 0 h 26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1664" h="268224">
                    <a:moveTo>
                      <a:pt x="0" y="268224"/>
                    </a:moveTo>
                    <a:lnTo>
                      <a:pt x="0" y="0"/>
                    </a:lnTo>
                    <a:lnTo>
                      <a:pt x="1121664" y="0"/>
                    </a:lnTo>
                  </a:path>
                </a:pathLst>
              </a:custGeom>
              <a:noFill/>
              <a:ln>
                <a:solidFill>
                  <a:srgbClr val="606A74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201" name="Group 200">
                <a:extLst>
                  <a:ext uri="{FF2B5EF4-FFF2-40B4-BE49-F238E27FC236}">
                    <a16:creationId xmlns="" xmlns:a16="http://schemas.microsoft.com/office/drawing/2014/main" id="{A70A09C9-F27A-43DD-9AB1-B91EE98A4883}"/>
                  </a:ext>
                </a:extLst>
              </p:cNvPr>
              <p:cNvGrpSpPr/>
              <p:nvPr/>
            </p:nvGrpSpPr>
            <p:grpSpPr>
              <a:xfrm>
                <a:off x="5218829" y="2201644"/>
                <a:ext cx="4269606" cy="380374"/>
                <a:chOff x="8038717" y="2894737"/>
                <a:chExt cx="6228744" cy="554911"/>
              </a:xfrm>
            </p:grpSpPr>
            <p:sp>
              <p:nvSpPr>
                <p:cNvPr id="202" name="Rectangle 201">
                  <a:extLst>
                    <a:ext uri="{FF2B5EF4-FFF2-40B4-BE49-F238E27FC236}">
                      <a16:creationId xmlns="" xmlns:a16="http://schemas.microsoft.com/office/drawing/2014/main" id="{75FC9AF2-7CF2-4998-BFAE-8AB462E36499}"/>
                    </a:ext>
                  </a:extLst>
                </p:cNvPr>
                <p:cNvSpPr/>
                <p:nvPr/>
              </p:nvSpPr>
              <p:spPr>
                <a:xfrm>
                  <a:off x="8038717" y="2894737"/>
                  <a:ext cx="15054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="" xmlns:a16="http://schemas.microsoft.com/office/drawing/2014/main" id="{50688578-E454-40CC-9025-0B0DB9BAA575}"/>
                    </a:ext>
                  </a:extLst>
                </p:cNvPr>
                <p:cNvSpPr/>
                <p:nvPr/>
              </p:nvSpPr>
              <p:spPr>
                <a:xfrm>
                  <a:off x="9613163" y="2894737"/>
                  <a:ext cx="15054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204" name="Picture 18" descr="Image result for Netmagic logo">
                  <a:extLst>
                    <a:ext uri="{FF2B5EF4-FFF2-40B4-BE49-F238E27FC236}">
                      <a16:creationId xmlns="" xmlns:a16="http://schemas.microsoft.com/office/drawing/2014/main" id="{33E49E8D-257E-4A61-98FB-0687E1E033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9709530" y="2956844"/>
                  <a:ext cx="1358464" cy="4612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0" descr="Image result for Nxtgen logo">
                  <a:extLst>
                    <a:ext uri="{FF2B5EF4-FFF2-40B4-BE49-F238E27FC236}">
                      <a16:creationId xmlns="" xmlns:a16="http://schemas.microsoft.com/office/drawing/2014/main" id="{FA266B99-DFE3-4677-916B-15A46D2A23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4124" y="3024538"/>
                  <a:ext cx="1218129" cy="28370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06" name="Group 205">
                  <a:extLst>
                    <a:ext uri="{FF2B5EF4-FFF2-40B4-BE49-F238E27FC236}">
                      <a16:creationId xmlns="" xmlns:a16="http://schemas.microsoft.com/office/drawing/2014/main" id="{97A6ACB8-D568-4C40-9086-4B48905EE2C9}"/>
                    </a:ext>
                  </a:extLst>
                </p:cNvPr>
                <p:cNvGrpSpPr/>
                <p:nvPr/>
              </p:nvGrpSpPr>
              <p:grpSpPr>
                <a:xfrm>
                  <a:off x="11187609" y="2894737"/>
                  <a:ext cx="3079852" cy="554911"/>
                  <a:chOff x="8038717" y="3511957"/>
                  <a:chExt cx="3079852" cy="554911"/>
                </a:xfrm>
              </p:grpSpPr>
              <p:sp>
                <p:nvSpPr>
                  <p:cNvPr id="207" name="Rectangle 206">
                    <a:extLst>
                      <a:ext uri="{FF2B5EF4-FFF2-40B4-BE49-F238E27FC236}">
                        <a16:creationId xmlns="" xmlns:a16="http://schemas.microsoft.com/office/drawing/2014/main" id="{819E1412-3D1D-43A2-A7BC-8F75EC7D53B2}"/>
                      </a:ext>
                    </a:extLst>
                  </p:cNvPr>
                  <p:cNvSpPr/>
                  <p:nvPr/>
                </p:nvSpPr>
                <p:spPr>
                  <a:xfrm>
                    <a:off x="8038717" y="3511957"/>
                    <a:ext cx="730120" cy="55491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08" name="Rectangle 207">
                    <a:extLst>
                      <a:ext uri="{FF2B5EF4-FFF2-40B4-BE49-F238E27FC236}">
                        <a16:creationId xmlns="" xmlns:a16="http://schemas.microsoft.com/office/drawing/2014/main" id="{F7A600F9-E34D-4B27-A341-042FCA6E2489}"/>
                      </a:ext>
                    </a:extLst>
                  </p:cNvPr>
                  <p:cNvSpPr/>
                  <p:nvPr/>
                </p:nvSpPr>
                <p:spPr>
                  <a:xfrm>
                    <a:off x="8825876" y="3511957"/>
                    <a:ext cx="1284081" cy="55491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pic>
                <p:nvPicPr>
                  <p:cNvPr id="209" name="Picture 28" descr="Related image">
                    <a:extLst>
                      <a:ext uri="{FF2B5EF4-FFF2-40B4-BE49-F238E27FC236}">
                        <a16:creationId xmlns="" xmlns:a16="http://schemas.microsoft.com/office/drawing/2014/main" id="{8A83AF74-917C-4254-87D3-218AC619E1C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0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8167317" y="3584831"/>
                    <a:ext cx="465776" cy="40916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10" name="Rectangle 209">
                    <a:extLst>
                      <a:ext uri="{FF2B5EF4-FFF2-40B4-BE49-F238E27FC236}">
                        <a16:creationId xmlns="" xmlns:a16="http://schemas.microsoft.com/office/drawing/2014/main" id="{FBE3964E-CE55-4F20-B073-F0BF6EB2BA50}"/>
                      </a:ext>
                    </a:extLst>
                  </p:cNvPr>
                  <p:cNvSpPr/>
                  <p:nvPr/>
                </p:nvSpPr>
                <p:spPr>
                  <a:xfrm>
                    <a:off x="10168361" y="3511957"/>
                    <a:ext cx="950208" cy="55491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pic>
                <p:nvPicPr>
                  <p:cNvPr id="211" name="Picture 30" descr="Image result for Reliance data centers logo">
                    <a:extLst>
                      <a:ext uri="{FF2B5EF4-FFF2-40B4-BE49-F238E27FC236}">
                        <a16:creationId xmlns="" xmlns:a16="http://schemas.microsoft.com/office/drawing/2014/main" id="{7EA9FA11-A4D7-4AB8-B03B-79DEB2DADBA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1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8848168" y="3587056"/>
                    <a:ext cx="1220538" cy="38947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12" name="Picture 16" descr="Image result for ctrl s logo">
                    <a:extLst>
                      <a:ext uri="{FF2B5EF4-FFF2-40B4-BE49-F238E27FC236}">
                        <a16:creationId xmlns="" xmlns:a16="http://schemas.microsoft.com/office/drawing/2014/main" id="{146505F1-48A8-4928-BF02-E07AF2EBD93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2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10333672" y="3659720"/>
                    <a:ext cx="590616" cy="23101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88132A01-8910-4011-A991-9B20F0C295F2}"/>
                </a:ext>
              </a:extLst>
            </p:cNvPr>
            <p:cNvGrpSpPr/>
            <p:nvPr/>
          </p:nvGrpSpPr>
          <p:grpSpPr>
            <a:xfrm>
              <a:off x="3163719" y="3007347"/>
              <a:ext cx="4819413" cy="956810"/>
              <a:chOff x="3163719" y="3007347"/>
              <a:chExt cx="4819413" cy="956810"/>
            </a:xfrm>
          </p:grpSpPr>
          <p:sp>
            <p:nvSpPr>
              <p:cNvPr id="187" name="Rectangle 186">
                <a:extLst>
                  <a:ext uri="{FF2B5EF4-FFF2-40B4-BE49-F238E27FC236}">
                    <a16:creationId xmlns="" xmlns:a16="http://schemas.microsoft.com/office/drawing/2014/main" id="{077BF9D6-69C0-443A-84D9-B0B2E531BE13}"/>
                  </a:ext>
                </a:extLst>
              </p:cNvPr>
              <p:cNvSpPr/>
              <p:nvPr/>
            </p:nvSpPr>
            <p:spPr>
              <a:xfrm>
                <a:off x="4101454" y="3170914"/>
                <a:ext cx="1275907" cy="7932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IN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Cloud &amp; Managed Services</a:t>
                </a:r>
              </a:p>
            </p:txBody>
          </p:sp>
          <p:cxnSp>
            <p:nvCxnSpPr>
              <p:cNvPr id="188" name="Straight Connector 187">
                <a:extLst>
                  <a:ext uri="{FF2B5EF4-FFF2-40B4-BE49-F238E27FC236}">
                    <a16:creationId xmlns="" xmlns:a16="http://schemas.microsoft.com/office/drawing/2014/main" id="{77170A1B-E589-4880-A683-8DB5E7CC9365}"/>
                  </a:ext>
                </a:extLst>
              </p:cNvPr>
              <p:cNvCxnSpPr/>
              <p:nvPr/>
            </p:nvCxnSpPr>
            <p:spPr>
              <a:xfrm>
                <a:off x="3163719" y="3565148"/>
                <a:ext cx="1073180" cy="0"/>
              </a:xfrm>
              <a:prstGeom prst="line">
                <a:avLst/>
              </a:prstGeom>
              <a:noFill/>
              <a:ln>
                <a:solidFill>
                  <a:srgbClr val="606A74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9" name="Rectangle 188">
                <a:extLst>
                  <a:ext uri="{FF2B5EF4-FFF2-40B4-BE49-F238E27FC236}">
                    <a16:creationId xmlns="" xmlns:a16="http://schemas.microsoft.com/office/drawing/2014/main" id="{D954548D-6EFD-4C79-BBEC-C21B2EC03652}"/>
                  </a:ext>
                </a:extLst>
              </p:cNvPr>
              <p:cNvSpPr/>
              <p:nvPr/>
            </p:nvSpPr>
            <p:spPr>
              <a:xfrm>
                <a:off x="5504209" y="3007347"/>
                <a:ext cx="1211677" cy="4466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="" xmlns:a16="http://schemas.microsoft.com/office/drawing/2014/main" id="{BC113A52-0E39-48F7-9004-8874049B11EA}"/>
                  </a:ext>
                </a:extLst>
              </p:cNvPr>
              <p:cNvSpPr/>
              <p:nvPr/>
            </p:nvSpPr>
            <p:spPr>
              <a:xfrm>
                <a:off x="6771455" y="3007347"/>
                <a:ext cx="1211677" cy="4466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="" xmlns:a16="http://schemas.microsoft.com/office/drawing/2014/main" id="{F4F92319-6E86-4E2B-835E-4DFF3BE23782}"/>
                  </a:ext>
                </a:extLst>
              </p:cNvPr>
              <p:cNvSpPr/>
              <p:nvPr/>
            </p:nvSpPr>
            <p:spPr>
              <a:xfrm>
                <a:off x="5504209" y="3504137"/>
                <a:ext cx="587662" cy="4466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="" xmlns:a16="http://schemas.microsoft.com/office/drawing/2014/main" id="{4559365A-DE5E-4C65-9970-11EF40B53B45}"/>
                  </a:ext>
                </a:extLst>
              </p:cNvPr>
              <p:cNvSpPr/>
              <p:nvPr/>
            </p:nvSpPr>
            <p:spPr>
              <a:xfrm>
                <a:off x="6137781" y="3504137"/>
                <a:ext cx="1033536" cy="4466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93" name="Rectangle 192">
                <a:extLst>
                  <a:ext uri="{FF2B5EF4-FFF2-40B4-BE49-F238E27FC236}">
                    <a16:creationId xmlns="" xmlns:a16="http://schemas.microsoft.com/office/drawing/2014/main" id="{DF297267-6CCC-4C37-A6F7-1B74F02B9205}"/>
                  </a:ext>
                </a:extLst>
              </p:cNvPr>
              <p:cNvSpPr/>
              <p:nvPr/>
            </p:nvSpPr>
            <p:spPr>
              <a:xfrm>
                <a:off x="7218325" y="3504137"/>
                <a:ext cx="764807" cy="4466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pic>
            <p:nvPicPr>
              <p:cNvPr id="194" name="Picture 32" descr="Image result for IBM">
                <a:extLst>
                  <a:ext uri="{FF2B5EF4-FFF2-40B4-BE49-F238E27FC236}">
                    <a16:creationId xmlns="" xmlns:a16="http://schemas.microsoft.com/office/drawing/2014/main" id="{76B5C846-90A9-4584-87F0-F94A86BDB2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2640" b="23092"/>
              <a:stretch/>
            </p:blipFill>
            <p:spPr bwMode="auto">
              <a:xfrm>
                <a:off x="5539813" y="3622355"/>
                <a:ext cx="516454" cy="2102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5" name="Picture 40" descr="Image result for google logo">
                <a:extLst>
                  <a:ext uri="{FF2B5EF4-FFF2-40B4-BE49-F238E27FC236}">
                    <a16:creationId xmlns="" xmlns:a16="http://schemas.microsoft.com/office/drawing/2014/main" id="{BE1081C6-E73B-4430-B237-C0D7EFD0B7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87820" y="3637090"/>
                <a:ext cx="647284" cy="215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6" name="Picture 42" descr="Image result for orangescape logo">
                <a:extLst>
                  <a:ext uri="{FF2B5EF4-FFF2-40B4-BE49-F238E27FC236}">
                    <a16:creationId xmlns="" xmlns:a16="http://schemas.microsoft.com/office/drawing/2014/main" id="{BD6F9C4B-E5AE-4621-AFBA-5442C7BB1A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819627" y="3145307"/>
                <a:ext cx="1136326" cy="1766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7" name="Picture 70" descr="Image result for microsoft logo">
                <a:extLst>
                  <a:ext uri="{FF2B5EF4-FFF2-40B4-BE49-F238E27FC236}">
                    <a16:creationId xmlns="" xmlns:a16="http://schemas.microsoft.com/office/drawing/2014/main" id="{2AE798DA-BCA3-431C-835E-077F176453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222673" y="3599368"/>
                <a:ext cx="880849" cy="2465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8" name="Picture 12" descr="Related image">
                <a:extLst>
                  <a:ext uri="{FF2B5EF4-FFF2-40B4-BE49-F238E27FC236}">
                    <a16:creationId xmlns="" xmlns:a16="http://schemas.microsoft.com/office/drawing/2014/main" id="{38D90592-1EFB-4626-9294-BE3384ED7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35348" y="3050759"/>
                <a:ext cx="936909" cy="3523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="" xmlns:a16="http://schemas.microsoft.com/office/drawing/2014/main" id="{8C5C8AEE-5956-4EB1-BD32-5C7FE9943E40}"/>
                </a:ext>
              </a:extLst>
            </p:cNvPr>
            <p:cNvGrpSpPr/>
            <p:nvPr/>
          </p:nvGrpSpPr>
          <p:grpSpPr>
            <a:xfrm>
              <a:off x="2816229" y="4419599"/>
              <a:ext cx="6672206" cy="584775"/>
              <a:chOff x="2816229" y="4465319"/>
              <a:chExt cx="6672206" cy="584775"/>
            </a:xfrm>
          </p:grpSpPr>
          <p:sp>
            <p:nvSpPr>
              <p:cNvPr id="173" name="Rectangle 172">
                <a:extLst>
                  <a:ext uri="{FF2B5EF4-FFF2-40B4-BE49-F238E27FC236}">
                    <a16:creationId xmlns="" xmlns:a16="http://schemas.microsoft.com/office/drawing/2014/main" id="{398C7A13-6C94-42AA-ABE1-1E9BD4572467}"/>
                  </a:ext>
                </a:extLst>
              </p:cNvPr>
              <p:cNvSpPr/>
              <p:nvPr/>
            </p:nvSpPr>
            <p:spPr>
              <a:xfrm>
                <a:off x="3756775" y="4465319"/>
                <a:ext cx="143999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IN" sz="1100" b="1" dirty="0">
                    <a:solidFill>
                      <a:srgbClr val="B9D3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Applications </a:t>
                </a:r>
                <a:r>
                  <a:rPr lang="en-IN" sz="1100" b="1" dirty="0">
                    <a:solidFill>
                      <a:srgbClr val="B0C8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Integration</a:t>
                </a:r>
              </a:p>
            </p:txBody>
          </p:sp>
          <p:sp>
            <p:nvSpPr>
              <p:cNvPr id="174" name="Freeform 97">
                <a:extLst>
                  <a:ext uri="{FF2B5EF4-FFF2-40B4-BE49-F238E27FC236}">
                    <a16:creationId xmlns="" xmlns:a16="http://schemas.microsoft.com/office/drawing/2014/main" id="{2ACFB813-2C19-409C-8B9A-7B94344ABD7B}"/>
                  </a:ext>
                </a:extLst>
              </p:cNvPr>
              <p:cNvSpPr/>
              <p:nvPr/>
            </p:nvSpPr>
            <p:spPr>
              <a:xfrm flipV="1">
                <a:off x="2816229" y="4610248"/>
                <a:ext cx="902809" cy="215889"/>
              </a:xfrm>
              <a:custGeom>
                <a:avLst/>
                <a:gdLst>
                  <a:gd name="connsiteX0" fmla="*/ 0 w 1121664"/>
                  <a:gd name="connsiteY0" fmla="*/ 268224 h 268224"/>
                  <a:gd name="connsiteX1" fmla="*/ 0 w 1121664"/>
                  <a:gd name="connsiteY1" fmla="*/ 0 h 268224"/>
                  <a:gd name="connsiteX2" fmla="*/ 1121664 w 1121664"/>
                  <a:gd name="connsiteY2" fmla="*/ 0 h 26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1664" h="268224">
                    <a:moveTo>
                      <a:pt x="0" y="268224"/>
                    </a:moveTo>
                    <a:lnTo>
                      <a:pt x="0" y="0"/>
                    </a:lnTo>
                    <a:lnTo>
                      <a:pt x="1121664" y="0"/>
                    </a:lnTo>
                  </a:path>
                </a:pathLst>
              </a:custGeom>
              <a:noFill/>
              <a:ln>
                <a:solidFill>
                  <a:srgbClr val="606A74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175" name="Group 174">
                <a:extLst>
                  <a:ext uri="{FF2B5EF4-FFF2-40B4-BE49-F238E27FC236}">
                    <a16:creationId xmlns="" xmlns:a16="http://schemas.microsoft.com/office/drawing/2014/main" id="{48E69898-3218-4D2A-8104-7208558F204C}"/>
                  </a:ext>
                </a:extLst>
              </p:cNvPr>
              <p:cNvGrpSpPr/>
              <p:nvPr/>
            </p:nvGrpSpPr>
            <p:grpSpPr>
              <a:xfrm>
                <a:off x="5233999" y="4480493"/>
                <a:ext cx="4254436" cy="391027"/>
                <a:chOff x="9078227" y="5084065"/>
                <a:chExt cx="6228744" cy="572487"/>
              </a:xfrm>
            </p:grpSpPr>
            <p:sp>
              <p:nvSpPr>
                <p:cNvPr id="176" name="Rectangle 175">
                  <a:extLst>
                    <a:ext uri="{FF2B5EF4-FFF2-40B4-BE49-F238E27FC236}">
                      <a16:creationId xmlns="" xmlns:a16="http://schemas.microsoft.com/office/drawing/2014/main" id="{AD9030A2-B6FC-41CC-AAD1-355F24EDEBB9}"/>
                    </a:ext>
                  </a:extLst>
                </p:cNvPr>
                <p:cNvSpPr/>
                <p:nvPr/>
              </p:nvSpPr>
              <p:spPr>
                <a:xfrm>
                  <a:off x="9078227" y="5101641"/>
                  <a:ext cx="15054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="" xmlns:a16="http://schemas.microsoft.com/office/drawing/2014/main" id="{C8D8BFA6-D0E5-422C-BC31-77B18BF0876B}"/>
                    </a:ext>
                  </a:extLst>
                </p:cNvPr>
                <p:cNvSpPr/>
                <p:nvPr/>
              </p:nvSpPr>
              <p:spPr>
                <a:xfrm>
                  <a:off x="10652673" y="5101641"/>
                  <a:ext cx="15054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178" name="Picture 46" descr="Image result for infosys logo">
                  <a:extLst>
                    <a:ext uri="{FF2B5EF4-FFF2-40B4-BE49-F238E27FC236}">
                      <a16:creationId xmlns="" xmlns:a16="http://schemas.microsoft.com/office/drawing/2014/main" id="{2F95D919-E7CC-4A12-A921-1622BCF31D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6580" y="5203707"/>
                  <a:ext cx="931446" cy="36147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9" name="Picture 58" descr="Image result for CTS logo">
                  <a:extLst>
                    <a:ext uri="{FF2B5EF4-FFF2-40B4-BE49-F238E27FC236}">
                      <a16:creationId xmlns="" xmlns:a16="http://schemas.microsoft.com/office/drawing/2014/main" id="{9AF0FB4E-346D-4E8A-A516-D8A8AA9EC3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01819" y="5205682"/>
                  <a:ext cx="1226907" cy="3712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80" name="Group 179">
                  <a:extLst>
                    <a:ext uri="{FF2B5EF4-FFF2-40B4-BE49-F238E27FC236}">
                      <a16:creationId xmlns="" xmlns:a16="http://schemas.microsoft.com/office/drawing/2014/main" id="{EA2142B2-4448-442A-9BAA-132FFBA4B1DA}"/>
                    </a:ext>
                  </a:extLst>
                </p:cNvPr>
                <p:cNvGrpSpPr/>
                <p:nvPr/>
              </p:nvGrpSpPr>
              <p:grpSpPr>
                <a:xfrm>
                  <a:off x="12227119" y="5084065"/>
                  <a:ext cx="3079852" cy="554911"/>
                  <a:chOff x="9078227" y="5718861"/>
                  <a:chExt cx="3079852" cy="554911"/>
                </a:xfrm>
              </p:grpSpPr>
              <p:sp>
                <p:nvSpPr>
                  <p:cNvPr id="181" name="Rectangle 180">
                    <a:extLst>
                      <a:ext uri="{FF2B5EF4-FFF2-40B4-BE49-F238E27FC236}">
                        <a16:creationId xmlns="" xmlns:a16="http://schemas.microsoft.com/office/drawing/2014/main" id="{64942325-50F3-496C-903B-1B5C6C86CCEB}"/>
                      </a:ext>
                    </a:extLst>
                  </p:cNvPr>
                  <p:cNvSpPr/>
                  <p:nvPr/>
                </p:nvSpPr>
                <p:spPr>
                  <a:xfrm>
                    <a:off x="9078227" y="5718861"/>
                    <a:ext cx="730120" cy="55491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82" name="Rectangle 181">
                    <a:extLst>
                      <a:ext uri="{FF2B5EF4-FFF2-40B4-BE49-F238E27FC236}">
                        <a16:creationId xmlns="" xmlns:a16="http://schemas.microsoft.com/office/drawing/2014/main" id="{AA5A94CB-ED0A-4639-94C6-8D7280B2936E}"/>
                      </a:ext>
                    </a:extLst>
                  </p:cNvPr>
                  <p:cNvSpPr/>
                  <p:nvPr/>
                </p:nvSpPr>
                <p:spPr>
                  <a:xfrm>
                    <a:off x="9865386" y="5718861"/>
                    <a:ext cx="1284081" cy="55491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83" name="Rectangle 182">
                    <a:extLst>
                      <a:ext uri="{FF2B5EF4-FFF2-40B4-BE49-F238E27FC236}">
                        <a16:creationId xmlns="" xmlns:a16="http://schemas.microsoft.com/office/drawing/2014/main" id="{3658FB15-1A2C-478D-A3FD-DA36C13A52BF}"/>
                      </a:ext>
                    </a:extLst>
                  </p:cNvPr>
                  <p:cNvSpPr/>
                  <p:nvPr/>
                </p:nvSpPr>
                <p:spPr>
                  <a:xfrm>
                    <a:off x="11207871" y="5718861"/>
                    <a:ext cx="950208" cy="55491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pic>
                <p:nvPicPr>
                  <p:cNvPr id="184" name="Picture 62" descr="Image result for oracle logo">
                    <a:extLst>
                      <a:ext uri="{FF2B5EF4-FFF2-40B4-BE49-F238E27FC236}">
                        <a16:creationId xmlns="" xmlns:a16="http://schemas.microsoft.com/office/drawing/2014/main" id="{ADBD7C09-82E2-4720-9121-C1C9A071496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91502" y="5921361"/>
                    <a:ext cx="1065249" cy="15132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5" name="Picture 64" descr="Image result for SAP logo">
                    <a:extLst>
                      <a:ext uri="{FF2B5EF4-FFF2-40B4-BE49-F238E27FC236}">
                        <a16:creationId xmlns="" xmlns:a16="http://schemas.microsoft.com/office/drawing/2014/main" id="{B0718E4C-9388-40D3-A2C6-B00BCDD74E2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96196" y="5853276"/>
                    <a:ext cx="572025" cy="28332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6" name="Picture 70" descr="Image result for microsoft logo">
                    <a:extLst>
                      <a:ext uri="{FF2B5EF4-FFF2-40B4-BE49-F238E27FC236}">
                        <a16:creationId xmlns="" xmlns:a16="http://schemas.microsoft.com/office/drawing/2014/main" id="{321DFD2B-EE5B-4A03-B310-2B3849968C0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22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11266561" y="5866763"/>
                    <a:ext cx="822224" cy="23010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</p:grp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B6884904-D98D-417B-ADEA-486786A84BE3}"/>
                </a:ext>
              </a:extLst>
            </p:cNvPr>
            <p:cNvGrpSpPr/>
            <p:nvPr/>
          </p:nvGrpSpPr>
          <p:grpSpPr>
            <a:xfrm>
              <a:off x="1866590" y="5237204"/>
              <a:ext cx="7621843" cy="573507"/>
              <a:chOff x="1866590" y="5237204"/>
              <a:chExt cx="7621843" cy="573507"/>
            </a:xfrm>
          </p:grpSpPr>
          <p:sp>
            <p:nvSpPr>
              <p:cNvPr id="161" name="Rectangle 160">
                <a:extLst>
                  <a:ext uri="{FF2B5EF4-FFF2-40B4-BE49-F238E27FC236}">
                    <a16:creationId xmlns="" xmlns:a16="http://schemas.microsoft.com/office/drawing/2014/main" id="{E10CCB2A-2D12-4711-8F61-676E8773F650}"/>
                  </a:ext>
                </a:extLst>
              </p:cNvPr>
              <p:cNvSpPr/>
              <p:nvPr/>
            </p:nvSpPr>
            <p:spPr>
              <a:xfrm>
                <a:off x="3467903" y="5241203"/>
                <a:ext cx="1449158" cy="5695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IN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Technology Integration</a:t>
                </a:r>
              </a:p>
            </p:txBody>
          </p:sp>
          <p:sp>
            <p:nvSpPr>
              <p:cNvPr id="162" name="Freeform 98">
                <a:extLst>
                  <a:ext uri="{FF2B5EF4-FFF2-40B4-BE49-F238E27FC236}">
                    <a16:creationId xmlns="" xmlns:a16="http://schemas.microsoft.com/office/drawing/2014/main" id="{DAF97FD2-2032-49DD-A617-1B22CD25B59F}"/>
                  </a:ext>
                </a:extLst>
              </p:cNvPr>
              <p:cNvSpPr/>
              <p:nvPr/>
            </p:nvSpPr>
            <p:spPr>
              <a:xfrm flipV="1">
                <a:off x="1866590" y="5290708"/>
                <a:ext cx="1736260" cy="231553"/>
              </a:xfrm>
              <a:custGeom>
                <a:avLst/>
                <a:gdLst>
                  <a:gd name="connsiteX0" fmla="*/ 0 w 2488557"/>
                  <a:gd name="connsiteY0" fmla="*/ 266218 h 266218"/>
                  <a:gd name="connsiteX1" fmla="*/ 0 w 2488557"/>
                  <a:gd name="connsiteY1" fmla="*/ 0 h 266218"/>
                  <a:gd name="connsiteX2" fmla="*/ 2488557 w 2488557"/>
                  <a:gd name="connsiteY2" fmla="*/ 0 h 266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88557" h="266218">
                    <a:moveTo>
                      <a:pt x="0" y="266218"/>
                    </a:moveTo>
                    <a:lnTo>
                      <a:pt x="0" y="0"/>
                    </a:lnTo>
                    <a:lnTo>
                      <a:pt x="2488557" y="0"/>
                    </a:lnTo>
                  </a:path>
                </a:pathLst>
              </a:custGeom>
              <a:noFill/>
              <a:ln>
                <a:solidFill>
                  <a:srgbClr val="606A74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163" name="Group 162">
                <a:extLst>
                  <a:ext uri="{FF2B5EF4-FFF2-40B4-BE49-F238E27FC236}">
                    <a16:creationId xmlns="" xmlns:a16="http://schemas.microsoft.com/office/drawing/2014/main" id="{88DCB8D6-2301-448B-92C9-7A5EBB078280}"/>
                  </a:ext>
                </a:extLst>
              </p:cNvPr>
              <p:cNvGrpSpPr/>
              <p:nvPr/>
            </p:nvGrpSpPr>
            <p:grpSpPr>
              <a:xfrm>
                <a:off x="5084166" y="5237204"/>
                <a:ext cx="4404267" cy="399337"/>
                <a:chOff x="8371755" y="5415620"/>
                <a:chExt cx="6212809" cy="563319"/>
              </a:xfrm>
            </p:grpSpPr>
            <p:sp>
              <p:nvSpPr>
                <p:cNvPr id="164" name="Rectangle 163">
                  <a:extLst>
                    <a:ext uri="{FF2B5EF4-FFF2-40B4-BE49-F238E27FC236}">
                      <a16:creationId xmlns="" xmlns:a16="http://schemas.microsoft.com/office/drawing/2014/main" id="{1C958471-B608-4C0D-AF44-3339A1E4F6C6}"/>
                    </a:ext>
                  </a:extLst>
                </p:cNvPr>
                <p:cNvSpPr/>
                <p:nvPr/>
              </p:nvSpPr>
              <p:spPr>
                <a:xfrm>
                  <a:off x="8371755" y="5415620"/>
                  <a:ext cx="15054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="" xmlns:a16="http://schemas.microsoft.com/office/drawing/2014/main" id="{72C8FDF4-1DB8-497B-BF28-C882366C65D7}"/>
                    </a:ext>
                  </a:extLst>
                </p:cNvPr>
                <p:cNvSpPr/>
                <p:nvPr/>
              </p:nvSpPr>
              <p:spPr>
                <a:xfrm>
                  <a:off x="9936395" y="5415620"/>
                  <a:ext cx="1505406" cy="554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166" name="Picture 66" descr="Image result for WIPRO logo">
                  <a:extLst>
                    <a:ext uri="{FF2B5EF4-FFF2-40B4-BE49-F238E27FC236}">
                      <a16:creationId xmlns="" xmlns:a16="http://schemas.microsoft.com/office/drawing/2014/main" id="{D6EED2EB-B226-45AA-9755-320F0C6003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8765982" y="5464315"/>
                  <a:ext cx="568154" cy="4819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32" descr="Image result for IBM">
                  <a:extLst>
                    <a:ext uri="{FF2B5EF4-FFF2-40B4-BE49-F238E27FC236}">
                      <a16:creationId xmlns="" xmlns:a16="http://schemas.microsoft.com/office/drawing/2014/main" id="{61A64C0C-0974-4BE8-B310-EA53012CA82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22640" b="23092"/>
                <a:stretch/>
              </p:blipFill>
              <p:spPr bwMode="auto">
                <a:xfrm>
                  <a:off x="10271733" y="5544123"/>
                  <a:ext cx="773257" cy="3147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68" name="Group 167">
                  <a:extLst>
                    <a:ext uri="{FF2B5EF4-FFF2-40B4-BE49-F238E27FC236}">
                      <a16:creationId xmlns="" xmlns:a16="http://schemas.microsoft.com/office/drawing/2014/main" id="{C74E9880-5C80-4AA7-94C2-E4A5203D3810}"/>
                    </a:ext>
                  </a:extLst>
                </p:cNvPr>
                <p:cNvGrpSpPr/>
                <p:nvPr/>
              </p:nvGrpSpPr>
              <p:grpSpPr>
                <a:xfrm>
                  <a:off x="11501035" y="5424028"/>
                  <a:ext cx="3083529" cy="554911"/>
                  <a:chOff x="8358272" y="6035380"/>
                  <a:chExt cx="3083529" cy="554911"/>
                </a:xfrm>
              </p:grpSpPr>
              <p:sp>
                <p:nvSpPr>
                  <p:cNvPr id="169" name="Rectangle 168">
                    <a:extLst>
                      <a:ext uri="{FF2B5EF4-FFF2-40B4-BE49-F238E27FC236}">
                        <a16:creationId xmlns="" xmlns:a16="http://schemas.microsoft.com/office/drawing/2014/main" id="{F3DB7299-4EED-4B7B-A53B-CD44CA4DF761}"/>
                      </a:ext>
                    </a:extLst>
                  </p:cNvPr>
                  <p:cNvSpPr/>
                  <p:nvPr/>
                </p:nvSpPr>
                <p:spPr>
                  <a:xfrm>
                    <a:off x="8371755" y="6035380"/>
                    <a:ext cx="1505406" cy="55491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70" name="Rectangle 169">
                    <a:extLst>
                      <a:ext uri="{FF2B5EF4-FFF2-40B4-BE49-F238E27FC236}">
                        <a16:creationId xmlns="" xmlns:a16="http://schemas.microsoft.com/office/drawing/2014/main" id="{0E6375E7-0CD7-449E-9E27-9970FC6E1E68}"/>
                      </a:ext>
                    </a:extLst>
                  </p:cNvPr>
                  <p:cNvSpPr/>
                  <p:nvPr/>
                </p:nvSpPr>
                <p:spPr>
                  <a:xfrm>
                    <a:off x="9936395" y="6035380"/>
                    <a:ext cx="1505406" cy="55491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pic>
                <p:nvPicPr>
                  <p:cNvPr id="171" name="Picture 60" descr="Image result for hcl logo">
                    <a:extLst>
                      <a:ext uri="{FF2B5EF4-FFF2-40B4-BE49-F238E27FC236}">
                        <a16:creationId xmlns="" xmlns:a16="http://schemas.microsoft.com/office/drawing/2014/main" id="{CCD6454F-E73D-4F7A-82E5-6A5A1F8C98F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8272" y="6099190"/>
                    <a:ext cx="1518889" cy="41362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2" name="Picture 68" descr="Image result for Hp logo">
                    <a:extLst>
                      <a:ext uri="{FF2B5EF4-FFF2-40B4-BE49-F238E27FC236}">
                        <a16:creationId xmlns="" xmlns:a16="http://schemas.microsoft.com/office/drawing/2014/main" id="{4A60C124-436A-42C9-9815-CC397BC6C4D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21441" y="6084644"/>
                    <a:ext cx="435789" cy="43578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</p:grpSp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AB38728D-C904-4618-A0E4-346D858894FF}"/>
                </a:ext>
              </a:extLst>
            </p:cNvPr>
            <p:cNvGrpSpPr/>
            <p:nvPr/>
          </p:nvGrpSpPr>
          <p:grpSpPr>
            <a:xfrm>
              <a:off x="25476" y="1475476"/>
              <a:ext cx="3312513" cy="4159717"/>
              <a:chOff x="351601" y="921152"/>
              <a:chExt cx="4115517" cy="5168096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="" xmlns:a16="http://schemas.microsoft.com/office/drawing/2014/main" id="{90718A97-89BA-47F9-B536-EDE72EDD54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351601" y="921152"/>
                <a:ext cx="4115517" cy="5168096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="" xmlns:a16="http://schemas.microsoft.com/office/drawing/2014/main" id="{0B04341E-A911-4E2D-9780-E4234F087DF6}"/>
                  </a:ext>
                </a:extLst>
              </p:cNvPr>
              <p:cNvGrpSpPr/>
              <p:nvPr/>
            </p:nvGrpSpPr>
            <p:grpSpPr>
              <a:xfrm>
                <a:off x="1265550" y="1401815"/>
                <a:ext cx="2910681" cy="4205087"/>
                <a:chOff x="1265550" y="1401815"/>
                <a:chExt cx="2910681" cy="4205087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="" xmlns:a16="http://schemas.microsoft.com/office/drawing/2014/main" id="{00609D38-4CAC-4AC0-B58E-927B277AF8E4}"/>
                    </a:ext>
                  </a:extLst>
                </p:cNvPr>
                <p:cNvGrpSpPr/>
                <p:nvPr/>
              </p:nvGrpSpPr>
              <p:grpSpPr>
                <a:xfrm>
                  <a:off x="1265550" y="3158631"/>
                  <a:ext cx="1308713" cy="693137"/>
                  <a:chOff x="5247241" y="2221172"/>
                  <a:chExt cx="1687513" cy="893762"/>
                </a:xfrm>
                <a:solidFill>
                  <a:srgbClr val="606A74"/>
                </a:solidFill>
              </p:grpSpPr>
              <p:sp>
                <p:nvSpPr>
                  <p:cNvPr id="157" name="Freeform 5">
                    <a:extLst>
                      <a:ext uri="{FF2B5EF4-FFF2-40B4-BE49-F238E27FC236}">
                        <a16:creationId xmlns="" xmlns:a16="http://schemas.microsoft.com/office/drawing/2014/main" id="{FD0142C1-9C96-44E9-A942-E713EBC3E1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12404" y="2221172"/>
                    <a:ext cx="819150" cy="893762"/>
                  </a:xfrm>
                  <a:custGeom>
                    <a:avLst/>
                    <a:gdLst>
                      <a:gd name="T0" fmla="*/ 5888 w 8007"/>
                      <a:gd name="T1" fmla="*/ 7615 h 8738"/>
                      <a:gd name="T2" fmla="*/ 4156 w 8007"/>
                      <a:gd name="T3" fmla="*/ 8738 h 8738"/>
                      <a:gd name="T4" fmla="*/ 3731 w 8007"/>
                      <a:gd name="T5" fmla="*/ 8732 h 8738"/>
                      <a:gd name="T6" fmla="*/ 3731 w 8007"/>
                      <a:gd name="T7" fmla="*/ 7734 h 8738"/>
                      <a:gd name="T8" fmla="*/ 4361 w 8007"/>
                      <a:gd name="T9" fmla="*/ 7693 h 8738"/>
                      <a:gd name="T10" fmla="*/ 4980 w 8007"/>
                      <a:gd name="T11" fmla="*/ 6677 h 8738"/>
                      <a:gd name="T12" fmla="*/ 4923 w 8007"/>
                      <a:gd name="T13" fmla="*/ 6450 h 8738"/>
                      <a:gd name="T14" fmla="*/ 4674 w 8007"/>
                      <a:gd name="T15" fmla="*/ 5757 h 8738"/>
                      <a:gd name="T16" fmla="*/ 3629 w 8007"/>
                      <a:gd name="T17" fmla="*/ 3157 h 8738"/>
                      <a:gd name="T18" fmla="*/ 3288 w 8007"/>
                      <a:gd name="T19" fmla="*/ 2929 h 8738"/>
                      <a:gd name="T20" fmla="*/ 2101 w 8007"/>
                      <a:gd name="T21" fmla="*/ 2929 h 8738"/>
                      <a:gd name="T22" fmla="*/ 2101 w 8007"/>
                      <a:gd name="T23" fmla="*/ 6836 h 8738"/>
                      <a:gd name="T24" fmla="*/ 977 w 8007"/>
                      <a:gd name="T25" fmla="*/ 6836 h 8738"/>
                      <a:gd name="T26" fmla="*/ 977 w 8007"/>
                      <a:gd name="T27" fmla="*/ 2929 h 8738"/>
                      <a:gd name="T28" fmla="*/ 0 w 8007"/>
                      <a:gd name="T29" fmla="*/ 2929 h 8738"/>
                      <a:gd name="T30" fmla="*/ 0 w 8007"/>
                      <a:gd name="T31" fmla="*/ 2004 h 8738"/>
                      <a:gd name="T32" fmla="*/ 982 w 8007"/>
                      <a:gd name="T33" fmla="*/ 2004 h 8738"/>
                      <a:gd name="T34" fmla="*/ 1505 w 8007"/>
                      <a:gd name="T35" fmla="*/ 550 h 8738"/>
                      <a:gd name="T36" fmla="*/ 2771 w 8007"/>
                      <a:gd name="T37" fmla="*/ 0 h 8738"/>
                      <a:gd name="T38" fmla="*/ 3754 w 8007"/>
                      <a:gd name="T39" fmla="*/ 176 h 8738"/>
                      <a:gd name="T40" fmla="*/ 3419 w 8007"/>
                      <a:gd name="T41" fmla="*/ 1033 h 8738"/>
                      <a:gd name="T42" fmla="*/ 2851 w 8007"/>
                      <a:gd name="T43" fmla="*/ 914 h 8738"/>
                      <a:gd name="T44" fmla="*/ 2306 w 8007"/>
                      <a:gd name="T45" fmla="*/ 1192 h 8738"/>
                      <a:gd name="T46" fmla="*/ 2078 w 8007"/>
                      <a:gd name="T47" fmla="*/ 1868 h 8738"/>
                      <a:gd name="T48" fmla="*/ 2084 w 8007"/>
                      <a:gd name="T49" fmla="*/ 2004 h 8738"/>
                      <a:gd name="T50" fmla="*/ 3907 w 8007"/>
                      <a:gd name="T51" fmla="*/ 2004 h 8738"/>
                      <a:gd name="T52" fmla="*/ 4464 w 8007"/>
                      <a:gd name="T53" fmla="*/ 2345 h 8738"/>
                      <a:gd name="T54" fmla="*/ 5650 w 8007"/>
                      <a:gd name="T55" fmla="*/ 5343 h 8738"/>
                      <a:gd name="T56" fmla="*/ 6508 w 8007"/>
                      <a:gd name="T57" fmla="*/ 2929 h 8738"/>
                      <a:gd name="T58" fmla="*/ 5735 w 8007"/>
                      <a:gd name="T59" fmla="*/ 2929 h 8738"/>
                      <a:gd name="T60" fmla="*/ 5735 w 8007"/>
                      <a:gd name="T61" fmla="*/ 2004 h 8738"/>
                      <a:gd name="T62" fmla="*/ 8007 w 8007"/>
                      <a:gd name="T63" fmla="*/ 2004 h 8738"/>
                      <a:gd name="T64" fmla="*/ 5888 w 8007"/>
                      <a:gd name="T65" fmla="*/ 7615 h 87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8007" h="8738">
                        <a:moveTo>
                          <a:pt x="5888" y="7615"/>
                        </a:moveTo>
                        <a:cubicBezTo>
                          <a:pt x="5480" y="8664"/>
                          <a:pt x="4787" y="8727"/>
                          <a:pt x="4156" y="8738"/>
                        </a:cubicBezTo>
                        <a:cubicBezTo>
                          <a:pt x="4020" y="8738"/>
                          <a:pt x="3879" y="8732"/>
                          <a:pt x="3731" y="8732"/>
                        </a:cubicBezTo>
                        <a:cubicBezTo>
                          <a:pt x="3731" y="7734"/>
                          <a:pt x="3731" y="7734"/>
                          <a:pt x="3731" y="7734"/>
                        </a:cubicBezTo>
                        <a:cubicBezTo>
                          <a:pt x="3947" y="7734"/>
                          <a:pt x="4151" y="7745"/>
                          <a:pt x="4361" y="7693"/>
                        </a:cubicBezTo>
                        <a:cubicBezTo>
                          <a:pt x="4952" y="7557"/>
                          <a:pt x="5105" y="7211"/>
                          <a:pt x="4980" y="6677"/>
                        </a:cubicBezTo>
                        <a:cubicBezTo>
                          <a:pt x="4963" y="6609"/>
                          <a:pt x="4946" y="6530"/>
                          <a:pt x="4923" y="6450"/>
                        </a:cubicBezTo>
                        <a:cubicBezTo>
                          <a:pt x="4861" y="6246"/>
                          <a:pt x="4776" y="6013"/>
                          <a:pt x="4674" y="5757"/>
                        </a:cubicBezTo>
                        <a:cubicBezTo>
                          <a:pt x="3629" y="3157"/>
                          <a:pt x="3629" y="3157"/>
                          <a:pt x="3629" y="3157"/>
                        </a:cubicBezTo>
                        <a:cubicBezTo>
                          <a:pt x="3555" y="2981"/>
                          <a:pt x="3481" y="2929"/>
                          <a:pt x="3288" y="2929"/>
                        </a:cubicBezTo>
                        <a:cubicBezTo>
                          <a:pt x="2101" y="2929"/>
                          <a:pt x="2101" y="2929"/>
                          <a:pt x="2101" y="2929"/>
                        </a:cubicBezTo>
                        <a:cubicBezTo>
                          <a:pt x="2101" y="6836"/>
                          <a:pt x="2101" y="6836"/>
                          <a:pt x="2101" y="6836"/>
                        </a:cubicBezTo>
                        <a:cubicBezTo>
                          <a:pt x="977" y="6836"/>
                          <a:pt x="977" y="6836"/>
                          <a:pt x="977" y="6836"/>
                        </a:cubicBezTo>
                        <a:cubicBezTo>
                          <a:pt x="977" y="2929"/>
                          <a:pt x="977" y="2929"/>
                          <a:pt x="977" y="2929"/>
                        </a:cubicBezTo>
                        <a:cubicBezTo>
                          <a:pt x="0" y="2929"/>
                          <a:pt x="0" y="2929"/>
                          <a:pt x="0" y="2929"/>
                        </a:cubicBezTo>
                        <a:cubicBezTo>
                          <a:pt x="0" y="2004"/>
                          <a:pt x="0" y="2004"/>
                          <a:pt x="0" y="2004"/>
                        </a:cubicBezTo>
                        <a:cubicBezTo>
                          <a:pt x="982" y="2004"/>
                          <a:pt x="982" y="2004"/>
                          <a:pt x="982" y="2004"/>
                        </a:cubicBezTo>
                        <a:cubicBezTo>
                          <a:pt x="1000" y="1470"/>
                          <a:pt x="1142" y="954"/>
                          <a:pt x="1505" y="550"/>
                        </a:cubicBezTo>
                        <a:cubicBezTo>
                          <a:pt x="1835" y="181"/>
                          <a:pt x="2255" y="0"/>
                          <a:pt x="2771" y="0"/>
                        </a:cubicBezTo>
                        <a:cubicBezTo>
                          <a:pt x="3038" y="0"/>
                          <a:pt x="3368" y="62"/>
                          <a:pt x="3754" y="176"/>
                        </a:cubicBezTo>
                        <a:cubicBezTo>
                          <a:pt x="3419" y="1033"/>
                          <a:pt x="3419" y="1033"/>
                          <a:pt x="3419" y="1033"/>
                        </a:cubicBezTo>
                        <a:cubicBezTo>
                          <a:pt x="3169" y="954"/>
                          <a:pt x="2982" y="914"/>
                          <a:pt x="2851" y="914"/>
                        </a:cubicBezTo>
                        <a:cubicBezTo>
                          <a:pt x="2635" y="914"/>
                          <a:pt x="2454" y="1005"/>
                          <a:pt x="2306" y="1192"/>
                        </a:cubicBezTo>
                        <a:cubicBezTo>
                          <a:pt x="2159" y="1374"/>
                          <a:pt x="2078" y="1596"/>
                          <a:pt x="2078" y="1868"/>
                        </a:cubicBezTo>
                        <a:cubicBezTo>
                          <a:pt x="2078" y="1913"/>
                          <a:pt x="2084" y="1959"/>
                          <a:pt x="2084" y="2004"/>
                        </a:cubicBezTo>
                        <a:cubicBezTo>
                          <a:pt x="3907" y="2004"/>
                          <a:pt x="3907" y="2004"/>
                          <a:pt x="3907" y="2004"/>
                        </a:cubicBezTo>
                        <a:cubicBezTo>
                          <a:pt x="4174" y="2004"/>
                          <a:pt x="4367" y="2095"/>
                          <a:pt x="4464" y="2345"/>
                        </a:cubicBezTo>
                        <a:cubicBezTo>
                          <a:pt x="5650" y="5343"/>
                          <a:pt x="5650" y="5343"/>
                          <a:pt x="5650" y="5343"/>
                        </a:cubicBezTo>
                        <a:cubicBezTo>
                          <a:pt x="6508" y="2929"/>
                          <a:pt x="6508" y="2929"/>
                          <a:pt x="6508" y="2929"/>
                        </a:cubicBezTo>
                        <a:cubicBezTo>
                          <a:pt x="5735" y="2929"/>
                          <a:pt x="5735" y="2929"/>
                          <a:pt x="5735" y="2929"/>
                        </a:cubicBezTo>
                        <a:cubicBezTo>
                          <a:pt x="5735" y="2004"/>
                          <a:pt x="5735" y="2004"/>
                          <a:pt x="5735" y="2004"/>
                        </a:cubicBezTo>
                        <a:cubicBezTo>
                          <a:pt x="8007" y="2004"/>
                          <a:pt x="8007" y="2004"/>
                          <a:pt x="8007" y="2004"/>
                        </a:cubicBezTo>
                        <a:cubicBezTo>
                          <a:pt x="7297" y="3872"/>
                          <a:pt x="6292" y="6569"/>
                          <a:pt x="5888" y="76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58" name="Freeform 6">
                    <a:extLst>
                      <a:ext uri="{FF2B5EF4-FFF2-40B4-BE49-F238E27FC236}">
                        <a16:creationId xmlns="" xmlns:a16="http://schemas.microsoft.com/office/drawing/2014/main" id="{A471A305-6AC5-46BA-8DB9-1477178AA0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40941" y="2425959"/>
                    <a:ext cx="196850" cy="493712"/>
                  </a:xfrm>
                  <a:custGeom>
                    <a:avLst/>
                    <a:gdLst>
                      <a:gd name="T0" fmla="*/ 51 w 124"/>
                      <a:gd name="T1" fmla="*/ 311 h 311"/>
                      <a:gd name="T2" fmla="*/ 51 w 124"/>
                      <a:gd name="T3" fmla="*/ 60 h 311"/>
                      <a:gd name="T4" fmla="*/ 0 w 124"/>
                      <a:gd name="T5" fmla="*/ 60 h 311"/>
                      <a:gd name="T6" fmla="*/ 0 w 124"/>
                      <a:gd name="T7" fmla="*/ 0 h 311"/>
                      <a:gd name="T8" fmla="*/ 124 w 124"/>
                      <a:gd name="T9" fmla="*/ 0 h 311"/>
                      <a:gd name="T10" fmla="*/ 124 w 124"/>
                      <a:gd name="T11" fmla="*/ 311 h 311"/>
                      <a:gd name="T12" fmla="*/ 51 w 124"/>
                      <a:gd name="T13" fmla="*/ 311 h 3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4" h="311">
                        <a:moveTo>
                          <a:pt x="51" y="311"/>
                        </a:moveTo>
                        <a:lnTo>
                          <a:pt x="51" y="60"/>
                        </a:lnTo>
                        <a:lnTo>
                          <a:pt x="0" y="60"/>
                        </a:lnTo>
                        <a:lnTo>
                          <a:pt x="0" y="0"/>
                        </a:lnTo>
                        <a:lnTo>
                          <a:pt x="124" y="0"/>
                        </a:lnTo>
                        <a:lnTo>
                          <a:pt x="124" y="311"/>
                        </a:lnTo>
                        <a:lnTo>
                          <a:pt x="51" y="3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59" name="Freeform 7">
                    <a:extLst>
                      <a:ext uri="{FF2B5EF4-FFF2-40B4-BE49-F238E27FC236}">
                        <a16:creationId xmlns="" xmlns:a16="http://schemas.microsoft.com/office/drawing/2014/main" id="{40DE5638-58CD-4719-BAA0-27842BBDFE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47241" y="2416434"/>
                    <a:ext cx="347663" cy="512762"/>
                  </a:xfrm>
                  <a:custGeom>
                    <a:avLst/>
                    <a:gdLst>
                      <a:gd name="T0" fmla="*/ 17 w 3396"/>
                      <a:gd name="T1" fmla="*/ 4611 h 5014"/>
                      <a:gd name="T2" fmla="*/ 420 w 3396"/>
                      <a:gd name="T3" fmla="*/ 3714 h 5014"/>
                      <a:gd name="T4" fmla="*/ 1562 w 3396"/>
                      <a:gd name="T5" fmla="*/ 4117 h 5014"/>
                      <a:gd name="T6" fmla="*/ 2226 w 3396"/>
                      <a:gd name="T7" fmla="*/ 3646 h 5014"/>
                      <a:gd name="T8" fmla="*/ 2027 w 3396"/>
                      <a:gd name="T9" fmla="*/ 3197 h 5014"/>
                      <a:gd name="T10" fmla="*/ 1255 w 3396"/>
                      <a:gd name="T11" fmla="*/ 2777 h 5014"/>
                      <a:gd name="T12" fmla="*/ 0 w 3396"/>
                      <a:gd name="T13" fmla="*/ 1329 h 5014"/>
                      <a:gd name="T14" fmla="*/ 483 w 3396"/>
                      <a:gd name="T15" fmla="*/ 347 h 5014"/>
                      <a:gd name="T16" fmla="*/ 1704 w 3396"/>
                      <a:gd name="T17" fmla="*/ 0 h 5014"/>
                      <a:gd name="T18" fmla="*/ 3123 w 3396"/>
                      <a:gd name="T19" fmla="*/ 336 h 5014"/>
                      <a:gd name="T20" fmla="*/ 2800 w 3396"/>
                      <a:gd name="T21" fmla="*/ 1215 h 5014"/>
                      <a:gd name="T22" fmla="*/ 1767 w 3396"/>
                      <a:gd name="T23" fmla="*/ 897 h 5014"/>
                      <a:gd name="T24" fmla="*/ 1175 w 3396"/>
                      <a:gd name="T25" fmla="*/ 1363 h 5014"/>
                      <a:gd name="T26" fmla="*/ 1368 w 3396"/>
                      <a:gd name="T27" fmla="*/ 1698 h 5014"/>
                      <a:gd name="T28" fmla="*/ 2198 w 3396"/>
                      <a:gd name="T29" fmla="*/ 2101 h 5014"/>
                      <a:gd name="T30" fmla="*/ 3117 w 3396"/>
                      <a:gd name="T31" fmla="*/ 2709 h 5014"/>
                      <a:gd name="T32" fmla="*/ 3396 w 3396"/>
                      <a:gd name="T33" fmla="*/ 3572 h 5014"/>
                      <a:gd name="T34" fmla="*/ 2896 w 3396"/>
                      <a:gd name="T35" fmla="*/ 4628 h 5014"/>
                      <a:gd name="T36" fmla="*/ 1539 w 3396"/>
                      <a:gd name="T37" fmla="*/ 5014 h 5014"/>
                      <a:gd name="T38" fmla="*/ 767 w 3396"/>
                      <a:gd name="T39" fmla="*/ 4935 h 5014"/>
                      <a:gd name="T40" fmla="*/ 17 w 3396"/>
                      <a:gd name="T41" fmla="*/ 4611 h 50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3396" h="5014">
                        <a:moveTo>
                          <a:pt x="17" y="4611"/>
                        </a:moveTo>
                        <a:cubicBezTo>
                          <a:pt x="420" y="3714"/>
                          <a:pt x="420" y="3714"/>
                          <a:pt x="420" y="3714"/>
                        </a:cubicBezTo>
                        <a:cubicBezTo>
                          <a:pt x="761" y="3980"/>
                          <a:pt x="1141" y="4117"/>
                          <a:pt x="1562" y="4117"/>
                        </a:cubicBezTo>
                        <a:cubicBezTo>
                          <a:pt x="2005" y="4117"/>
                          <a:pt x="2226" y="3958"/>
                          <a:pt x="2226" y="3646"/>
                        </a:cubicBezTo>
                        <a:cubicBezTo>
                          <a:pt x="2226" y="3463"/>
                          <a:pt x="2158" y="3310"/>
                          <a:pt x="2027" y="3197"/>
                        </a:cubicBezTo>
                        <a:cubicBezTo>
                          <a:pt x="1891" y="3078"/>
                          <a:pt x="1635" y="2942"/>
                          <a:pt x="1255" y="2777"/>
                        </a:cubicBezTo>
                        <a:cubicBezTo>
                          <a:pt x="420" y="2436"/>
                          <a:pt x="0" y="1948"/>
                          <a:pt x="0" y="1329"/>
                        </a:cubicBezTo>
                        <a:cubicBezTo>
                          <a:pt x="0" y="909"/>
                          <a:pt x="159" y="579"/>
                          <a:pt x="483" y="347"/>
                        </a:cubicBezTo>
                        <a:cubicBezTo>
                          <a:pt x="801" y="114"/>
                          <a:pt x="1210" y="0"/>
                          <a:pt x="1704" y="0"/>
                        </a:cubicBezTo>
                        <a:cubicBezTo>
                          <a:pt x="2209" y="0"/>
                          <a:pt x="2680" y="114"/>
                          <a:pt x="3123" y="336"/>
                        </a:cubicBezTo>
                        <a:cubicBezTo>
                          <a:pt x="2800" y="1215"/>
                          <a:pt x="2800" y="1215"/>
                          <a:pt x="2800" y="1215"/>
                        </a:cubicBezTo>
                        <a:cubicBezTo>
                          <a:pt x="2550" y="1005"/>
                          <a:pt x="2209" y="897"/>
                          <a:pt x="1767" y="897"/>
                        </a:cubicBezTo>
                        <a:cubicBezTo>
                          <a:pt x="1374" y="897"/>
                          <a:pt x="1175" y="1056"/>
                          <a:pt x="1175" y="1363"/>
                        </a:cubicBezTo>
                        <a:cubicBezTo>
                          <a:pt x="1175" y="1488"/>
                          <a:pt x="1238" y="1601"/>
                          <a:pt x="1368" y="1698"/>
                        </a:cubicBezTo>
                        <a:cubicBezTo>
                          <a:pt x="1499" y="1800"/>
                          <a:pt x="1777" y="1931"/>
                          <a:pt x="2198" y="2101"/>
                        </a:cubicBezTo>
                        <a:cubicBezTo>
                          <a:pt x="2623" y="2265"/>
                          <a:pt x="2930" y="2470"/>
                          <a:pt x="3117" y="2709"/>
                        </a:cubicBezTo>
                        <a:cubicBezTo>
                          <a:pt x="3305" y="2947"/>
                          <a:pt x="3396" y="3231"/>
                          <a:pt x="3396" y="3572"/>
                        </a:cubicBezTo>
                        <a:cubicBezTo>
                          <a:pt x="3396" y="4020"/>
                          <a:pt x="3231" y="4372"/>
                          <a:pt x="2896" y="4628"/>
                        </a:cubicBezTo>
                        <a:cubicBezTo>
                          <a:pt x="2567" y="4889"/>
                          <a:pt x="2113" y="5014"/>
                          <a:pt x="1539" y="5014"/>
                        </a:cubicBezTo>
                        <a:cubicBezTo>
                          <a:pt x="1221" y="5014"/>
                          <a:pt x="960" y="4991"/>
                          <a:pt x="767" y="4935"/>
                        </a:cubicBezTo>
                        <a:cubicBezTo>
                          <a:pt x="574" y="4883"/>
                          <a:pt x="324" y="4776"/>
                          <a:pt x="17" y="46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60" name="Rectangle 8">
                    <a:extLst>
                      <a:ext uri="{FF2B5EF4-FFF2-40B4-BE49-F238E27FC236}">
                        <a16:creationId xmlns="" xmlns:a16="http://schemas.microsoft.com/office/drawing/2014/main" id="{7FD2625E-5B92-4F28-80B3-7E27E2F790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99816" y="2222759"/>
                    <a:ext cx="134938" cy="13493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14" name="Group 3719">
                  <a:extLst>
                    <a:ext uri="{FF2B5EF4-FFF2-40B4-BE49-F238E27FC236}">
                      <a16:creationId xmlns="" xmlns:a16="http://schemas.microsoft.com/office/drawing/2014/main" id="{A62ADE98-47FC-47CD-89CC-C09630C2C7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40721" y="3251637"/>
                  <a:ext cx="635510" cy="390763"/>
                  <a:chOff x="4310063" y="1130297"/>
                  <a:chExt cx="3119439" cy="1943100"/>
                </a:xfrm>
                <a:solidFill>
                  <a:schemeClr val="bg1"/>
                </a:solidFill>
              </p:grpSpPr>
              <p:sp>
                <p:nvSpPr>
                  <p:cNvPr id="88" name="Freeform 333">
                    <a:extLst>
                      <a:ext uri="{FF2B5EF4-FFF2-40B4-BE49-F238E27FC236}">
                        <a16:creationId xmlns="" xmlns:a16="http://schemas.microsoft.com/office/drawing/2014/main" id="{961FBBB6-F475-4FA8-BB0C-D4E43AADE21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214938" y="2389192"/>
                    <a:ext cx="388938" cy="387351"/>
                  </a:xfrm>
                  <a:custGeom>
                    <a:avLst/>
                    <a:gdLst>
                      <a:gd name="T0" fmla="*/ 2147483647 w 245"/>
                      <a:gd name="T1" fmla="*/ 2147483647 h 244"/>
                      <a:gd name="T2" fmla="*/ 0 w 245"/>
                      <a:gd name="T3" fmla="*/ 2147483647 h 244"/>
                      <a:gd name="T4" fmla="*/ 0 w 245"/>
                      <a:gd name="T5" fmla="*/ 0 h 244"/>
                      <a:gd name="T6" fmla="*/ 2147483647 w 245"/>
                      <a:gd name="T7" fmla="*/ 0 h 244"/>
                      <a:gd name="T8" fmla="*/ 2147483647 w 245"/>
                      <a:gd name="T9" fmla="*/ 2147483647 h 244"/>
                      <a:gd name="T10" fmla="*/ 2147483647 w 245"/>
                      <a:gd name="T11" fmla="*/ 2147483647 h 244"/>
                      <a:gd name="T12" fmla="*/ 2147483647 w 245"/>
                      <a:gd name="T13" fmla="*/ 0 h 244"/>
                      <a:gd name="T14" fmla="*/ 2147483647 w 245"/>
                      <a:gd name="T15" fmla="*/ 0 h 244"/>
                      <a:gd name="T16" fmla="*/ 2147483647 w 245"/>
                      <a:gd name="T17" fmla="*/ 2147483647 h 244"/>
                      <a:gd name="T18" fmla="*/ 2147483647 w 245"/>
                      <a:gd name="T19" fmla="*/ 2147483647 h 244"/>
                      <a:gd name="T20" fmla="*/ 2147483647 w 245"/>
                      <a:gd name="T21" fmla="*/ 2147483647 h 244"/>
                      <a:gd name="T22" fmla="*/ 2147483647 w 245"/>
                      <a:gd name="T23" fmla="*/ 2147483647 h 244"/>
                      <a:gd name="T24" fmla="*/ 2147483647 w 245"/>
                      <a:gd name="T25" fmla="*/ 2147483647 h 244"/>
                      <a:gd name="T26" fmla="*/ 2147483647 w 245"/>
                      <a:gd name="T27" fmla="*/ 2147483647 h 244"/>
                      <a:gd name="T28" fmla="*/ 2147483647 w 245"/>
                      <a:gd name="T29" fmla="*/ 2147483647 h 244"/>
                      <a:gd name="T30" fmla="*/ 2147483647 w 245"/>
                      <a:gd name="T31" fmla="*/ 2147483647 h 244"/>
                      <a:gd name="T32" fmla="*/ 2147483647 w 245"/>
                      <a:gd name="T33" fmla="*/ 2147483647 h 244"/>
                      <a:gd name="T34" fmla="*/ 2147483647 w 245"/>
                      <a:gd name="T35" fmla="*/ 2147483647 h 2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5" h="244">
                        <a:moveTo>
                          <a:pt x="245" y="244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  <a:lnTo>
                          <a:pt x="96" y="0"/>
                        </a:lnTo>
                        <a:lnTo>
                          <a:pt x="96" y="54"/>
                        </a:lnTo>
                        <a:lnTo>
                          <a:pt x="147" y="54"/>
                        </a:lnTo>
                        <a:lnTo>
                          <a:pt x="147" y="0"/>
                        </a:lnTo>
                        <a:lnTo>
                          <a:pt x="245" y="0"/>
                        </a:lnTo>
                        <a:lnTo>
                          <a:pt x="245" y="244"/>
                        </a:lnTo>
                        <a:close/>
                        <a:moveTo>
                          <a:pt x="16" y="228"/>
                        </a:moveTo>
                        <a:lnTo>
                          <a:pt x="229" y="228"/>
                        </a:lnTo>
                        <a:lnTo>
                          <a:pt x="229" y="14"/>
                        </a:lnTo>
                        <a:lnTo>
                          <a:pt x="163" y="14"/>
                        </a:lnTo>
                        <a:lnTo>
                          <a:pt x="163" y="69"/>
                        </a:lnTo>
                        <a:lnTo>
                          <a:pt x="82" y="69"/>
                        </a:lnTo>
                        <a:lnTo>
                          <a:pt x="82" y="14"/>
                        </a:lnTo>
                        <a:lnTo>
                          <a:pt x="16" y="14"/>
                        </a:lnTo>
                        <a:lnTo>
                          <a:pt x="16" y="22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9" name="Freeform 334">
                    <a:extLst>
                      <a:ext uri="{FF2B5EF4-FFF2-40B4-BE49-F238E27FC236}">
                        <a16:creationId xmlns="" xmlns:a16="http://schemas.microsoft.com/office/drawing/2014/main" id="{7901EB12-97F3-49DA-995B-AC16442FF0F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278438" y="2530480"/>
                    <a:ext cx="217488" cy="204788"/>
                  </a:xfrm>
                  <a:custGeom>
                    <a:avLst/>
                    <a:gdLst>
                      <a:gd name="T0" fmla="*/ 2147483647 w 68"/>
                      <a:gd name="T1" fmla="*/ 0 h 64"/>
                      <a:gd name="T2" fmla="*/ 2147483647 w 68"/>
                      <a:gd name="T3" fmla="*/ 2147483647 h 64"/>
                      <a:gd name="T4" fmla="*/ 2147483647 w 68"/>
                      <a:gd name="T5" fmla="*/ 2147483647 h 64"/>
                      <a:gd name="T6" fmla="*/ 2147483647 w 68"/>
                      <a:gd name="T7" fmla="*/ 2147483647 h 64"/>
                      <a:gd name="T8" fmla="*/ 2147483647 w 68"/>
                      <a:gd name="T9" fmla="*/ 2147483647 h 64"/>
                      <a:gd name="T10" fmla="*/ 2147483647 w 68"/>
                      <a:gd name="T11" fmla="*/ 2147483647 h 64"/>
                      <a:gd name="T12" fmla="*/ 2147483647 w 68"/>
                      <a:gd name="T13" fmla="*/ 2147483647 h 64"/>
                      <a:gd name="T14" fmla="*/ 2147483647 w 68"/>
                      <a:gd name="T15" fmla="*/ 2147483647 h 64"/>
                      <a:gd name="T16" fmla="*/ 2147483647 w 68"/>
                      <a:gd name="T17" fmla="*/ 2147483647 h 64"/>
                      <a:gd name="T18" fmla="*/ 2147483647 w 68"/>
                      <a:gd name="T19" fmla="*/ 2147483647 h 64"/>
                      <a:gd name="T20" fmla="*/ 2147483647 w 68"/>
                      <a:gd name="T21" fmla="*/ 2147483647 h 64"/>
                      <a:gd name="T22" fmla="*/ 2147483647 w 68"/>
                      <a:gd name="T23" fmla="*/ 2147483647 h 64"/>
                      <a:gd name="T24" fmla="*/ 2147483647 w 68"/>
                      <a:gd name="T25" fmla="*/ 2147483647 h 64"/>
                      <a:gd name="T26" fmla="*/ 2147483647 w 68"/>
                      <a:gd name="T27" fmla="*/ 2147483647 h 64"/>
                      <a:gd name="T28" fmla="*/ 2147483647 w 68"/>
                      <a:gd name="T29" fmla="*/ 2147483647 h 64"/>
                      <a:gd name="T30" fmla="*/ 2147483647 w 68"/>
                      <a:gd name="T31" fmla="*/ 2147483647 h 64"/>
                      <a:gd name="T32" fmla="*/ 2147483647 w 68"/>
                      <a:gd name="T33" fmla="*/ 2147483647 h 64"/>
                      <a:gd name="T34" fmla="*/ 2147483647 w 68"/>
                      <a:gd name="T35" fmla="*/ 2147483647 h 64"/>
                      <a:gd name="T36" fmla="*/ 2147483647 w 68"/>
                      <a:gd name="T37" fmla="*/ 2147483647 h 64"/>
                      <a:gd name="T38" fmla="*/ 2147483647 w 68"/>
                      <a:gd name="T39" fmla="*/ 2147483647 h 64"/>
                      <a:gd name="T40" fmla="*/ 2147483647 w 68"/>
                      <a:gd name="T41" fmla="*/ 0 h 64"/>
                      <a:gd name="T42" fmla="*/ 2147483647 w 68"/>
                      <a:gd name="T43" fmla="*/ 2147483647 h 64"/>
                      <a:gd name="T44" fmla="*/ 2147483647 w 68"/>
                      <a:gd name="T45" fmla="*/ 2147483647 h 64"/>
                      <a:gd name="T46" fmla="*/ 2147483647 w 68"/>
                      <a:gd name="T47" fmla="*/ 2147483647 h 64"/>
                      <a:gd name="T48" fmla="*/ 2147483647 w 68"/>
                      <a:gd name="T49" fmla="*/ 2147483647 h 64"/>
                      <a:gd name="T50" fmla="*/ 2147483647 w 68"/>
                      <a:gd name="T51" fmla="*/ 2147483647 h 64"/>
                      <a:gd name="T52" fmla="*/ 2147483647 w 68"/>
                      <a:gd name="T53" fmla="*/ 2147483647 h 64"/>
                      <a:gd name="T54" fmla="*/ 2147483647 w 68"/>
                      <a:gd name="T55" fmla="*/ 2147483647 h 64"/>
                      <a:gd name="T56" fmla="*/ 2147483647 w 68"/>
                      <a:gd name="T57" fmla="*/ 2147483647 h 64"/>
                      <a:gd name="T58" fmla="*/ 2147483647 w 68"/>
                      <a:gd name="T59" fmla="*/ 2147483647 h 64"/>
                      <a:gd name="T60" fmla="*/ 2147483647 w 68"/>
                      <a:gd name="T61" fmla="*/ 2147483647 h 64"/>
                      <a:gd name="T62" fmla="*/ 2147483647 w 68"/>
                      <a:gd name="T63" fmla="*/ 2147483647 h 64"/>
                      <a:gd name="T64" fmla="*/ 2147483647 w 68"/>
                      <a:gd name="T65" fmla="*/ 2147483647 h 64"/>
                      <a:gd name="T66" fmla="*/ 2147483647 w 68"/>
                      <a:gd name="T67" fmla="*/ 2147483647 h 64"/>
                      <a:gd name="T68" fmla="*/ 2147483647 w 68"/>
                      <a:gd name="T69" fmla="*/ 2147483647 h 64"/>
                      <a:gd name="T70" fmla="*/ 2147483647 w 68"/>
                      <a:gd name="T71" fmla="*/ 2147483647 h 64"/>
                      <a:gd name="T72" fmla="*/ 2147483647 w 68"/>
                      <a:gd name="T73" fmla="*/ 2147483647 h 64"/>
                      <a:gd name="T74" fmla="*/ 2147483647 w 68"/>
                      <a:gd name="T75" fmla="*/ 2147483647 h 64"/>
                      <a:gd name="T76" fmla="*/ 2147483647 w 68"/>
                      <a:gd name="T77" fmla="*/ 2147483647 h 64"/>
                      <a:gd name="T78" fmla="*/ 2147483647 w 68"/>
                      <a:gd name="T79" fmla="*/ 2147483647 h 64"/>
                      <a:gd name="T80" fmla="*/ 2147483647 w 68"/>
                      <a:gd name="T81" fmla="*/ 2147483647 h 64"/>
                      <a:gd name="T82" fmla="*/ 2147483647 w 68"/>
                      <a:gd name="T83" fmla="*/ 2147483647 h 64"/>
                      <a:gd name="T84" fmla="*/ 2147483647 w 68"/>
                      <a:gd name="T85" fmla="*/ 2147483647 h 64"/>
                      <a:gd name="T86" fmla="*/ 2147483647 w 68"/>
                      <a:gd name="T87" fmla="*/ 2147483647 h 64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68" h="64">
                        <a:moveTo>
                          <a:pt x="42" y="0"/>
                        </a:moveTo>
                        <a:cubicBezTo>
                          <a:pt x="27" y="0"/>
                          <a:pt x="16" y="12"/>
                          <a:pt x="16" y="26"/>
                        </a:cubicBezTo>
                        <a:cubicBezTo>
                          <a:pt x="16" y="29"/>
                          <a:pt x="16" y="31"/>
                          <a:pt x="17" y="33"/>
                        </a:cubicBezTo>
                        <a:cubicBezTo>
                          <a:pt x="12" y="34"/>
                          <a:pt x="12" y="34"/>
                          <a:pt x="12" y="34"/>
                        </a:cubicBezTo>
                        <a:cubicBezTo>
                          <a:pt x="12" y="40"/>
                          <a:pt x="12" y="40"/>
                          <a:pt x="12" y="40"/>
                        </a:cubicBezTo>
                        <a:cubicBezTo>
                          <a:pt x="12" y="54"/>
                          <a:pt x="12" y="54"/>
                          <a:pt x="12" y="54"/>
                        </a:cubicBezTo>
                        <a:cubicBezTo>
                          <a:pt x="11" y="53"/>
                          <a:pt x="8" y="53"/>
                          <a:pt x="6" y="54"/>
                        </a:cubicBezTo>
                        <a:cubicBezTo>
                          <a:pt x="2" y="55"/>
                          <a:pt x="0" y="58"/>
                          <a:pt x="1" y="61"/>
                        </a:cubicBezTo>
                        <a:cubicBezTo>
                          <a:pt x="2" y="63"/>
                          <a:pt x="5" y="64"/>
                          <a:pt x="9" y="62"/>
                        </a:cubicBezTo>
                        <a:cubicBezTo>
                          <a:pt x="12" y="61"/>
                          <a:pt x="14" y="59"/>
                          <a:pt x="14" y="56"/>
                        </a:cubicBezTo>
                        <a:cubicBezTo>
                          <a:pt x="14" y="40"/>
                          <a:pt x="14" y="40"/>
                          <a:pt x="14" y="40"/>
                        </a:cubicBezTo>
                        <a:cubicBezTo>
                          <a:pt x="19" y="39"/>
                          <a:pt x="19" y="39"/>
                          <a:pt x="19" y="39"/>
                        </a:cubicBezTo>
                        <a:cubicBezTo>
                          <a:pt x="22" y="44"/>
                          <a:pt x="26" y="47"/>
                          <a:pt x="30" y="50"/>
                        </a:cubicBezTo>
                        <a:cubicBezTo>
                          <a:pt x="29" y="49"/>
                          <a:pt x="27" y="50"/>
                          <a:pt x="25" y="50"/>
                        </a:cubicBezTo>
                        <a:cubicBezTo>
                          <a:pt x="22" y="52"/>
                          <a:pt x="19" y="55"/>
                          <a:pt x="20" y="57"/>
                        </a:cubicBezTo>
                        <a:cubicBezTo>
                          <a:pt x="21" y="59"/>
                          <a:pt x="25" y="60"/>
                          <a:pt x="28" y="59"/>
                        </a:cubicBezTo>
                        <a:cubicBezTo>
                          <a:pt x="32" y="58"/>
                          <a:pt x="34" y="55"/>
                          <a:pt x="34" y="53"/>
                        </a:cubicBezTo>
                        <a:cubicBezTo>
                          <a:pt x="34" y="51"/>
                          <a:pt x="34" y="51"/>
                          <a:pt x="34" y="51"/>
                        </a:cubicBezTo>
                        <a:cubicBezTo>
                          <a:pt x="36" y="52"/>
                          <a:pt x="39" y="53"/>
                          <a:pt x="42" y="53"/>
                        </a:cubicBezTo>
                        <a:cubicBezTo>
                          <a:pt x="56" y="53"/>
                          <a:pt x="68" y="41"/>
                          <a:pt x="68" y="26"/>
                        </a:cubicBezTo>
                        <a:cubicBezTo>
                          <a:pt x="68" y="12"/>
                          <a:pt x="56" y="0"/>
                          <a:pt x="42" y="0"/>
                        </a:cubicBezTo>
                        <a:close/>
                        <a:moveTo>
                          <a:pt x="22" y="39"/>
                        </a:moveTo>
                        <a:cubicBezTo>
                          <a:pt x="31" y="37"/>
                          <a:pt x="31" y="37"/>
                          <a:pt x="31" y="37"/>
                        </a:cubicBezTo>
                        <a:cubicBezTo>
                          <a:pt x="31" y="37"/>
                          <a:pt x="32" y="38"/>
                          <a:pt x="32" y="38"/>
                        </a:cubicBezTo>
                        <a:cubicBezTo>
                          <a:pt x="32" y="47"/>
                          <a:pt x="32" y="47"/>
                          <a:pt x="32" y="47"/>
                        </a:cubicBezTo>
                        <a:cubicBezTo>
                          <a:pt x="28" y="46"/>
                          <a:pt x="24" y="43"/>
                          <a:pt x="22" y="39"/>
                        </a:cubicBezTo>
                        <a:close/>
                        <a:moveTo>
                          <a:pt x="42" y="50"/>
                        </a:moveTo>
                        <a:cubicBezTo>
                          <a:pt x="39" y="50"/>
                          <a:pt x="36" y="49"/>
                          <a:pt x="34" y="48"/>
                        </a:cubicBezTo>
                        <a:cubicBezTo>
                          <a:pt x="34" y="39"/>
                          <a:pt x="34" y="39"/>
                          <a:pt x="34" y="39"/>
                        </a:cubicBezTo>
                        <a:cubicBezTo>
                          <a:pt x="36" y="41"/>
                          <a:pt x="39" y="42"/>
                          <a:pt x="42" y="42"/>
                        </a:cubicBezTo>
                        <a:cubicBezTo>
                          <a:pt x="50" y="42"/>
                          <a:pt x="57" y="35"/>
                          <a:pt x="57" y="26"/>
                        </a:cubicBezTo>
                        <a:cubicBezTo>
                          <a:pt x="57" y="18"/>
                          <a:pt x="50" y="11"/>
                          <a:pt x="42" y="11"/>
                        </a:cubicBezTo>
                        <a:cubicBezTo>
                          <a:pt x="33" y="11"/>
                          <a:pt x="27" y="18"/>
                          <a:pt x="27" y="26"/>
                        </a:cubicBezTo>
                        <a:cubicBezTo>
                          <a:pt x="27" y="28"/>
                          <a:pt x="27" y="30"/>
                          <a:pt x="27" y="31"/>
                        </a:cubicBezTo>
                        <a:cubicBezTo>
                          <a:pt x="19" y="33"/>
                          <a:pt x="19" y="33"/>
                          <a:pt x="19" y="33"/>
                        </a:cubicBezTo>
                        <a:cubicBezTo>
                          <a:pt x="19" y="31"/>
                          <a:pt x="18" y="29"/>
                          <a:pt x="18" y="26"/>
                        </a:cubicBezTo>
                        <a:cubicBezTo>
                          <a:pt x="18" y="13"/>
                          <a:pt x="29" y="3"/>
                          <a:pt x="42" y="3"/>
                        </a:cubicBezTo>
                        <a:cubicBezTo>
                          <a:pt x="55" y="3"/>
                          <a:pt x="65" y="13"/>
                          <a:pt x="65" y="26"/>
                        </a:cubicBezTo>
                        <a:cubicBezTo>
                          <a:pt x="65" y="39"/>
                          <a:pt x="55" y="50"/>
                          <a:pt x="42" y="50"/>
                        </a:cubicBezTo>
                        <a:close/>
                        <a:moveTo>
                          <a:pt x="35" y="26"/>
                        </a:moveTo>
                        <a:cubicBezTo>
                          <a:pt x="35" y="23"/>
                          <a:pt x="38" y="19"/>
                          <a:pt x="42" y="19"/>
                        </a:cubicBezTo>
                        <a:cubicBezTo>
                          <a:pt x="46" y="19"/>
                          <a:pt x="49" y="23"/>
                          <a:pt x="49" y="26"/>
                        </a:cubicBezTo>
                        <a:cubicBezTo>
                          <a:pt x="49" y="30"/>
                          <a:pt x="46" y="33"/>
                          <a:pt x="42" y="33"/>
                        </a:cubicBezTo>
                        <a:cubicBezTo>
                          <a:pt x="38" y="33"/>
                          <a:pt x="35" y="30"/>
                          <a:pt x="35" y="2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0" name="Freeform 393">
                    <a:extLst>
                      <a:ext uri="{FF2B5EF4-FFF2-40B4-BE49-F238E27FC236}">
                        <a16:creationId xmlns="" xmlns:a16="http://schemas.microsoft.com/office/drawing/2014/main" id="{680D8DBD-CDA7-4DFF-B084-555838B2802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310063" y="1130297"/>
                    <a:ext cx="3119439" cy="1943100"/>
                  </a:xfrm>
                  <a:custGeom>
                    <a:avLst/>
                    <a:gdLst>
                      <a:gd name="T0" fmla="*/ 2147483647 w 976"/>
                      <a:gd name="T1" fmla="*/ 2147483647 h 608"/>
                      <a:gd name="T2" fmla="*/ 2147483647 w 976"/>
                      <a:gd name="T3" fmla="*/ 2147483647 h 608"/>
                      <a:gd name="T4" fmla="*/ 2147483647 w 976"/>
                      <a:gd name="T5" fmla="*/ 2147483647 h 608"/>
                      <a:gd name="T6" fmla="*/ 2147483647 w 976"/>
                      <a:gd name="T7" fmla="*/ 2147483647 h 608"/>
                      <a:gd name="T8" fmla="*/ 2147483647 w 976"/>
                      <a:gd name="T9" fmla="*/ 2147483647 h 608"/>
                      <a:gd name="T10" fmla="*/ 2147483647 w 976"/>
                      <a:gd name="T11" fmla="*/ 2147483647 h 608"/>
                      <a:gd name="T12" fmla="*/ 2147483647 w 976"/>
                      <a:gd name="T13" fmla="*/ 2147483647 h 608"/>
                      <a:gd name="T14" fmla="*/ 2147483647 w 976"/>
                      <a:gd name="T15" fmla="*/ 2147483647 h 608"/>
                      <a:gd name="T16" fmla="*/ 2147483647 w 976"/>
                      <a:gd name="T17" fmla="*/ 2147483647 h 608"/>
                      <a:gd name="T18" fmla="*/ 2147483647 w 976"/>
                      <a:gd name="T19" fmla="*/ 2147483647 h 608"/>
                      <a:gd name="T20" fmla="*/ 2147483647 w 976"/>
                      <a:gd name="T21" fmla="*/ 2147483647 h 608"/>
                      <a:gd name="T22" fmla="*/ 2147483647 w 976"/>
                      <a:gd name="T23" fmla="*/ 2147483647 h 608"/>
                      <a:gd name="T24" fmla="*/ 2147483647 w 976"/>
                      <a:gd name="T25" fmla="*/ 2147483647 h 608"/>
                      <a:gd name="T26" fmla="*/ 0 w 976"/>
                      <a:gd name="T27" fmla="*/ 2147483647 h 608"/>
                      <a:gd name="T28" fmla="*/ 2147483647 w 976"/>
                      <a:gd name="T29" fmla="*/ 2147483647 h 608"/>
                      <a:gd name="T30" fmla="*/ 2147483647 w 976"/>
                      <a:gd name="T31" fmla="*/ 2147483647 h 608"/>
                      <a:gd name="T32" fmla="*/ 2147483647 w 976"/>
                      <a:gd name="T33" fmla="*/ 2147483647 h 608"/>
                      <a:gd name="T34" fmla="*/ 2147483647 w 976"/>
                      <a:gd name="T35" fmla="*/ 2147483647 h 608"/>
                      <a:gd name="T36" fmla="*/ 2147483647 w 976"/>
                      <a:gd name="T37" fmla="*/ 2147483647 h 608"/>
                      <a:gd name="T38" fmla="*/ 2147483647 w 976"/>
                      <a:gd name="T39" fmla="*/ 2147483647 h 608"/>
                      <a:gd name="T40" fmla="*/ 2147483647 w 976"/>
                      <a:gd name="T41" fmla="*/ 2147483647 h 608"/>
                      <a:gd name="T42" fmla="*/ 2147483647 w 976"/>
                      <a:gd name="T43" fmla="*/ 2147483647 h 608"/>
                      <a:gd name="T44" fmla="*/ 2147483647 w 976"/>
                      <a:gd name="T45" fmla="*/ 2147483647 h 608"/>
                      <a:gd name="T46" fmla="*/ 2147483647 w 976"/>
                      <a:gd name="T47" fmla="*/ 0 h 608"/>
                      <a:gd name="T48" fmla="*/ 2147483647 w 976"/>
                      <a:gd name="T49" fmla="*/ 2147483647 h 608"/>
                      <a:gd name="T50" fmla="*/ 2147483647 w 976"/>
                      <a:gd name="T51" fmla="*/ 2147483647 h 608"/>
                      <a:gd name="T52" fmla="*/ 2147483647 w 976"/>
                      <a:gd name="T53" fmla="*/ 2147483647 h 608"/>
                      <a:gd name="T54" fmla="*/ 2147483647 w 976"/>
                      <a:gd name="T55" fmla="*/ 2147483647 h 608"/>
                      <a:gd name="T56" fmla="*/ 2147483647 w 976"/>
                      <a:gd name="T57" fmla="*/ 2147483647 h 608"/>
                      <a:gd name="T58" fmla="*/ 2147483647 w 976"/>
                      <a:gd name="T59" fmla="*/ 2147483647 h 608"/>
                      <a:gd name="T60" fmla="*/ 2147483647 w 976"/>
                      <a:gd name="T61" fmla="*/ 2147483647 h 608"/>
                      <a:gd name="T62" fmla="*/ 2147483647 w 976"/>
                      <a:gd name="T63" fmla="*/ 2147483647 h 608"/>
                      <a:gd name="T64" fmla="*/ 2147483647 w 976"/>
                      <a:gd name="T65" fmla="*/ 2147483647 h 608"/>
                      <a:gd name="T66" fmla="*/ 2147483647 w 976"/>
                      <a:gd name="T67" fmla="*/ 2147483647 h 608"/>
                      <a:gd name="T68" fmla="*/ 2147483647 w 976"/>
                      <a:gd name="T69" fmla="*/ 2147483647 h 608"/>
                      <a:gd name="T70" fmla="*/ 2147483647 w 976"/>
                      <a:gd name="T71" fmla="*/ 2147483647 h 608"/>
                      <a:gd name="T72" fmla="*/ 2147483647 w 976"/>
                      <a:gd name="T73" fmla="*/ 2147483647 h 608"/>
                      <a:gd name="T74" fmla="*/ 2147483647 w 976"/>
                      <a:gd name="T75" fmla="*/ 2147483647 h 608"/>
                      <a:gd name="T76" fmla="*/ 2147483647 w 976"/>
                      <a:gd name="T77" fmla="*/ 2147483647 h 608"/>
                      <a:gd name="T78" fmla="*/ 2147483647 w 976"/>
                      <a:gd name="T79" fmla="*/ 2147483647 h 608"/>
                      <a:gd name="T80" fmla="*/ 2147483647 w 976"/>
                      <a:gd name="T81" fmla="*/ 2147483647 h 608"/>
                      <a:gd name="T82" fmla="*/ 2147483647 w 976"/>
                      <a:gd name="T83" fmla="*/ 2147483647 h 608"/>
                      <a:gd name="T84" fmla="*/ 2147483647 w 976"/>
                      <a:gd name="T85" fmla="*/ 2147483647 h 608"/>
                      <a:gd name="T86" fmla="*/ 2147483647 w 976"/>
                      <a:gd name="T87" fmla="*/ 2147483647 h 608"/>
                      <a:gd name="T88" fmla="*/ 2147483647 w 976"/>
                      <a:gd name="T89" fmla="*/ 2147483647 h 608"/>
                      <a:gd name="T90" fmla="*/ 2147483647 w 976"/>
                      <a:gd name="T91" fmla="*/ 2147483647 h 608"/>
                      <a:gd name="T92" fmla="*/ 2147483647 w 976"/>
                      <a:gd name="T93" fmla="*/ 2147483647 h 608"/>
                      <a:gd name="T94" fmla="*/ 2147483647 w 976"/>
                      <a:gd name="T95" fmla="*/ 2147483647 h 608"/>
                      <a:gd name="T96" fmla="*/ 2147483647 w 976"/>
                      <a:gd name="T97" fmla="*/ 2147483647 h 608"/>
                      <a:gd name="T98" fmla="*/ 2147483647 w 976"/>
                      <a:gd name="T99" fmla="*/ 2147483647 h 608"/>
                      <a:gd name="T100" fmla="*/ 2147483647 w 976"/>
                      <a:gd name="T101" fmla="*/ 2147483647 h 608"/>
                      <a:gd name="T102" fmla="*/ 2147483647 w 976"/>
                      <a:gd name="T103" fmla="*/ 2147483647 h 608"/>
                      <a:gd name="T104" fmla="*/ 2147483647 w 976"/>
                      <a:gd name="T105" fmla="*/ 2147483647 h 608"/>
                      <a:gd name="T106" fmla="*/ 2147483647 w 976"/>
                      <a:gd name="T107" fmla="*/ 2147483647 h 608"/>
                      <a:gd name="T108" fmla="*/ 2147483647 w 976"/>
                      <a:gd name="T109" fmla="*/ 2147483647 h 608"/>
                      <a:gd name="T110" fmla="*/ 2147483647 w 976"/>
                      <a:gd name="T111" fmla="*/ 2147483647 h 608"/>
                      <a:gd name="T112" fmla="*/ 2147483647 w 976"/>
                      <a:gd name="T113" fmla="*/ 2147483647 h 608"/>
                      <a:gd name="T114" fmla="*/ 2147483647 w 976"/>
                      <a:gd name="T115" fmla="*/ 2147483647 h 608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0" t="0" r="r" b="b"/>
                    <a:pathLst>
                      <a:path w="976" h="608">
                        <a:moveTo>
                          <a:pt x="766" y="608"/>
                        </a:moveTo>
                        <a:cubicBezTo>
                          <a:pt x="734" y="608"/>
                          <a:pt x="703" y="601"/>
                          <a:pt x="674" y="587"/>
                        </a:cubicBezTo>
                        <a:cubicBezTo>
                          <a:pt x="668" y="584"/>
                          <a:pt x="668" y="584"/>
                          <a:pt x="668" y="584"/>
                        </a:cubicBezTo>
                        <a:cubicBezTo>
                          <a:pt x="663" y="587"/>
                          <a:pt x="663" y="587"/>
                          <a:pt x="663" y="587"/>
                        </a:cubicBezTo>
                        <a:cubicBezTo>
                          <a:pt x="638" y="601"/>
                          <a:pt x="609" y="608"/>
                          <a:pt x="580" y="608"/>
                        </a:cubicBezTo>
                        <a:cubicBezTo>
                          <a:pt x="542" y="608"/>
                          <a:pt x="505" y="595"/>
                          <a:pt x="474" y="572"/>
                        </a:cubicBezTo>
                        <a:cubicBezTo>
                          <a:pt x="467" y="566"/>
                          <a:pt x="467" y="566"/>
                          <a:pt x="467" y="566"/>
                        </a:cubicBezTo>
                        <a:cubicBezTo>
                          <a:pt x="459" y="572"/>
                          <a:pt x="459" y="572"/>
                          <a:pt x="459" y="572"/>
                        </a:cubicBezTo>
                        <a:cubicBezTo>
                          <a:pt x="428" y="595"/>
                          <a:pt x="392" y="608"/>
                          <a:pt x="353" y="608"/>
                        </a:cubicBezTo>
                        <a:cubicBezTo>
                          <a:pt x="317" y="608"/>
                          <a:pt x="282" y="597"/>
                          <a:pt x="253" y="576"/>
                        </a:cubicBezTo>
                        <a:cubicBezTo>
                          <a:pt x="245" y="570"/>
                          <a:pt x="245" y="570"/>
                          <a:pt x="245" y="570"/>
                        </a:cubicBezTo>
                        <a:cubicBezTo>
                          <a:pt x="237" y="576"/>
                          <a:pt x="237" y="576"/>
                          <a:pt x="237" y="576"/>
                        </a:cubicBezTo>
                        <a:cubicBezTo>
                          <a:pt x="211" y="597"/>
                          <a:pt x="180" y="608"/>
                          <a:pt x="146" y="608"/>
                        </a:cubicBezTo>
                        <a:cubicBezTo>
                          <a:pt x="66" y="608"/>
                          <a:pt x="0" y="542"/>
                          <a:pt x="0" y="461"/>
                        </a:cubicBezTo>
                        <a:cubicBezTo>
                          <a:pt x="0" y="381"/>
                          <a:pt x="66" y="315"/>
                          <a:pt x="146" y="315"/>
                        </a:cubicBezTo>
                        <a:cubicBezTo>
                          <a:pt x="149" y="315"/>
                          <a:pt x="152" y="315"/>
                          <a:pt x="154" y="315"/>
                        </a:cubicBezTo>
                        <a:cubicBezTo>
                          <a:pt x="170" y="316"/>
                          <a:pt x="170" y="316"/>
                          <a:pt x="170" y="316"/>
                        </a:cubicBezTo>
                        <a:cubicBezTo>
                          <a:pt x="167" y="301"/>
                          <a:pt x="167" y="301"/>
                          <a:pt x="167" y="301"/>
                        </a:cubicBezTo>
                        <a:cubicBezTo>
                          <a:pt x="166" y="294"/>
                          <a:pt x="166" y="288"/>
                          <a:pt x="166" y="281"/>
                        </a:cubicBezTo>
                        <a:cubicBezTo>
                          <a:pt x="166" y="211"/>
                          <a:pt x="223" y="154"/>
                          <a:pt x="293" y="154"/>
                        </a:cubicBezTo>
                        <a:cubicBezTo>
                          <a:pt x="309" y="154"/>
                          <a:pt x="324" y="157"/>
                          <a:pt x="339" y="163"/>
                        </a:cubicBezTo>
                        <a:cubicBezTo>
                          <a:pt x="352" y="168"/>
                          <a:pt x="352" y="168"/>
                          <a:pt x="352" y="168"/>
                        </a:cubicBezTo>
                        <a:cubicBezTo>
                          <a:pt x="356" y="154"/>
                          <a:pt x="356" y="154"/>
                          <a:pt x="356" y="154"/>
                        </a:cubicBezTo>
                        <a:cubicBezTo>
                          <a:pt x="379" y="64"/>
                          <a:pt x="461" y="0"/>
                          <a:pt x="554" y="0"/>
                        </a:cubicBezTo>
                        <a:cubicBezTo>
                          <a:pt x="656" y="0"/>
                          <a:pt x="744" y="76"/>
                          <a:pt x="758" y="177"/>
                        </a:cubicBezTo>
                        <a:cubicBezTo>
                          <a:pt x="759" y="188"/>
                          <a:pt x="759" y="188"/>
                          <a:pt x="759" y="188"/>
                        </a:cubicBezTo>
                        <a:cubicBezTo>
                          <a:pt x="770" y="188"/>
                          <a:pt x="770" y="188"/>
                          <a:pt x="770" y="188"/>
                        </a:cubicBezTo>
                        <a:cubicBezTo>
                          <a:pt x="884" y="190"/>
                          <a:pt x="976" y="284"/>
                          <a:pt x="976" y="398"/>
                        </a:cubicBezTo>
                        <a:cubicBezTo>
                          <a:pt x="976" y="514"/>
                          <a:pt x="882" y="608"/>
                          <a:pt x="766" y="608"/>
                        </a:cubicBezTo>
                        <a:close/>
                        <a:moveTo>
                          <a:pt x="668" y="563"/>
                        </a:moveTo>
                        <a:cubicBezTo>
                          <a:pt x="682" y="570"/>
                          <a:pt x="682" y="570"/>
                          <a:pt x="682" y="570"/>
                        </a:cubicBezTo>
                        <a:cubicBezTo>
                          <a:pt x="709" y="583"/>
                          <a:pt x="737" y="589"/>
                          <a:pt x="766" y="589"/>
                        </a:cubicBezTo>
                        <a:cubicBezTo>
                          <a:pt x="872" y="589"/>
                          <a:pt x="958" y="504"/>
                          <a:pt x="958" y="398"/>
                        </a:cubicBezTo>
                        <a:cubicBezTo>
                          <a:pt x="958" y="294"/>
                          <a:pt x="873" y="208"/>
                          <a:pt x="770" y="206"/>
                        </a:cubicBezTo>
                        <a:cubicBezTo>
                          <a:pt x="743" y="206"/>
                          <a:pt x="743" y="206"/>
                          <a:pt x="743" y="206"/>
                        </a:cubicBezTo>
                        <a:cubicBezTo>
                          <a:pt x="739" y="180"/>
                          <a:pt x="739" y="180"/>
                          <a:pt x="739" y="180"/>
                        </a:cubicBezTo>
                        <a:cubicBezTo>
                          <a:pt x="727" y="88"/>
                          <a:pt x="647" y="19"/>
                          <a:pt x="554" y="19"/>
                        </a:cubicBezTo>
                        <a:cubicBezTo>
                          <a:pt x="469" y="19"/>
                          <a:pt x="395" y="76"/>
                          <a:pt x="373" y="159"/>
                        </a:cubicBezTo>
                        <a:cubicBezTo>
                          <a:pt x="365" y="193"/>
                          <a:pt x="365" y="193"/>
                          <a:pt x="365" y="193"/>
                        </a:cubicBezTo>
                        <a:cubicBezTo>
                          <a:pt x="332" y="180"/>
                          <a:pt x="332" y="180"/>
                          <a:pt x="332" y="180"/>
                        </a:cubicBezTo>
                        <a:cubicBezTo>
                          <a:pt x="320" y="175"/>
                          <a:pt x="306" y="173"/>
                          <a:pt x="293" y="173"/>
                        </a:cubicBezTo>
                        <a:cubicBezTo>
                          <a:pt x="233" y="173"/>
                          <a:pt x="184" y="221"/>
                          <a:pt x="184" y="281"/>
                        </a:cubicBezTo>
                        <a:cubicBezTo>
                          <a:pt x="184" y="287"/>
                          <a:pt x="185" y="292"/>
                          <a:pt x="186" y="298"/>
                        </a:cubicBezTo>
                        <a:cubicBezTo>
                          <a:pt x="192" y="336"/>
                          <a:pt x="192" y="336"/>
                          <a:pt x="192" y="336"/>
                        </a:cubicBezTo>
                        <a:cubicBezTo>
                          <a:pt x="153" y="334"/>
                          <a:pt x="153" y="334"/>
                          <a:pt x="153" y="334"/>
                        </a:cubicBezTo>
                        <a:cubicBezTo>
                          <a:pt x="151" y="334"/>
                          <a:pt x="149" y="333"/>
                          <a:pt x="146" y="333"/>
                        </a:cubicBezTo>
                        <a:cubicBezTo>
                          <a:pt x="76" y="333"/>
                          <a:pt x="19" y="391"/>
                          <a:pt x="19" y="461"/>
                        </a:cubicBezTo>
                        <a:cubicBezTo>
                          <a:pt x="19" y="532"/>
                          <a:pt x="76" y="589"/>
                          <a:pt x="146" y="589"/>
                        </a:cubicBezTo>
                        <a:cubicBezTo>
                          <a:pt x="176" y="589"/>
                          <a:pt x="203" y="580"/>
                          <a:pt x="226" y="562"/>
                        </a:cubicBezTo>
                        <a:cubicBezTo>
                          <a:pt x="244" y="547"/>
                          <a:pt x="244" y="547"/>
                          <a:pt x="244" y="547"/>
                        </a:cubicBezTo>
                        <a:cubicBezTo>
                          <a:pt x="263" y="561"/>
                          <a:pt x="263" y="561"/>
                          <a:pt x="263" y="561"/>
                        </a:cubicBezTo>
                        <a:cubicBezTo>
                          <a:pt x="290" y="580"/>
                          <a:pt x="321" y="589"/>
                          <a:pt x="353" y="589"/>
                        </a:cubicBezTo>
                        <a:cubicBezTo>
                          <a:pt x="388" y="589"/>
                          <a:pt x="420" y="578"/>
                          <a:pt x="448" y="557"/>
                        </a:cubicBezTo>
                        <a:cubicBezTo>
                          <a:pt x="467" y="542"/>
                          <a:pt x="467" y="542"/>
                          <a:pt x="467" y="542"/>
                        </a:cubicBezTo>
                        <a:cubicBezTo>
                          <a:pt x="486" y="557"/>
                          <a:pt x="486" y="557"/>
                          <a:pt x="486" y="557"/>
                        </a:cubicBezTo>
                        <a:cubicBezTo>
                          <a:pt x="513" y="578"/>
                          <a:pt x="546" y="589"/>
                          <a:pt x="580" y="589"/>
                        </a:cubicBezTo>
                        <a:cubicBezTo>
                          <a:pt x="606" y="589"/>
                          <a:pt x="632" y="583"/>
                          <a:pt x="654" y="571"/>
                        </a:cubicBezTo>
                        <a:lnTo>
                          <a:pt x="668" y="563"/>
                        </a:lnTo>
                        <a:close/>
                      </a:path>
                    </a:pathLst>
                  </a:custGeom>
                  <a:grpFill/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" name="Freeform 445">
                    <a:extLst>
                      <a:ext uri="{FF2B5EF4-FFF2-40B4-BE49-F238E27FC236}">
                        <a16:creationId xmlns="" xmlns:a16="http://schemas.microsoft.com/office/drawing/2014/main" id="{E4948FF4-06D7-4C28-9FEE-A2E6C8C0DB0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562725" y="2389192"/>
                    <a:ext cx="390525" cy="387351"/>
                  </a:xfrm>
                  <a:custGeom>
                    <a:avLst/>
                    <a:gdLst>
                      <a:gd name="T0" fmla="*/ 2147483647 w 246"/>
                      <a:gd name="T1" fmla="*/ 2147483647 h 244"/>
                      <a:gd name="T2" fmla="*/ 0 w 246"/>
                      <a:gd name="T3" fmla="*/ 2147483647 h 244"/>
                      <a:gd name="T4" fmla="*/ 0 w 246"/>
                      <a:gd name="T5" fmla="*/ 0 h 244"/>
                      <a:gd name="T6" fmla="*/ 2147483647 w 246"/>
                      <a:gd name="T7" fmla="*/ 0 h 244"/>
                      <a:gd name="T8" fmla="*/ 2147483647 w 246"/>
                      <a:gd name="T9" fmla="*/ 2147483647 h 244"/>
                      <a:gd name="T10" fmla="*/ 2147483647 w 246"/>
                      <a:gd name="T11" fmla="*/ 2147483647 h 244"/>
                      <a:gd name="T12" fmla="*/ 2147483647 w 246"/>
                      <a:gd name="T13" fmla="*/ 0 h 244"/>
                      <a:gd name="T14" fmla="*/ 2147483647 w 246"/>
                      <a:gd name="T15" fmla="*/ 0 h 244"/>
                      <a:gd name="T16" fmla="*/ 2147483647 w 246"/>
                      <a:gd name="T17" fmla="*/ 2147483647 h 244"/>
                      <a:gd name="T18" fmla="*/ 2147483647 w 246"/>
                      <a:gd name="T19" fmla="*/ 2147483647 h 244"/>
                      <a:gd name="T20" fmla="*/ 2147483647 w 246"/>
                      <a:gd name="T21" fmla="*/ 2147483647 h 244"/>
                      <a:gd name="T22" fmla="*/ 2147483647 w 246"/>
                      <a:gd name="T23" fmla="*/ 2147483647 h 244"/>
                      <a:gd name="T24" fmla="*/ 2147483647 w 246"/>
                      <a:gd name="T25" fmla="*/ 2147483647 h 244"/>
                      <a:gd name="T26" fmla="*/ 2147483647 w 246"/>
                      <a:gd name="T27" fmla="*/ 2147483647 h 244"/>
                      <a:gd name="T28" fmla="*/ 2147483647 w 246"/>
                      <a:gd name="T29" fmla="*/ 2147483647 h 244"/>
                      <a:gd name="T30" fmla="*/ 2147483647 w 246"/>
                      <a:gd name="T31" fmla="*/ 2147483647 h 244"/>
                      <a:gd name="T32" fmla="*/ 2147483647 w 246"/>
                      <a:gd name="T33" fmla="*/ 2147483647 h 244"/>
                      <a:gd name="T34" fmla="*/ 2147483647 w 246"/>
                      <a:gd name="T35" fmla="*/ 2147483647 h 2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6" h="244">
                        <a:moveTo>
                          <a:pt x="246" y="244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  <a:lnTo>
                          <a:pt x="99" y="0"/>
                        </a:lnTo>
                        <a:lnTo>
                          <a:pt x="99" y="54"/>
                        </a:lnTo>
                        <a:lnTo>
                          <a:pt x="149" y="54"/>
                        </a:lnTo>
                        <a:lnTo>
                          <a:pt x="149" y="0"/>
                        </a:lnTo>
                        <a:lnTo>
                          <a:pt x="246" y="0"/>
                        </a:lnTo>
                        <a:lnTo>
                          <a:pt x="246" y="244"/>
                        </a:lnTo>
                        <a:close/>
                        <a:moveTo>
                          <a:pt x="16" y="228"/>
                        </a:moveTo>
                        <a:lnTo>
                          <a:pt x="230" y="228"/>
                        </a:lnTo>
                        <a:lnTo>
                          <a:pt x="230" y="14"/>
                        </a:lnTo>
                        <a:lnTo>
                          <a:pt x="163" y="14"/>
                        </a:lnTo>
                        <a:lnTo>
                          <a:pt x="163" y="69"/>
                        </a:lnTo>
                        <a:lnTo>
                          <a:pt x="83" y="69"/>
                        </a:lnTo>
                        <a:lnTo>
                          <a:pt x="83" y="14"/>
                        </a:lnTo>
                        <a:lnTo>
                          <a:pt x="16" y="14"/>
                        </a:lnTo>
                        <a:lnTo>
                          <a:pt x="16" y="22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2" name="Freeform 446">
                    <a:extLst>
                      <a:ext uri="{FF2B5EF4-FFF2-40B4-BE49-F238E27FC236}">
                        <a16:creationId xmlns="" xmlns:a16="http://schemas.microsoft.com/office/drawing/2014/main" id="{D430162D-9E05-461B-8457-82DC55565D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88138" y="2549530"/>
                    <a:ext cx="195263" cy="149225"/>
                  </a:xfrm>
                  <a:custGeom>
                    <a:avLst/>
                    <a:gdLst>
                      <a:gd name="T0" fmla="*/ 2147483647 w 61"/>
                      <a:gd name="T1" fmla="*/ 2147483647 h 47"/>
                      <a:gd name="T2" fmla="*/ 2147483647 w 61"/>
                      <a:gd name="T3" fmla="*/ 2147483647 h 47"/>
                      <a:gd name="T4" fmla="*/ 2147483647 w 61"/>
                      <a:gd name="T5" fmla="*/ 2147483647 h 47"/>
                      <a:gd name="T6" fmla="*/ 2147483647 w 61"/>
                      <a:gd name="T7" fmla="*/ 0 h 47"/>
                      <a:gd name="T8" fmla="*/ 2147483647 w 61"/>
                      <a:gd name="T9" fmla="*/ 0 h 47"/>
                      <a:gd name="T10" fmla="*/ 2147483647 w 61"/>
                      <a:gd name="T11" fmla="*/ 2147483647 h 47"/>
                      <a:gd name="T12" fmla="*/ 2147483647 w 61"/>
                      <a:gd name="T13" fmla="*/ 2147483647 h 47"/>
                      <a:gd name="T14" fmla="*/ 2147483647 w 61"/>
                      <a:gd name="T15" fmla="*/ 2147483647 h 47"/>
                      <a:gd name="T16" fmla="*/ 0 w 61"/>
                      <a:gd name="T17" fmla="*/ 2147483647 h 47"/>
                      <a:gd name="T18" fmla="*/ 0 w 61"/>
                      <a:gd name="T19" fmla="*/ 2147483647 h 47"/>
                      <a:gd name="T20" fmla="*/ 2147483647 w 61"/>
                      <a:gd name="T21" fmla="*/ 2147483647 h 47"/>
                      <a:gd name="T22" fmla="*/ 2147483647 w 61"/>
                      <a:gd name="T23" fmla="*/ 2147483647 h 47"/>
                      <a:gd name="T24" fmla="*/ 2147483647 w 61"/>
                      <a:gd name="T25" fmla="*/ 2147483647 h 47"/>
                      <a:gd name="T26" fmla="*/ 2147483647 w 61"/>
                      <a:gd name="T27" fmla="*/ 2147483647 h 47"/>
                      <a:gd name="T28" fmla="*/ 2147483647 w 61"/>
                      <a:gd name="T29" fmla="*/ 2147483647 h 47"/>
                      <a:gd name="T30" fmla="*/ 2147483647 w 61"/>
                      <a:gd name="T31" fmla="*/ 2147483647 h 47"/>
                      <a:gd name="T32" fmla="*/ 2147483647 w 61"/>
                      <a:gd name="T33" fmla="*/ 2147483647 h 47"/>
                      <a:gd name="T34" fmla="*/ 2147483647 w 61"/>
                      <a:gd name="T35" fmla="*/ 2147483647 h 47"/>
                      <a:gd name="T36" fmla="*/ 2147483647 w 61"/>
                      <a:gd name="T37" fmla="*/ 2147483647 h 47"/>
                      <a:gd name="T38" fmla="*/ 2147483647 w 61"/>
                      <a:gd name="T39" fmla="*/ 2147483647 h 47"/>
                      <a:gd name="T40" fmla="*/ 2147483647 w 61"/>
                      <a:gd name="T41" fmla="*/ 2147483647 h 47"/>
                      <a:gd name="T42" fmla="*/ 2147483647 w 61"/>
                      <a:gd name="T43" fmla="*/ 2147483647 h 47"/>
                      <a:gd name="T44" fmla="*/ 2147483647 w 61"/>
                      <a:gd name="T45" fmla="*/ 2147483647 h 47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0" t="0" r="r" b="b"/>
                    <a:pathLst>
                      <a:path w="61" h="47">
                        <a:moveTo>
                          <a:pt x="58" y="3"/>
                        </a:moveTo>
                        <a:cubicBezTo>
                          <a:pt x="38" y="3"/>
                          <a:pt x="38" y="3"/>
                          <a:pt x="38" y="3"/>
                        </a:cubicBezTo>
                        <a:cubicBezTo>
                          <a:pt x="38" y="1"/>
                          <a:pt x="38" y="1"/>
                          <a:pt x="38" y="1"/>
                        </a:cubicBezTo>
                        <a:cubicBezTo>
                          <a:pt x="38" y="0"/>
                          <a:pt x="38" y="0"/>
                          <a:pt x="38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7" y="0"/>
                          <a:pt x="26" y="0"/>
                          <a:pt x="26" y="1"/>
                        </a:cubicBezTo>
                        <a:cubicBezTo>
                          <a:pt x="26" y="3"/>
                          <a:pt x="26" y="3"/>
                          <a:pt x="26" y="3"/>
                        </a:cubicBez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2" y="3"/>
                          <a:pt x="0" y="4"/>
                          <a:pt x="0" y="6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0" y="8"/>
                          <a:pt x="1" y="8"/>
                          <a:pt x="1" y="8"/>
                        </a:cubicBezTo>
                        <a:cubicBezTo>
                          <a:pt x="12" y="8"/>
                          <a:pt x="12" y="8"/>
                          <a:pt x="12" y="8"/>
                        </a:cubicBezTo>
                        <a:cubicBezTo>
                          <a:pt x="12" y="6"/>
                          <a:pt x="12" y="6"/>
                          <a:pt x="12" y="6"/>
                        </a:cubicBezTo>
                        <a:cubicBezTo>
                          <a:pt x="12" y="5"/>
                          <a:pt x="13" y="5"/>
                          <a:pt x="13" y="5"/>
                        </a:cubicBezTo>
                        <a:cubicBezTo>
                          <a:pt x="23" y="5"/>
                          <a:pt x="23" y="5"/>
                          <a:pt x="23" y="5"/>
                        </a:cubicBezTo>
                        <a:cubicBezTo>
                          <a:pt x="24" y="5"/>
                          <a:pt x="24" y="5"/>
                          <a:pt x="24" y="6"/>
                        </a:cubicBezTo>
                        <a:cubicBezTo>
                          <a:pt x="24" y="8"/>
                          <a:pt x="24" y="8"/>
                          <a:pt x="24" y="8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57" y="8"/>
                          <a:pt x="59" y="9"/>
                          <a:pt x="59" y="11"/>
                        </a:cubicBezTo>
                        <a:cubicBezTo>
                          <a:pt x="59" y="47"/>
                          <a:pt x="59" y="47"/>
                          <a:pt x="59" y="47"/>
                        </a:cubicBezTo>
                        <a:cubicBezTo>
                          <a:pt x="60" y="46"/>
                          <a:pt x="61" y="45"/>
                          <a:pt x="61" y="44"/>
                        </a:cubicBezTo>
                        <a:cubicBezTo>
                          <a:pt x="61" y="6"/>
                          <a:pt x="61" y="6"/>
                          <a:pt x="61" y="6"/>
                        </a:cubicBezTo>
                        <a:cubicBezTo>
                          <a:pt x="61" y="4"/>
                          <a:pt x="60" y="3"/>
                          <a:pt x="58" y="3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3" name="Freeform 447">
                    <a:extLst>
                      <a:ext uri="{FF2B5EF4-FFF2-40B4-BE49-F238E27FC236}">
                        <a16:creationId xmlns="" xmlns:a16="http://schemas.microsoft.com/office/drawing/2014/main" id="{ACCDAABA-10B6-4F9A-9F56-D38075F23F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75438" y="2581280"/>
                    <a:ext cx="192088" cy="150813"/>
                  </a:xfrm>
                  <a:custGeom>
                    <a:avLst/>
                    <a:gdLst>
                      <a:gd name="T0" fmla="*/ 2147483647 w 60"/>
                      <a:gd name="T1" fmla="*/ 2147483647 h 47"/>
                      <a:gd name="T2" fmla="*/ 2147483647 w 60"/>
                      <a:gd name="T3" fmla="*/ 2147483647 h 47"/>
                      <a:gd name="T4" fmla="*/ 2147483647 w 60"/>
                      <a:gd name="T5" fmla="*/ 2147483647 h 47"/>
                      <a:gd name="T6" fmla="*/ 2147483647 w 60"/>
                      <a:gd name="T7" fmla="*/ 0 h 47"/>
                      <a:gd name="T8" fmla="*/ 2147483647 w 60"/>
                      <a:gd name="T9" fmla="*/ 0 h 47"/>
                      <a:gd name="T10" fmla="*/ 2147483647 w 60"/>
                      <a:gd name="T11" fmla="*/ 2147483647 h 47"/>
                      <a:gd name="T12" fmla="*/ 2147483647 w 60"/>
                      <a:gd name="T13" fmla="*/ 2147483647 h 47"/>
                      <a:gd name="T14" fmla="*/ 0 w 60"/>
                      <a:gd name="T15" fmla="*/ 2147483647 h 47"/>
                      <a:gd name="T16" fmla="*/ 0 w 60"/>
                      <a:gd name="T17" fmla="*/ 2147483647 h 47"/>
                      <a:gd name="T18" fmla="*/ 2147483647 w 60"/>
                      <a:gd name="T19" fmla="*/ 2147483647 h 47"/>
                      <a:gd name="T20" fmla="*/ 2147483647 w 60"/>
                      <a:gd name="T21" fmla="*/ 2147483647 h 47"/>
                      <a:gd name="T22" fmla="*/ 2147483647 w 60"/>
                      <a:gd name="T23" fmla="*/ 2147483647 h 47"/>
                      <a:gd name="T24" fmla="*/ 2147483647 w 60"/>
                      <a:gd name="T25" fmla="*/ 2147483647 h 47"/>
                      <a:gd name="T26" fmla="*/ 2147483647 w 60"/>
                      <a:gd name="T27" fmla="*/ 2147483647 h 47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0" t="0" r="r" b="b"/>
                    <a:pathLst>
                      <a:path w="60" h="47">
                        <a:moveTo>
                          <a:pt x="57" y="4"/>
                        </a:moveTo>
                        <a:cubicBezTo>
                          <a:pt x="14" y="4"/>
                          <a:pt x="14" y="4"/>
                          <a:pt x="14" y="4"/>
                        </a:cubicBezTo>
                        <a:cubicBezTo>
                          <a:pt x="14" y="1"/>
                          <a:pt x="14" y="1"/>
                          <a:pt x="14" y="1"/>
                        </a:cubicBezTo>
                        <a:cubicBezTo>
                          <a:pt x="14" y="0"/>
                          <a:pt x="14" y="0"/>
                          <a:pt x="1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0"/>
                          <a:pt x="2" y="0"/>
                          <a:pt x="2" y="1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1" y="4"/>
                          <a:pt x="0" y="5"/>
                          <a:pt x="0" y="6"/>
                        </a:cubicBezTo>
                        <a:cubicBezTo>
                          <a:pt x="0" y="44"/>
                          <a:pt x="0" y="44"/>
                          <a:pt x="0" y="44"/>
                        </a:cubicBezTo>
                        <a:cubicBezTo>
                          <a:pt x="0" y="46"/>
                          <a:pt x="1" y="47"/>
                          <a:pt x="2" y="47"/>
                        </a:cubicBezTo>
                        <a:cubicBezTo>
                          <a:pt x="57" y="47"/>
                          <a:pt x="57" y="47"/>
                          <a:pt x="57" y="47"/>
                        </a:cubicBezTo>
                        <a:cubicBezTo>
                          <a:pt x="59" y="47"/>
                          <a:pt x="60" y="46"/>
                          <a:pt x="60" y="44"/>
                        </a:cubicBezTo>
                        <a:cubicBezTo>
                          <a:pt x="60" y="6"/>
                          <a:pt x="60" y="6"/>
                          <a:pt x="60" y="6"/>
                        </a:cubicBezTo>
                        <a:cubicBezTo>
                          <a:pt x="60" y="5"/>
                          <a:pt x="59" y="4"/>
                          <a:pt x="57" y="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4" name="Freeform 448">
                    <a:extLst>
                      <a:ext uri="{FF2B5EF4-FFF2-40B4-BE49-F238E27FC236}">
                        <a16:creationId xmlns="" xmlns:a16="http://schemas.microsoft.com/office/drawing/2014/main" id="{2F5809E6-2831-4A71-B3C3-69C710EAB96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05525" y="2389192"/>
                    <a:ext cx="387350" cy="387351"/>
                  </a:xfrm>
                  <a:custGeom>
                    <a:avLst/>
                    <a:gdLst>
                      <a:gd name="T0" fmla="*/ 2147483647 w 244"/>
                      <a:gd name="T1" fmla="*/ 2147483647 h 244"/>
                      <a:gd name="T2" fmla="*/ 0 w 244"/>
                      <a:gd name="T3" fmla="*/ 2147483647 h 244"/>
                      <a:gd name="T4" fmla="*/ 0 w 244"/>
                      <a:gd name="T5" fmla="*/ 0 h 244"/>
                      <a:gd name="T6" fmla="*/ 2147483647 w 244"/>
                      <a:gd name="T7" fmla="*/ 0 h 244"/>
                      <a:gd name="T8" fmla="*/ 2147483647 w 244"/>
                      <a:gd name="T9" fmla="*/ 2147483647 h 244"/>
                      <a:gd name="T10" fmla="*/ 2147483647 w 244"/>
                      <a:gd name="T11" fmla="*/ 2147483647 h 244"/>
                      <a:gd name="T12" fmla="*/ 2147483647 w 244"/>
                      <a:gd name="T13" fmla="*/ 0 h 244"/>
                      <a:gd name="T14" fmla="*/ 2147483647 w 244"/>
                      <a:gd name="T15" fmla="*/ 0 h 244"/>
                      <a:gd name="T16" fmla="*/ 2147483647 w 244"/>
                      <a:gd name="T17" fmla="*/ 2147483647 h 244"/>
                      <a:gd name="T18" fmla="*/ 2147483647 w 244"/>
                      <a:gd name="T19" fmla="*/ 2147483647 h 244"/>
                      <a:gd name="T20" fmla="*/ 2147483647 w 244"/>
                      <a:gd name="T21" fmla="*/ 2147483647 h 244"/>
                      <a:gd name="T22" fmla="*/ 2147483647 w 244"/>
                      <a:gd name="T23" fmla="*/ 2147483647 h 244"/>
                      <a:gd name="T24" fmla="*/ 2147483647 w 244"/>
                      <a:gd name="T25" fmla="*/ 2147483647 h 244"/>
                      <a:gd name="T26" fmla="*/ 2147483647 w 244"/>
                      <a:gd name="T27" fmla="*/ 2147483647 h 244"/>
                      <a:gd name="T28" fmla="*/ 2147483647 w 244"/>
                      <a:gd name="T29" fmla="*/ 2147483647 h 244"/>
                      <a:gd name="T30" fmla="*/ 2147483647 w 244"/>
                      <a:gd name="T31" fmla="*/ 2147483647 h 244"/>
                      <a:gd name="T32" fmla="*/ 2147483647 w 244"/>
                      <a:gd name="T33" fmla="*/ 2147483647 h 244"/>
                      <a:gd name="T34" fmla="*/ 2147483647 w 244"/>
                      <a:gd name="T35" fmla="*/ 2147483647 h 2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4" h="244">
                        <a:moveTo>
                          <a:pt x="244" y="244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  <a:lnTo>
                          <a:pt x="97" y="0"/>
                        </a:lnTo>
                        <a:lnTo>
                          <a:pt x="97" y="54"/>
                        </a:lnTo>
                        <a:lnTo>
                          <a:pt x="147" y="54"/>
                        </a:lnTo>
                        <a:lnTo>
                          <a:pt x="147" y="0"/>
                        </a:lnTo>
                        <a:lnTo>
                          <a:pt x="244" y="0"/>
                        </a:lnTo>
                        <a:lnTo>
                          <a:pt x="244" y="244"/>
                        </a:lnTo>
                        <a:close/>
                        <a:moveTo>
                          <a:pt x="14" y="228"/>
                        </a:moveTo>
                        <a:lnTo>
                          <a:pt x="230" y="228"/>
                        </a:lnTo>
                        <a:lnTo>
                          <a:pt x="230" y="14"/>
                        </a:lnTo>
                        <a:lnTo>
                          <a:pt x="163" y="14"/>
                        </a:lnTo>
                        <a:lnTo>
                          <a:pt x="163" y="69"/>
                        </a:lnTo>
                        <a:lnTo>
                          <a:pt x="81" y="69"/>
                        </a:lnTo>
                        <a:lnTo>
                          <a:pt x="81" y="14"/>
                        </a:lnTo>
                        <a:lnTo>
                          <a:pt x="14" y="14"/>
                        </a:lnTo>
                        <a:lnTo>
                          <a:pt x="14" y="22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5" name="Freeform 449">
                    <a:extLst>
                      <a:ext uri="{FF2B5EF4-FFF2-40B4-BE49-F238E27FC236}">
                        <a16:creationId xmlns="" xmlns:a16="http://schemas.microsoft.com/office/drawing/2014/main" id="{F704759C-9421-4621-81F8-C8279D7938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34113" y="2597155"/>
                    <a:ext cx="63500" cy="38100"/>
                  </a:xfrm>
                  <a:custGeom>
                    <a:avLst/>
                    <a:gdLst>
                      <a:gd name="T0" fmla="*/ 2147483647 w 20"/>
                      <a:gd name="T1" fmla="*/ 2147483647 h 12"/>
                      <a:gd name="T2" fmla="*/ 2147483647 w 20"/>
                      <a:gd name="T3" fmla="*/ 2147483647 h 12"/>
                      <a:gd name="T4" fmla="*/ 2147483647 w 20"/>
                      <a:gd name="T5" fmla="*/ 2147483647 h 12"/>
                      <a:gd name="T6" fmla="*/ 2147483647 w 20"/>
                      <a:gd name="T7" fmla="*/ 2147483647 h 12"/>
                      <a:gd name="T8" fmla="*/ 2147483647 w 20"/>
                      <a:gd name="T9" fmla="*/ 0 h 12"/>
                      <a:gd name="T10" fmla="*/ 2147483647 w 20"/>
                      <a:gd name="T11" fmla="*/ 2147483647 h 12"/>
                      <a:gd name="T12" fmla="*/ 2147483647 w 20"/>
                      <a:gd name="T13" fmla="*/ 2147483647 h 12"/>
                      <a:gd name="T14" fmla="*/ 2147483647 w 20"/>
                      <a:gd name="T15" fmla="*/ 2147483647 h 12"/>
                      <a:gd name="T16" fmla="*/ 2147483647 w 20"/>
                      <a:gd name="T17" fmla="*/ 2147483647 h 12"/>
                      <a:gd name="T18" fmla="*/ 2147483647 w 20"/>
                      <a:gd name="T19" fmla="*/ 2147483647 h 12"/>
                      <a:gd name="T20" fmla="*/ 2147483647 w 20"/>
                      <a:gd name="T21" fmla="*/ 2147483647 h 12"/>
                      <a:gd name="T22" fmla="*/ 2147483647 w 20"/>
                      <a:gd name="T23" fmla="*/ 2147483647 h 12"/>
                      <a:gd name="T24" fmla="*/ 2147483647 w 20"/>
                      <a:gd name="T25" fmla="*/ 2147483647 h 12"/>
                      <a:gd name="T26" fmla="*/ 2147483647 w 20"/>
                      <a:gd name="T27" fmla="*/ 2147483647 h 12"/>
                      <a:gd name="T28" fmla="*/ 2147483647 w 20"/>
                      <a:gd name="T29" fmla="*/ 0 h 12"/>
                      <a:gd name="T30" fmla="*/ 2147483647 w 20"/>
                      <a:gd name="T31" fmla="*/ 2147483647 h 12"/>
                      <a:gd name="T32" fmla="*/ 0 w 20"/>
                      <a:gd name="T33" fmla="*/ 2147483647 h 12"/>
                      <a:gd name="T34" fmla="*/ 0 w 20"/>
                      <a:gd name="T35" fmla="*/ 2147483647 h 12"/>
                      <a:gd name="T36" fmla="*/ 0 w 20"/>
                      <a:gd name="T37" fmla="*/ 2147483647 h 12"/>
                      <a:gd name="T38" fmla="*/ 2147483647 w 20"/>
                      <a:gd name="T39" fmla="*/ 2147483647 h 12"/>
                      <a:gd name="T40" fmla="*/ 2147483647 w 20"/>
                      <a:gd name="T41" fmla="*/ 2147483647 h 12"/>
                      <a:gd name="T42" fmla="*/ 2147483647 w 20"/>
                      <a:gd name="T43" fmla="*/ 2147483647 h 12"/>
                      <a:gd name="T44" fmla="*/ 2147483647 w 20"/>
                      <a:gd name="T45" fmla="*/ 2147483647 h 12"/>
                      <a:gd name="T46" fmla="*/ 2147483647 w 20"/>
                      <a:gd name="T47" fmla="*/ 2147483647 h 12"/>
                      <a:gd name="T48" fmla="*/ 2147483647 w 20"/>
                      <a:gd name="T49" fmla="*/ 2147483647 h 12"/>
                      <a:gd name="T50" fmla="*/ 2147483647 w 20"/>
                      <a:gd name="T51" fmla="*/ 2147483647 h 12"/>
                      <a:gd name="T52" fmla="*/ 2147483647 w 20"/>
                      <a:gd name="T53" fmla="*/ 2147483647 h 12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0" t="0" r="r" b="b"/>
                    <a:pathLst>
                      <a:path w="20" h="12">
                        <a:moveTo>
                          <a:pt x="19" y="10"/>
                        </a:moveTo>
                        <a:cubicBezTo>
                          <a:pt x="20" y="10"/>
                          <a:pt x="20" y="10"/>
                          <a:pt x="20" y="10"/>
                        </a:cubicBezTo>
                        <a:cubicBezTo>
                          <a:pt x="20" y="10"/>
                          <a:pt x="20" y="10"/>
                          <a:pt x="20" y="10"/>
                        </a:cubicBezTo>
                        <a:cubicBezTo>
                          <a:pt x="20" y="8"/>
                          <a:pt x="19" y="6"/>
                          <a:pt x="18" y="4"/>
                        </a:cubicBezTo>
                        <a:cubicBezTo>
                          <a:pt x="17" y="2"/>
                          <a:pt x="15" y="1"/>
                          <a:pt x="12" y="0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1" y="7"/>
                          <a:pt x="11" y="7"/>
                          <a:pt x="11" y="7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9" y="7"/>
                          <a:pt x="9" y="7"/>
                          <a:pt x="9" y="7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5" y="1"/>
                          <a:pt x="3" y="2"/>
                          <a:pt x="2" y="4"/>
                        </a:cubicBezTo>
                        <a:cubicBezTo>
                          <a:pt x="1" y="6"/>
                          <a:pt x="0" y="8"/>
                          <a:pt x="0" y="10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2" y="11"/>
                          <a:pt x="3" y="11"/>
                          <a:pt x="4" y="11"/>
                        </a:cubicBezTo>
                        <a:cubicBezTo>
                          <a:pt x="4" y="11"/>
                          <a:pt x="4" y="11"/>
                          <a:pt x="4" y="11"/>
                        </a:cubicBezTo>
                        <a:cubicBezTo>
                          <a:pt x="5" y="12"/>
                          <a:pt x="6" y="12"/>
                          <a:pt x="7" y="12"/>
                        </a:cubicBezTo>
                        <a:cubicBezTo>
                          <a:pt x="13" y="12"/>
                          <a:pt x="13" y="12"/>
                          <a:pt x="13" y="12"/>
                        </a:cubicBezTo>
                        <a:cubicBezTo>
                          <a:pt x="14" y="12"/>
                          <a:pt x="15" y="12"/>
                          <a:pt x="16" y="11"/>
                        </a:cubicBezTo>
                        <a:cubicBezTo>
                          <a:pt x="16" y="11"/>
                          <a:pt x="16" y="11"/>
                          <a:pt x="16" y="11"/>
                        </a:cubicBezTo>
                        <a:cubicBezTo>
                          <a:pt x="16" y="11"/>
                          <a:pt x="16" y="11"/>
                          <a:pt x="16" y="11"/>
                        </a:cubicBezTo>
                        <a:cubicBezTo>
                          <a:pt x="17" y="11"/>
                          <a:pt x="18" y="11"/>
                          <a:pt x="19" y="1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6" name="Freeform 450">
                    <a:extLst>
                      <a:ext uri="{FF2B5EF4-FFF2-40B4-BE49-F238E27FC236}">
                        <a16:creationId xmlns="" xmlns:a16="http://schemas.microsoft.com/office/drawing/2014/main" id="{92C9AA20-1DDE-4223-A58B-1C791B808C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62688" y="2600330"/>
                    <a:ext cx="6350" cy="6350"/>
                  </a:xfrm>
                  <a:custGeom>
                    <a:avLst/>
                    <a:gdLst>
                      <a:gd name="T0" fmla="*/ 0 w 2"/>
                      <a:gd name="T1" fmla="*/ 2147483647 h 2"/>
                      <a:gd name="T2" fmla="*/ 2147483647 w 2"/>
                      <a:gd name="T3" fmla="*/ 2147483647 h 2"/>
                      <a:gd name="T4" fmla="*/ 2147483647 w 2"/>
                      <a:gd name="T5" fmla="*/ 2147483647 h 2"/>
                      <a:gd name="T6" fmla="*/ 2147483647 w 2"/>
                      <a:gd name="T7" fmla="*/ 0 h 2"/>
                      <a:gd name="T8" fmla="*/ 0 w 2"/>
                      <a:gd name="T9" fmla="*/ 2147483647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" h="2">
                        <a:moveTo>
                          <a:pt x="0" y="1"/>
                        </a:moveTo>
                        <a:cubicBezTo>
                          <a:pt x="0" y="1"/>
                          <a:pt x="1" y="2"/>
                          <a:pt x="1" y="2"/>
                        </a:cubicBezTo>
                        <a:cubicBezTo>
                          <a:pt x="1" y="2"/>
                          <a:pt x="2" y="1"/>
                          <a:pt x="2" y="1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" name="Freeform 451">
                    <a:extLst>
                      <a:ext uri="{FF2B5EF4-FFF2-40B4-BE49-F238E27FC236}">
                        <a16:creationId xmlns="" xmlns:a16="http://schemas.microsoft.com/office/drawing/2014/main" id="{5F3A697C-E5AF-4362-A121-A590EC761D7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49988" y="2565405"/>
                    <a:ext cx="31750" cy="34925"/>
                  </a:xfrm>
                  <a:custGeom>
                    <a:avLst/>
                    <a:gdLst>
                      <a:gd name="T0" fmla="*/ 0 w 10"/>
                      <a:gd name="T1" fmla="*/ 2147483647 h 11"/>
                      <a:gd name="T2" fmla="*/ 2147483647 w 10"/>
                      <a:gd name="T3" fmla="*/ 2147483647 h 11"/>
                      <a:gd name="T4" fmla="*/ 2147483647 w 10"/>
                      <a:gd name="T5" fmla="*/ 2147483647 h 11"/>
                      <a:gd name="T6" fmla="*/ 2147483647 w 10"/>
                      <a:gd name="T7" fmla="*/ 2147483647 h 11"/>
                      <a:gd name="T8" fmla="*/ 2147483647 w 10"/>
                      <a:gd name="T9" fmla="*/ 2147483647 h 11"/>
                      <a:gd name="T10" fmla="*/ 2147483647 w 10"/>
                      <a:gd name="T11" fmla="*/ 2147483647 h 11"/>
                      <a:gd name="T12" fmla="*/ 2147483647 w 10"/>
                      <a:gd name="T13" fmla="*/ 2147483647 h 11"/>
                      <a:gd name="T14" fmla="*/ 2147483647 w 10"/>
                      <a:gd name="T15" fmla="*/ 2147483647 h 11"/>
                      <a:gd name="T16" fmla="*/ 2147483647 w 10"/>
                      <a:gd name="T17" fmla="*/ 0 h 11"/>
                      <a:gd name="T18" fmla="*/ 0 w 10"/>
                      <a:gd name="T19" fmla="*/ 2147483647 h 11"/>
                      <a:gd name="T20" fmla="*/ 0 w 10"/>
                      <a:gd name="T21" fmla="*/ 2147483647 h 11"/>
                      <a:gd name="T22" fmla="*/ 0 w 10"/>
                      <a:gd name="T23" fmla="*/ 2147483647 h 11"/>
                      <a:gd name="T24" fmla="*/ 0 w 10"/>
                      <a:gd name="T25" fmla="*/ 2147483647 h 11"/>
                      <a:gd name="T26" fmla="*/ 2147483647 w 10"/>
                      <a:gd name="T27" fmla="*/ 2147483647 h 11"/>
                      <a:gd name="T28" fmla="*/ 2147483647 w 10"/>
                      <a:gd name="T29" fmla="*/ 2147483647 h 11"/>
                      <a:gd name="T30" fmla="*/ 2147483647 w 10"/>
                      <a:gd name="T31" fmla="*/ 2147483647 h 11"/>
                      <a:gd name="T32" fmla="*/ 2147483647 w 10"/>
                      <a:gd name="T33" fmla="*/ 2147483647 h 11"/>
                      <a:gd name="T34" fmla="*/ 2147483647 w 10"/>
                      <a:gd name="T35" fmla="*/ 2147483647 h 11"/>
                      <a:gd name="T36" fmla="*/ 2147483647 w 10"/>
                      <a:gd name="T37" fmla="*/ 2147483647 h 11"/>
                      <a:gd name="T38" fmla="*/ 2147483647 w 10"/>
                      <a:gd name="T39" fmla="*/ 2147483647 h 11"/>
                      <a:gd name="T40" fmla="*/ 2147483647 w 10"/>
                      <a:gd name="T41" fmla="*/ 2147483647 h 11"/>
                      <a:gd name="T42" fmla="*/ 2147483647 w 10"/>
                      <a:gd name="T43" fmla="*/ 2147483647 h 11"/>
                      <a:gd name="T44" fmla="*/ 2147483647 w 10"/>
                      <a:gd name="T45" fmla="*/ 2147483647 h 11"/>
                      <a:gd name="T46" fmla="*/ 2147483647 w 10"/>
                      <a:gd name="T47" fmla="*/ 2147483647 h 11"/>
                      <a:gd name="T48" fmla="*/ 2147483647 w 10"/>
                      <a:gd name="T49" fmla="*/ 2147483647 h 11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0" h="11">
                        <a:moveTo>
                          <a:pt x="0" y="6"/>
                        </a:moveTo>
                        <a:cubicBezTo>
                          <a:pt x="0" y="7"/>
                          <a:pt x="1" y="7"/>
                          <a:pt x="1" y="7"/>
                        </a:cubicBezTo>
                        <a:cubicBezTo>
                          <a:pt x="1" y="9"/>
                          <a:pt x="3" y="11"/>
                          <a:pt x="5" y="11"/>
                        </a:cubicBezTo>
                        <a:cubicBezTo>
                          <a:pt x="7" y="11"/>
                          <a:pt x="8" y="9"/>
                          <a:pt x="9" y="7"/>
                        </a:cubicBezTo>
                        <a:cubicBezTo>
                          <a:pt x="9" y="7"/>
                          <a:pt x="9" y="7"/>
                          <a:pt x="9" y="6"/>
                        </a:cubicBezTo>
                        <a:cubicBezTo>
                          <a:pt x="9" y="6"/>
                          <a:pt x="9" y="6"/>
                          <a:pt x="9" y="6"/>
                        </a:cubicBezTo>
                        <a:cubicBezTo>
                          <a:pt x="9" y="6"/>
                          <a:pt x="9" y="6"/>
                          <a:pt x="9" y="5"/>
                        </a:cubicBezTo>
                        <a:cubicBezTo>
                          <a:pt x="9" y="5"/>
                          <a:pt x="9" y="5"/>
                          <a:pt x="9" y="5"/>
                        </a:cubicBezTo>
                        <a:cubicBezTo>
                          <a:pt x="10" y="3"/>
                          <a:pt x="8" y="0"/>
                          <a:pt x="5" y="0"/>
                        </a:cubicBezTo>
                        <a:cubicBezTo>
                          <a:pt x="2" y="0"/>
                          <a:pt x="0" y="2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6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lose/>
                        <a:moveTo>
                          <a:pt x="1" y="5"/>
                        </a:moveTo>
                        <a:cubicBezTo>
                          <a:pt x="2" y="5"/>
                          <a:pt x="3" y="5"/>
                          <a:pt x="4" y="5"/>
                        </a:cubicBezTo>
                        <a:cubicBezTo>
                          <a:pt x="5" y="4"/>
                          <a:pt x="6" y="4"/>
                          <a:pt x="6" y="4"/>
                        </a:cubicBezTo>
                        <a:cubicBezTo>
                          <a:pt x="6" y="4"/>
                          <a:pt x="6" y="4"/>
                          <a:pt x="7" y="5"/>
                        </a:cubicBezTo>
                        <a:cubicBezTo>
                          <a:pt x="8" y="5"/>
                          <a:pt x="8" y="5"/>
                          <a:pt x="9" y="5"/>
                        </a:cubicBezTo>
                        <a:cubicBezTo>
                          <a:pt x="9" y="5"/>
                          <a:pt x="9" y="6"/>
                          <a:pt x="9" y="6"/>
                        </a:cubicBezTo>
                        <a:cubicBezTo>
                          <a:pt x="9" y="6"/>
                          <a:pt x="9" y="6"/>
                          <a:pt x="9" y="6"/>
                        </a:cubicBezTo>
                        <a:cubicBezTo>
                          <a:pt x="9" y="6"/>
                          <a:pt x="9" y="6"/>
                          <a:pt x="9" y="7"/>
                        </a:cubicBezTo>
                        <a:cubicBezTo>
                          <a:pt x="9" y="7"/>
                          <a:pt x="9" y="7"/>
                          <a:pt x="9" y="7"/>
                        </a:cubicBezTo>
                        <a:cubicBezTo>
                          <a:pt x="8" y="9"/>
                          <a:pt x="6" y="11"/>
                          <a:pt x="5" y="11"/>
                        </a:cubicBezTo>
                        <a:cubicBezTo>
                          <a:pt x="3" y="11"/>
                          <a:pt x="2" y="9"/>
                          <a:pt x="1" y="7"/>
                        </a:cubicBezTo>
                        <a:cubicBezTo>
                          <a:pt x="1" y="7"/>
                          <a:pt x="1" y="5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8" name="Freeform 452">
                    <a:extLst>
                      <a:ext uri="{FF2B5EF4-FFF2-40B4-BE49-F238E27FC236}">
                        <a16:creationId xmlns="" xmlns:a16="http://schemas.microsoft.com/office/drawing/2014/main" id="{559E42FB-C2A3-43DA-B1D3-274EE869D6A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92838" y="2533655"/>
                    <a:ext cx="239713" cy="177800"/>
                  </a:xfrm>
                  <a:custGeom>
                    <a:avLst/>
                    <a:gdLst>
                      <a:gd name="T0" fmla="*/ 2147483647 w 75"/>
                      <a:gd name="T1" fmla="*/ 2147483647 h 56"/>
                      <a:gd name="T2" fmla="*/ 2147483647 w 75"/>
                      <a:gd name="T3" fmla="*/ 2147483647 h 56"/>
                      <a:gd name="T4" fmla="*/ 0 w 75"/>
                      <a:gd name="T5" fmla="*/ 2147483647 h 56"/>
                      <a:gd name="T6" fmla="*/ 0 w 75"/>
                      <a:gd name="T7" fmla="*/ 2147483647 h 56"/>
                      <a:gd name="T8" fmla="*/ 2147483647 w 75"/>
                      <a:gd name="T9" fmla="*/ 0 h 56"/>
                      <a:gd name="T10" fmla="*/ 2147483647 w 75"/>
                      <a:gd name="T11" fmla="*/ 0 h 56"/>
                      <a:gd name="T12" fmla="*/ 2147483647 w 75"/>
                      <a:gd name="T13" fmla="*/ 2147483647 h 56"/>
                      <a:gd name="T14" fmla="*/ 2147483647 w 75"/>
                      <a:gd name="T15" fmla="*/ 2147483647 h 56"/>
                      <a:gd name="T16" fmla="*/ 2147483647 w 75"/>
                      <a:gd name="T17" fmla="*/ 2147483647 h 56"/>
                      <a:gd name="T18" fmla="*/ 2147483647 w 75"/>
                      <a:gd name="T19" fmla="*/ 2147483647 h 56"/>
                      <a:gd name="T20" fmla="*/ 2147483647 w 75"/>
                      <a:gd name="T21" fmla="*/ 2147483647 h 56"/>
                      <a:gd name="T22" fmla="*/ 2147483647 w 75"/>
                      <a:gd name="T23" fmla="*/ 2147483647 h 56"/>
                      <a:gd name="T24" fmla="*/ 2147483647 w 75"/>
                      <a:gd name="T25" fmla="*/ 2147483647 h 56"/>
                      <a:gd name="T26" fmla="*/ 2147483647 w 75"/>
                      <a:gd name="T27" fmla="*/ 2147483647 h 5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0" t="0" r="r" b="b"/>
                    <a:pathLst>
                      <a:path w="75" h="56">
                        <a:moveTo>
                          <a:pt x="72" y="56"/>
                        </a:moveTo>
                        <a:cubicBezTo>
                          <a:pt x="4" y="56"/>
                          <a:pt x="4" y="56"/>
                          <a:pt x="4" y="56"/>
                        </a:cubicBezTo>
                        <a:cubicBezTo>
                          <a:pt x="2" y="56"/>
                          <a:pt x="0" y="55"/>
                          <a:pt x="0" y="5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72" y="0"/>
                          <a:pt x="72" y="0"/>
                          <a:pt x="72" y="0"/>
                        </a:cubicBezTo>
                        <a:cubicBezTo>
                          <a:pt x="73" y="0"/>
                          <a:pt x="75" y="2"/>
                          <a:pt x="75" y="3"/>
                        </a:cubicBezTo>
                        <a:cubicBezTo>
                          <a:pt x="75" y="53"/>
                          <a:pt x="75" y="53"/>
                          <a:pt x="75" y="53"/>
                        </a:cubicBezTo>
                        <a:cubicBezTo>
                          <a:pt x="75" y="55"/>
                          <a:pt x="73" y="56"/>
                          <a:pt x="72" y="56"/>
                        </a:cubicBezTo>
                        <a:close/>
                        <a:moveTo>
                          <a:pt x="4" y="53"/>
                        </a:moveTo>
                        <a:cubicBezTo>
                          <a:pt x="71" y="53"/>
                          <a:pt x="71" y="53"/>
                          <a:pt x="71" y="53"/>
                        </a:cubicBezTo>
                        <a:cubicBezTo>
                          <a:pt x="71" y="4"/>
                          <a:pt x="71" y="4"/>
                          <a:pt x="71" y="4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lnTo>
                          <a:pt x="4" y="53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9" name="Rectangle 453">
                    <a:extLst>
                      <a:ext uri="{FF2B5EF4-FFF2-40B4-BE49-F238E27FC236}">
                        <a16:creationId xmlns="" xmlns:a16="http://schemas.microsoft.com/office/drawing/2014/main" id="{95473C74-A0E0-40F9-AF5E-DED4F6C864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19838" y="2581280"/>
                    <a:ext cx="80963" cy="63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0" name="Rectangle 454">
                    <a:extLst>
                      <a:ext uri="{FF2B5EF4-FFF2-40B4-BE49-F238E27FC236}">
                        <a16:creationId xmlns="" xmlns:a16="http://schemas.microsoft.com/office/drawing/2014/main" id="{158BBA72-622C-4EFE-9DF0-622A64ADDB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19838" y="2603505"/>
                    <a:ext cx="80963" cy="952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1" name="Rectangle 455">
                    <a:extLst>
                      <a:ext uri="{FF2B5EF4-FFF2-40B4-BE49-F238E27FC236}">
                        <a16:creationId xmlns="" xmlns:a16="http://schemas.microsoft.com/office/drawing/2014/main" id="{2130162B-AADD-463C-A7A8-A5B0C84CF3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19838" y="2628905"/>
                    <a:ext cx="80963" cy="63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2" name="Freeform 456">
                    <a:extLst>
                      <a:ext uri="{FF2B5EF4-FFF2-40B4-BE49-F238E27FC236}">
                        <a16:creationId xmlns="" xmlns:a16="http://schemas.microsoft.com/office/drawing/2014/main" id="{1613283E-4A4F-4271-92D8-45ECD2E7541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46813" y="2660655"/>
                    <a:ext cx="25400" cy="25400"/>
                  </a:xfrm>
                  <a:custGeom>
                    <a:avLst/>
                    <a:gdLst>
                      <a:gd name="T0" fmla="*/ 2147483647 w 16"/>
                      <a:gd name="T1" fmla="*/ 2147483647 h 16"/>
                      <a:gd name="T2" fmla="*/ 0 w 16"/>
                      <a:gd name="T3" fmla="*/ 2147483647 h 16"/>
                      <a:gd name="T4" fmla="*/ 0 w 16"/>
                      <a:gd name="T5" fmla="*/ 0 h 16"/>
                      <a:gd name="T6" fmla="*/ 2147483647 w 16"/>
                      <a:gd name="T7" fmla="*/ 0 h 16"/>
                      <a:gd name="T8" fmla="*/ 2147483647 w 16"/>
                      <a:gd name="T9" fmla="*/ 2147483647 h 16"/>
                      <a:gd name="T10" fmla="*/ 2147483647 w 16"/>
                      <a:gd name="T11" fmla="*/ 2147483647 h 16"/>
                      <a:gd name="T12" fmla="*/ 2147483647 w 16"/>
                      <a:gd name="T13" fmla="*/ 2147483647 h 16"/>
                      <a:gd name="T14" fmla="*/ 2147483647 w 16"/>
                      <a:gd name="T15" fmla="*/ 2147483647 h 16"/>
                      <a:gd name="T16" fmla="*/ 2147483647 w 16"/>
                      <a:gd name="T17" fmla="*/ 2147483647 h 16"/>
                      <a:gd name="T18" fmla="*/ 2147483647 w 16"/>
                      <a:gd name="T19" fmla="*/ 2147483647 h 1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6" h="16">
                        <a:moveTo>
                          <a:pt x="16" y="16"/>
                        </a:moveTo>
                        <a:lnTo>
                          <a:pt x="0" y="16"/>
                        </a:lnTo>
                        <a:lnTo>
                          <a:pt x="0" y="0"/>
                        </a:lnTo>
                        <a:lnTo>
                          <a:pt x="16" y="0"/>
                        </a:lnTo>
                        <a:lnTo>
                          <a:pt x="16" y="16"/>
                        </a:lnTo>
                        <a:close/>
                        <a:moveTo>
                          <a:pt x="2" y="16"/>
                        </a:moveTo>
                        <a:lnTo>
                          <a:pt x="14" y="16"/>
                        </a:lnTo>
                        <a:lnTo>
                          <a:pt x="14" y="2"/>
                        </a:lnTo>
                        <a:lnTo>
                          <a:pt x="2" y="2"/>
                        </a:lnTo>
                        <a:lnTo>
                          <a:pt x="2" y="16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3" name="Freeform 457">
                    <a:extLst>
                      <a:ext uri="{FF2B5EF4-FFF2-40B4-BE49-F238E27FC236}">
                        <a16:creationId xmlns="" xmlns:a16="http://schemas.microsoft.com/office/drawing/2014/main" id="{2ABC0050-D965-4284-AB28-FFE86AC60D4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81738" y="2660655"/>
                    <a:ext cx="25400" cy="25400"/>
                  </a:xfrm>
                  <a:custGeom>
                    <a:avLst/>
                    <a:gdLst>
                      <a:gd name="T0" fmla="*/ 2147483647 w 16"/>
                      <a:gd name="T1" fmla="*/ 2147483647 h 16"/>
                      <a:gd name="T2" fmla="*/ 0 w 16"/>
                      <a:gd name="T3" fmla="*/ 2147483647 h 16"/>
                      <a:gd name="T4" fmla="*/ 0 w 16"/>
                      <a:gd name="T5" fmla="*/ 0 h 16"/>
                      <a:gd name="T6" fmla="*/ 2147483647 w 16"/>
                      <a:gd name="T7" fmla="*/ 0 h 16"/>
                      <a:gd name="T8" fmla="*/ 2147483647 w 16"/>
                      <a:gd name="T9" fmla="*/ 2147483647 h 16"/>
                      <a:gd name="T10" fmla="*/ 2147483647 w 16"/>
                      <a:gd name="T11" fmla="*/ 2147483647 h 16"/>
                      <a:gd name="T12" fmla="*/ 2147483647 w 16"/>
                      <a:gd name="T13" fmla="*/ 2147483647 h 16"/>
                      <a:gd name="T14" fmla="*/ 2147483647 w 16"/>
                      <a:gd name="T15" fmla="*/ 2147483647 h 16"/>
                      <a:gd name="T16" fmla="*/ 2147483647 w 16"/>
                      <a:gd name="T17" fmla="*/ 2147483647 h 16"/>
                      <a:gd name="T18" fmla="*/ 2147483647 w 16"/>
                      <a:gd name="T19" fmla="*/ 2147483647 h 1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6" h="16">
                        <a:moveTo>
                          <a:pt x="16" y="16"/>
                        </a:moveTo>
                        <a:lnTo>
                          <a:pt x="0" y="16"/>
                        </a:lnTo>
                        <a:lnTo>
                          <a:pt x="0" y="0"/>
                        </a:lnTo>
                        <a:lnTo>
                          <a:pt x="16" y="0"/>
                        </a:lnTo>
                        <a:lnTo>
                          <a:pt x="16" y="16"/>
                        </a:lnTo>
                        <a:close/>
                        <a:moveTo>
                          <a:pt x="2" y="16"/>
                        </a:moveTo>
                        <a:lnTo>
                          <a:pt x="16" y="16"/>
                        </a:lnTo>
                        <a:lnTo>
                          <a:pt x="16" y="2"/>
                        </a:lnTo>
                        <a:lnTo>
                          <a:pt x="2" y="2"/>
                        </a:lnTo>
                        <a:lnTo>
                          <a:pt x="2" y="16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4" name="Freeform 458">
                    <a:extLst>
                      <a:ext uri="{FF2B5EF4-FFF2-40B4-BE49-F238E27FC236}">
                        <a16:creationId xmlns="" xmlns:a16="http://schemas.microsoft.com/office/drawing/2014/main" id="{D7ABC0F4-79A0-4A07-B5A1-E6AE8902E71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319838" y="2660655"/>
                    <a:ext cx="25400" cy="25400"/>
                  </a:xfrm>
                  <a:custGeom>
                    <a:avLst/>
                    <a:gdLst>
                      <a:gd name="T0" fmla="*/ 2147483647 w 16"/>
                      <a:gd name="T1" fmla="*/ 2147483647 h 16"/>
                      <a:gd name="T2" fmla="*/ 0 w 16"/>
                      <a:gd name="T3" fmla="*/ 2147483647 h 16"/>
                      <a:gd name="T4" fmla="*/ 0 w 16"/>
                      <a:gd name="T5" fmla="*/ 0 h 16"/>
                      <a:gd name="T6" fmla="*/ 2147483647 w 16"/>
                      <a:gd name="T7" fmla="*/ 0 h 16"/>
                      <a:gd name="T8" fmla="*/ 2147483647 w 16"/>
                      <a:gd name="T9" fmla="*/ 2147483647 h 16"/>
                      <a:gd name="T10" fmla="*/ 2147483647 w 16"/>
                      <a:gd name="T11" fmla="*/ 2147483647 h 16"/>
                      <a:gd name="T12" fmla="*/ 2147483647 w 16"/>
                      <a:gd name="T13" fmla="*/ 2147483647 h 16"/>
                      <a:gd name="T14" fmla="*/ 2147483647 w 16"/>
                      <a:gd name="T15" fmla="*/ 2147483647 h 16"/>
                      <a:gd name="T16" fmla="*/ 2147483647 w 16"/>
                      <a:gd name="T17" fmla="*/ 2147483647 h 16"/>
                      <a:gd name="T18" fmla="*/ 2147483647 w 16"/>
                      <a:gd name="T19" fmla="*/ 2147483647 h 1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6" h="16">
                        <a:moveTo>
                          <a:pt x="16" y="16"/>
                        </a:moveTo>
                        <a:lnTo>
                          <a:pt x="0" y="16"/>
                        </a:lnTo>
                        <a:lnTo>
                          <a:pt x="0" y="0"/>
                        </a:lnTo>
                        <a:lnTo>
                          <a:pt x="16" y="0"/>
                        </a:lnTo>
                        <a:lnTo>
                          <a:pt x="16" y="16"/>
                        </a:lnTo>
                        <a:close/>
                        <a:moveTo>
                          <a:pt x="2" y="16"/>
                        </a:moveTo>
                        <a:lnTo>
                          <a:pt x="14" y="16"/>
                        </a:lnTo>
                        <a:lnTo>
                          <a:pt x="14" y="2"/>
                        </a:lnTo>
                        <a:lnTo>
                          <a:pt x="2" y="2"/>
                        </a:lnTo>
                        <a:lnTo>
                          <a:pt x="2" y="16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5" name="Freeform 459">
                    <a:extLst>
                      <a:ext uri="{FF2B5EF4-FFF2-40B4-BE49-F238E27FC236}">
                        <a16:creationId xmlns="" xmlns:a16="http://schemas.microsoft.com/office/drawing/2014/main" id="{4E2008BE-06CB-415F-AC5D-8A5D7137FD9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354763" y="2660655"/>
                    <a:ext cx="25400" cy="25400"/>
                  </a:xfrm>
                  <a:custGeom>
                    <a:avLst/>
                    <a:gdLst>
                      <a:gd name="T0" fmla="*/ 2147483647 w 16"/>
                      <a:gd name="T1" fmla="*/ 2147483647 h 16"/>
                      <a:gd name="T2" fmla="*/ 0 w 16"/>
                      <a:gd name="T3" fmla="*/ 2147483647 h 16"/>
                      <a:gd name="T4" fmla="*/ 0 w 16"/>
                      <a:gd name="T5" fmla="*/ 0 h 16"/>
                      <a:gd name="T6" fmla="*/ 2147483647 w 16"/>
                      <a:gd name="T7" fmla="*/ 0 h 16"/>
                      <a:gd name="T8" fmla="*/ 2147483647 w 16"/>
                      <a:gd name="T9" fmla="*/ 2147483647 h 16"/>
                      <a:gd name="T10" fmla="*/ 2147483647 w 16"/>
                      <a:gd name="T11" fmla="*/ 2147483647 h 16"/>
                      <a:gd name="T12" fmla="*/ 2147483647 w 16"/>
                      <a:gd name="T13" fmla="*/ 2147483647 h 16"/>
                      <a:gd name="T14" fmla="*/ 2147483647 w 16"/>
                      <a:gd name="T15" fmla="*/ 2147483647 h 16"/>
                      <a:gd name="T16" fmla="*/ 2147483647 w 16"/>
                      <a:gd name="T17" fmla="*/ 2147483647 h 16"/>
                      <a:gd name="T18" fmla="*/ 2147483647 w 16"/>
                      <a:gd name="T19" fmla="*/ 2147483647 h 1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6" h="16">
                        <a:moveTo>
                          <a:pt x="16" y="16"/>
                        </a:moveTo>
                        <a:lnTo>
                          <a:pt x="0" y="16"/>
                        </a:lnTo>
                        <a:lnTo>
                          <a:pt x="0" y="0"/>
                        </a:lnTo>
                        <a:lnTo>
                          <a:pt x="16" y="0"/>
                        </a:lnTo>
                        <a:lnTo>
                          <a:pt x="16" y="16"/>
                        </a:lnTo>
                        <a:close/>
                        <a:moveTo>
                          <a:pt x="2" y="16"/>
                        </a:moveTo>
                        <a:lnTo>
                          <a:pt x="14" y="16"/>
                        </a:lnTo>
                        <a:lnTo>
                          <a:pt x="14" y="2"/>
                        </a:lnTo>
                        <a:lnTo>
                          <a:pt x="2" y="2"/>
                        </a:lnTo>
                        <a:lnTo>
                          <a:pt x="2" y="16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6" name="Freeform 463">
                    <a:extLst>
                      <a:ext uri="{FF2B5EF4-FFF2-40B4-BE49-F238E27FC236}">
                        <a16:creationId xmlns="" xmlns:a16="http://schemas.microsoft.com/office/drawing/2014/main" id="{97BD47B3-1DEA-4CCF-ACA9-1C4ADD1825D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562725" y="1938341"/>
                    <a:ext cx="390525" cy="387351"/>
                  </a:xfrm>
                  <a:custGeom>
                    <a:avLst/>
                    <a:gdLst>
                      <a:gd name="T0" fmla="*/ 2147483647 w 246"/>
                      <a:gd name="T1" fmla="*/ 2147483647 h 244"/>
                      <a:gd name="T2" fmla="*/ 0 w 246"/>
                      <a:gd name="T3" fmla="*/ 2147483647 h 244"/>
                      <a:gd name="T4" fmla="*/ 0 w 246"/>
                      <a:gd name="T5" fmla="*/ 0 h 244"/>
                      <a:gd name="T6" fmla="*/ 2147483647 w 246"/>
                      <a:gd name="T7" fmla="*/ 0 h 244"/>
                      <a:gd name="T8" fmla="*/ 2147483647 w 246"/>
                      <a:gd name="T9" fmla="*/ 2147483647 h 244"/>
                      <a:gd name="T10" fmla="*/ 2147483647 w 246"/>
                      <a:gd name="T11" fmla="*/ 2147483647 h 244"/>
                      <a:gd name="T12" fmla="*/ 2147483647 w 246"/>
                      <a:gd name="T13" fmla="*/ 0 h 244"/>
                      <a:gd name="T14" fmla="*/ 2147483647 w 246"/>
                      <a:gd name="T15" fmla="*/ 0 h 244"/>
                      <a:gd name="T16" fmla="*/ 2147483647 w 246"/>
                      <a:gd name="T17" fmla="*/ 2147483647 h 244"/>
                      <a:gd name="T18" fmla="*/ 2147483647 w 246"/>
                      <a:gd name="T19" fmla="*/ 2147483647 h 244"/>
                      <a:gd name="T20" fmla="*/ 2147483647 w 246"/>
                      <a:gd name="T21" fmla="*/ 2147483647 h 244"/>
                      <a:gd name="T22" fmla="*/ 2147483647 w 246"/>
                      <a:gd name="T23" fmla="*/ 2147483647 h 244"/>
                      <a:gd name="T24" fmla="*/ 2147483647 w 246"/>
                      <a:gd name="T25" fmla="*/ 2147483647 h 244"/>
                      <a:gd name="T26" fmla="*/ 2147483647 w 246"/>
                      <a:gd name="T27" fmla="*/ 2147483647 h 244"/>
                      <a:gd name="T28" fmla="*/ 2147483647 w 246"/>
                      <a:gd name="T29" fmla="*/ 2147483647 h 244"/>
                      <a:gd name="T30" fmla="*/ 2147483647 w 246"/>
                      <a:gd name="T31" fmla="*/ 2147483647 h 244"/>
                      <a:gd name="T32" fmla="*/ 2147483647 w 246"/>
                      <a:gd name="T33" fmla="*/ 2147483647 h 244"/>
                      <a:gd name="T34" fmla="*/ 2147483647 w 246"/>
                      <a:gd name="T35" fmla="*/ 2147483647 h 2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6" h="244">
                        <a:moveTo>
                          <a:pt x="246" y="244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  <a:lnTo>
                          <a:pt x="99" y="0"/>
                        </a:lnTo>
                        <a:lnTo>
                          <a:pt x="99" y="55"/>
                        </a:lnTo>
                        <a:lnTo>
                          <a:pt x="149" y="55"/>
                        </a:lnTo>
                        <a:lnTo>
                          <a:pt x="149" y="0"/>
                        </a:lnTo>
                        <a:lnTo>
                          <a:pt x="246" y="0"/>
                        </a:lnTo>
                        <a:lnTo>
                          <a:pt x="246" y="244"/>
                        </a:lnTo>
                        <a:close/>
                        <a:moveTo>
                          <a:pt x="16" y="228"/>
                        </a:moveTo>
                        <a:lnTo>
                          <a:pt x="230" y="228"/>
                        </a:lnTo>
                        <a:lnTo>
                          <a:pt x="230" y="14"/>
                        </a:lnTo>
                        <a:lnTo>
                          <a:pt x="163" y="14"/>
                        </a:lnTo>
                        <a:lnTo>
                          <a:pt x="163" y="69"/>
                        </a:lnTo>
                        <a:lnTo>
                          <a:pt x="83" y="69"/>
                        </a:lnTo>
                        <a:lnTo>
                          <a:pt x="83" y="14"/>
                        </a:lnTo>
                        <a:lnTo>
                          <a:pt x="16" y="14"/>
                        </a:lnTo>
                        <a:lnTo>
                          <a:pt x="16" y="22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7" name="Freeform 464">
                    <a:extLst>
                      <a:ext uri="{FF2B5EF4-FFF2-40B4-BE49-F238E27FC236}">
                        <a16:creationId xmlns="" xmlns:a16="http://schemas.microsoft.com/office/drawing/2014/main" id="{C5E70D8A-F0BB-4E22-B453-0DC061E072B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56388" y="2120904"/>
                    <a:ext cx="139700" cy="153988"/>
                  </a:xfrm>
                  <a:custGeom>
                    <a:avLst/>
                    <a:gdLst>
                      <a:gd name="T0" fmla="*/ 2147483647 w 44"/>
                      <a:gd name="T1" fmla="*/ 0 h 48"/>
                      <a:gd name="T2" fmla="*/ 2147483647 w 44"/>
                      <a:gd name="T3" fmla="*/ 0 h 48"/>
                      <a:gd name="T4" fmla="*/ 2147483647 w 44"/>
                      <a:gd name="T5" fmla="*/ 0 h 48"/>
                      <a:gd name="T6" fmla="*/ 0 w 44"/>
                      <a:gd name="T7" fmla="*/ 2147483647 h 48"/>
                      <a:gd name="T8" fmla="*/ 0 w 44"/>
                      <a:gd name="T9" fmla="*/ 2147483647 h 48"/>
                      <a:gd name="T10" fmla="*/ 2147483647 w 44"/>
                      <a:gd name="T11" fmla="*/ 2147483647 h 48"/>
                      <a:gd name="T12" fmla="*/ 2147483647 w 44"/>
                      <a:gd name="T13" fmla="*/ 2147483647 h 48"/>
                      <a:gd name="T14" fmla="*/ 2147483647 w 44"/>
                      <a:gd name="T15" fmla="*/ 2147483647 h 48"/>
                      <a:gd name="T16" fmla="*/ 2147483647 w 44"/>
                      <a:gd name="T17" fmla="*/ 2147483647 h 48"/>
                      <a:gd name="T18" fmla="*/ 2147483647 w 44"/>
                      <a:gd name="T19" fmla="*/ 2147483647 h 48"/>
                      <a:gd name="T20" fmla="*/ 2147483647 w 44"/>
                      <a:gd name="T21" fmla="*/ 0 h 48"/>
                      <a:gd name="T22" fmla="*/ 2147483647 w 44"/>
                      <a:gd name="T23" fmla="*/ 2147483647 h 48"/>
                      <a:gd name="T24" fmla="*/ 2147483647 w 44"/>
                      <a:gd name="T25" fmla="*/ 2147483647 h 48"/>
                      <a:gd name="T26" fmla="*/ 2147483647 w 44"/>
                      <a:gd name="T27" fmla="*/ 2147483647 h 48"/>
                      <a:gd name="T28" fmla="*/ 2147483647 w 44"/>
                      <a:gd name="T29" fmla="*/ 2147483647 h 48"/>
                      <a:gd name="T30" fmla="*/ 2147483647 w 44"/>
                      <a:gd name="T31" fmla="*/ 2147483647 h 4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44" h="48">
                        <a:moveTo>
                          <a:pt x="42" y="0"/>
                        </a:moveTo>
                        <a:cubicBezTo>
                          <a:pt x="42" y="0"/>
                          <a:pt x="42" y="0"/>
                          <a:pt x="4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0" y="47"/>
                          <a:pt x="1" y="48"/>
                          <a:pt x="2" y="48"/>
                        </a:cubicBezTo>
                        <a:cubicBezTo>
                          <a:pt x="42" y="48"/>
                          <a:pt x="42" y="48"/>
                          <a:pt x="42" y="48"/>
                        </a:cubicBezTo>
                        <a:cubicBezTo>
                          <a:pt x="43" y="48"/>
                          <a:pt x="44" y="47"/>
                          <a:pt x="44" y="46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4" y="2"/>
                          <a:pt x="44" y="1"/>
                          <a:pt x="44" y="1"/>
                        </a:cubicBezTo>
                        <a:cubicBezTo>
                          <a:pt x="43" y="0"/>
                          <a:pt x="43" y="0"/>
                          <a:pt x="42" y="0"/>
                        </a:cubicBezTo>
                        <a:close/>
                        <a:moveTo>
                          <a:pt x="42" y="46"/>
                        </a:moveTo>
                        <a:cubicBezTo>
                          <a:pt x="2" y="46"/>
                          <a:pt x="2" y="46"/>
                          <a:pt x="2" y="46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42" y="8"/>
                          <a:pt x="42" y="8"/>
                          <a:pt x="42" y="8"/>
                        </a:cubicBezTo>
                        <a:lnTo>
                          <a:pt x="42" y="46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8" name="Freeform 465">
                    <a:extLst>
                      <a:ext uri="{FF2B5EF4-FFF2-40B4-BE49-F238E27FC236}">
                        <a16:creationId xmlns="" xmlns:a16="http://schemas.microsoft.com/office/drawing/2014/main" id="{B9090D86-5E65-4690-A017-5E4A8F9EB0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84963" y="2076454"/>
                    <a:ext cx="142875" cy="152400"/>
                  </a:xfrm>
                  <a:custGeom>
                    <a:avLst/>
                    <a:gdLst>
                      <a:gd name="T0" fmla="*/ 2147483647 w 45"/>
                      <a:gd name="T1" fmla="*/ 0 h 48"/>
                      <a:gd name="T2" fmla="*/ 2147483647 w 45"/>
                      <a:gd name="T3" fmla="*/ 0 h 48"/>
                      <a:gd name="T4" fmla="*/ 0 w 45"/>
                      <a:gd name="T5" fmla="*/ 2147483647 h 48"/>
                      <a:gd name="T6" fmla="*/ 0 w 45"/>
                      <a:gd name="T7" fmla="*/ 2147483647 h 48"/>
                      <a:gd name="T8" fmla="*/ 2147483647 w 45"/>
                      <a:gd name="T9" fmla="*/ 2147483647 h 48"/>
                      <a:gd name="T10" fmla="*/ 2147483647 w 45"/>
                      <a:gd name="T11" fmla="*/ 2147483647 h 48"/>
                      <a:gd name="T12" fmla="*/ 2147483647 w 45"/>
                      <a:gd name="T13" fmla="*/ 2147483647 h 48"/>
                      <a:gd name="T14" fmla="*/ 2147483647 w 45"/>
                      <a:gd name="T15" fmla="*/ 2147483647 h 48"/>
                      <a:gd name="T16" fmla="*/ 2147483647 w 45"/>
                      <a:gd name="T17" fmla="*/ 2147483647 h 48"/>
                      <a:gd name="T18" fmla="*/ 2147483647 w 45"/>
                      <a:gd name="T19" fmla="*/ 2147483647 h 48"/>
                      <a:gd name="T20" fmla="*/ 2147483647 w 45"/>
                      <a:gd name="T21" fmla="*/ 2147483647 h 48"/>
                      <a:gd name="T22" fmla="*/ 2147483647 w 45"/>
                      <a:gd name="T23" fmla="*/ 2147483647 h 48"/>
                      <a:gd name="T24" fmla="*/ 2147483647 w 45"/>
                      <a:gd name="T25" fmla="*/ 2147483647 h 48"/>
                      <a:gd name="T26" fmla="*/ 2147483647 w 45"/>
                      <a:gd name="T27" fmla="*/ 0 h 4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0" t="0" r="r" b="b"/>
                    <a:pathLst>
                      <a:path w="45" h="48">
                        <a:moveTo>
                          <a:pt x="42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3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42" y="8"/>
                          <a:pt x="42" y="8"/>
                          <a:pt x="42" y="8"/>
                        </a:cubicBezTo>
                        <a:cubicBezTo>
                          <a:pt x="42" y="46"/>
                          <a:pt x="42" y="46"/>
                          <a:pt x="42" y="46"/>
                        </a:cubicBezTo>
                        <a:cubicBezTo>
                          <a:pt x="36" y="46"/>
                          <a:pt x="36" y="46"/>
                          <a:pt x="36" y="46"/>
                        </a:cubicBezTo>
                        <a:cubicBezTo>
                          <a:pt x="36" y="48"/>
                          <a:pt x="36" y="48"/>
                          <a:pt x="36" y="48"/>
                        </a:cubicBezTo>
                        <a:cubicBezTo>
                          <a:pt x="42" y="48"/>
                          <a:pt x="42" y="48"/>
                          <a:pt x="42" y="48"/>
                        </a:cubicBezTo>
                        <a:cubicBezTo>
                          <a:pt x="43" y="48"/>
                          <a:pt x="45" y="47"/>
                          <a:pt x="45" y="46"/>
                        </a:cubicBezTo>
                        <a:cubicBezTo>
                          <a:pt x="45" y="3"/>
                          <a:pt x="45" y="3"/>
                          <a:pt x="45" y="3"/>
                        </a:cubicBezTo>
                        <a:cubicBezTo>
                          <a:pt x="45" y="1"/>
                          <a:pt x="43" y="0"/>
                          <a:pt x="42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9" name="Rectangle 466">
                    <a:extLst>
                      <a:ext uri="{FF2B5EF4-FFF2-40B4-BE49-F238E27FC236}">
                        <a16:creationId xmlns="" xmlns:a16="http://schemas.microsoft.com/office/drawing/2014/main" id="{1FC059E8-51B0-48E0-900B-B11CEB1764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75438" y="2159004"/>
                    <a:ext cx="104775" cy="63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0" name="Rectangle 467">
                    <a:extLst>
                      <a:ext uri="{FF2B5EF4-FFF2-40B4-BE49-F238E27FC236}">
                        <a16:creationId xmlns="" xmlns:a16="http://schemas.microsoft.com/office/drawing/2014/main" id="{6C7203D8-DF8D-4634-B5FA-26BF5B0870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75438" y="2181229"/>
                    <a:ext cx="104775" cy="63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1" name="Rectangle 468">
                    <a:extLst>
                      <a:ext uri="{FF2B5EF4-FFF2-40B4-BE49-F238E27FC236}">
                        <a16:creationId xmlns="" xmlns:a16="http://schemas.microsoft.com/office/drawing/2014/main" id="{F1E262A0-C3AA-46C5-A4A4-BDD452F010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75438" y="2200279"/>
                    <a:ext cx="104775" cy="952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2" name="Rectangle 469">
                    <a:extLst>
                      <a:ext uri="{FF2B5EF4-FFF2-40B4-BE49-F238E27FC236}">
                        <a16:creationId xmlns="" xmlns:a16="http://schemas.microsoft.com/office/drawing/2014/main" id="{8A058678-BE06-4866-8CA6-896074DA00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75438" y="2222504"/>
                    <a:ext cx="104775" cy="63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3" name="Rectangle 470">
                    <a:extLst>
                      <a:ext uri="{FF2B5EF4-FFF2-40B4-BE49-F238E27FC236}">
                        <a16:creationId xmlns="" xmlns:a16="http://schemas.microsoft.com/office/drawing/2014/main" id="{7E53F052-ECFF-48FC-AD6D-600A95FD85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75438" y="2246317"/>
                    <a:ext cx="104775" cy="63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4" name="Freeform 471">
                    <a:extLst>
                      <a:ext uri="{FF2B5EF4-FFF2-40B4-BE49-F238E27FC236}">
                        <a16:creationId xmlns="" xmlns:a16="http://schemas.microsoft.com/office/drawing/2014/main" id="{C1A1FEB7-EEA7-4643-BDAD-C75C6F181B3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05525" y="1938341"/>
                    <a:ext cx="387350" cy="387351"/>
                  </a:xfrm>
                  <a:custGeom>
                    <a:avLst/>
                    <a:gdLst>
                      <a:gd name="T0" fmla="*/ 2147483647 w 244"/>
                      <a:gd name="T1" fmla="*/ 2147483647 h 244"/>
                      <a:gd name="T2" fmla="*/ 0 w 244"/>
                      <a:gd name="T3" fmla="*/ 2147483647 h 244"/>
                      <a:gd name="T4" fmla="*/ 0 w 244"/>
                      <a:gd name="T5" fmla="*/ 0 h 244"/>
                      <a:gd name="T6" fmla="*/ 2147483647 w 244"/>
                      <a:gd name="T7" fmla="*/ 0 h 244"/>
                      <a:gd name="T8" fmla="*/ 2147483647 w 244"/>
                      <a:gd name="T9" fmla="*/ 2147483647 h 244"/>
                      <a:gd name="T10" fmla="*/ 2147483647 w 244"/>
                      <a:gd name="T11" fmla="*/ 2147483647 h 244"/>
                      <a:gd name="T12" fmla="*/ 2147483647 w 244"/>
                      <a:gd name="T13" fmla="*/ 0 h 244"/>
                      <a:gd name="T14" fmla="*/ 2147483647 w 244"/>
                      <a:gd name="T15" fmla="*/ 0 h 244"/>
                      <a:gd name="T16" fmla="*/ 2147483647 w 244"/>
                      <a:gd name="T17" fmla="*/ 2147483647 h 244"/>
                      <a:gd name="T18" fmla="*/ 2147483647 w 244"/>
                      <a:gd name="T19" fmla="*/ 2147483647 h 244"/>
                      <a:gd name="T20" fmla="*/ 2147483647 w 244"/>
                      <a:gd name="T21" fmla="*/ 2147483647 h 244"/>
                      <a:gd name="T22" fmla="*/ 2147483647 w 244"/>
                      <a:gd name="T23" fmla="*/ 2147483647 h 244"/>
                      <a:gd name="T24" fmla="*/ 2147483647 w 244"/>
                      <a:gd name="T25" fmla="*/ 2147483647 h 244"/>
                      <a:gd name="T26" fmla="*/ 2147483647 w 244"/>
                      <a:gd name="T27" fmla="*/ 2147483647 h 244"/>
                      <a:gd name="T28" fmla="*/ 2147483647 w 244"/>
                      <a:gd name="T29" fmla="*/ 2147483647 h 244"/>
                      <a:gd name="T30" fmla="*/ 2147483647 w 244"/>
                      <a:gd name="T31" fmla="*/ 2147483647 h 244"/>
                      <a:gd name="T32" fmla="*/ 2147483647 w 244"/>
                      <a:gd name="T33" fmla="*/ 2147483647 h 244"/>
                      <a:gd name="T34" fmla="*/ 2147483647 w 244"/>
                      <a:gd name="T35" fmla="*/ 2147483647 h 2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4" h="244">
                        <a:moveTo>
                          <a:pt x="244" y="244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  <a:lnTo>
                          <a:pt x="97" y="0"/>
                        </a:lnTo>
                        <a:lnTo>
                          <a:pt x="97" y="55"/>
                        </a:lnTo>
                        <a:lnTo>
                          <a:pt x="147" y="55"/>
                        </a:lnTo>
                        <a:lnTo>
                          <a:pt x="147" y="0"/>
                        </a:lnTo>
                        <a:lnTo>
                          <a:pt x="244" y="0"/>
                        </a:lnTo>
                        <a:lnTo>
                          <a:pt x="244" y="244"/>
                        </a:lnTo>
                        <a:close/>
                        <a:moveTo>
                          <a:pt x="14" y="228"/>
                        </a:moveTo>
                        <a:lnTo>
                          <a:pt x="230" y="228"/>
                        </a:lnTo>
                        <a:lnTo>
                          <a:pt x="230" y="14"/>
                        </a:lnTo>
                        <a:lnTo>
                          <a:pt x="163" y="14"/>
                        </a:lnTo>
                        <a:lnTo>
                          <a:pt x="163" y="69"/>
                        </a:lnTo>
                        <a:lnTo>
                          <a:pt x="81" y="69"/>
                        </a:lnTo>
                        <a:lnTo>
                          <a:pt x="81" y="14"/>
                        </a:lnTo>
                        <a:lnTo>
                          <a:pt x="14" y="14"/>
                        </a:lnTo>
                        <a:lnTo>
                          <a:pt x="14" y="22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5" name="Freeform 472">
                    <a:extLst>
                      <a:ext uri="{FF2B5EF4-FFF2-40B4-BE49-F238E27FC236}">
                        <a16:creationId xmlns="" xmlns:a16="http://schemas.microsoft.com/office/drawing/2014/main" id="{007DE4FE-B385-4BDE-A1DF-D05576836B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5538" y="2209804"/>
                    <a:ext cx="182563" cy="80963"/>
                  </a:xfrm>
                  <a:custGeom>
                    <a:avLst/>
                    <a:gdLst>
                      <a:gd name="T0" fmla="*/ 2147483647 w 57"/>
                      <a:gd name="T1" fmla="*/ 2147483647 h 25"/>
                      <a:gd name="T2" fmla="*/ 0 w 57"/>
                      <a:gd name="T3" fmla="*/ 0 h 25"/>
                      <a:gd name="T4" fmla="*/ 0 w 57"/>
                      <a:gd name="T5" fmla="*/ 2147483647 h 25"/>
                      <a:gd name="T6" fmla="*/ 2147483647 w 57"/>
                      <a:gd name="T7" fmla="*/ 2147483647 h 25"/>
                      <a:gd name="T8" fmla="*/ 2147483647 w 57"/>
                      <a:gd name="T9" fmla="*/ 2147483647 h 25"/>
                      <a:gd name="T10" fmla="*/ 2147483647 w 57"/>
                      <a:gd name="T11" fmla="*/ 0 h 25"/>
                      <a:gd name="T12" fmla="*/ 2147483647 w 57"/>
                      <a:gd name="T13" fmla="*/ 2147483647 h 2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57" h="25">
                        <a:moveTo>
                          <a:pt x="29" y="11"/>
                        </a:moveTo>
                        <a:cubicBezTo>
                          <a:pt x="13" y="11"/>
                          <a:pt x="0" y="6"/>
                          <a:pt x="0" y="0"/>
                        </a:cubicBezTo>
                        <a:cubicBezTo>
                          <a:pt x="0" y="14"/>
                          <a:pt x="0" y="14"/>
                          <a:pt x="0" y="14"/>
                        </a:cubicBezTo>
                        <a:cubicBezTo>
                          <a:pt x="0" y="20"/>
                          <a:pt x="13" y="25"/>
                          <a:pt x="29" y="25"/>
                        </a:cubicBezTo>
                        <a:cubicBezTo>
                          <a:pt x="44" y="25"/>
                          <a:pt x="57" y="20"/>
                          <a:pt x="57" y="14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cubicBezTo>
                          <a:pt x="57" y="6"/>
                          <a:pt x="44" y="11"/>
                          <a:pt x="29" y="1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6" name="Freeform 473">
                    <a:extLst>
                      <a:ext uri="{FF2B5EF4-FFF2-40B4-BE49-F238E27FC236}">
                        <a16:creationId xmlns="" xmlns:a16="http://schemas.microsoft.com/office/drawing/2014/main" id="{87920430-3E89-4644-8FFF-0C9ACE56FD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5538" y="2155829"/>
                    <a:ext cx="182563" cy="79375"/>
                  </a:xfrm>
                  <a:custGeom>
                    <a:avLst/>
                    <a:gdLst>
                      <a:gd name="T0" fmla="*/ 2147483647 w 57"/>
                      <a:gd name="T1" fmla="*/ 2147483647 h 25"/>
                      <a:gd name="T2" fmla="*/ 0 w 57"/>
                      <a:gd name="T3" fmla="*/ 0 h 25"/>
                      <a:gd name="T4" fmla="*/ 0 w 57"/>
                      <a:gd name="T5" fmla="*/ 2147483647 h 25"/>
                      <a:gd name="T6" fmla="*/ 2147483647 w 57"/>
                      <a:gd name="T7" fmla="*/ 2147483647 h 25"/>
                      <a:gd name="T8" fmla="*/ 2147483647 w 57"/>
                      <a:gd name="T9" fmla="*/ 2147483647 h 25"/>
                      <a:gd name="T10" fmla="*/ 2147483647 w 57"/>
                      <a:gd name="T11" fmla="*/ 0 h 25"/>
                      <a:gd name="T12" fmla="*/ 2147483647 w 57"/>
                      <a:gd name="T13" fmla="*/ 2147483647 h 2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57" h="25">
                        <a:moveTo>
                          <a:pt x="29" y="11"/>
                        </a:moveTo>
                        <a:cubicBezTo>
                          <a:pt x="13" y="11"/>
                          <a:pt x="0" y="6"/>
                          <a:pt x="0" y="0"/>
                        </a:cubicBezTo>
                        <a:cubicBezTo>
                          <a:pt x="0" y="14"/>
                          <a:pt x="0" y="14"/>
                          <a:pt x="0" y="14"/>
                        </a:cubicBezTo>
                        <a:cubicBezTo>
                          <a:pt x="0" y="20"/>
                          <a:pt x="13" y="25"/>
                          <a:pt x="29" y="25"/>
                        </a:cubicBezTo>
                        <a:cubicBezTo>
                          <a:pt x="44" y="25"/>
                          <a:pt x="57" y="20"/>
                          <a:pt x="57" y="14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cubicBezTo>
                          <a:pt x="57" y="6"/>
                          <a:pt x="44" y="11"/>
                          <a:pt x="29" y="1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7" name="Freeform 474">
                    <a:extLst>
                      <a:ext uri="{FF2B5EF4-FFF2-40B4-BE49-F238E27FC236}">
                        <a16:creationId xmlns="" xmlns:a16="http://schemas.microsoft.com/office/drawing/2014/main" id="{FEF5B5AA-A7EF-4820-8C39-2ACEEF7EF33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05538" y="2063754"/>
                    <a:ext cx="182563" cy="117475"/>
                  </a:xfrm>
                  <a:custGeom>
                    <a:avLst/>
                    <a:gdLst>
                      <a:gd name="T0" fmla="*/ 2147483647 w 57"/>
                      <a:gd name="T1" fmla="*/ 0 h 37"/>
                      <a:gd name="T2" fmla="*/ 0 w 57"/>
                      <a:gd name="T3" fmla="*/ 2147483647 h 37"/>
                      <a:gd name="T4" fmla="*/ 0 w 57"/>
                      <a:gd name="T5" fmla="*/ 2147483647 h 37"/>
                      <a:gd name="T6" fmla="*/ 0 w 57"/>
                      <a:gd name="T7" fmla="*/ 2147483647 h 37"/>
                      <a:gd name="T8" fmla="*/ 2147483647 w 57"/>
                      <a:gd name="T9" fmla="*/ 2147483647 h 37"/>
                      <a:gd name="T10" fmla="*/ 2147483647 w 57"/>
                      <a:gd name="T11" fmla="*/ 2147483647 h 37"/>
                      <a:gd name="T12" fmla="*/ 2147483647 w 57"/>
                      <a:gd name="T13" fmla="*/ 2147483647 h 37"/>
                      <a:gd name="T14" fmla="*/ 2147483647 w 57"/>
                      <a:gd name="T15" fmla="*/ 0 h 37"/>
                      <a:gd name="T16" fmla="*/ 2147483647 w 57"/>
                      <a:gd name="T17" fmla="*/ 2147483647 h 37"/>
                      <a:gd name="T18" fmla="*/ 2147483647 w 57"/>
                      <a:gd name="T19" fmla="*/ 2147483647 h 37"/>
                      <a:gd name="T20" fmla="*/ 2147483647 w 57"/>
                      <a:gd name="T21" fmla="*/ 2147483647 h 37"/>
                      <a:gd name="T22" fmla="*/ 2147483647 w 57"/>
                      <a:gd name="T23" fmla="*/ 2147483647 h 37"/>
                      <a:gd name="T24" fmla="*/ 2147483647 w 57"/>
                      <a:gd name="T25" fmla="*/ 2147483647 h 3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57" h="37">
                        <a:moveTo>
                          <a:pt x="29" y="0"/>
                        </a:moveTo>
                        <a:cubicBezTo>
                          <a:pt x="13" y="0"/>
                          <a:pt x="0" y="5"/>
                          <a:pt x="0" y="12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26"/>
                          <a:pt x="0" y="26"/>
                          <a:pt x="0" y="26"/>
                        </a:cubicBezTo>
                        <a:cubicBezTo>
                          <a:pt x="0" y="32"/>
                          <a:pt x="13" y="37"/>
                          <a:pt x="29" y="37"/>
                        </a:cubicBezTo>
                        <a:cubicBezTo>
                          <a:pt x="44" y="37"/>
                          <a:pt x="57" y="32"/>
                          <a:pt x="57" y="26"/>
                        </a:cubicBez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57" y="5"/>
                          <a:pt x="44" y="0"/>
                          <a:pt x="29" y="0"/>
                        </a:cubicBezTo>
                        <a:close/>
                        <a:moveTo>
                          <a:pt x="29" y="23"/>
                        </a:moveTo>
                        <a:cubicBezTo>
                          <a:pt x="13" y="23"/>
                          <a:pt x="1" y="18"/>
                          <a:pt x="1" y="12"/>
                        </a:cubicBezTo>
                        <a:cubicBezTo>
                          <a:pt x="1" y="6"/>
                          <a:pt x="13" y="1"/>
                          <a:pt x="29" y="1"/>
                        </a:cubicBezTo>
                        <a:cubicBezTo>
                          <a:pt x="44" y="1"/>
                          <a:pt x="57" y="6"/>
                          <a:pt x="57" y="12"/>
                        </a:cubicBezTo>
                        <a:cubicBezTo>
                          <a:pt x="57" y="18"/>
                          <a:pt x="44" y="23"/>
                          <a:pt x="29" y="23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8" name="Freeform 475">
                    <a:extLst>
                      <a:ext uri="{FF2B5EF4-FFF2-40B4-BE49-F238E27FC236}">
                        <a16:creationId xmlns="" xmlns:a16="http://schemas.microsoft.com/office/drawing/2014/main" id="{42E789DD-5830-4243-908B-A53A75FAAAA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15063" y="2066929"/>
                    <a:ext cx="165100" cy="66675"/>
                  </a:xfrm>
                  <a:custGeom>
                    <a:avLst/>
                    <a:gdLst>
                      <a:gd name="T0" fmla="*/ 2147483647 w 52"/>
                      <a:gd name="T1" fmla="*/ 0 h 21"/>
                      <a:gd name="T2" fmla="*/ 0 w 52"/>
                      <a:gd name="T3" fmla="*/ 2147483647 h 21"/>
                      <a:gd name="T4" fmla="*/ 2147483647 w 52"/>
                      <a:gd name="T5" fmla="*/ 2147483647 h 21"/>
                      <a:gd name="T6" fmla="*/ 2147483647 w 52"/>
                      <a:gd name="T7" fmla="*/ 2147483647 h 21"/>
                      <a:gd name="T8" fmla="*/ 2147483647 w 52"/>
                      <a:gd name="T9" fmla="*/ 0 h 21"/>
                      <a:gd name="T10" fmla="*/ 2147483647 w 52"/>
                      <a:gd name="T11" fmla="*/ 2147483647 h 21"/>
                      <a:gd name="T12" fmla="*/ 2147483647 w 52"/>
                      <a:gd name="T13" fmla="*/ 2147483647 h 21"/>
                      <a:gd name="T14" fmla="*/ 2147483647 w 52"/>
                      <a:gd name="T15" fmla="*/ 2147483647 h 21"/>
                      <a:gd name="T16" fmla="*/ 2147483647 w 52"/>
                      <a:gd name="T17" fmla="*/ 2147483647 h 21"/>
                      <a:gd name="T18" fmla="*/ 2147483647 w 52"/>
                      <a:gd name="T19" fmla="*/ 2147483647 h 2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52" h="21">
                        <a:moveTo>
                          <a:pt x="26" y="0"/>
                        </a:moveTo>
                        <a:cubicBezTo>
                          <a:pt x="11" y="0"/>
                          <a:pt x="0" y="5"/>
                          <a:pt x="0" y="10"/>
                        </a:cubicBezTo>
                        <a:cubicBezTo>
                          <a:pt x="0" y="16"/>
                          <a:pt x="11" y="21"/>
                          <a:pt x="26" y="21"/>
                        </a:cubicBezTo>
                        <a:cubicBezTo>
                          <a:pt x="40" y="21"/>
                          <a:pt x="52" y="16"/>
                          <a:pt x="52" y="10"/>
                        </a:cubicBezTo>
                        <a:cubicBezTo>
                          <a:pt x="52" y="5"/>
                          <a:pt x="40" y="0"/>
                          <a:pt x="26" y="0"/>
                        </a:cubicBezTo>
                        <a:close/>
                        <a:moveTo>
                          <a:pt x="26" y="19"/>
                        </a:moveTo>
                        <a:cubicBezTo>
                          <a:pt x="13" y="19"/>
                          <a:pt x="3" y="15"/>
                          <a:pt x="3" y="10"/>
                        </a:cubicBezTo>
                        <a:cubicBezTo>
                          <a:pt x="3" y="5"/>
                          <a:pt x="13" y="1"/>
                          <a:pt x="26" y="1"/>
                        </a:cubicBezTo>
                        <a:cubicBezTo>
                          <a:pt x="38" y="1"/>
                          <a:pt x="48" y="5"/>
                          <a:pt x="48" y="10"/>
                        </a:cubicBezTo>
                        <a:cubicBezTo>
                          <a:pt x="48" y="15"/>
                          <a:pt x="38" y="19"/>
                          <a:pt x="26" y="1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9" name="Freeform 476">
                    <a:extLst>
                      <a:ext uri="{FF2B5EF4-FFF2-40B4-BE49-F238E27FC236}">
                        <a16:creationId xmlns="" xmlns:a16="http://schemas.microsoft.com/office/drawing/2014/main" id="{7638742C-0C2C-4E4F-A084-0A82515DFA6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767263" y="2389192"/>
                    <a:ext cx="385763" cy="387351"/>
                  </a:xfrm>
                  <a:custGeom>
                    <a:avLst/>
                    <a:gdLst>
                      <a:gd name="T0" fmla="*/ 2147483647 w 243"/>
                      <a:gd name="T1" fmla="*/ 2147483647 h 244"/>
                      <a:gd name="T2" fmla="*/ 0 w 243"/>
                      <a:gd name="T3" fmla="*/ 2147483647 h 244"/>
                      <a:gd name="T4" fmla="*/ 0 w 243"/>
                      <a:gd name="T5" fmla="*/ 0 h 244"/>
                      <a:gd name="T6" fmla="*/ 2147483647 w 243"/>
                      <a:gd name="T7" fmla="*/ 0 h 244"/>
                      <a:gd name="T8" fmla="*/ 2147483647 w 243"/>
                      <a:gd name="T9" fmla="*/ 2147483647 h 244"/>
                      <a:gd name="T10" fmla="*/ 2147483647 w 243"/>
                      <a:gd name="T11" fmla="*/ 2147483647 h 244"/>
                      <a:gd name="T12" fmla="*/ 2147483647 w 243"/>
                      <a:gd name="T13" fmla="*/ 0 h 244"/>
                      <a:gd name="T14" fmla="*/ 2147483647 w 243"/>
                      <a:gd name="T15" fmla="*/ 0 h 244"/>
                      <a:gd name="T16" fmla="*/ 2147483647 w 243"/>
                      <a:gd name="T17" fmla="*/ 2147483647 h 244"/>
                      <a:gd name="T18" fmla="*/ 2147483647 w 243"/>
                      <a:gd name="T19" fmla="*/ 2147483647 h 244"/>
                      <a:gd name="T20" fmla="*/ 2147483647 w 243"/>
                      <a:gd name="T21" fmla="*/ 2147483647 h 244"/>
                      <a:gd name="T22" fmla="*/ 2147483647 w 243"/>
                      <a:gd name="T23" fmla="*/ 2147483647 h 244"/>
                      <a:gd name="T24" fmla="*/ 2147483647 w 243"/>
                      <a:gd name="T25" fmla="*/ 2147483647 h 244"/>
                      <a:gd name="T26" fmla="*/ 2147483647 w 243"/>
                      <a:gd name="T27" fmla="*/ 2147483647 h 244"/>
                      <a:gd name="T28" fmla="*/ 2147483647 w 243"/>
                      <a:gd name="T29" fmla="*/ 2147483647 h 244"/>
                      <a:gd name="T30" fmla="*/ 2147483647 w 243"/>
                      <a:gd name="T31" fmla="*/ 2147483647 h 244"/>
                      <a:gd name="T32" fmla="*/ 2147483647 w 243"/>
                      <a:gd name="T33" fmla="*/ 2147483647 h 244"/>
                      <a:gd name="T34" fmla="*/ 2147483647 w 243"/>
                      <a:gd name="T35" fmla="*/ 2147483647 h 2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3" h="244">
                        <a:moveTo>
                          <a:pt x="243" y="244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  <a:lnTo>
                          <a:pt x="96" y="0"/>
                        </a:lnTo>
                        <a:lnTo>
                          <a:pt x="96" y="54"/>
                        </a:lnTo>
                        <a:lnTo>
                          <a:pt x="147" y="54"/>
                        </a:lnTo>
                        <a:lnTo>
                          <a:pt x="147" y="0"/>
                        </a:lnTo>
                        <a:lnTo>
                          <a:pt x="243" y="0"/>
                        </a:lnTo>
                        <a:lnTo>
                          <a:pt x="243" y="244"/>
                        </a:lnTo>
                        <a:close/>
                        <a:moveTo>
                          <a:pt x="16" y="228"/>
                        </a:moveTo>
                        <a:lnTo>
                          <a:pt x="229" y="228"/>
                        </a:lnTo>
                        <a:lnTo>
                          <a:pt x="229" y="14"/>
                        </a:lnTo>
                        <a:lnTo>
                          <a:pt x="163" y="14"/>
                        </a:lnTo>
                        <a:lnTo>
                          <a:pt x="163" y="69"/>
                        </a:lnTo>
                        <a:lnTo>
                          <a:pt x="80" y="69"/>
                        </a:lnTo>
                        <a:lnTo>
                          <a:pt x="80" y="14"/>
                        </a:lnTo>
                        <a:lnTo>
                          <a:pt x="16" y="14"/>
                        </a:lnTo>
                        <a:lnTo>
                          <a:pt x="16" y="22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0" name="Freeform 477">
                    <a:extLst>
                      <a:ext uri="{FF2B5EF4-FFF2-40B4-BE49-F238E27FC236}">
                        <a16:creationId xmlns="" xmlns:a16="http://schemas.microsoft.com/office/drawing/2014/main" id="{E3C71102-587C-4D86-9E57-07017BADB46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875213" y="2517780"/>
                    <a:ext cx="185738" cy="142875"/>
                  </a:xfrm>
                  <a:custGeom>
                    <a:avLst/>
                    <a:gdLst>
                      <a:gd name="T0" fmla="*/ 2147483647 w 58"/>
                      <a:gd name="T1" fmla="*/ 0 h 45"/>
                      <a:gd name="T2" fmla="*/ 2147483647 w 58"/>
                      <a:gd name="T3" fmla="*/ 0 h 45"/>
                      <a:gd name="T4" fmla="*/ 0 w 58"/>
                      <a:gd name="T5" fmla="*/ 2147483647 h 45"/>
                      <a:gd name="T6" fmla="*/ 0 w 58"/>
                      <a:gd name="T7" fmla="*/ 2147483647 h 45"/>
                      <a:gd name="T8" fmla="*/ 2147483647 w 58"/>
                      <a:gd name="T9" fmla="*/ 2147483647 h 45"/>
                      <a:gd name="T10" fmla="*/ 2147483647 w 58"/>
                      <a:gd name="T11" fmla="*/ 2147483647 h 45"/>
                      <a:gd name="T12" fmla="*/ 2147483647 w 58"/>
                      <a:gd name="T13" fmla="*/ 2147483647 h 45"/>
                      <a:gd name="T14" fmla="*/ 2147483647 w 58"/>
                      <a:gd name="T15" fmla="*/ 2147483647 h 45"/>
                      <a:gd name="T16" fmla="*/ 2147483647 w 58"/>
                      <a:gd name="T17" fmla="*/ 0 h 45"/>
                      <a:gd name="T18" fmla="*/ 2147483647 w 58"/>
                      <a:gd name="T19" fmla="*/ 2147483647 h 45"/>
                      <a:gd name="T20" fmla="*/ 2147483647 w 58"/>
                      <a:gd name="T21" fmla="*/ 2147483647 h 45"/>
                      <a:gd name="T22" fmla="*/ 2147483647 w 58"/>
                      <a:gd name="T23" fmla="*/ 2147483647 h 45"/>
                      <a:gd name="T24" fmla="*/ 2147483647 w 58"/>
                      <a:gd name="T25" fmla="*/ 2147483647 h 45"/>
                      <a:gd name="T26" fmla="*/ 2147483647 w 58"/>
                      <a:gd name="T27" fmla="*/ 2147483647 h 45"/>
                      <a:gd name="T28" fmla="*/ 2147483647 w 58"/>
                      <a:gd name="T29" fmla="*/ 2147483647 h 45"/>
                      <a:gd name="T30" fmla="*/ 2147483647 w 58"/>
                      <a:gd name="T31" fmla="*/ 2147483647 h 45"/>
                      <a:gd name="T32" fmla="*/ 2147483647 w 58"/>
                      <a:gd name="T33" fmla="*/ 2147483647 h 45"/>
                      <a:gd name="T34" fmla="*/ 2147483647 w 58"/>
                      <a:gd name="T35" fmla="*/ 2147483647 h 45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58" h="45">
                        <a:moveTo>
                          <a:pt x="54" y="0"/>
                        </a:move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0"/>
                          <a:pt x="0" y="2"/>
                          <a:pt x="0" y="4"/>
                        </a:cubicBezTo>
                        <a:cubicBezTo>
                          <a:pt x="0" y="41"/>
                          <a:pt x="0" y="41"/>
                          <a:pt x="0" y="41"/>
                        </a:cubicBezTo>
                        <a:cubicBezTo>
                          <a:pt x="0" y="43"/>
                          <a:pt x="2" y="45"/>
                          <a:pt x="5" y="45"/>
                        </a:cubicBezTo>
                        <a:cubicBezTo>
                          <a:pt x="54" y="45"/>
                          <a:pt x="54" y="45"/>
                          <a:pt x="54" y="45"/>
                        </a:cubicBezTo>
                        <a:cubicBezTo>
                          <a:pt x="56" y="45"/>
                          <a:pt x="58" y="43"/>
                          <a:pt x="58" y="41"/>
                        </a:cubicBezTo>
                        <a:cubicBezTo>
                          <a:pt x="58" y="4"/>
                          <a:pt x="58" y="4"/>
                          <a:pt x="58" y="4"/>
                        </a:cubicBezTo>
                        <a:cubicBezTo>
                          <a:pt x="58" y="2"/>
                          <a:pt x="56" y="0"/>
                          <a:pt x="54" y="0"/>
                        </a:cubicBezTo>
                        <a:close/>
                        <a:moveTo>
                          <a:pt x="55" y="41"/>
                        </a:moveTo>
                        <a:cubicBezTo>
                          <a:pt x="55" y="42"/>
                          <a:pt x="55" y="42"/>
                          <a:pt x="54" y="42"/>
                        </a:cubicBezTo>
                        <a:cubicBezTo>
                          <a:pt x="5" y="42"/>
                          <a:pt x="5" y="42"/>
                          <a:pt x="5" y="42"/>
                        </a:cubicBezTo>
                        <a:cubicBezTo>
                          <a:pt x="4" y="42"/>
                          <a:pt x="3" y="42"/>
                          <a:pt x="3" y="41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3" y="3"/>
                          <a:pt x="4" y="3"/>
                          <a:pt x="5" y="3"/>
                        </a:cubicBezTo>
                        <a:cubicBezTo>
                          <a:pt x="54" y="3"/>
                          <a:pt x="54" y="3"/>
                          <a:pt x="54" y="3"/>
                        </a:cubicBezTo>
                        <a:cubicBezTo>
                          <a:pt x="55" y="3"/>
                          <a:pt x="55" y="3"/>
                          <a:pt x="55" y="4"/>
                        </a:cubicBezTo>
                        <a:lnTo>
                          <a:pt x="55" y="4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1" name="Rectangle 478">
                    <a:extLst>
                      <a:ext uri="{FF2B5EF4-FFF2-40B4-BE49-F238E27FC236}">
                        <a16:creationId xmlns="" xmlns:a16="http://schemas.microsoft.com/office/drawing/2014/main" id="{A0E59787-E497-4B50-85BE-8972549735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41888" y="2663830"/>
                    <a:ext cx="52388" cy="952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2" name="Rectangle 479">
                    <a:extLst>
                      <a:ext uri="{FF2B5EF4-FFF2-40B4-BE49-F238E27FC236}">
                        <a16:creationId xmlns="" xmlns:a16="http://schemas.microsoft.com/office/drawing/2014/main" id="{75F7871F-5C46-45A6-B413-1D7782405A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22838" y="2676530"/>
                    <a:ext cx="93663" cy="63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Rectangle 480">
                    <a:extLst>
                      <a:ext uri="{FF2B5EF4-FFF2-40B4-BE49-F238E27FC236}">
                        <a16:creationId xmlns="" xmlns:a16="http://schemas.microsoft.com/office/drawing/2014/main" id="{1981BA7C-C706-42AE-A050-52077FDFF9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03800" y="2714630"/>
                    <a:ext cx="50800" cy="111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Freeform 481">
                    <a:extLst>
                      <a:ext uri="{FF2B5EF4-FFF2-40B4-BE49-F238E27FC236}">
                        <a16:creationId xmlns="" xmlns:a16="http://schemas.microsoft.com/office/drawing/2014/main" id="{B92DB0E8-CE77-41B7-8176-C4B1290C441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872038" y="2686055"/>
                    <a:ext cx="195263" cy="58738"/>
                  </a:xfrm>
                  <a:custGeom>
                    <a:avLst/>
                    <a:gdLst>
                      <a:gd name="T0" fmla="*/ 2147483647 w 61"/>
                      <a:gd name="T1" fmla="*/ 0 h 18"/>
                      <a:gd name="T2" fmla="*/ 0 w 61"/>
                      <a:gd name="T3" fmla="*/ 2147483647 h 18"/>
                      <a:gd name="T4" fmla="*/ 2147483647 w 61"/>
                      <a:gd name="T5" fmla="*/ 2147483647 h 18"/>
                      <a:gd name="T6" fmla="*/ 2147483647 w 61"/>
                      <a:gd name="T7" fmla="*/ 2147483647 h 18"/>
                      <a:gd name="T8" fmla="*/ 2147483647 w 61"/>
                      <a:gd name="T9" fmla="*/ 2147483647 h 18"/>
                      <a:gd name="T10" fmla="*/ 2147483647 w 61"/>
                      <a:gd name="T11" fmla="*/ 2147483647 h 18"/>
                      <a:gd name="T12" fmla="*/ 2147483647 w 61"/>
                      <a:gd name="T13" fmla="*/ 2147483647 h 18"/>
                      <a:gd name="T14" fmla="*/ 2147483647 w 61"/>
                      <a:gd name="T15" fmla="*/ 2147483647 h 18"/>
                      <a:gd name="T16" fmla="*/ 2147483647 w 61"/>
                      <a:gd name="T17" fmla="*/ 2147483647 h 18"/>
                      <a:gd name="T18" fmla="*/ 2147483647 w 61"/>
                      <a:gd name="T19" fmla="*/ 2147483647 h 18"/>
                      <a:gd name="T20" fmla="*/ 2147483647 w 61"/>
                      <a:gd name="T21" fmla="*/ 2147483647 h 18"/>
                      <a:gd name="T22" fmla="*/ 2147483647 w 61"/>
                      <a:gd name="T23" fmla="*/ 2147483647 h 18"/>
                      <a:gd name="T24" fmla="*/ 2147483647 w 61"/>
                      <a:gd name="T25" fmla="*/ 2147483647 h 18"/>
                      <a:gd name="T26" fmla="*/ 2147483647 w 61"/>
                      <a:gd name="T27" fmla="*/ 2147483647 h 18"/>
                      <a:gd name="T28" fmla="*/ 2147483647 w 61"/>
                      <a:gd name="T29" fmla="*/ 2147483647 h 18"/>
                      <a:gd name="T30" fmla="*/ 2147483647 w 61"/>
                      <a:gd name="T31" fmla="*/ 2147483647 h 18"/>
                      <a:gd name="T32" fmla="*/ 2147483647 w 61"/>
                      <a:gd name="T33" fmla="*/ 2147483647 h 18"/>
                      <a:gd name="T34" fmla="*/ 2147483647 w 61"/>
                      <a:gd name="T35" fmla="*/ 2147483647 h 18"/>
                      <a:gd name="T36" fmla="*/ 2147483647 w 61"/>
                      <a:gd name="T37" fmla="*/ 2147483647 h 18"/>
                      <a:gd name="T38" fmla="*/ 2147483647 w 61"/>
                      <a:gd name="T39" fmla="*/ 2147483647 h 18"/>
                      <a:gd name="T40" fmla="*/ 2147483647 w 61"/>
                      <a:gd name="T41" fmla="*/ 2147483647 h 18"/>
                      <a:gd name="T42" fmla="*/ 2147483647 w 61"/>
                      <a:gd name="T43" fmla="*/ 2147483647 h 18"/>
                      <a:gd name="T44" fmla="*/ 2147483647 w 61"/>
                      <a:gd name="T45" fmla="*/ 2147483647 h 18"/>
                      <a:gd name="T46" fmla="*/ 2147483647 w 61"/>
                      <a:gd name="T47" fmla="*/ 2147483647 h 18"/>
                      <a:gd name="T48" fmla="*/ 2147483647 w 61"/>
                      <a:gd name="T49" fmla="*/ 2147483647 h 18"/>
                      <a:gd name="T50" fmla="*/ 2147483647 w 61"/>
                      <a:gd name="T51" fmla="*/ 2147483647 h 18"/>
                      <a:gd name="T52" fmla="*/ 2147483647 w 61"/>
                      <a:gd name="T53" fmla="*/ 2147483647 h 18"/>
                      <a:gd name="T54" fmla="*/ 2147483647 w 61"/>
                      <a:gd name="T55" fmla="*/ 2147483647 h 18"/>
                      <a:gd name="T56" fmla="*/ 2147483647 w 61"/>
                      <a:gd name="T57" fmla="*/ 2147483647 h 18"/>
                      <a:gd name="T58" fmla="*/ 2147483647 w 61"/>
                      <a:gd name="T59" fmla="*/ 2147483647 h 18"/>
                      <a:gd name="T60" fmla="*/ 2147483647 w 61"/>
                      <a:gd name="T61" fmla="*/ 2147483647 h 18"/>
                      <a:gd name="T62" fmla="*/ 2147483647 w 61"/>
                      <a:gd name="T63" fmla="*/ 2147483647 h 18"/>
                      <a:gd name="T64" fmla="*/ 2147483647 w 61"/>
                      <a:gd name="T65" fmla="*/ 2147483647 h 18"/>
                      <a:gd name="T66" fmla="*/ 2147483647 w 61"/>
                      <a:gd name="T67" fmla="*/ 2147483647 h 18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61" h="18">
                        <a:moveTo>
                          <a:pt x="59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7"/>
                          <a:pt x="0" y="18"/>
                          <a:pt x="2" y="18"/>
                        </a:cubicBezTo>
                        <a:cubicBezTo>
                          <a:pt x="59" y="18"/>
                          <a:pt x="59" y="18"/>
                          <a:pt x="59" y="18"/>
                        </a:cubicBezTo>
                        <a:cubicBezTo>
                          <a:pt x="60" y="18"/>
                          <a:pt x="61" y="17"/>
                          <a:pt x="61" y="16"/>
                        </a:cubicBezTo>
                        <a:cubicBezTo>
                          <a:pt x="61" y="2"/>
                          <a:pt x="61" y="2"/>
                          <a:pt x="61" y="2"/>
                        </a:cubicBezTo>
                        <a:cubicBezTo>
                          <a:pt x="61" y="1"/>
                          <a:pt x="60" y="0"/>
                          <a:pt x="59" y="0"/>
                        </a:cubicBezTo>
                        <a:close/>
                        <a:moveTo>
                          <a:pt x="21" y="15"/>
                        </a:move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lnTo>
                          <a:pt x="21" y="15"/>
                        </a:lnTo>
                        <a:close/>
                        <a:moveTo>
                          <a:pt x="21" y="12"/>
                        </a:moveTo>
                        <a:cubicBezTo>
                          <a:pt x="3" y="12"/>
                          <a:pt x="3" y="12"/>
                          <a:pt x="3" y="12"/>
                        </a:cubicBezTo>
                        <a:cubicBezTo>
                          <a:pt x="3" y="11"/>
                          <a:pt x="3" y="11"/>
                          <a:pt x="3" y="11"/>
                        </a:cubicBezTo>
                        <a:cubicBezTo>
                          <a:pt x="21" y="11"/>
                          <a:pt x="21" y="11"/>
                          <a:pt x="21" y="11"/>
                        </a:cubicBezTo>
                        <a:lnTo>
                          <a:pt x="21" y="12"/>
                        </a:lnTo>
                        <a:close/>
                        <a:moveTo>
                          <a:pt x="21" y="10"/>
                        </a:moveTo>
                        <a:cubicBezTo>
                          <a:pt x="3" y="10"/>
                          <a:pt x="3" y="10"/>
                          <a:pt x="3" y="10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21" y="8"/>
                          <a:pt x="21" y="8"/>
                          <a:pt x="21" y="8"/>
                        </a:cubicBezTo>
                        <a:lnTo>
                          <a:pt x="21" y="10"/>
                        </a:lnTo>
                        <a:close/>
                        <a:moveTo>
                          <a:pt x="21" y="7"/>
                        </a:moveTo>
                        <a:cubicBezTo>
                          <a:pt x="3" y="7"/>
                          <a:pt x="3" y="7"/>
                          <a:pt x="3" y="7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1" y="6"/>
                          <a:pt x="21" y="6"/>
                          <a:pt x="21" y="6"/>
                        </a:cubicBezTo>
                        <a:lnTo>
                          <a:pt x="21" y="7"/>
                        </a:lnTo>
                        <a:close/>
                        <a:moveTo>
                          <a:pt x="21" y="4"/>
                        </a:move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21" y="3"/>
                          <a:pt x="21" y="3"/>
                          <a:pt x="21" y="3"/>
                        </a:cubicBezTo>
                        <a:lnTo>
                          <a:pt x="21" y="4"/>
                        </a:lnTo>
                        <a:close/>
                        <a:moveTo>
                          <a:pt x="32" y="11"/>
                        </a:moveTo>
                        <a:cubicBezTo>
                          <a:pt x="29" y="11"/>
                          <a:pt x="29" y="11"/>
                          <a:pt x="29" y="11"/>
                        </a:cubicBezTo>
                        <a:cubicBezTo>
                          <a:pt x="29" y="9"/>
                          <a:pt x="29" y="9"/>
                          <a:pt x="29" y="9"/>
                        </a:cubicBezTo>
                        <a:cubicBezTo>
                          <a:pt x="32" y="9"/>
                          <a:pt x="32" y="9"/>
                          <a:pt x="32" y="9"/>
                        </a:cubicBezTo>
                        <a:lnTo>
                          <a:pt x="32" y="11"/>
                        </a:lnTo>
                        <a:close/>
                        <a:moveTo>
                          <a:pt x="32" y="8"/>
                        </a:moveTo>
                        <a:cubicBezTo>
                          <a:pt x="29" y="8"/>
                          <a:pt x="29" y="8"/>
                          <a:pt x="29" y="8"/>
                        </a:cubicBezTo>
                        <a:cubicBezTo>
                          <a:pt x="29" y="7"/>
                          <a:pt x="29" y="7"/>
                          <a:pt x="29" y="7"/>
                        </a:cubicBezTo>
                        <a:cubicBezTo>
                          <a:pt x="32" y="7"/>
                          <a:pt x="32" y="7"/>
                          <a:pt x="32" y="7"/>
                        </a:cubicBezTo>
                        <a:lnTo>
                          <a:pt x="32" y="8"/>
                        </a:lnTo>
                        <a:close/>
                        <a:moveTo>
                          <a:pt x="46" y="15"/>
                        </a:moveTo>
                        <a:cubicBezTo>
                          <a:pt x="45" y="15"/>
                          <a:pt x="45" y="15"/>
                          <a:pt x="45" y="15"/>
                        </a:cubicBezTo>
                        <a:cubicBezTo>
                          <a:pt x="45" y="14"/>
                          <a:pt x="45" y="14"/>
                          <a:pt x="46" y="14"/>
                        </a:cubicBezTo>
                        <a:cubicBezTo>
                          <a:pt x="46" y="14"/>
                          <a:pt x="46" y="14"/>
                          <a:pt x="46" y="15"/>
                        </a:cubicBezTo>
                        <a:cubicBezTo>
                          <a:pt x="46" y="15"/>
                          <a:pt x="46" y="15"/>
                          <a:pt x="46" y="15"/>
                        </a:cubicBezTo>
                        <a:close/>
                        <a:moveTo>
                          <a:pt x="49" y="15"/>
                        </a:moveTo>
                        <a:cubicBezTo>
                          <a:pt x="49" y="15"/>
                          <a:pt x="48" y="15"/>
                          <a:pt x="48" y="15"/>
                        </a:cubicBezTo>
                        <a:cubicBezTo>
                          <a:pt x="48" y="14"/>
                          <a:pt x="49" y="14"/>
                          <a:pt x="49" y="14"/>
                        </a:cubicBezTo>
                        <a:cubicBezTo>
                          <a:pt x="49" y="14"/>
                          <a:pt x="50" y="14"/>
                          <a:pt x="50" y="15"/>
                        </a:cubicBezTo>
                        <a:cubicBezTo>
                          <a:pt x="50" y="15"/>
                          <a:pt x="49" y="15"/>
                          <a:pt x="49" y="15"/>
                        </a:cubicBezTo>
                        <a:close/>
                        <a:moveTo>
                          <a:pt x="52" y="15"/>
                        </a:moveTo>
                        <a:cubicBezTo>
                          <a:pt x="52" y="15"/>
                          <a:pt x="52" y="15"/>
                          <a:pt x="52" y="15"/>
                        </a:cubicBezTo>
                        <a:cubicBezTo>
                          <a:pt x="52" y="14"/>
                          <a:pt x="52" y="14"/>
                          <a:pt x="52" y="14"/>
                        </a:cubicBezTo>
                        <a:cubicBezTo>
                          <a:pt x="53" y="14"/>
                          <a:pt x="53" y="14"/>
                          <a:pt x="53" y="15"/>
                        </a:cubicBezTo>
                        <a:cubicBezTo>
                          <a:pt x="53" y="15"/>
                          <a:pt x="53" y="15"/>
                          <a:pt x="52" y="15"/>
                        </a:cubicBezTo>
                        <a:close/>
                        <a:moveTo>
                          <a:pt x="58" y="13"/>
                        </a:moveTo>
                        <a:cubicBezTo>
                          <a:pt x="40" y="13"/>
                          <a:pt x="40" y="13"/>
                          <a:pt x="40" y="13"/>
                        </a:cubicBezTo>
                        <a:cubicBezTo>
                          <a:pt x="40" y="8"/>
                          <a:pt x="40" y="8"/>
                          <a:pt x="40" y="8"/>
                        </a:cubicBezTo>
                        <a:cubicBezTo>
                          <a:pt x="58" y="8"/>
                          <a:pt x="58" y="8"/>
                          <a:pt x="58" y="8"/>
                        </a:cubicBezTo>
                        <a:lnTo>
                          <a:pt x="58" y="13"/>
                        </a:lnTo>
                        <a:close/>
                        <a:moveTo>
                          <a:pt x="58" y="7"/>
                        </a:moveTo>
                        <a:cubicBezTo>
                          <a:pt x="40" y="7"/>
                          <a:pt x="40" y="7"/>
                          <a:pt x="40" y="7"/>
                        </a:cubicBezTo>
                        <a:cubicBezTo>
                          <a:pt x="40" y="3"/>
                          <a:pt x="40" y="3"/>
                          <a:pt x="40" y="3"/>
                        </a:cubicBezTo>
                        <a:cubicBezTo>
                          <a:pt x="58" y="3"/>
                          <a:pt x="58" y="3"/>
                          <a:pt x="58" y="3"/>
                        </a:cubicBezTo>
                        <a:lnTo>
                          <a:pt x="58" y="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Rectangle 482">
                    <a:extLst>
                      <a:ext uri="{FF2B5EF4-FFF2-40B4-BE49-F238E27FC236}">
                        <a16:creationId xmlns="" xmlns:a16="http://schemas.microsoft.com/office/drawing/2014/main" id="{4951892C-0B3C-42EC-AFA2-F0DCEF1B52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03800" y="2695580"/>
                    <a:ext cx="50800" cy="127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  <a:extLst/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Freeform 483">
                    <a:extLst>
                      <a:ext uri="{FF2B5EF4-FFF2-40B4-BE49-F238E27FC236}">
                        <a16:creationId xmlns="" xmlns:a16="http://schemas.microsoft.com/office/drawing/2014/main" id="{C3C8440F-BC9B-4C61-8025-74C43D62A70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214938" y="1938341"/>
                    <a:ext cx="388938" cy="387351"/>
                  </a:xfrm>
                  <a:custGeom>
                    <a:avLst/>
                    <a:gdLst>
                      <a:gd name="T0" fmla="*/ 2147483647 w 245"/>
                      <a:gd name="T1" fmla="*/ 2147483647 h 244"/>
                      <a:gd name="T2" fmla="*/ 0 w 245"/>
                      <a:gd name="T3" fmla="*/ 2147483647 h 244"/>
                      <a:gd name="T4" fmla="*/ 0 w 245"/>
                      <a:gd name="T5" fmla="*/ 0 h 244"/>
                      <a:gd name="T6" fmla="*/ 2147483647 w 245"/>
                      <a:gd name="T7" fmla="*/ 0 h 244"/>
                      <a:gd name="T8" fmla="*/ 2147483647 w 245"/>
                      <a:gd name="T9" fmla="*/ 2147483647 h 244"/>
                      <a:gd name="T10" fmla="*/ 2147483647 w 245"/>
                      <a:gd name="T11" fmla="*/ 2147483647 h 244"/>
                      <a:gd name="T12" fmla="*/ 2147483647 w 245"/>
                      <a:gd name="T13" fmla="*/ 0 h 244"/>
                      <a:gd name="T14" fmla="*/ 2147483647 w 245"/>
                      <a:gd name="T15" fmla="*/ 0 h 244"/>
                      <a:gd name="T16" fmla="*/ 2147483647 w 245"/>
                      <a:gd name="T17" fmla="*/ 2147483647 h 244"/>
                      <a:gd name="T18" fmla="*/ 2147483647 w 245"/>
                      <a:gd name="T19" fmla="*/ 2147483647 h 244"/>
                      <a:gd name="T20" fmla="*/ 2147483647 w 245"/>
                      <a:gd name="T21" fmla="*/ 2147483647 h 244"/>
                      <a:gd name="T22" fmla="*/ 2147483647 w 245"/>
                      <a:gd name="T23" fmla="*/ 2147483647 h 244"/>
                      <a:gd name="T24" fmla="*/ 2147483647 w 245"/>
                      <a:gd name="T25" fmla="*/ 2147483647 h 244"/>
                      <a:gd name="T26" fmla="*/ 2147483647 w 245"/>
                      <a:gd name="T27" fmla="*/ 2147483647 h 244"/>
                      <a:gd name="T28" fmla="*/ 2147483647 w 245"/>
                      <a:gd name="T29" fmla="*/ 2147483647 h 244"/>
                      <a:gd name="T30" fmla="*/ 2147483647 w 245"/>
                      <a:gd name="T31" fmla="*/ 2147483647 h 244"/>
                      <a:gd name="T32" fmla="*/ 2147483647 w 245"/>
                      <a:gd name="T33" fmla="*/ 2147483647 h 244"/>
                      <a:gd name="T34" fmla="*/ 2147483647 w 245"/>
                      <a:gd name="T35" fmla="*/ 2147483647 h 2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5" h="244">
                        <a:moveTo>
                          <a:pt x="245" y="244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  <a:lnTo>
                          <a:pt x="96" y="0"/>
                        </a:lnTo>
                        <a:lnTo>
                          <a:pt x="96" y="55"/>
                        </a:lnTo>
                        <a:lnTo>
                          <a:pt x="147" y="55"/>
                        </a:lnTo>
                        <a:lnTo>
                          <a:pt x="147" y="0"/>
                        </a:lnTo>
                        <a:lnTo>
                          <a:pt x="245" y="0"/>
                        </a:lnTo>
                        <a:lnTo>
                          <a:pt x="245" y="244"/>
                        </a:lnTo>
                        <a:close/>
                        <a:moveTo>
                          <a:pt x="16" y="228"/>
                        </a:moveTo>
                        <a:lnTo>
                          <a:pt x="229" y="228"/>
                        </a:lnTo>
                        <a:lnTo>
                          <a:pt x="229" y="14"/>
                        </a:lnTo>
                        <a:lnTo>
                          <a:pt x="163" y="14"/>
                        </a:lnTo>
                        <a:lnTo>
                          <a:pt x="163" y="69"/>
                        </a:lnTo>
                        <a:lnTo>
                          <a:pt x="82" y="69"/>
                        </a:lnTo>
                        <a:lnTo>
                          <a:pt x="82" y="14"/>
                        </a:lnTo>
                        <a:lnTo>
                          <a:pt x="16" y="14"/>
                        </a:lnTo>
                        <a:lnTo>
                          <a:pt x="16" y="22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7" name="Freeform 484">
                    <a:extLst>
                      <a:ext uri="{FF2B5EF4-FFF2-40B4-BE49-F238E27FC236}">
                        <a16:creationId xmlns="" xmlns:a16="http://schemas.microsoft.com/office/drawing/2014/main" id="{52C8CB76-5C48-48AD-A7AB-88F666C2F50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341938" y="2070104"/>
                    <a:ext cx="157163" cy="198438"/>
                  </a:xfrm>
                  <a:custGeom>
                    <a:avLst/>
                    <a:gdLst>
                      <a:gd name="T0" fmla="*/ 2147483647 w 49"/>
                      <a:gd name="T1" fmla="*/ 2147483647 h 62"/>
                      <a:gd name="T2" fmla="*/ 2147483647 w 49"/>
                      <a:gd name="T3" fmla="*/ 2147483647 h 62"/>
                      <a:gd name="T4" fmla="*/ 2147483647 w 49"/>
                      <a:gd name="T5" fmla="*/ 2147483647 h 62"/>
                      <a:gd name="T6" fmla="*/ 2147483647 w 49"/>
                      <a:gd name="T7" fmla="*/ 2147483647 h 62"/>
                      <a:gd name="T8" fmla="*/ 2147483647 w 49"/>
                      <a:gd name="T9" fmla="*/ 2147483647 h 62"/>
                      <a:gd name="T10" fmla="*/ 2147483647 w 49"/>
                      <a:gd name="T11" fmla="*/ 2147483647 h 62"/>
                      <a:gd name="T12" fmla="*/ 2147483647 w 49"/>
                      <a:gd name="T13" fmla="*/ 2147483647 h 62"/>
                      <a:gd name="T14" fmla="*/ 2147483647 w 49"/>
                      <a:gd name="T15" fmla="*/ 2147483647 h 62"/>
                      <a:gd name="T16" fmla="*/ 2147483647 w 49"/>
                      <a:gd name="T17" fmla="*/ 2147483647 h 62"/>
                      <a:gd name="T18" fmla="*/ 2147483647 w 49"/>
                      <a:gd name="T19" fmla="*/ 2147483647 h 62"/>
                      <a:gd name="T20" fmla="*/ 2147483647 w 49"/>
                      <a:gd name="T21" fmla="*/ 2147483647 h 62"/>
                      <a:gd name="T22" fmla="*/ 2147483647 w 49"/>
                      <a:gd name="T23" fmla="*/ 2147483647 h 62"/>
                      <a:gd name="T24" fmla="*/ 2147483647 w 49"/>
                      <a:gd name="T25" fmla="*/ 2147483647 h 62"/>
                      <a:gd name="T26" fmla="*/ 2147483647 w 49"/>
                      <a:gd name="T27" fmla="*/ 2147483647 h 62"/>
                      <a:gd name="T28" fmla="*/ 2147483647 w 49"/>
                      <a:gd name="T29" fmla="*/ 2147483647 h 62"/>
                      <a:gd name="T30" fmla="*/ 2147483647 w 49"/>
                      <a:gd name="T31" fmla="*/ 2147483647 h 62"/>
                      <a:gd name="T32" fmla="*/ 2147483647 w 49"/>
                      <a:gd name="T33" fmla="*/ 0 h 62"/>
                      <a:gd name="T34" fmla="*/ 2147483647 w 49"/>
                      <a:gd name="T35" fmla="*/ 0 h 62"/>
                      <a:gd name="T36" fmla="*/ 2147483647 w 49"/>
                      <a:gd name="T37" fmla="*/ 0 h 62"/>
                      <a:gd name="T38" fmla="*/ 0 w 49"/>
                      <a:gd name="T39" fmla="*/ 2147483647 h 62"/>
                      <a:gd name="T40" fmla="*/ 0 w 49"/>
                      <a:gd name="T41" fmla="*/ 2147483647 h 62"/>
                      <a:gd name="T42" fmla="*/ 2147483647 w 49"/>
                      <a:gd name="T43" fmla="*/ 2147483647 h 62"/>
                      <a:gd name="T44" fmla="*/ 2147483647 w 49"/>
                      <a:gd name="T45" fmla="*/ 2147483647 h 62"/>
                      <a:gd name="T46" fmla="*/ 2147483647 w 49"/>
                      <a:gd name="T47" fmla="*/ 2147483647 h 62"/>
                      <a:gd name="T48" fmla="*/ 2147483647 w 49"/>
                      <a:gd name="T49" fmla="*/ 2147483647 h 62"/>
                      <a:gd name="T50" fmla="*/ 2147483647 w 49"/>
                      <a:gd name="T51" fmla="*/ 2147483647 h 62"/>
                      <a:gd name="T52" fmla="*/ 2147483647 w 49"/>
                      <a:gd name="T53" fmla="*/ 2147483647 h 62"/>
                      <a:gd name="T54" fmla="*/ 2147483647 w 49"/>
                      <a:gd name="T55" fmla="*/ 2147483647 h 62"/>
                      <a:gd name="T56" fmla="*/ 2147483647 w 49"/>
                      <a:gd name="T57" fmla="*/ 2147483647 h 62"/>
                      <a:gd name="T58" fmla="*/ 2147483647 w 49"/>
                      <a:gd name="T59" fmla="*/ 2147483647 h 62"/>
                      <a:gd name="T60" fmla="*/ 2147483647 w 49"/>
                      <a:gd name="T61" fmla="*/ 2147483647 h 62"/>
                      <a:gd name="T62" fmla="*/ 2147483647 w 49"/>
                      <a:gd name="T63" fmla="*/ 2147483647 h 6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49" h="62">
                        <a:moveTo>
                          <a:pt x="46" y="48"/>
                        </a:moveTo>
                        <a:cubicBezTo>
                          <a:pt x="46" y="58"/>
                          <a:pt x="46" y="58"/>
                          <a:pt x="46" y="58"/>
                        </a:cubicBezTo>
                        <a:cubicBezTo>
                          <a:pt x="46" y="58"/>
                          <a:pt x="46" y="58"/>
                          <a:pt x="46" y="58"/>
                        </a:cubicBezTo>
                        <a:cubicBezTo>
                          <a:pt x="46" y="59"/>
                          <a:pt x="45" y="59"/>
                          <a:pt x="45" y="59"/>
                        </a:cubicBezTo>
                        <a:cubicBezTo>
                          <a:pt x="5" y="59"/>
                          <a:pt x="5" y="59"/>
                          <a:pt x="5" y="59"/>
                        </a:cubicBezTo>
                        <a:cubicBezTo>
                          <a:pt x="4" y="59"/>
                          <a:pt x="4" y="59"/>
                          <a:pt x="4" y="58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4" y="4"/>
                          <a:pt x="4" y="4"/>
                          <a:pt x="5" y="4"/>
                        </a:cubicBezTo>
                        <a:cubicBezTo>
                          <a:pt x="32" y="4"/>
                          <a:pt x="32" y="4"/>
                          <a:pt x="32" y="4"/>
                        </a:cubicBezTo>
                        <a:cubicBezTo>
                          <a:pt x="32" y="12"/>
                          <a:pt x="32" y="12"/>
                          <a:pt x="32" y="12"/>
                        </a:cubicBezTo>
                        <a:cubicBezTo>
                          <a:pt x="32" y="15"/>
                          <a:pt x="34" y="17"/>
                          <a:pt x="37" y="17"/>
                        </a:cubicBezTo>
                        <a:cubicBezTo>
                          <a:pt x="46" y="17"/>
                          <a:pt x="46" y="17"/>
                          <a:pt x="46" y="17"/>
                        </a:cubicBezTo>
                        <a:cubicBezTo>
                          <a:pt x="46" y="21"/>
                          <a:pt x="46" y="21"/>
                          <a:pt x="46" y="21"/>
                        </a:cubicBezTo>
                        <a:cubicBezTo>
                          <a:pt x="46" y="21"/>
                          <a:pt x="47" y="21"/>
                          <a:pt x="47" y="21"/>
                        </a:cubicBezTo>
                        <a:cubicBezTo>
                          <a:pt x="49" y="21"/>
                          <a:pt x="49" y="21"/>
                          <a:pt x="49" y="21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35" y="0"/>
                          <a:pt x="35" y="0"/>
                          <a:pt x="35" y="0"/>
                        </a:cubicBezTo>
                        <a:cubicBezTo>
                          <a:pt x="35" y="0"/>
                          <a:pt x="35" y="0"/>
                          <a:pt x="3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3" y="0"/>
                          <a:pt x="0" y="2"/>
                          <a:pt x="0" y="5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cubicBezTo>
                          <a:pt x="0" y="60"/>
                          <a:pt x="3" y="62"/>
                          <a:pt x="5" y="62"/>
                        </a:cubicBezTo>
                        <a:cubicBezTo>
                          <a:pt x="45" y="62"/>
                          <a:pt x="45" y="62"/>
                          <a:pt x="45" y="62"/>
                        </a:cubicBezTo>
                        <a:cubicBezTo>
                          <a:pt x="46" y="62"/>
                          <a:pt x="48" y="62"/>
                          <a:pt x="49" y="60"/>
                        </a:cubicBezTo>
                        <a:cubicBezTo>
                          <a:pt x="49" y="60"/>
                          <a:pt x="49" y="59"/>
                          <a:pt x="49" y="58"/>
                        </a:cubicBezTo>
                        <a:cubicBezTo>
                          <a:pt x="49" y="48"/>
                          <a:pt x="49" y="48"/>
                          <a:pt x="49" y="48"/>
                        </a:cubicBezTo>
                        <a:lnTo>
                          <a:pt x="46" y="48"/>
                        </a:lnTo>
                        <a:close/>
                        <a:moveTo>
                          <a:pt x="35" y="5"/>
                        </a:moveTo>
                        <a:cubicBezTo>
                          <a:pt x="45" y="13"/>
                          <a:pt x="45" y="13"/>
                          <a:pt x="45" y="13"/>
                        </a:cubicBezTo>
                        <a:cubicBezTo>
                          <a:pt x="37" y="13"/>
                          <a:pt x="37" y="13"/>
                          <a:pt x="37" y="13"/>
                        </a:cubicBezTo>
                        <a:cubicBezTo>
                          <a:pt x="36" y="13"/>
                          <a:pt x="35" y="13"/>
                          <a:pt x="35" y="12"/>
                        </a:cubicBezTo>
                        <a:lnTo>
                          <a:pt x="35" y="5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8" name="Freeform 485">
                    <a:extLst>
                      <a:ext uri="{FF2B5EF4-FFF2-40B4-BE49-F238E27FC236}">
                        <a16:creationId xmlns="" xmlns:a16="http://schemas.microsoft.com/office/drawing/2014/main" id="{97FE1EE8-2290-4FDB-A0E7-D60453AD6A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4163" y="2095504"/>
                    <a:ext cx="63500" cy="6350"/>
                  </a:xfrm>
                  <a:custGeom>
                    <a:avLst/>
                    <a:gdLst>
                      <a:gd name="T0" fmla="*/ 2147483647 w 20"/>
                      <a:gd name="T1" fmla="*/ 2147483647 h 2"/>
                      <a:gd name="T2" fmla="*/ 2147483647 w 20"/>
                      <a:gd name="T3" fmla="*/ 2147483647 h 2"/>
                      <a:gd name="T4" fmla="*/ 2147483647 w 20"/>
                      <a:gd name="T5" fmla="*/ 0 h 2"/>
                      <a:gd name="T6" fmla="*/ 2147483647 w 20"/>
                      <a:gd name="T7" fmla="*/ 0 h 2"/>
                      <a:gd name="T8" fmla="*/ 2147483647 w 20"/>
                      <a:gd name="T9" fmla="*/ 2147483647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0" h="2">
                        <a:moveTo>
                          <a:pt x="1" y="2"/>
                        </a:moveTo>
                        <a:cubicBezTo>
                          <a:pt x="7" y="2"/>
                          <a:pt x="13" y="2"/>
                          <a:pt x="18" y="2"/>
                        </a:cubicBezTo>
                        <a:cubicBezTo>
                          <a:pt x="20" y="2"/>
                          <a:pt x="20" y="0"/>
                          <a:pt x="18" y="0"/>
                        </a:cubicBezTo>
                        <a:cubicBezTo>
                          <a:pt x="13" y="0"/>
                          <a:pt x="7" y="0"/>
                          <a:pt x="1" y="0"/>
                        </a:cubicBezTo>
                        <a:cubicBezTo>
                          <a:pt x="0" y="0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9" name="Freeform 486">
                    <a:extLst>
                      <a:ext uri="{FF2B5EF4-FFF2-40B4-BE49-F238E27FC236}">
                        <a16:creationId xmlns="" xmlns:a16="http://schemas.microsoft.com/office/drawing/2014/main" id="{1CAB6787-1A89-4762-8276-E5AC788C9A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4163" y="2114554"/>
                    <a:ext cx="63500" cy="6350"/>
                  </a:xfrm>
                  <a:custGeom>
                    <a:avLst/>
                    <a:gdLst>
                      <a:gd name="T0" fmla="*/ 2147483647 w 20"/>
                      <a:gd name="T1" fmla="*/ 2147483647 h 2"/>
                      <a:gd name="T2" fmla="*/ 2147483647 w 20"/>
                      <a:gd name="T3" fmla="*/ 2147483647 h 2"/>
                      <a:gd name="T4" fmla="*/ 2147483647 w 20"/>
                      <a:gd name="T5" fmla="*/ 0 h 2"/>
                      <a:gd name="T6" fmla="*/ 2147483647 w 20"/>
                      <a:gd name="T7" fmla="*/ 0 h 2"/>
                      <a:gd name="T8" fmla="*/ 2147483647 w 20"/>
                      <a:gd name="T9" fmla="*/ 2147483647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0" h="2">
                        <a:moveTo>
                          <a:pt x="1" y="2"/>
                        </a:moveTo>
                        <a:cubicBezTo>
                          <a:pt x="7" y="2"/>
                          <a:pt x="13" y="2"/>
                          <a:pt x="18" y="2"/>
                        </a:cubicBezTo>
                        <a:cubicBezTo>
                          <a:pt x="20" y="2"/>
                          <a:pt x="20" y="0"/>
                          <a:pt x="18" y="0"/>
                        </a:cubicBezTo>
                        <a:cubicBezTo>
                          <a:pt x="13" y="0"/>
                          <a:pt x="7" y="0"/>
                          <a:pt x="1" y="0"/>
                        </a:cubicBezTo>
                        <a:cubicBezTo>
                          <a:pt x="0" y="0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0" name="Freeform 487">
                    <a:extLst>
                      <a:ext uri="{FF2B5EF4-FFF2-40B4-BE49-F238E27FC236}">
                        <a16:creationId xmlns="" xmlns:a16="http://schemas.microsoft.com/office/drawing/2014/main" id="{BDE76996-0AD8-4501-9228-BB39873CD3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4163" y="2133604"/>
                    <a:ext cx="115888" cy="3175"/>
                  </a:xfrm>
                  <a:custGeom>
                    <a:avLst/>
                    <a:gdLst>
                      <a:gd name="T0" fmla="*/ 2147483647 w 36"/>
                      <a:gd name="T1" fmla="*/ 2147483647 h 1"/>
                      <a:gd name="T2" fmla="*/ 2147483647 w 36"/>
                      <a:gd name="T3" fmla="*/ 2147483647 h 1"/>
                      <a:gd name="T4" fmla="*/ 2147483647 w 36"/>
                      <a:gd name="T5" fmla="*/ 0 h 1"/>
                      <a:gd name="T6" fmla="*/ 2147483647 w 36"/>
                      <a:gd name="T7" fmla="*/ 0 h 1"/>
                      <a:gd name="T8" fmla="*/ 2147483647 w 36"/>
                      <a:gd name="T9" fmla="*/ 2147483647 h 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" h="1">
                        <a:moveTo>
                          <a:pt x="1" y="1"/>
                        </a:moveTo>
                        <a:cubicBezTo>
                          <a:pt x="7" y="1"/>
                          <a:pt x="29" y="1"/>
                          <a:pt x="35" y="1"/>
                        </a:cubicBezTo>
                        <a:cubicBezTo>
                          <a:pt x="36" y="1"/>
                          <a:pt x="36" y="0"/>
                          <a:pt x="35" y="0"/>
                        </a:cubicBezTo>
                        <a:cubicBezTo>
                          <a:pt x="29" y="0"/>
                          <a:pt x="7" y="0"/>
                          <a:pt x="1" y="0"/>
                        </a:cubicBezTo>
                        <a:cubicBezTo>
                          <a:pt x="0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1" name="Freeform 488">
                    <a:extLst>
                      <a:ext uri="{FF2B5EF4-FFF2-40B4-BE49-F238E27FC236}">
                        <a16:creationId xmlns="" xmlns:a16="http://schemas.microsoft.com/office/drawing/2014/main" id="{985E9319-92F9-4DFA-B9C3-F847347384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4163" y="2149479"/>
                    <a:ext cx="115888" cy="6350"/>
                  </a:xfrm>
                  <a:custGeom>
                    <a:avLst/>
                    <a:gdLst>
                      <a:gd name="T0" fmla="*/ 2147483647 w 36"/>
                      <a:gd name="T1" fmla="*/ 0 h 2"/>
                      <a:gd name="T2" fmla="*/ 2147483647 w 36"/>
                      <a:gd name="T3" fmla="*/ 0 h 2"/>
                      <a:gd name="T4" fmla="*/ 2147483647 w 36"/>
                      <a:gd name="T5" fmla="*/ 2147483647 h 2"/>
                      <a:gd name="T6" fmla="*/ 2147483647 w 36"/>
                      <a:gd name="T7" fmla="*/ 2147483647 h 2"/>
                      <a:gd name="T8" fmla="*/ 2147483647 w 36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" h="2">
                        <a:moveTo>
                          <a:pt x="35" y="0"/>
                        </a:moveTo>
                        <a:cubicBezTo>
                          <a:pt x="29" y="0"/>
                          <a:pt x="7" y="0"/>
                          <a:pt x="1" y="0"/>
                        </a:cubicBezTo>
                        <a:cubicBezTo>
                          <a:pt x="0" y="0"/>
                          <a:pt x="0" y="2"/>
                          <a:pt x="1" y="2"/>
                        </a:cubicBezTo>
                        <a:cubicBezTo>
                          <a:pt x="7" y="2"/>
                          <a:pt x="29" y="2"/>
                          <a:pt x="35" y="2"/>
                        </a:cubicBezTo>
                        <a:cubicBezTo>
                          <a:pt x="36" y="2"/>
                          <a:pt x="36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2" name="Freeform 489">
                    <a:extLst>
                      <a:ext uri="{FF2B5EF4-FFF2-40B4-BE49-F238E27FC236}">
                        <a16:creationId xmlns="" xmlns:a16="http://schemas.microsoft.com/office/drawing/2014/main" id="{E3CBC836-DF5A-428B-BF87-8040E19D3C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4163" y="2168529"/>
                    <a:ext cx="115888" cy="3175"/>
                  </a:xfrm>
                  <a:custGeom>
                    <a:avLst/>
                    <a:gdLst>
                      <a:gd name="T0" fmla="*/ 2147483647 w 36"/>
                      <a:gd name="T1" fmla="*/ 0 h 1"/>
                      <a:gd name="T2" fmla="*/ 2147483647 w 36"/>
                      <a:gd name="T3" fmla="*/ 0 h 1"/>
                      <a:gd name="T4" fmla="*/ 2147483647 w 36"/>
                      <a:gd name="T5" fmla="*/ 2147483647 h 1"/>
                      <a:gd name="T6" fmla="*/ 2147483647 w 36"/>
                      <a:gd name="T7" fmla="*/ 2147483647 h 1"/>
                      <a:gd name="T8" fmla="*/ 2147483647 w 36"/>
                      <a:gd name="T9" fmla="*/ 0 h 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" h="1">
                        <a:moveTo>
                          <a:pt x="35" y="0"/>
                        </a:moveTo>
                        <a:cubicBezTo>
                          <a:pt x="29" y="0"/>
                          <a:pt x="7" y="0"/>
                          <a:pt x="1" y="0"/>
                        </a:cubicBezTo>
                        <a:cubicBezTo>
                          <a:pt x="0" y="0"/>
                          <a:pt x="0" y="1"/>
                          <a:pt x="1" y="1"/>
                        </a:cubicBezTo>
                        <a:cubicBezTo>
                          <a:pt x="7" y="1"/>
                          <a:pt x="29" y="1"/>
                          <a:pt x="35" y="1"/>
                        </a:cubicBezTo>
                        <a:cubicBezTo>
                          <a:pt x="36" y="1"/>
                          <a:pt x="36" y="0"/>
                          <a:pt x="35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3" name="Freeform 490">
                    <a:extLst>
                      <a:ext uri="{FF2B5EF4-FFF2-40B4-BE49-F238E27FC236}">
                        <a16:creationId xmlns="" xmlns:a16="http://schemas.microsoft.com/office/drawing/2014/main" id="{EF415BB5-27DC-4265-BAD6-831E969A23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4163" y="2184404"/>
                    <a:ext cx="109538" cy="6350"/>
                  </a:xfrm>
                  <a:custGeom>
                    <a:avLst/>
                    <a:gdLst>
                      <a:gd name="T0" fmla="*/ 2147483647 w 34"/>
                      <a:gd name="T1" fmla="*/ 0 h 2"/>
                      <a:gd name="T2" fmla="*/ 2147483647 w 34"/>
                      <a:gd name="T3" fmla="*/ 0 h 2"/>
                      <a:gd name="T4" fmla="*/ 2147483647 w 34"/>
                      <a:gd name="T5" fmla="*/ 2147483647 h 2"/>
                      <a:gd name="T6" fmla="*/ 2147483647 w 34"/>
                      <a:gd name="T7" fmla="*/ 2147483647 h 2"/>
                      <a:gd name="T8" fmla="*/ 2147483647 w 34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4" h="2">
                        <a:moveTo>
                          <a:pt x="33" y="0"/>
                        </a:moveTo>
                        <a:cubicBezTo>
                          <a:pt x="28" y="0"/>
                          <a:pt x="6" y="0"/>
                          <a:pt x="1" y="0"/>
                        </a:cubicBezTo>
                        <a:cubicBezTo>
                          <a:pt x="0" y="0"/>
                          <a:pt x="0" y="2"/>
                          <a:pt x="1" y="2"/>
                        </a:cubicBezTo>
                        <a:cubicBezTo>
                          <a:pt x="6" y="2"/>
                          <a:pt x="28" y="2"/>
                          <a:pt x="33" y="2"/>
                        </a:cubicBezTo>
                        <a:cubicBezTo>
                          <a:pt x="34" y="2"/>
                          <a:pt x="34" y="0"/>
                          <a:pt x="33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4" name="Freeform 491">
                    <a:extLst>
                      <a:ext uri="{FF2B5EF4-FFF2-40B4-BE49-F238E27FC236}">
                        <a16:creationId xmlns="" xmlns:a16="http://schemas.microsoft.com/office/drawing/2014/main" id="{6775D6ED-5DEF-41BB-81E5-799E9C71B2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4163" y="2203454"/>
                    <a:ext cx="103188" cy="6350"/>
                  </a:xfrm>
                  <a:custGeom>
                    <a:avLst/>
                    <a:gdLst>
                      <a:gd name="T0" fmla="*/ 2147483647 w 32"/>
                      <a:gd name="T1" fmla="*/ 0 h 2"/>
                      <a:gd name="T2" fmla="*/ 2147483647 w 32"/>
                      <a:gd name="T3" fmla="*/ 0 h 2"/>
                      <a:gd name="T4" fmla="*/ 2147483647 w 32"/>
                      <a:gd name="T5" fmla="*/ 2147483647 h 2"/>
                      <a:gd name="T6" fmla="*/ 2147483647 w 32"/>
                      <a:gd name="T7" fmla="*/ 2147483647 h 2"/>
                      <a:gd name="T8" fmla="*/ 2147483647 w 32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2" h="2">
                        <a:moveTo>
                          <a:pt x="31" y="0"/>
                        </a:moveTo>
                        <a:cubicBezTo>
                          <a:pt x="25" y="0"/>
                          <a:pt x="6" y="0"/>
                          <a:pt x="1" y="0"/>
                        </a:cubicBezTo>
                        <a:cubicBezTo>
                          <a:pt x="0" y="0"/>
                          <a:pt x="0" y="2"/>
                          <a:pt x="1" y="2"/>
                        </a:cubicBezTo>
                        <a:cubicBezTo>
                          <a:pt x="6" y="2"/>
                          <a:pt x="25" y="2"/>
                          <a:pt x="31" y="2"/>
                        </a:cubicBezTo>
                        <a:cubicBezTo>
                          <a:pt x="32" y="2"/>
                          <a:pt x="32" y="0"/>
                          <a:pt x="31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5" name="Freeform 492">
                    <a:extLst>
                      <a:ext uri="{FF2B5EF4-FFF2-40B4-BE49-F238E27FC236}">
                        <a16:creationId xmlns="" xmlns:a16="http://schemas.microsoft.com/office/drawing/2014/main" id="{CB25D2A8-75CE-4780-B0A2-DC768CA7EF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4163" y="2219329"/>
                    <a:ext cx="100013" cy="6350"/>
                  </a:xfrm>
                  <a:custGeom>
                    <a:avLst/>
                    <a:gdLst>
                      <a:gd name="T0" fmla="*/ 2147483647 w 31"/>
                      <a:gd name="T1" fmla="*/ 0 h 2"/>
                      <a:gd name="T2" fmla="*/ 2147483647 w 31"/>
                      <a:gd name="T3" fmla="*/ 0 h 2"/>
                      <a:gd name="T4" fmla="*/ 2147483647 w 31"/>
                      <a:gd name="T5" fmla="*/ 2147483647 h 2"/>
                      <a:gd name="T6" fmla="*/ 2147483647 w 31"/>
                      <a:gd name="T7" fmla="*/ 2147483647 h 2"/>
                      <a:gd name="T8" fmla="*/ 2147483647 w 31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1" h="2">
                        <a:moveTo>
                          <a:pt x="30" y="0"/>
                        </a:moveTo>
                        <a:cubicBezTo>
                          <a:pt x="25" y="0"/>
                          <a:pt x="6" y="0"/>
                          <a:pt x="1" y="0"/>
                        </a:cubicBezTo>
                        <a:cubicBezTo>
                          <a:pt x="0" y="0"/>
                          <a:pt x="0" y="2"/>
                          <a:pt x="1" y="2"/>
                        </a:cubicBezTo>
                        <a:cubicBezTo>
                          <a:pt x="6" y="2"/>
                          <a:pt x="25" y="2"/>
                          <a:pt x="30" y="2"/>
                        </a:cubicBezTo>
                        <a:cubicBezTo>
                          <a:pt x="31" y="2"/>
                          <a:pt x="31" y="0"/>
                          <a:pt x="30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6" name="Freeform 493">
                    <a:extLst>
                      <a:ext uri="{FF2B5EF4-FFF2-40B4-BE49-F238E27FC236}">
                        <a16:creationId xmlns="" xmlns:a16="http://schemas.microsoft.com/office/drawing/2014/main" id="{2E296795-BB27-4AD1-8449-9C3F0458CE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4163" y="2235204"/>
                    <a:ext cx="100013" cy="7938"/>
                  </a:xfrm>
                  <a:custGeom>
                    <a:avLst/>
                    <a:gdLst>
                      <a:gd name="T0" fmla="*/ 2147483647 w 31"/>
                      <a:gd name="T1" fmla="*/ 0 h 2"/>
                      <a:gd name="T2" fmla="*/ 2147483647 w 31"/>
                      <a:gd name="T3" fmla="*/ 0 h 2"/>
                      <a:gd name="T4" fmla="*/ 2147483647 w 31"/>
                      <a:gd name="T5" fmla="*/ 2147483647 h 2"/>
                      <a:gd name="T6" fmla="*/ 2147483647 w 31"/>
                      <a:gd name="T7" fmla="*/ 2147483647 h 2"/>
                      <a:gd name="T8" fmla="*/ 2147483647 w 31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1" h="2">
                        <a:moveTo>
                          <a:pt x="30" y="0"/>
                        </a:moveTo>
                        <a:cubicBezTo>
                          <a:pt x="25" y="0"/>
                          <a:pt x="6" y="0"/>
                          <a:pt x="1" y="0"/>
                        </a:cubicBezTo>
                        <a:cubicBezTo>
                          <a:pt x="0" y="0"/>
                          <a:pt x="0" y="2"/>
                          <a:pt x="1" y="2"/>
                        </a:cubicBezTo>
                        <a:cubicBezTo>
                          <a:pt x="6" y="2"/>
                          <a:pt x="25" y="2"/>
                          <a:pt x="30" y="2"/>
                        </a:cubicBezTo>
                        <a:cubicBezTo>
                          <a:pt x="31" y="2"/>
                          <a:pt x="31" y="0"/>
                          <a:pt x="30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7" name="Freeform 494">
                    <a:extLst>
                      <a:ext uri="{FF2B5EF4-FFF2-40B4-BE49-F238E27FC236}">
                        <a16:creationId xmlns="" xmlns:a16="http://schemas.microsoft.com/office/drawing/2014/main" id="{96E2904E-5F5A-4726-95C7-420E3F0F44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4500" y="2114554"/>
                    <a:ext cx="15875" cy="9525"/>
                  </a:xfrm>
                  <a:custGeom>
                    <a:avLst/>
                    <a:gdLst>
                      <a:gd name="T0" fmla="*/ 2147483647 w 5"/>
                      <a:gd name="T1" fmla="*/ 0 h 3"/>
                      <a:gd name="T2" fmla="*/ 0 w 5"/>
                      <a:gd name="T3" fmla="*/ 2147483647 h 3"/>
                      <a:gd name="T4" fmla="*/ 2147483647 w 5"/>
                      <a:gd name="T5" fmla="*/ 2147483647 h 3"/>
                      <a:gd name="T6" fmla="*/ 2147483647 w 5"/>
                      <a:gd name="T7" fmla="*/ 2147483647 h 3"/>
                      <a:gd name="T8" fmla="*/ 2147483647 w 5"/>
                      <a:gd name="T9" fmla="*/ 2147483647 h 3"/>
                      <a:gd name="T10" fmla="*/ 2147483647 w 5"/>
                      <a:gd name="T11" fmla="*/ 2147483647 h 3"/>
                      <a:gd name="T12" fmla="*/ 2147483647 w 5"/>
                      <a:gd name="T13" fmla="*/ 2147483647 h 3"/>
                      <a:gd name="T14" fmla="*/ 2147483647 w 5"/>
                      <a:gd name="T15" fmla="*/ 0 h 3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5" h="3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1"/>
                          <a:pt x="1" y="1"/>
                          <a:pt x="2" y="2"/>
                        </a:cubicBezTo>
                        <a:cubicBezTo>
                          <a:pt x="4" y="3"/>
                          <a:pt x="5" y="3"/>
                          <a:pt x="5" y="3"/>
                        </a:cubicBezTo>
                        <a:cubicBezTo>
                          <a:pt x="5" y="3"/>
                          <a:pt x="5" y="2"/>
                          <a:pt x="5" y="2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5" y="2"/>
                          <a:pt x="4" y="1"/>
                          <a:pt x="3" y="1"/>
                        </a:cubicBezTo>
                        <a:cubicBezTo>
                          <a:pt x="2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8" name="Freeform 495">
                    <a:extLst>
                      <a:ext uri="{FF2B5EF4-FFF2-40B4-BE49-F238E27FC236}">
                        <a16:creationId xmlns="" xmlns:a16="http://schemas.microsoft.com/office/drawing/2014/main" id="{9A8E5566-2291-4D4A-9F0C-84B3B26FFF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7350" y="2203454"/>
                    <a:ext cx="28575" cy="36513"/>
                  </a:xfrm>
                  <a:custGeom>
                    <a:avLst/>
                    <a:gdLst>
                      <a:gd name="T0" fmla="*/ 2147483647 w 9"/>
                      <a:gd name="T1" fmla="*/ 2147483647 h 11"/>
                      <a:gd name="T2" fmla="*/ 2147483647 w 9"/>
                      <a:gd name="T3" fmla="*/ 2147483647 h 11"/>
                      <a:gd name="T4" fmla="*/ 2147483647 w 9"/>
                      <a:gd name="T5" fmla="*/ 2147483647 h 11"/>
                      <a:gd name="T6" fmla="*/ 2147483647 w 9"/>
                      <a:gd name="T7" fmla="*/ 2147483647 h 11"/>
                      <a:gd name="T8" fmla="*/ 2147483647 w 9"/>
                      <a:gd name="T9" fmla="*/ 0 h 11"/>
                      <a:gd name="T10" fmla="*/ 2147483647 w 9"/>
                      <a:gd name="T11" fmla="*/ 0 h 11"/>
                      <a:gd name="T12" fmla="*/ 0 w 9"/>
                      <a:gd name="T13" fmla="*/ 2147483647 h 11"/>
                      <a:gd name="T14" fmla="*/ 0 w 9"/>
                      <a:gd name="T15" fmla="*/ 2147483647 h 11"/>
                      <a:gd name="T16" fmla="*/ 0 w 9"/>
                      <a:gd name="T17" fmla="*/ 2147483647 h 11"/>
                      <a:gd name="T18" fmla="*/ 2147483647 w 9"/>
                      <a:gd name="T19" fmla="*/ 2147483647 h 1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9" h="11">
                        <a:moveTo>
                          <a:pt x="1" y="10"/>
                        </a:moveTo>
                        <a:cubicBezTo>
                          <a:pt x="1" y="10"/>
                          <a:pt x="1" y="11"/>
                          <a:pt x="1" y="11"/>
                        </a:cubicBezTo>
                        <a:cubicBezTo>
                          <a:pt x="3" y="9"/>
                          <a:pt x="7" y="6"/>
                          <a:pt x="9" y="4"/>
                        </a:cubicBezTo>
                        <a:cubicBezTo>
                          <a:pt x="9" y="4"/>
                          <a:pt x="7" y="2"/>
                          <a:pt x="5" y="1"/>
                        </a:cubicBezTo>
                        <a:cubicBezTo>
                          <a:pt x="4" y="1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2"/>
                          <a:pt x="0" y="7"/>
                          <a:pt x="0" y="10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11"/>
                          <a:pt x="0" y="11"/>
                          <a:pt x="1" y="1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9" name="Freeform 496">
                    <a:extLst>
                      <a:ext uri="{FF2B5EF4-FFF2-40B4-BE49-F238E27FC236}">
                        <a16:creationId xmlns="" xmlns:a16="http://schemas.microsoft.com/office/drawing/2014/main" id="{845F6651-65C6-42CF-AF41-4664BE0A7CA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473700" y="2114554"/>
                    <a:ext cx="66675" cy="98425"/>
                  </a:xfrm>
                  <a:custGeom>
                    <a:avLst/>
                    <a:gdLst>
                      <a:gd name="T0" fmla="*/ 2147483647 w 21"/>
                      <a:gd name="T1" fmla="*/ 2147483647 h 31"/>
                      <a:gd name="T2" fmla="*/ 2147483647 w 21"/>
                      <a:gd name="T3" fmla="*/ 2147483647 h 31"/>
                      <a:gd name="T4" fmla="*/ 2147483647 w 21"/>
                      <a:gd name="T5" fmla="*/ 2147483647 h 31"/>
                      <a:gd name="T6" fmla="*/ 2147483647 w 21"/>
                      <a:gd name="T7" fmla="*/ 2147483647 h 31"/>
                      <a:gd name="T8" fmla="*/ 2147483647 w 21"/>
                      <a:gd name="T9" fmla="*/ 2147483647 h 31"/>
                      <a:gd name="T10" fmla="*/ 2147483647 w 21"/>
                      <a:gd name="T11" fmla="*/ 2147483647 h 31"/>
                      <a:gd name="T12" fmla="*/ 2147483647 w 21"/>
                      <a:gd name="T13" fmla="*/ 2147483647 h 31"/>
                      <a:gd name="T14" fmla="*/ 2147483647 w 21"/>
                      <a:gd name="T15" fmla="*/ 2147483647 h 31"/>
                      <a:gd name="T16" fmla="*/ 2147483647 w 21"/>
                      <a:gd name="T17" fmla="*/ 2147483647 h 31"/>
                      <a:gd name="T18" fmla="*/ 2147483647 w 21"/>
                      <a:gd name="T19" fmla="*/ 2147483647 h 31"/>
                      <a:gd name="T20" fmla="*/ 2147483647 w 21"/>
                      <a:gd name="T21" fmla="*/ 2147483647 h 31"/>
                      <a:gd name="T22" fmla="*/ 2147483647 w 21"/>
                      <a:gd name="T23" fmla="*/ 2147483647 h 31"/>
                      <a:gd name="T24" fmla="*/ 2147483647 w 21"/>
                      <a:gd name="T25" fmla="*/ 2147483647 h 31"/>
                      <a:gd name="T26" fmla="*/ 0 w 21"/>
                      <a:gd name="T27" fmla="*/ 2147483647 h 31"/>
                      <a:gd name="T28" fmla="*/ 2147483647 w 21"/>
                      <a:gd name="T29" fmla="*/ 2147483647 h 31"/>
                      <a:gd name="T30" fmla="*/ 2147483647 w 21"/>
                      <a:gd name="T31" fmla="*/ 2147483647 h 31"/>
                      <a:gd name="T32" fmla="*/ 2147483647 w 21"/>
                      <a:gd name="T33" fmla="*/ 2147483647 h 31"/>
                      <a:gd name="T34" fmla="*/ 2147483647 w 21"/>
                      <a:gd name="T35" fmla="*/ 2147483647 h 31"/>
                      <a:gd name="T36" fmla="*/ 2147483647 w 21"/>
                      <a:gd name="T37" fmla="*/ 2147483647 h 31"/>
                      <a:gd name="T38" fmla="*/ 2147483647 w 21"/>
                      <a:gd name="T39" fmla="*/ 2147483647 h 31"/>
                      <a:gd name="T40" fmla="*/ 2147483647 w 21"/>
                      <a:gd name="T41" fmla="*/ 2147483647 h 31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21" h="31">
                        <a:moveTo>
                          <a:pt x="7" y="31"/>
                        </a:moveTo>
                        <a:cubicBezTo>
                          <a:pt x="9" y="26"/>
                          <a:pt x="21" y="4"/>
                          <a:pt x="21" y="4"/>
                        </a:cubicBezTo>
                        <a:cubicBezTo>
                          <a:pt x="21" y="4"/>
                          <a:pt x="21" y="4"/>
                          <a:pt x="21" y="4"/>
                        </a:cubicBezTo>
                        <a:cubicBezTo>
                          <a:pt x="21" y="4"/>
                          <a:pt x="20" y="3"/>
                          <a:pt x="18" y="2"/>
                        </a:cubicBezTo>
                        <a:cubicBezTo>
                          <a:pt x="17" y="1"/>
                          <a:pt x="15" y="0"/>
                          <a:pt x="15" y="1"/>
                        </a:cubicBezTo>
                        <a:cubicBezTo>
                          <a:pt x="15" y="1"/>
                          <a:pt x="15" y="1"/>
                          <a:pt x="15" y="2"/>
                        </a:cubicBezTo>
                        <a:cubicBezTo>
                          <a:pt x="15" y="1"/>
                          <a:pt x="14" y="1"/>
                          <a:pt x="14" y="1"/>
                        </a:cubicBezTo>
                        <a:cubicBezTo>
                          <a:pt x="14" y="1"/>
                          <a:pt x="14" y="1"/>
                          <a:pt x="14" y="1"/>
                        </a:cubicBezTo>
                        <a:cubicBezTo>
                          <a:pt x="13" y="1"/>
                          <a:pt x="13" y="1"/>
                          <a:pt x="13" y="1"/>
                        </a:cubicBezTo>
                        <a:cubicBezTo>
                          <a:pt x="6" y="12"/>
                          <a:pt x="6" y="12"/>
                          <a:pt x="6" y="12"/>
                        </a:cubicBezTo>
                        <a:cubicBezTo>
                          <a:pt x="6" y="12"/>
                          <a:pt x="6" y="13"/>
                          <a:pt x="7" y="13"/>
                        </a:cubicBezTo>
                        <a:cubicBezTo>
                          <a:pt x="7" y="13"/>
                          <a:pt x="7" y="13"/>
                          <a:pt x="7" y="13"/>
                        </a:cubicBezTo>
                        <a:cubicBezTo>
                          <a:pt x="7" y="13"/>
                          <a:pt x="8" y="13"/>
                          <a:pt x="8" y="13"/>
                        </a:cubicBezTo>
                        <a:cubicBezTo>
                          <a:pt x="5" y="19"/>
                          <a:pt x="1" y="25"/>
                          <a:pt x="0" y="27"/>
                        </a:cubicBezTo>
                        <a:cubicBezTo>
                          <a:pt x="0" y="27"/>
                          <a:pt x="2" y="28"/>
                          <a:pt x="3" y="29"/>
                        </a:cubicBezTo>
                        <a:cubicBezTo>
                          <a:pt x="5" y="30"/>
                          <a:pt x="7" y="31"/>
                          <a:pt x="7" y="31"/>
                        </a:cubicBezTo>
                        <a:close/>
                        <a:moveTo>
                          <a:pt x="8" y="11"/>
                        </a:moveTo>
                        <a:cubicBezTo>
                          <a:pt x="13" y="2"/>
                          <a:pt x="13" y="2"/>
                          <a:pt x="13" y="2"/>
                        </a:cubicBezTo>
                        <a:cubicBezTo>
                          <a:pt x="14" y="2"/>
                          <a:pt x="14" y="2"/>
                          <a:pt x="14" y="2"/>
                        </a:cubicBezTo>
                        <a:cubicBezTo>
                          <a:pt x="13" y="4"/>
                          <a:pt x="11" y="8"/>
                          <a:pt x="9" y="12"/>
                        </a:cubicBezTo>
                        <a:lnTo>
                          <a:pt x="8" y="1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0" name="Freeform 497">
                    <a:extLst>
                      <a:ext uri="{FF2B5EF4-FFF2-40B4-BE49-F238E27FC236}">
                        <a16:creationId xmlns="" xmlns:a16="http://schemas.microsoft.com/office/drawing/2014/main" id="{466AF999-778A-4BAB-8AF3-9F72975E8B4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05525" y="1503365"/>
                    <a:ext cx="387350" cy="390526"/>
                  </a:xfrm>
                  <a:custGeom>
                    <a:avLst/>
                    <a:gdLst>
                      <a:gd name="T0" fmla="*/ 2147483647 w 244"/>
                      <a:gd name="T1" fmla="*/ 2147483647 h 246"/>
                      <a:gd name="T2" fmla="*/ 0 w 244"/>
                      <a:gd name="T3" fmla="*/ 2147483647 h 246"/>
                      <a:gd name="T4" fmla="*/ 0 w 244"/>
                      <a:gd name="T5" fmla="*/ 0 h 246"/>
                      <a:gd name="T6" fmla="*/ 2147483647 w 244"/>
                      <a:gd name="T7" fmla="*/ 0 h 246"/>
                      <a:gd name="T8" fmla="*/ 2147483647 w 244"/>
                      <a:gd name="T9" fmla="*/ 2147483647 h 246"/>
                      <a:gd name="T10" fmla="*/ 2147483647 w 244"/>
                      <a:gd name="T11" fmla="*/ 2147483647 h 246"/>
                      <a:gd name="T12" fmla="*/ 2147483647 w 244"/>
                      <a:gd name="T13" fmla="*/ 0 h 246"/>
                      <a:gd name="T14" fmla="*/ 2147483647 w 244"/>
                      <a:gd name="T15" fmla="*/ 0 h 246"/>
                      <a:gd name="T16" fmla="*/ 2147483647 w 244"/>
                      <a:gd name="T17" fmla="*/ 2147483647 h 246"/>
                      <a:gd name="T18" fmla="*/ 2147483647 w 244"/>
                      <a:gd name="T19" fmla="*/ 2147483647 h 246"/>
                      <a:gd name="T20" fmla="*/ 2147483647 w 244"/>
                      <a:gd name="T21" fmla="*/ 2147483647 h 246"/>
                      <a:gd name="T22" fmla="*/ 2147483647 w 244"/>
                      <a:gd name="T23" fmla="*/ 2147483647 h 246"/>
                      <a:gd name="T24" fmla="*/ 2147483647 w 244"/>
                      <a:gd name="T25" fmla="*/ 2147483647 h 246"/>
                      <a:gd name="T26" fmla="*/ 2147483647 w 244"/>
                      <a:gd name="T27" fmla="*/ 2147483647 h 246"/>
                      <a:gd name="T28" fmla="*/ 2147483647 w 244"/>
                      <a:gd name="T29" fmla="*/ 2147483647 h 246"/>
                      <a:gd name="T30" fmla="*/ 2147483647 w 244"/>
                      <a:gd name="T31" fmla="*/ 2147483647 h 246"/>
                      <a:gd name="T32" fmla="*/ 2147483647 w 244"/>
                      <a:gd name="T33" fmla="*/ 2147483647 h 246"/>
                      <a:gd name="T34" fmla="*/ 2147483647 w 244"/>
                      <a:gd name="T35" fmla="*/ 2147483647 h 24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4" h="246">
                        <a:moveTo>
                          <a:pt x="244" y="246"/>
                        </a:moveTo>
                        <a:lnTo>
                          <a:pt x="0" y="246"/>
                        </a:lnTo>
                        <a:lnTo>
                          <a:pt x="0" y="0"/>
                        </a:lnTo>
                        <a:lnTo>
                          <a:pt x="97" y="0"/>
                        </a:lnTo>
                        <a:lnTo>
                          <a:pt x="97" y="55"/>
                        </a:lnTo>
                        <a:lnTo>
                          <a:pt x="147" y="55"/>
                        </a:lnTo>
                        <a:lnTo>
                          <a:pt x="147" y="0"/>
                        </a:lnTo>
                        <a:lnTo>
                          <a:pt x="244" y="0"/>
                        </a:lnTo>
                        <a:lnTo>
                          <a:pt x="244" y="246"/>
                        </a:lnTo>
                        <a:close/>
                        <a:moveTo>
                          <a:pt x="14" y="230"/>
                        </a:moveTo>
                        <a:lnTo>
                          <a:pt x="230" y="230"/>
                        </a:lnTo>
                        <a:lnTo>
                          <a:pt x="230" y="17"/>
                        </a:lnTo>
                        <a:lnTo>
                          <a:pt x="163" y="17"/>
                        </a:lnTo>
                        <a:lnTo>
                          <a:pt x="163" y="71"/>
                        </a:lnTo>
                        <a:lnTo>
                          <a:pt x="81" y="71"/>
                        </a:lnTo>
                        <a:lnTo>
                          <a:pt x="81" y="17"/>
                        </a:lnTo>
                        <a:lnTo>
                          <a:pt x="14" y="17"/>
                        </a:lnTo>
                        <a:lnTo>
                          <a:pt x="14" y="23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1" name="Freeform 498">
                    <a:extLst>
                      <a:ext uri="{FF2B5EF4-FFF2-40B4-BE49-F238E27FC236}">
                        <a16:creationId xmlns="" xmlns:a16="http://schemas.microsoft.com/office/drawing/2014/main" id="{3550B961-AE92-49C9-8FB4-A6B16AA4BA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2363" y="1698628"/>
                    <a:ext cx="220663" cy="58738"/>
                  </a:xfrm>
                  <a:custGeom>
                    <a:avLst/>
                    <a:gdLst>
                      <a:gd name="T0" fmla="*/ 2147483647 w 69"/>
                      <a:gd name="T1" fmla="*/ 2147483647 h 18"/>
                      <a:gd name="T2" fmla="*/ 2147483647 w 69"/>
                      <a:gd name="T3" fmla="*/ 0 h 18"/>
                      <a:gd name="T4" fmla="*/ 2147483647 w 69"/>
                      <a:gd name="T5" fmla="*/ 2147483647 h 18"/>
                      <a:gd name="T6" fmla="*/ 2147483647 w 69"/>
                      <a:gd name="T7" fmla="*/ 2147483647 h 18"/>
                      <a:gd name="T8" fmla="*/ 2147483647 w 69"/>
                      <a:gd name="T9" fmla="*/ 2147483647 h 18"/>
                      <a:gd name="T10" fmla="*/ 2147483647 w 69"/>
                      <a:gd name="T11" fmla="*/ 2147483647 h 18"/>
                      <a:gd name="T12" fmla="*/ 2147483647 w 69"/>
                      <a:gd name="T13" fmla="*/ 2147483647 h 18"/>
                      <a:gd name="T14" fmla="*/ 2147483647 w 69"/>
                      <a:gd name="T15" fmla="*/ 2147483647 h 18"/>
                      <a:gd name="T16" fmla="*/ 2147483647 w 69"/>
                      <a:gd name="T17" fmla="*/ 2147483647 h 18"/>
                      <a:gd name="T18" fmla="*/ 2147483647 w 69"/>
                      <a:gd name="T19" fmla="*/ 2147483647 h 18"/>
                      <a:gd name="T20" fmla="*/ 2147483647 w 69"/>
                      <a:gd name="T21" fmla="*/ 2147483647 h 1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9" h="18">
                        <a:moveTo>
                          <a:pt x="67" y="1"/>
                        </a:moveTo>
                        <a:cubicBezTo>
                          <a:pt x="63" y="0"/>
                          <a:pt x="63" y="0"/>
                          <a:pt x="63" y="0"/>
                        </a:cubicBezTo>
                        <a:cubicBezTo>
                          <a:pt x="34" y="12"/>
                          <a:pt x="34" y="12"/>
                          <a:pt x="34" y="12"/>
                        </a:cubicBezTo>
                        <a:cubicBezTo>
                          <a:pt x="32" y="13"/>
                          <a:pt x="29" y="13"/>
                          <a:pt x="27" y="12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1" y="4"/>
                          <a:pt x="0" y="5"/>
                          <a:pt x="2" y="6"/>
                        </a:cubicBezTo>
                        <a:cubicBezTo>
                          <a:pt x="27" y="17"/>
                          <a:pt x="27" y="17"/>
                          <a:pt x="27" y="17"/>
                        </a:cubicBezTo>
                        <a:cubicBezTo>
                          <a:pt x="29" y="18"/>
                          <a:pt x="32" y="18"/>
                          <a:pt x="34" y="17"/>
                        </a:cubicBezTo>
                        <a:cubicBezTo>
                          <a:pt x="68" y="2"/>
                          <a:pt x="68" y="2"/>
                          <a:pt x="68" y="2"/>
                        </a:cubicBezTo>
                        <a:cubicBezTo>
                          <a:pt x="69" y="2"/>
                          <a:pt x="68" y="1"/>
                          <a:pt x="67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2" name="Freeform 499">
                    <a:extLst>
                      <a:ext uri="{FF2B5EF4-FFF2-40B4-BE49-F238E27FC236}">
                        <a16:creationId xmlns="" xmlns:a16="http://schemas.microsoft.com/office/drawing/2014/main" id="{32C7EF28-464C-4481-AAB0-BA4120335E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2363" y="1714503"/>
                    <a:ext cx="220663" cy="58738"/>
                  </a:xfrm>
                  <a:custGeom>
                    <a:avLst/>
                    <a:gdLst>
                      <a:gd name="T0" fmla="*/ 2147483647 w 69"/>
                      <a:gd name="T1" fmla="*/ 2147483647 h 18"/>
                      <a:gd name="T2" fmla="*/ 2147483647 w 69"/>
                      <a:gd name="T3" fmla="*/ 0 h 18"/>
                      <a:gd name="T4" fmla="*/ 2147483647 w 69"/>
                      <a:gd name="T5" fmla="*/ 2147483647 h 18"/>
                      <a:gd name="T6" fmla="*/ 2147483647 w 69"/>
                      <a:gd name="T7" fmla="*/ 2147483647 h 18"/>
                      <a:gd name="T8" fmla="*/ 2147483647 w 69"/>
                      <a:gd name="T9" fmla="*/ 2147483647 h 18"/>
                      <a:gd name="T10" fmla="*/ 2147483647 w 69"/>
                      <a:gd name="T11" fmla="*/ 2147483647 h 18"/>
                      <a:gd name="T12" fmla="*/ 2147483647 w 69"/>
                      <a:gd name="T13" fmla="*/ 2147483647 h 18"/>
                      <a:gd name="T14" fmla="*/ 2147483647 w 69"/>
                      <a:gd name="T15" fmla="*/ 2147483647 h 18"/>
                      <a:gd name="T16" fmla="*/ 2147483647 w 69"/>
                      <a:gd name="T17" fmla="*/ 2147483647 h 18"/>
                      <a:gd name="T18" fmla="*/ 2147483647 w 69"/>
                      <a:gd name="T19" fmla="*/ 2147483647 h 18"/>
                      <a:gd name="T20" fmla="*/ 2147483647 w 69"/>
                      <a:gd name="T21" fmla="*/ 2147483647 h 1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9" h="18">
                        <a:moveTo>
                          <a:pt x="67" y="1"/>
                        </a:moveTo>
                        <a:cubicBezTo>
                          <a:pt x="63" y="0"/>
                          <a:pt x="63" y="0"/>
                          <a:pt x="63" y="0"/>
                        </a:cubicBezTo>
                        <a:cubicBezTo>
                          <a:pt x="34" y="13"/>
                          <a:pt x="34" y="13"/>
                          <a:pt x="34" y="13"/>
                        </a:cubicBezTo>
                        <a:cubicBezTo>
                          <a:pt x="32" y="14"/>
                          <a:pt x="29" y="14"/>
                          <a:pt x="27" y="13"/>
                        </a:cubicBezTo>
                        <a:cubicBezTo>
                          <a:pt x="6" y="4"/>
                          <a:pt x="6" y="4"/>
                          <a:pt x="6" y="4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1" y="5"/>
                          <a:pt x="0" y="6"/>
                          <a:pt x="2" y="7"/>
                        </a:cubicBezTo>
                        <a:cubicBezTo>
                          <a:pt x="27" y="18"/>
                          <a:pt x="27" y="18"/>
                          <a:pt x="27" y="18"/>
                        </a:cubicBezTo>
                        <a:cubicBezTo>
                          <a:pt x="29" y="18"/>
                          <a:pt x="32" y="18"/>
                          <a:pt x="34" y="18"/>
                        </a:cubicBezTo>
                        <a:cubicBezTo>
                          <a:pt x="68" y="3"/>
                          <a:pt x="68" y="3"/>
                          <a:pt x="68" y="3"/>
                        </a:cubicBezTo>
                        <a:cubicBezTo>
                          <a:pt x="69" y="3"/>
                          <a:pt x="68" y="2"/>
                          <a:pt x="67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3" name="Freeform 500">
                    <a:extLst>
                      <a:ext uri="{FF2B5EF4-FFF2-40B4-BE49-F238E27FC236}">
                        <a16:creationId xmlns="" xmlns:a16="http://schemas.microsoft.com/office/drawing/2014/main" id="{2A595AEC-232E-4CA4-BFDC-B9061795A7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2363" y="1733553"/>
                    <a:ext cx="220663" cy="58738"/>
                  </a:xfrm>
                  <a:custGeom>
                    <a:avLst/>
                    <a:gdLst>
                      <a:gd name="T0" fmla="*/ 2147483647 w 69"/>
                      <a:gd name="T1" fmla="*/ 2147483647 h 18"/>
                      <a:gd name="T2" fmla="*/ 2147483647 w 69"/>
                      <a:gd name="T3" fmla="*/ 0 h 18"/>
                      <a:gd name="T4" fmla="*/ 2147483647 w 69"/>
                      <a:gd name="T5" fmla="*/ 2147483647 h 18"/>
                      <a:gd name="T6" fmla="*/ 2147483647 w 69"/>
                      <a:gd name="T7" fmla="*/ 2147483647 h 18"/>
                      <a:gd name="T8" fmla="*/ 2147483647 w 69"/>
                      <a:gd name="T9" fmla="*/ 2147483647 h 18"/>
                      <a:gd name="T10" fmla="*/ 2147483647 w 69"/>
                      <a:gd name="T11" fmla="*/ 2147483647 h 18"/>
                      <a:gd name="T12" fmla="*/ 2147483647 w 69"/>
                      <a:gd name="T13" fmla="*/ 2147483647 h 18"/>
                      <a:gd name="T14" fmla="*/ 2147483647 w 69"/>
                      <a:gd name="T15" fmla="*/ 2147483647 h 18"/>
                      <a:gd name="T16" fmla="*/ 2147483647 w 69"/>
                      <a:gd name="T17" fmla="*/ 2147483647 h 18"/>
                      <a:gd name="T18" fmla="*/ 2147483647 w 69"/>
                      <a:gd name="T19" fmla="*/ 2147483647 h 18"/>
                      <a:gd name="T20" fmla="*/ 2147483647 w 69"/>
                      <a:gd name="T21" fmla="*/ 2147483647 h 1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9" h="18">
                        <a:moveTo>
                          <a:pt x="67" y="1"/>
                        </a:moveTo>
                        <a:cubicBezTo>
                          <a:pt x="63" y="0"/>
                          <a:pt x="63" y="0"/>
                          <a:pt x="63" y="0"/>
                        </a:cubicBezTo>
                        <a:cubicBezTo>
                          <a:pt x="34" y="13"/>
                          <a:pt x="34" y="13"/>
                          <a:pt x="34" y="13"/>
                        </a:cubicBezTo>
                        <a:cubicBezTo>
                          <a:pt x="32" y="13"/>
                          <a:pt x="29" y="13"/>
                          <a:pt x="27" y="1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1" y="5"/>
                          <a:pt x="0" y="6"/>
                          <a:pt x="2" y="6"/>
                        </a:cubicBezTo>
                        <a:cubicBezTo>
                          <a:pt x="27" y="17"/>
                          <a:pt x="27" y="17"/>
                          <a:pt x="27" y="17"/>
                        </a:cubicBezTo>
                        <a:cubicBezTo>
                          <a:pt x="29" y="18"/>
                          <a:pt x="32" y="18"/>
                          <a:pt x="34" y="17"/>
                        </a:cubicBezTo>
                        <a:cubicBezTo>
                          <a:pt x="68" y="3"/>
                          <a:pt x="68" y="3"/>
                          <a:pt x="68" y="3"/>
                        </a:cubicBezTo>
                        <a:cubicBezTo>
                          <a:pt x="69" y="2"/>
                          <a:pt x="68" y="1"/>
                          <a:pt x="67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4" name="Freeform 501">
                    <a:extLst>
                      <a:ext uri="{FF2B5EF4-FFF2-40B4-BE49-F238E27FC236}">
                        <a16:creationId xmlns="" xmlns:a16="http://schemas.microsoft.com/office/drawing/2014/main" id="{73CF0D1A-DDD2-4165-9FDD-5E4263072E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2363" y="1749428"/>
                    <a:ext cx="220663" cy="61913"/>
                  </a:xfrm>
                  <a:custGeom>
                    <a:avLst/>
                    <a:gdLst>
                      <a:gd name="T0" fmla="*/ 2147483647 w 69"/>
                      <a:gd name="T1" fmla="*/ 2147483647 h 19"/>
                      <a:gd name="T2" fmla="*/ 2147483647 w 69"/>
                      <a:gd name="T3" fmla="*/ 0 h 19"/>
                      <a:gd name="T4" fmla="*/ 2147483647 w 69"/>
                      <a:gd name="T5" fmla="*/ 2147483647 h 19"/>
                      <a:gd name="T6" fmla="*/ 2147483647 w 69"/>
                      <a:gd name="T7" fmla="*/ 2147483647 h 19"/>
                      <a:gd name="T8" fmla="*/ 2147483647 w 69"/>
                      <a:gd name="T9" fmla="*/ 2147483647 h 19"/>
                      <a:gd name="T10" fmla="*/ 2147483647 w 69"/>
                      <a:gd name="T11" fmla="*/ 2147483647 h 19"/>
                      <a:gd name="T12" fmla="*/ 2147483647 w 69"/>
                      <a:gd name="T13" fmla="*/ 2147483647 h 19"/>
                      <a:gd name="T14" fmla="*/ 2147483647 w 69"/>
                      <a:gd name="T15" fmla="*/ 2147483647 h 19"/>
                      <a:gd name="T16" fmla="*/ 2147483647 w 69"/>
                      <a:gd name="T17" fmla="*/ 2147483647 h 19"/>
                      <a:gd name="T18" fmla="*/ 2147483647 w 69"/>
                      <a:gd name="T19" fmla="*/ 2147483647 h 19"/>
                      <a:gd name="T20" fmla="*/ 2147483647 w 69"/>
                      <a:gd name="T21" fmla="*/ 2147483647 h 19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9" h="19">
                        <a:moveTo>
                          <a:pt x="67" y="2"/>
                        </a:moveTo>
                        <a:cubicBezTo>
                          <a:pt x="63" y="0"/>
                          <a:pt x="63" y="0"/>
                          <a:pt x="63" y="0"/>
                        </a:cubicBezTo>
                        <a:cubicBezTo>
                          <a:pt x="34" y="13"/>
                          <a:pt x="34" y="13"/>
                          <a:pt x="34" y="13"/>
                        </a:cubicBezTo>
                        <a:cubicBezTo>
                          <a:pt x="32" y="14"/>
                          <a:pt x="29" y="14"/>
                          <a:pt x="27" y="13"/>
                        </a:cubicBezTo>
                        <a:cubicBezTo>
                          <a:pt x="6" y="4"/>
                          <a:pt x="6" y="4"/>
                          <a:pt x="6" y="4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1" y="5"/>
                          <a:pt x="0" y="6"/>
                          <a:pt x="2" y="7"/>
                        </a:cubicBezTo>
                        <a:cubicBezTo>
                          <a:pt x="27" y="18"/>
                          <a:pt x="27" y="18"/>
                          <a:pt x="27" y="18"/>
                        </a:cubicBezTo>
                        <a:cubicBezTo>
                          <a:pt x="29" y="19"/>
                          <a:pt x="32" y="19"/>
                          <a:pt x="34" y="18"/>
                        </a:cubicBezTo>
                        <a:cubicBezTo>
                          <a:pt x="68" y="3"/>
                          <a:pt x="68" y="3"/>
                          <a:pt x="68" y="3"/>
                        </a:cubicBezTo>
                        <a:cubicBezTo>
                          <a:pt x="69" y="3"/>
                          <a:pt x="68" y="2"/>
                          <a:pt x="67" y="2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5" name="Freeform 502">
                    <a:extLst>
                      <a:ext uri="{FF2B5EF4-FFF2-40B4-BE49-F238E27FC236}">
                        <a16:creationId xmlns="" xmlns:a16="http://schemas.microsoft.com/office/drawing/2014/main" id="{BD453EC1-827C-4271-AC29-A96D507B04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7613" y="1692278"/>
                    <a:ext cx="19050" cy="6350"/>
                  </a:xfrm>
                  <a:custGeom>
                    <a:avLst/>
                    <a:gdLst>
                      <a:gd name="T0" fmla="*/ 2147483647 w 6"/>
                      <a:gd name="T1" fmla="*/ 0 h 2"/>
                      <a:gd name="T2" fmla="*/ 2147483647 w 6"/>
                      <a:gd name="T3" fmla="*/ 0 h 2"/>
                      <a:gd name="T4" fmla="*/ 2147483647 w 6"/>
                      <a:gd name="T5" fmla="*/ 2147483647 h 2"/>
                      <a:gd name="T6" fmla="*/ 2147483647 w 6"/>
                      <a:gd name="T7" fmla="*/ 2147483647 h 2"/>
                      <a:gd name="T8" fmla="*/ 2147483647 w 6"/>
                      <a:gd name="T9" fmla="*/ 2147483647 h 2"/>
                      <a:gd name="T10" fmla="*/ 2147483647 w 6"/>
                      <a:gd name="T11" fmla="*/ 2147483647 h 2"/>
                      <a:gd name="T12" fmla="*/ 2147483647 w 6"/>
                      <a:gd name="T13" fmla="*/ 2147483647 h 2"/>
                      <a:gd name="T14" fmla="*/ 2147483647 w 6"/>
                      <a:gd name="T15" fmla="*/ 0 h 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6" h="2">
                        <a:moveTo>
                          <a:pt x="5" y="0"/>
                        </a:moveTo>
                        <a:cubicBezTo>
                          <a:pt x="4" y="0"/>
                          <a:pt x="2" y="0"/>
                          <a:pt x="1" y="0"/>
                        </a:cubicBezTo>
                        <a:cubicBezTo>
                          <a:pt x="0" y="0"/>
                          <a:pt x="0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2"/>
                          <a:pt x="3" y="2"/>
                          <a:pt x="3" y="2"/>
                        </a:cubicBezTo>
                        <a:cubicBezTo>
                          <a:pt x="4" y="2"/>
                          <a:pt x="5" y="2"/>
                          <a:pt x="5" y="2"/>
                        </a:cubicBezTo>
                        <a:cubicBezTo>
                          <a:pt x="6" y="1"/>
                          <a:pt x="6" y="1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6" name="Freeform 503">
                    <a:extLst>
                      <a:ext uri="{FF2B5EF4-FFF2-40B4-BE49-F238E27FC236}">
                        <a16:creationId xmlns="" xmlns:a16="http://schemas.microsoft.com/office/drawing/2014/main" id="{2A225926-D4D3-4A0E-8A6A-5A41FE3B7A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59513" y="1701803"/>
                    <a:ext cx="15875" cy="6350"/>
                  </a:xfrm>
                  <a:custGeom>
                    <a:avLst/>
                    <a:gdLst>
                      <a:gd name="T0" fmla="*/ 0 w 5"/>
                      <a:gd name="T1" fmla="*/ 0 h 2"/>
                      <a:gd name="T2" fmla="*/ 2147483647 w 5"/>
                      <a:gd name="T3" fmla="*/ 2147483647 h 2"/>
                      <a:gd name="T4" fmla="*/ 2147483647 w 5"/>
                      <a:gd name="T5" fmla="*/ 2147483647 h 2"/>
                      <a:gd name="T6" fmla="*/ 2147483647 w 5"/>
                      <a:gd name="T7" fmla="*/ 2147483647 h 2"/>
                      <a:gd name="T8" fmla="*/ 2147483647 w 5"/>
                      <a:gd name="T9" fmla="*/ 0 h 2"/>
                      <a:gd name="T10" fmla="*/ 0 w 5"/>
                      <a:gd name="T11" fmla="*/ 0 h 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5" h="2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1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7" name="Freeform 504">
                    <a:extLst>
                      <a:ext uri="{FF2B5EF4-FFF2-40B4-BE49-F238E27FC236}">
                        <a16:creationId xmlns="" xmlns:a16="http://schemas.microsoft.com/office/drawing/2014/main" id="{518FC202-9716-423C-9A36-5320D3F728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6188" y="1682753"/>
                    <a:ext cx="19050" cy="6350"/>
                  </a:xfrm>
                  <a:custGeom>
                    <a:avLst/>
                    <a:gdLst>
                      <a:gd name="T0" fmla="*/ 2147483647 w 6"/>
                      <a:gd name="T1" fmla="*/ 0 h 2"/>
                      <a:gd name="T2" fmla="*/ 2147483647 w 6"/>
                      <a:gd name="T3" fmla="*/ 0 h 2"/>
                      <a:gd name="T4" fmla="*/ 2147483647 w 6"/>
                      <a:gd name="T5" fmla="*/ 2147483647 h 2"/>
                      <a:gd name="T6" fmla="*/ 2147483647 w 6"/>
                      <a:gd name="T7" fmla="*/ 2147483647 h 2"/>
                      <a:gd name="T8" fmla="*/ 2147483647 w 6"/>
                      <a:gd name="T9" fmla="*/ 2147483647 h 2"/>
                      <a:gd name="T10" fmla="*/ 2147483647 w 6"/>
                      <a:gd name="T11" fmla="*/ 2147483647 h 2"/>
                      <a:gd name="T12" fmla="*/ 2147483647 w 6"/>
                      <a:gd name="T13" fmla="*/ 2147483647 h 2"/>
                      <a:gd name="T14" fmla="*/ 2147483647 w 6"/>
                      <a:gd name="T15" fmla="*/ 0 h 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6" h="2">
                        <a:moveTo>
                          <a:pt x="5" y="0"/>
                        </a:moveTo>
                        <a:cubicBezTo>
                          <a:pt x="3" y="0"/>
                          <a:pt x="2" y="0"/>
                          <a:pt x="1" y="0"/>
                        </a:cubicBezTo>
                        <a:cubicBezTo>
                          <a:pt x="0" y="0"/>
                          <a:pt x="0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4" y="2"/>
                          <a:pt x="5" y="2"/>
                          <a:pt x="5" y="2"/>
                        </a:cubicBezTo>
                        <a:cubicBezTo>
                          <a:pt x="6" y="1"/>
                          <a:pt x="6" y="1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8" name="Freeform 505">
                    <a:extLst>
                      <a:ext uri="{FF2B5EF4-FFF2-40B4-BE49-F238E27FC236}">
                        <a16:creationId xmlns="" xmlns:a16="http://schemas.microsoft.com/office/drawing/2014/main" id="{D9E43A2D-3D30-4AF4-B02F-67672D425FD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02363" y="1657353"/>
                    <a:ext cx="220663" cy="79375"/>
                  </a:xfrm>
                  <a:custGeom>
                    <a:avLst/>
                    <a:gdLst>
                      <a:gd name="T0" fmla="*/ 2147483647 w 69"/>
                      <a:gd name="T1" fmla="*/ 2147483647 h 25"/>
                      <a:gd name="T2" fmla="*/ 2147483647 w 69"/>
                      <a:gd name="T3" fmla="*/ 2147483647 h 25"/>
                      <a:gd name="T4" fmla="*/ 2147483647 w 69"/>
                      <a:gd name="T5" fmla="*/ 2147483647 h 25"/>
                      <a:gd name="T6" fmla="*/ 2147483647 w 69"/>
                      <a:gd name="T7" fmla="*/ 2147483647 h 25"/>
                      <a:gd name="T8" fmla="*/ 2147483647 w 69"/>
                      <a:gd name="T9" fmla="*/ 2147483647 h 25"/>
                      <a:gd name="T10" fmla="*/ 2147483647 w 69"/>
                      <a:gd name="T11" fmla="*/ 2147483647 h 25"/>
                      <a:gd name="T12" fmla="*/ 2147483647 w 69"/>
                      <a:gd name="T13" fmla="*/ 2147483647 h 25"/>
                      <a:gd name="T14" fmla="*/ 2147483647 w 69"/>
                      <a:gd name="T15" fmla="*/ 2147483647 h 25"/>
                      <a:gd name="T16" fmla="*/ 2147483647 w 69"/>
                      <a:gd name="T17" fmla="*/ 2147483647 h 25"/>
                      <a:gd name="T18" fmla="*/ 2147483647 w 69"/>
                      <a:gd name="T19" fmla="*/ 2147483647 h 25"/>
                      <a:gd name="T20" fmla="*/ 2147483647 w 69"/>
                      <a:gd name="T21" fmla="*/ 2147483647 h 25"/>
                      <a:gd name="T22" fmla="*/ 2147483647 w 69"/>
                      <a:gd name="T23" fmla="*/ 2147483647 h 25"/>
                      <a:gd name="T24" fmla="*/ 2147483647 w 69"/>
                      <a:gd name="T25" fmla="*/ 2147483647 h 25"/>
                      <a:gd name="T26" fmla="*/ 2147483647 w 69"/>
                      <a:gd name="T27" fmla="*/ 2147483647 h 25"/>
                      <a:gd name="T28" fmla="*/ 2147483647 w 69"/>
                      <a:gd name="T29" fmla="*/ 2147483647 h 25"/>
                      <a:gd name="T30" fmla="*/ 2147483647 w 69"/>
                      <a:gd name="T31" fmla="*/ 2147483647 h 25"/>
                      <a:gd name="T32" fmla="*/ 2147483647 w 69"/>
                      <a:gd name="T33" fmla="*/ 2147483647 h 25"/>
                      <a:gd name="T34" fmla="*/ 2147483647 w 69"/>
                      <a:gd name="T35" fmla="*/ 2147483647 h 25"/>
                      <a:gd name="T36" fmla="*/ 2147483647 w 69"/>
                      <a:gd name="T37" fmla="*/ 2147483647 h 25"/>
                      <a:gd name="T38" fmla="*/ 2147483647 w 69"/>
                      <a:gd name="T39" fmla="*/ 2147483647 h 25"/>
                      <a:gd name="T40" fmla="*/ 2147483647 w 69"/>
                      <a:gd name="T41" fmla="*/ 2147483647 h 25"/>
                      <a:gd name="T42" fmla="*/ 2147483647 w 69"/>
                      <a:gd name="T43" fmla="*/ 2147483647 h 25"/>
                      <a:gd name="T44" fmla="*/ 2147483647 w 69"/>
                      <a:gd name="T45" fmla="*/ 2147483647 h 25"/>
                      <a:gd name="T46" fmla="*/ 2147483647 w 69"/>
                      <a:gd name="T47" fmla="*/ 2147483647 h 25"/>
                      <a:gd name="T48" fmla="*/ 2147483647 w 69"/>
                      <a:gd name="T49" fmla="*/ 2147483647 h 25"/>
                      <a:gd name="T50" fmla="*/ 2147483647 w 69"/>
                      <a:gd name="T51" fmla="*/ 2147483647 h 25"/>
                      <a:gd name="T52" fmla="*/ 2147483647 w 69"/>
                      <a:gd name="T53" fmla="*/ 2147483647 h 25"/>
                      <a:gd name="T54" fmla="*/ 2147483647 w 69"/>
                      <a:gd name="T55" fmla="*/ 2147483647 h 25"/>
                      <a:gd name="T56" fmla="*/ 2147483647 w 69"/>
                      <a:gd name="T57" fmla="*/ 2147483647 h 25"/>
                      <a:gd name="T58" fmla="*/ 2147483647 w 69"/>
                      <a:gd name="T59" fmla="*/ 2147483647 h 25"/>
                      <a:gd name="T60" fmla="*/ 2147483647 w 69"/>
                      <a:gd name="T61" fmla="*/ 2147483647 h 25"/>
                      <a:gd name="T62" fmla="*/ 2147483647 w 69"/>
                      <a:gd name="T63" fmla="*/ 2147483647 h 25"/>
                      <a:gd name="T64" fmla="*/ 2147483647 w 69"/>
                      <a:gd name="T65" fmla="*/ 2147483647 h 25"/>
                      <a:gd name="T66" fmla="*/ 2147483647 w 69"/>
                      <a:gd name="T67" fmla="*/ 2147483647 h 25"/>
                      <a:gd name="T68" fmla="*/ 2147483647 w 69"/>
                      <a:gd name="T69" fmla="*/ 2147483647 h 25"/>
                      <a:gd name="T70" fmla="*/ 2147483647 w 69"/>
                      <a:gd name="T71" fmla="*/ 2147483647 h 25"/>
                      <a:gd name="T72" fmla="*/ 2147483647 w 69"/>
                      <a:gd name="T73" fmla="*/ 2147483647 h 25"/>
                      <a:gd name="T74" fmla="*/ 2147483647 w 69"/>
                      <a:gd name="T75" fmla="*/ 2147483647 h 25"/>
                      <a:gd name="T76" fmla="*/ 2147483647 w 69"/>
                      <a:gd name="T77" fmla="*/ 2147483647 h 25"/>
                      <a:gd name="T78" fmla="*/ 2147483647 w 69"/>
                      <a:gd name="T79" fmla="*/ 2147483647 h 25"/>
                      <a:gd name="T80" fmla="*/ 2147483647 w 69"/>
                      <a:gd name="T81" fmla="*/ 2147483647 h 25"/>
                      <a:gd name="T82" fmla="*/ 2147483647 w 69"/>
                      <a:gd name="T83" fmla="*/ 2147483647 h 25"/>
                      <a:gd name="T84" fmla="*/ 2147483647 w 69"/>
                      <a:gd name="T85" fmla="*/ 2147483647 h 25"/>
                      <a:gd name="T86" fmla="*/ 2147483647 w 69"/>
                      <a:gd name="T87" fmla="*/ 2147483647 h 25"/>
                      <a:gd name="T88" fmla="*/ 2147483647 w 69"/>
                      <a:gd name="T89" fmla="*/ 2147483647 h 25"/>
                      <a:gd name="T90" fmla="*/ 2147483647 w 69"/>
                      <a:gd name="T91" fmla="*/ 2147483647 h 25"/>
                      <a:gd name="T92" fmla="*/ 2147483647 w 69"/>
                      <a:gd name="T93" fmla="*/ 2147483647 h 25"/>
                      <a:gd name="T94" fmla="*/ 2147483647 w 69"/>
                      <a:gd name="T95" fmla="*/ 2147483647 h 25"/>
                      <a:gd name="T96" fmla="*/ 2147483647 w 69"/>
                      <a:gd name="T97" fmla="*/ 2147483647 h 25"/>
                      <a:gd name="T98" fmla="*/ 2147483647 w 69"/>
                      <a:gd name="T99" fmla="*/ 2147483647 h 25"/>
                      <a:gd name="T100" fmla="*/ 2147483647 w 69"/>
                      <a:gd name="T101" fmla="*/ 2147483647 h 25"/>
                      <a:gd name="T102" fmla="*/ 2147483647 w 69"/>
                      <a:gd name="T103" fmla="*/ 2147483647 h 25"/>
                      <a:gd name="T104" fmla="*/ 2147483647 w 69"/>
                      <a:gd name="T105" fmla="*/ 2147483647 h 25"/>
                      <a:gd name="T106" fmla="*/ 2147483647 w 69"/>
                      <a:gd name="T107" fmla="*/ 2147483647 h 25"/>
                      <a:gd name="T108" fmla="*/ 2147483647 w 69"/>
                      <a:gd name="T109" fmla="*/ 2147483647 h 25"/>
                      <a:gd name="T110" fmla="*/ 2147483647 w 69"/>
                      <a:gd name="T111" fmla="*/ 2147483647 h 25"/>
                      <a:gd name="T112" fmla="*/ 2147483647 w 69"/>
                      <a:gd name="T113" fmla="*/ 2147483647 h 25"/>
                      <a:gd name="T114" fmla="*/ 2147483647 w 69"/>
                      <a:gd name="T115" fmla="*/ 2147483647 h 25"/>
                      <a:gd name="T116" fmla="*/ 2147483647 w 69"/>
                      <a:gd name="T117" fmla="*/ 2147483647 h 25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0" t="0" r="r" b="b"/>
                    <a:pathLst>
                      <a:path w="69" h="25">
                        <a:moveTo>
                          <a:pt x="67" y="8"/>
                        </a:moveTo>
                        <a:cubicBezTo>
                          <a:pt x="41" y="1"/>
                          <a:pt x="41" y="1"/>
                          <a:pt x="41" y="1"/>
                        </a:cubicBezTo>
                        <a:cubicBezTo>
                          <a:pt x="40" y="0"/>
                          <a:pt x="38" y="0"/>
                          <a:pt x="37" y="1"/>
                        </a:cubicBezTo>
                        <a:cubicBezTo>
                          <a:pt x="3" y="11"/>
                          <a:pt x="3" y="11"/>
                          <a:pt x="3" y="11"/>
                        </a:cubicBezTo>
                        <a:cubicBezTo>
                          <a:pt x="1" y="12"/>
                          <a:pt x="0" y="13"/>
                          <a:pt x="2" y="13"/>
                        </a:cubicBezTo>
                        <a:cubicBezTo>
                          <a:pt x="27" y="24"/>
                          <a:pt x="27" y="24"/>
                          <a:pt x="27" y="24"/>
                        </a:cubicBezTo>
                        <a:cubicBezTo>
                          <a:pt x="29" y="25"/>
                          <a:pt x="32" y="25"/>
                          <a:pt x="34" y="24"/>
                        </a:cubicBezTo>
                        <a:cubicBezTo>
                          <a:pt x="68" y="10"/>
                          <a:pt x="68" y="10"/>
                          <a:pt x="68" y="10"/>
                        </a:cubicBezTo>
                        <a:cubicBezTo>
                          <a:pt x="69" y="9"/>
                          <a:pt x="68" y="8"/>
                          <a:pt x="67" y="8"/>
                        </a:cubicBezTo>
                        <a:close/>
                        <a:moveTo>
                          <a:pt x="29" y="16"/>
                        </a:moveTo>
                        <a:cubicBezTo>
                          <a:pt x="25" y="15"/>
                          <a:pt x="25" y="15"/>
                          <a:pt x="25" y="15"/>
                        </a:cubicBezTo>
                        <a:cubicBezTo>
                          <a:pt x="22" y="16"/>
                          <a:pt x="22" y="16"/>
                          <a:pt x="22" y="16"/>
                        </a:cubicBezTo>
                        <a:cubicBezTo>
                          <a:pt x="24" y="18"/>
                          <a:pt x="24" y="18"/>
                          <a:pt x="24" y="18"/>
                        </a:cubicBezTo>
                        <a:cubicBezTo>
                          <a:pt x="21" y="19"/>
                          <a:pt x="21" y="19"/>
                          <a:pt x="21" y="19"/>
                        </a:cubicBezTo>
                        <a:cubicBezTo>
                          <a:pt x="15" y="14"/>
                          <a:pt x="15" y="14"/>
                          <a:pt x="15" y="14"/>
                        </a:cubicBezTo>
                        <a:cubicBezTo>
                          <a:pt x="18" y="12"/>
                          <a:pt x="18" y="12"/>
                          <a:pt x="18" y="12"/>
                        </a:cubicBezTo>
                        <a:cubicBezTo>
                          <a:pt x="32" y="15"/>
                          <a:pt x="32" y="15"/>
                          <a:pt x="32" y="15"/>
                        </a:cubicBezTo>
                        <a:lnTo>
                          <a:pt x="29" y="16"/>
                        </a:lnTo>
                        <a:close/>
                        <a:moveTo>
                          <a:pt x="39" y="15"/>
                        </a:moveTo>
                        <a:cubicBezTo>
                          <a:pt x="37" y="16"/>
                          <a:pt x="37" y="16"/>
                          <a:pt x="37" y="16"/>
                        </a:cubicBezTo>
                        <a:cubicBezTo>
                          <a:pt x="28" y="13"/>
                          <a:pt x="28" y="13"/>
                          <a:pt x="28" y="13"/>
                        </a:cubicBezTo>
                        <a:cubicBezTo>
                          <a:pt x="27" y="12"/>
                          <a:pt x="26" y="12"/>
                          <a:pt x="25" y="12"/>
                        </a:cubicBezTo>
                        <a:cubicBezTo>
                          <a:pt x="28" y="11"/>
                          <a:pt x="28" y="11"/>
                          <a:pt x="28" y="11"/>
                        </a:cubicBezTo>
                        <a:cubicBezTo>
                          <a:pt x="29" y="12"/>
                          <a:pt x="29" y="12"/>
                          <a:pt x="29" y="12"/>
                        </a:cubicBezTo>
                        <a:cubicBezTo>
                          <a:pt x="29" y="12"/>
                          <a:pt x="29" y="12"/>
                          <a:pt x="29" y="12"/>
                        </a:cubicBezTo>
                        <a:cubicBezTo>
                          <a:pt x="29" y="11"/>
                          <a:pt x="29" y="11"/>
                          <a:pt x="30" y="10"/>
                        </a:cubicBezTo>
                        <a:cubicBezTo>
                          <a:pt x="32" y="10"/>
                          <a:pt x="35" y="10"/>
                          <a:pt x="37" y="11"/>
                        </a:cubicBezTo>
                        <a:cubicBezTo>
                          <a:pt x="40" y="11"/>
                          <a:pt x="40" y="12"/>
                          <a:pt x="38" y="13"/>
                        </a:cubicBezTo>
                        <a:cubicBezTo>
                          <a:pt x="37" y="13"/>
                          <a:pt x="36" y="14"/>
                          <a:pt x="35" y="13"/>
                        </a:cubicBezTo>
                        <a:cubicBezTo>
                          <a:pt x="35" y="13"/>
                          <a:pt x="35" y="13"/>
                          <a:pt x="35" y="13"/>
                        </a:cubicBezTo>
                        <a:lnTo>
                          <a:pt x="39" y="15"/>
                        </a:lnTo>
                        <a:close/>
                        <a:moveTo>
                          <a:pt x="46" y="12"/>
                        </a:moveTo>
                        <a:cubicBezTo>
                          <a:pt x="37" y="10"/>
                          <a:pt x="37" y="10"/>
                          <a:pt x="37" y="10"/>
                        </a:cubicBezTo>
                        <a:cubicBezTo>
                          <a:pt x="36" y="9"/>
                          <a:pt x="35" y="9"/>
                          <a:pt x="35" y="9"/>
                        </a:cubicBezTo>
                        <a:cubicBezTo>
                          <a:pt x="37" y="8"/>
                          <a:pt x="37" y="8"/>
                          <a:pt x="37" y="8"/>
                        </a:cubicBezTo>
                        <a:cubicBezTo>
                          <a:pt x="38" y="9"/>
                          <a:pt x="38" y="9"/>
                          <a:pt x="38" y="9"/>
                        </a:cubicBezTo>
                        <a:cubicBezTo>
                          <a:pt x="38" y="9"/>
                          <a:pt x="38" y="9"/>
                          <a:pt x="38" y="9"/>
                        </a:cubicBezTo>
                        <a:cubicBezTo>
                          <a:pt x="38" y="8"/>
                          <a:pt x="38" y="8"/>
                          <a:pt x="39" y="7"/>
                        </a:cubicBezTo>
                        <a:cubicBezTo>
                          <a:pt x="40" y="7"/>
                          <a:pt x="43" y="7"/>
                          <a:pt x="46" y="8"/>
                        </a:cubicBezTo>
                        <a:cubicBezTo>
                          <a:pt x="48" y="8"/>
                          <a:pt x="48" y="9"/>
                          <a:pt x="47" y="10"/>
                        </a:cubicBezTo>
                        <a:cubicBezTo>
                          <a:pt x="46" y="10"/>
                          <a:pt x="45" y="10"/>
                          <a:pt x="44" y="10"/>
                        </a:cubicBezTo>
                        <a:cubicBezTo>
                          <a:pt x="44" y="10"/>
                          <a:pt x="44" y="10"/>
                          <a:pt x="44" y="10"/>
                        </a:cubicBezTo>
                        <a:cubicBezTo>
                          <a:pt x="48" y="12"/>
                          <a:pt x="48" y="12"/>
                          <a:pt x="48" y="12"/>
                        </a:cubicBezTo>
                        <a:lnTo>
                          <a:pt x="46" y="12"/>
                        </a:lnTo>
                        <a:close/>
                        <a:moveTo>
                          <a:pt x="53" y="8"/>
                        </a:moveTo>
                        <a:cubicBezTo>
                          <a:pt x="52" y="8"/>
                          <a:pt x="51" y="8"/>
                          <a:pt x="50" y="8"/>
                        </a:cubicBezTo>
                        <a:cubicBezTo>
                          <a:pt x="49" y="8"/>
                          <a:pt x="49" y="8"/>
                          <a:pt x="49" y="8"/>
                        </a:cubicBezTo>
                        <a:cubicBezTo>
                          <a:pt x="49" y="8"/>
                          <a:pt x="50" y="8"/>
                          <a:pt x="51" y="7"/>
                        </a:cubicBezTo>
                        <a:cubicBezTo>
                          <a:pt x="52" y="7"/>
                          <a:pt x="52" y="7"/>
                          <a:pt x="51" y="7"/>
                        </a:cubicBezTo>
                        <a:cubicBezTo>
                          <a:pt x="51" y="7"/>
                          <a:pt x="51" y="7"/>
                          <a:pt x="49" y="7"/>
                        </a:cubicBezTo>
                        <a:cubicBezTo>
                          <a:pt x="48" y="7"/>
                          <a:pt x="46" y="7"/>
                          <a:pt x="45" y="7"/>
                        </a:cubicBezTo>
                        <a:cubicBezTo>
                          <a:pt x="44" y="7"/>
                          <a:pt x="44" y="6"/>
                          <a:pt x="46" y="5"/>
                        </a:cubicBezTo>
                        <a:cubicBezTo>
                          <a:pt x="46" y="5"/>
                          <a:pt x="47" y="5"/>
                          <a:pt x="48" y="5"/>
                        </a:cubicBezTo>
                        <a:cubicBezTo>
                          <a:pt x="49" y="5"/>
                          <a:pt x="49" y="5"/>
                          <a:pt x="49" y="5"/>
                        </a:cubicBezTo>
                        <a:cubicBezTo>
                          <a:pt x="49" y="5"/>
                          <a:pt x="48" y="6"/>
                          <a:pt x="47" y="6"/>
                        </a:cubicBezTo>
                        <a:cubicBezTo>
                          <a:pt x="47" y="6"/>
                          <a:pt x="47" y="6"/>
                          <a:pt x="47" y="6"/>
                        </a:cubicBezTo>
                        <a:cubicBezTo>
                          <a:pt x="47" y="6"/>
                          <a:pt x="48" y="6"/>
                          <a:pt x="49" y="6"/>
                        </a:cubicBezTo>
                        <a:cubicBezTo>
                          <a:pt x="51" y="6"/>
                          <a:pt x="52" y="6"/>
                          <a:pt x="53" y="6"/>
                        </a:cubicBezTo>
                        <a:cubicBezTo>
                          <a:pt x="54" y="7"/>
                          <a:pt x="55" y="7"/>
                          <a:pt x="53" y="8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9" name="Freeform 506">
                    <a:extLst>
                      <a:ext uri="{FF2B5EF4-FFF2-40B4-BE49-F238E27FC236}">
                        <a16:creationId xmlns="" xmlns:a16="http://schemas.microsoft.com/office/drawing/2014/main" id="{6B1C2927-225A-4C63-B14A-DC0AA2A8BED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657850" y="1938341"/>
                    <a:ext cx="387350" cy="387351"/>
                  </a:xfrm>
                  <a:custGeom>
                    <a:avLst/>
                    <a:gdLst>
                      <a:gd name="T0" fmla="*/ 2147483647 w 244"/>
                      <a:gd name="T1" fmla="*/ 2147483647 h 244"/>
                      <a:gd name="T2" fmla="*/ 0 w 244"/>
                      <a:gd name="T3" fmla="*/ 2147483647 h 244"/>
                      <a:gd name="T4" fmla="*/ 0 w 244"/>
                      <a:gd name="T5" fmla="*/ 0 h 244"/>
                      <a:gd name="T6" fmla="*/ 2147483647 w 244"/>
                      <a:gd name="T7" fmla="*/ 0 h 244"/>
                      <a:gd name="T8" fmla="*/ 2147483647 w 244"/>
                      <a:gd name="T9" fmla="*/ 2147483647 h 244"/>
                      <a:gd name="T10" fmla="*/ 2147483647 w 244"/>
                      <a:gd name="T11" fmla="*/ 2147483647 h 244"/>
                      <a:gd name="T12" fmla="*/ 2147483647 w 244"/>
                      <a:gd name="T13" fmla="*/ 0 h 244"/>
                      <a:gd name="T14" fmla="*/ 2147483647 w 244"/>
                      <a:gd name="T15" fmla="*/ 0 h 244"/>
                      <a:gd name="T16" fmla="*/ 2147483647 w 244"/>
                      <a:gd name="T17" fmla="*/ 2147483647 h 244"/>
                      <a:gd name="T18" fmla="*/ 2147483647 w 244"/>
                      <a:gd name="T19" fmla="*/ 2147483647 h 244"/>
                      <a:gd name="T20" fmla="*/ 2147483647 w 244"/>
                      <a:gd name="T21" fmla="*/ 2147483647 h 244"/>
                      <a:gd name="T22" fmla="*/ 2147483647 w 244"/>
                      <a:gd name="T23" fmla="*/ 2147483647 h 244"/>
                      <a:gd name="T24" fmla="*/ 2147483647 w 244"/>
                      <a:gd name="T25" fmla="*/ 2147483647 h 244"/>
                      <a:gd name="T26" fmla="*/ 2147483647 w 244"/>
                      <a:gd name="T27" fmla="*/ 2147483647 h 244"/>
                      <a:gd name="T28" fmla="*/ 2147483647 w 244"/>
                      <a:gd name="T29" fmla="*/ 2147483647 h 244"/>
                      <a:gd name="T30" fmla="*/ 2147483647 w 244"/>
                      <a:gd name="T31" fmla="*/ 2147483647 h 244"/>
                      <a:gd name="T32" fmla="*/ 2147483647 w 244"/>
                      <a:gd name="T33" fmla="*/ 2147483647 h 244"/>
                      <a:gd name="T34" fmla="*/ 2147483647 w 244"/>
                      <a:gd name="T35" fmla="*/ 2147483647 h 2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4" h="244">
                        <a:moveTo>
                          <a:pt x="244" y="244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  <a:lnTo>
                          <a:pt x="97" y="0"/>
                        </a:lnTo>
                        <a:lnTo>
                          <a:pt x="97" y="55"/>
                        </a:lnTo>
                        <a:lnTo>
                          <a:pt x="147" y="55"/>
                        </a:lnTo>
                        <a:lnTo>
                          <a:pt x="147" y="0"/>
                        </a:lnTo>
                        <a:lnTo>
                          <a:pt x="244" y="0"/>
                        </a:lnTo>
                        <a:lnTo>
                          <a:pt x="244" y="244"/>
                        </a:lnTo>
                        <a:close/>
                        <a:moveTo>
                          <a:pt x="15" y="228"/>
                        </a:moveTo>
                        <a:lnTo>
                          <a:pt x="228" y="228"/>
                        </a:lnTo>
                        <a:lnTo>
                          <a:pt x="228" y="14"/>
                        </a:lnTo>
                        <a:lnTo>
                          <a:pt x="164" y="14"/>
                        </a:lnTo>
                        <a:lnTo>
                          <a:pt x="164" y="69"/>
                        </a:lnTo>
                        <a:lnTo>
                          <a:pt x="81" y="69"/>
                        </a:lnTo>
                        <a:lnTo>
                          <a:pt x="81" y="14"/>
                        </a:lnTo>
                        <a:lnTo>
                          <a:pt x="15" y="14"/>
                        </a:lnTo>
                        <a:lnTo>
                          <a:pt x="15" y="22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0" name="Freeform 507">
                    <a:extLst>
                      <a:ext uri="{FF2B5EF4-FFF2-40B4-BE49-F238E27FC236}">
                        <a16:creationId xmlns="" xmlns:a16="http://schemas.microsoft.com/office/drawing/2014/main" id="{9998FE57-5526-466F-8A75-F57C0D10A36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872163" y="2146304"/>
                    <a:ext cx="112713" cy="115888"/>
                  </a:xfrm>
                  <a:custGeom>
                    <a:avLst/>
                    <a:gdLst>
                      <a:gd name="T0" fmla="*/ 2147483647 w 35"/>
                      <a:gd name="T1" fmla="*/ 2147483647 h 36"/>
                      <a:gd name="T2" fmla="*/ 2147483647 w 35"/>
                      <a:gd name="T3" fmla="*/ 2147483647 h 36"/>
                      <a:gd name="T4" fmla="*/ 2147483647 w 35"/>
                      <a:gd name="T5" fmla="*/ 2147483647 h 36"/>
                      <a:gd name="T6" fmla="*/ 2147483647 w 35"/>
                      <a:gd name="T7" fmla="*/ 2147483647 h 36"/>
                      <a:gd name="T8" fmla="*/ 2147483647 w 35"/>
                      <a:gd name="T9" fmla="*/ 2147483647 h 36"/>
                      <a:gd name="T10" fmla="*/ 2147483647 w 35"/>
                      <a:gd name="T11" fmla="*/ 0 h 36"/>
                      <a:gd name="T12" fmla="*/ 2147483647 w 35"/>
                      <a:gd name="T13" fmla="*/ 2147483647 h 36"/>
                      <a:gd name="T14" fmla="*/ 2147483647 w 35"/>
                      <a:gd name="T15" fmla="*/ 2147483647 h 36"/>
                      <a:gd name="T16" fmla="*/ 2147483647 w 35"/>
                      <a:gd name="T17" fmla="*/ 2147483647 h 36"/>
                      <a:gd name="T18" fmla="*/ 2147483647 w 35"/>
                      <a:gd name="T19" fmla="*/ 2147483647 h 36"/>
                      <a:gd name="T20" fmla="*/ 2147483647 w 35"/>
                      <a:gd name="T21" fmla="*/ 2147483647 h 36"/>
                      <a:gd name="T22" fmla="*/ 2147483647 w 35"/>
                      <a:gd name="T23" fmla="*/ 2147483647 h 36"/>
                      <a:gd name="T24" fmla="*/ 2147483647 w 35"/>
                      <a:gd name="T25" fmla="*/ 2147483647 h 36"/>
                      <a:gd name="T26" fmla="*/ 0 w 35"/>
                      <a:gd name="T27" fmla="*/ 2147483647 h 36"/>
                      <a:gd name="T28" fmla="*/ 2147483647 w 35"/>
                      <a:gd name="T29" fmla="*/ 2147483647 h 36"/>
                      <a:gd name="T30" fmla="*/ 2147483647 w 35"/>
                      <a:gd name="T31" fmla="*/ 2147483647 h 36"/>
                      <a:gd name="T32" fmla="*/ 2147483647 w 35"/>
                      <a:gd name="T33" fmla="*/ 2147483647 h 36"/>
                      <a:gd name="T34" fmla="*/ 2147483647 w 35"/>
                      <a:gd name="T35" fmla="*/ 2147483647 h 36"/>
                      <a:gd name="T36" fmla="*/ 2147483647 w 35"/>
                      <a:gd name="T37" fmla="*/ 2147483647 h 36"/>
                      <a:gd name="T38" fmla="*/ 2147483647 w 35"/>
                      <a:gd name="T39" fmla="*/ 2147483647 h 36"/>
                      <a:gd name="T40" fmla="*/ 2147483647 w 35"/>
                      <a:gd name="T41" fmla="*/ 2147483647 h 36"/>
                      <a:gd name="T42" fmla="*/ 2147483647 w 35"/>
                      <a:gd name="T43" fmla="*/ 2147483647 h 36"/>
                      <a:gd name="T44" fmla="*/ 2147483647 w 35"/>
                      <a:gd name="T45" fmla="*/ 2147483647 h 36"/>
                      <a:gd name="T46" fmla="*/ 2147483647 w 35"/>
                      <a:gd name="T47" fmla="*/ 2147483647 h 36"/>
                      <a:gd name="T48" fmla="*/ 2147483647 w 35"/>
                      <a:gd name="T49" fmla="*/ 2147483647 h 36"/>
                      <a:gd name="T50" fmla="*/ 2147483647 w 35"/>
                      <a:gd name="T51" fmla="*/ 2147483647 h 36"/>
                      <a:gd name="T52" fmla="*/ 2147483647 w 35"/>
                      <a:gd name="T53" fmla="*/ 2147483647 h 36"/>
                      <a:gd name="T54" fmla="*/ 2147483647 w 35"/>
                      <a:gd name="T55" fmla="*/ 2147483647 h 36"/>
                      <a:gd name="T56" fmla="*/ 2147483647 w 35"/>
                      <a:gd name="T57" fmla="*/ 2147483647 h 36"/>
                      <a:gd name="T58" fmla="*/ 2147483647 w 35"/>
                      <a:gd name="T59" fmla="*/ 2147483647 h 36"/>
                      <a:gd name="T60" fmla="*/ 2147483647 w 35"/>
                      <a:gd name="T61" fmla="*/ 2147483647 h 36"/>
                      <a:gd name="T62" fmla="*/ 2147483647 w 35"/>
                      <a:gd name="T63" fmla="*/ 2147483647 h 36"/>
                      <a:gd name="T64" fmla="*/ 2147483647 w 35"/>
                      <a:gd name="T65" fmla="*/ 2147483647 h 36"/>
                      <a:gd name="T66" fmla="*/ 2147483647 w 35"/>
                      <a:gd name="T67" fmla="*/ 2147483647 h 36"/>
                      <a:gd name="T68" fmla="*/ 2147483647 w 35"/>
                      <a:gd name="T69" fmla="*/ 2147483647 h 36"/>
                      <a:gd name="T70" fmla="*/ 2147483647 w 35"/>
                      <a:gd name="T71" fmla="*/ 2147483647 h 36"/>
                      <a:gd name="T72" fmla="*/ 2147483647 w 35"/>
                      <a:gd name="T73" fmla="*/ 2147483647 h 36"/>
                      <a:gd name="T74" fmla="*/ 2147483647 w 35"/>
                      <a:gd name="T75" fmla="*/ 2147483647 h 36"/>
                      <a:gd name="T76" fmla="*/ 2147483647 w 35"/>
                      <a:gd name="T77" fmla="*/ 2147483647 h 36"/>
                      <a:gd name="T78" fmla="*/ 2147483647 w 35"/>
                      <a:gd name="T79" fmla="*/ 2147483647 h 36"/>
                      <a:gd name="T80" fmla="*/ 2147483647 w 35"/>
                      <a:gd name="T81" fmla="*/ 2147483647 h 36"/>
                      <a:gd name="T82" fmla="*/ 2147483647 w 35"/>
                      <a:gd name="T83" fmla="*/ 2147483647 h 36"/>
                      <a:gd name="T84" fmla="*/ 2147483647 w 35"/>
                      <a:gd name="T85" fmla="*/ 2147483647 h 36"/>
                      <a:gd name="T86" fmla="*/ 2147483647 w 35"/>
                      <a:gd name="T87" fmla="*/ 2147483647 h 36"/>
                      <a:gd name="T88" fmla="*/ 2147483647 w 35"/>
                      <a:gd name="T89" fmla="*/ 2147483647 h 36"/>
                      <a:gd name="T90" fmla="*/ 2147483647 w 35"/>
                      <a:gd name="T91" fmla="*/ 2147483647 h 36"/>
                      <a:gd name="T92" fmla="*/ 2147483647 w 35"/>
                      <a:gd name="T93" fmla="*/ 2147483647 h 36"/>
                      <a:gd name="T94" fmla="*/ 2147483647 w 35"/>
                      <a:gd name="T95" fmla="*/ 2147483647 h 36"/>
                      <a:gd name="T96" fmla="*/ 2147483647 w 35"/>
                      <a:gd name="T97" fmla="*/ 2147483647 h 36"/>
                      <a:gd name="T98" fmla="*/ 2147483647 w 35"/>
                      <a:gd name="T99" fmla="*/ 2147483647 h 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0" t="0" r="r" b="b"/>
                    <a:pathLst>
                      <a:path w="35" h="36">
                        <a:moveTo>
                          <a:pt x="30" y="6"/>
                        </a:moveTo>
                        <a:cubicBezTo>
                          <a:pt x="28" y="8"/>
                          <a:pt x="28" y="8"/>
                          <a:pt x="28" y="8"/>
                        </a:cubicBezTo>
                        <a:cubicBezTo>
                          <a:pt x="27" y="7"/>
                          <a:pt x="27" y="7"/>
                          <a:pt x="26" y="6"/>
                        </a:cubicBezTo>
                        <a:cubicBezTo>
                          <a:pt x="27" y="4"/>
                          <a:pt x="27" y="4"/>
                          <a:pt x="27" y="4"/>
                        </a:cubicBezTo>
                        <a:cubicBezTo>
                          <a:pt x="27" y="3"/>
                          <a:pt x="27" y="3"/>
                          <a:pt x="27" y="3"/>
                        </a:cubicBezTo>
                        <a:cubicBezTo>
                          <a:pt x="26" y="3"/>
                          <a:pt x="26" y="3"/>
                          <a:pt x="26" y="3"/>
                        </a:cubicBezTo>
                        <a:cubicBezTo>
                          <a:pt x="26" y="2"/>
                          <a:pt x="26" y="2"/>
                          <a:pt x="25" y="3"/>
                        </a:cubicBezTo>
                        <a:cubicBezTo>
                          <a:pt x="24" y="5"/>
                          <a:pt x="24" y="5"/>
                          <a:pt x="24" y="5"/>
                        </a:cubicBezTo>
                        <a:cubicBezTo>
                          <a:pt x="23" y="5"/>
                          <a:pt x="22" y="4"/>
                          <a:pt x="21" y="4"/>
                        </a:cubicBezTo>
                        <a:cubicBezTo>
                          <a:pt x="22" y="1"/>
                          <a:pt x="22" y="1"/>
                          <a:pt x="22" y="1"/>
                        </a:cubicBezTo>
                        <a:cubicBezTo>
                          <a:pt x="22" y="1"/>
                          <a:pt x="22" y="1"/>
                          <a:pt x="21" y="1"/>
                        </a:cubicBezTo>
                        <a:cubicBezTo>
                          <a:pt x="20" y="1"/>
                          <a:pt x="20" y="1"/>
                          <a:pt x="20" y="1"/>
                        </a:cubicBezTo>
                        <a:cubicBezTo>
                          <a:pt x="20" y="0"/>
                          <a:pt x="20" y="1"/>
                          <a:pt x="20" y="1"/>
                        </a:cubicBezTo>
                        <a:cubicBezTo>
                          <a:pt x="19" y="4"/>
                          <a:pt x="19" y="4"/>
                          <a:pt x="19" y="4"/>
                        </a:cubicBezTo>
                        <a:cubicBezTo>
                          <a:pt x="19" y="4"/>
                          <a:pt x="18" y="4"/>
                          <a:pt x="18" y="4"/>
                        </a:cubicBezTo>
                        <a:cubicBezTo>
                          <a:pt x="17" y="4"/>
                          <a:pt x="17" y="4"/>
                          <a:pt x="16" y="4"/>
                        </a:cubicBezTo>
                        <a:cubicBezTo>
                          <a:pt x="16" y="1"/>
                          <a:pt x="16" y="1"/>
                          <a:pt x="16" y="1"/>
                        </a:cubicBezTo>
                        <a:cubicBezTo>
                          <a:pt x="16" y="1"/>
                          <a:pt x="15" y="0"/>
                          <a:pt x="15" y="0"/>
                        </a:cubicBezTo>
                        <a:cubicBezTo>
                          <a:pt x="14" y="1"/>
                          <a:pt x="14" y="1"/>
                          <a:pt x="14" y="1"/>
                        </a:cubicBezTo>
                        <a:cubicBezTo>
                          <a:pt x="14" y="1"/>
                          <a:pt x="14" y="1"/>
                          <a:pt x="14" y="1"/>
                        </a:cubicBezTo>
                        <a:cubicBezTo>
                          <a:pt x="14" y="4"/>
                          <a:pt x="14" y="4"/>
                          <a:pt x="14" y="4"/>
                        </a:cubicBezTo>
                        <a:cubicBezTo>
                          <a:pt x="13" y="4"/>
                          <a:pt x="12" y="4"/>
                          <a:pt x="12" y="5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0" y="2"/>
                          <a:pt x="9" y="2"/>
                          <a:pt x="9" y="2"/>
                        </a:cubicBezTo>
                        <a:cubicBezTo>
                          <a:pt x="8" y="3"/>
                          <a:pt x="8" y="3"/>
                          <a:pt x="8" y="3"/>
                        </a:cubicBezTo>
                        <a:cubicBezTo>
                          <a:pt x="8" y="3"/>
                          <a:pt x="8" y="3"/>
                          <a:pt x="8" y="4"/>
                        </a:cubicBezTo>
                        <a:cubicBezTo>
                          <a:pt x="9" y="6"/>
                          <a:pt x="9" y="6"/>
                          <a:pt x="9" y="6"/>
                        </a:cubicBezTo>
                        <a:cubicBezTo>
                          <a:pt x="9" y="7"/>
                          <a:pt x="8" y="7"/>
                          <a:pt x="7" y="8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5" y="6"/>
                          <a:pt x="4" y="6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4" y="7"/>
                          <a:pt x="4" y="7"/>
                          <a:pt x="4" y="8"/>
                        </a:cubicBezTo>
                        <a:cubicBezTo>
                          <a:pt x="6" y="10"/>
                          <a:pt x="6" y="10"/>
                          <a:pt x="6" y="10"/>
                        </a:cubicBezTo>
                        <a:cubicBezTo>
                          <a:pt x="5" y="10"/>
                          <a:pt x="5" y="11"/>
                          <a:pt x="4" y="12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2" y="11"/>
                          <a:pt x="1" y="11"/>
                          <a:pt x="1" y="12"/>
                        </a:cubicBezTo>
                        <a:cubicBezTo>
                          <a:pt x="1" y="12"/>
                          <a:pt x="1" y="12"/>
                          <a:pt x="1" y="12"/>
                        </a:cubicBezTo>
                        <a:cubicBezTo>
                          <a:pt x="1" y="13"/>
                          <a:pt x="1" y="13"/>
                          <a:pt x="1" y="13"/>
                        </a:cubicBezTo>
                        <a:cubicBezTo>
                          <a:pt x="4" y="14"/>
                          <a:pt x="4" y="14"/>
                          <a:pt x="4" y="14"/>
                        </a:cubicBezTo>
                        <a:cubicBezTo>
                          <a:pt x="3" y="15"/>
                          <a:pt x="3" y="16"/>
                          <a:pt x="3" y="17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0" y="17"/>
                          <a:pt x="0" y="17"/>
                          <a:pt x="0" y="18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3" y="19"/>
                          <a:pt x="3" y="19"/>
                          <a:pt x="3" y="19"/>
                        </a:cubicBezTo>
                        <a:cubicBezTo>
                          <a:pt x="3" y="20"/>
                          <a:pt x="3" y="21"/>
                          <a:pt x="4" y="22"/>
                        </a:cubicBezTo>
                        <a:cubicBezTo>
                          <a:pt x="1" y="23"/>
                          <a:pt x="1" y="23"/>
                          <a:pt x="1" y="23"/>
                        </a:cubicBezTo>
                        <a:cubicBezTo>
                          <a:pt x="1" y="23"/>
                          <a:pt x="1" y="23"/>
                          <a:pt x="1" y="24"/>
                        </a:cubicBezTo>
                        <a:cubicBezTo>
                          <a:pt x="1" y="24"/>
                          <a:pt x="1" y="24"/>
                          <a:pt x="1" y="24"/>
                        </a:cubicBezTo>
                        <a:cubicBezTo>
                          <a:pt x="1" y="25"/>
                          <a:pt x="1" y="25"/>
                          <a:pt x="2" y="25"/>
                        </a:cubicBezTo>
                        <a:cubicBezTo>
                          <a:pt x="4" y="24"/>
                          <a:pt x="4" y="24"/>
                          <a:pt x="4" y="24"/>
                        </a:cubicBezTo>
                        <a:cubicBezTo>
                          <a:pt x="5" y="25"/>
                          <a:pt x="5" y="26"/>
                          <a:pt x="6" y="26"/>
                        </a:cubicBezTo>
                        <a:cubicBezTo>
                          <a:pt x="4" y="28"/>
                          <a:pt x="4" y="28"/>
                          <a:pt x="4" y="28"/>
                        </a:cubicBezTo>
                        <a:cubicBezTo>
                          <a:pt x="3" y="29"/>
                          <a:pt x="3" y="29"/>
                          <a:pt x="4" y="29"/>
                        </a:cubicBezTo>
                        <a:cubicBezTo>
                          <a:pt x="4" y="30"/>
                          <a:pt x="4" y="30"/>
                          <a:pt x="4" y="30"/>
                        </a:cubicBezTo>
                        <a:cubicBezTo>
                          <a:pt x="4" y="30"/>
                          <a:pt x="5" y="30"/>
                          <a:pt x="5" y="30"/>
                        </a:cubicBezTo>
                        <a:cubicBezTo>
                          <a:pt x="7" y="28"/>
                          <a:pt x="7" y="28"/>
                          <a:pt x="7" y="28"/>
                        </a:cubicBezTo>
                        <a:cubicBezTo>
                          <a:pt x="8" y="29"/>
                          <a:pt x="9" y="29"/>
                          <a:pt x="9" y="30"/>
                        </a:cubicBezTo>
                        <a:cubicBezTo>
                          <a:pt x="8" y="32"/>
                          <a:pt x="8" y="32"/>
                          <a:pt x="8" y="32"/>
                        </a:cubicBezTo>
                        <a:cubicBezTo>
                          <a:pt x="8" y="33"/>
                          <a:pt x="8" y="33"/>
                          <a:pt x="8" y="33"/>
                        </a:cubicBezTo>
                        <a:cubicBezTo>
                          <a:pt x="9" y="34"/>
                          <a:pt x="9" y="34"/>
                          <a:pt x="9" y="34"/>
                        </a:cubicBezTo>
                        <a:cubicBezTo>
                          <a:pt x="9" y="34"/>
                          <a:pt x="10" y="34"/>
                          <a:pt x="10" y="33"/>
                        </a:cubicBezTo>
                        <a:cubicBezTo>
                          <a:pt x="11" y="31"/>
                          <a:pt x="11" y="31"/>
                          <a:pt x="11" y="31"/>
                        </a:cubicBezTo>
                        <a:cubicBezTo>
                          <a:pt x="12" y="32"/>
                          <a:pt x="13" y="32"/>
                          <a:pt x="14" y="32"/>
                        </a:cubicBezTo>
                        <a:cubicBezTo>
                          <a:pt x="14" y="35"/>
                          <a:pt x="14" y="35"/>
                          <a:pt x="14" y="35"/>
                        </a:cubicBezTo>
                        <a:cubicBezTo>
                          <a:pt x="14" y="35"/>
                          <a:pt x="14" y="35"/>
                          <a:pt x="14" y="35"/>
                        </a:cubicBezTo>
                        <a:cubicBezTo>
                          <a:pt x="15" y="36"/>
                          <a:pt x="15" y="36"/>
                          <a:pt x="15" y="36"/>
                        </a:cubicBezTo>
                        <a:cubicBezTo>
                          <a:pt x="15" y="36"/>
                          <a:pt x="15" y="36"/>
                          <a:pt x="16" y="35"/>
                        </a:cubicBezTo>
                        <a:cubicBezTo>
                          <a:pt x="16" y="33"/>
                          <a:pt x="16" y="33"/>
                          <a:pt x="16" y="33"/>
                        </a:cubicBezTo>
                        <a:cubicBezTo>
                          <a:pt x="17" y="33"/>
                          <a:pt x="17" y="33"/>
                          <a:pt x="18" y="33"/>
                        </a:cubicBezTo>
                        <a:cubicBezTo>
                          <a:pt x="18" y="33"/>
                          <a:pt x="18" y="33"/>
                          <a:pt x="19" y="33"/>
                        </a:cubicBezTo>
                        <a:cubicBezTo>
                          <a:pt x="20" y="35"/>
                          <a:pt x="20" y="35"/>
                          <a:pt x="20" y="35"/>
                        </a:cubicBezTo>
                        <a:cubicBezTo>
                          <a:pt x="20" y="36"/>
                          <a:pt x="20" y="36"/>
                          <a:pt x="20" y="36"/>
                        </a:cubicBezTo>
                        <a:cubicBezTo>
                          <a:pt x="21" y="36"/>
                          <a:pt x="21" y="36"/>
                          <a:pt x="21" y="36"/>
                        </a:cubicBezTo>
                        <a:cubicBezTo>
                          <a:pt x="21" y="35"/>
                          <a:pt x="22" y="35"/>
                          <a:pt x="22" y="35"/>
                        </a:cubicBezTo>
                        <a:cubicBezTo>
                          <a:pt x="21" y="32"/>
                          <a:pt x="21" y="32"/>
                          <a:pt x="21" y="32"/>
                        </a:cubicBezTo>
                        <a:cubicBezTo>
                          <a:pt x="22" y="32"/>
                          <a:pt x="23" y="32"/>
                          <a:pt x="24" y="31"/>
                        </a:cubicBezTo>
                        <a:cubicBezTo>
                          <a:pt x="25" y="34"/>
                          <a:pt x="25" y="34"/>
                          <a:pt x="25" y="34"/>
                        </a:cubicBezTo>
                        <a:cubicBezTo>
                          <a:pt x="25" y="34"/>
                          <a:pt x="26" y="34"/>
                          <a:pt x="26" y="34"/>
                        </a:cubicBezTo>
                        <a:cubicBezTo>
                          <a:pt x="27" y="33"/>
                          <a:pt x="27" y="33"/>
                          <a:pt x="27" y="33"/>
                        </a:cubicBezTo>
                        <a:cubicBezTo>
                          <a:pt x="27" y="33"/>
                          <a:pt x="27" y="33"/>
                          <a:pt x="27" y="33"/>
                        </a:cubicBezTo>
                        <a:cubicBezTo>
                          <a:pt x="26" y="30"/>
                          <a:pt x="26" y="30"/>
                          <a:pt x="26" y="30"/>
                        </a:cubicBezTo>
                        <a:cubicBezTo>
                          <a:pt x="27" y="30"/>
                          <a:pt x="27" y="29"/>
                          <a:pt x="28" y="28"/>
                        </a:cubicBezTo>
                        <a:cubicBezTo>
                          <a:pt x="30" y="30"/>
                          <a:pt x="30" y="30"/>
                          <a:pt x="30" y="30"/>
                        </a:cubicBezTo>
                        <a:cubicBezTo>
                          <a:pt x="30" y="30"/>
                          <a:pt x="31" y="30"/>
                          <a:pt x="31" y="30"/>
                        </a:cubicBezTo>
                        <a:cubicBezTo>
                          <a:pt x="31" y="29"/>
                          <a:pt x="31" y="29"/>
                          <a:pt x="31" y="29"/>
                        </a:cubicBezTo>
                        <a:cubicBezTo>
                          <a:pt x="32" y="29"/>
                          <a:pt x="32" y="29"/>
                          <a:pt x="31" y="28"/>
                        </a:cubicBezTo>
                        <a:cubicBezTo>
                          <a:pt x="30" y="26"/>
                          <a:pt x="30" y="26"/>
                          <a:pt x="30" y="26"/>
                        </a:cubicBezTo>
                        <a:cubicBezTo>
                          <a:pt x="30" y="26"/>
                          <a:pt x="30" y="25"/>
                          <a:pt x="31" y="24"/>
                        </a:cubicBezTo>
                        <a:cubicBezTo>
                          <a:pt x="33" y="25"/>
                          <a:pt x="33" y="25"/>
                          <a:pt x="33" y="25"/>
                        </a:cubicBezTo>
                        <a:cubicBezTo>
                          <a:pt x="34" y="25"/>
                          <a:pt x="34" y="25"/>
                          <a:pt x="34" y="25"/>
                        </a:cubicBezTo>
                        <a:cubicBezTo>
                          <a:pt x="34" y="24"/>
                          <a:pt x="34" y="24"/>
                          <a:pt x="34" y="24"/>
                        </a:cubicBezTo>
                        <a:cubicBezTo>
                          <a:pt x="35" y="24"/>
                          <a:pt x="34" y="23"/>
                          <a:pt x="34" y="23"/>
                        </a:cubicBezTo>
                        <a:cubicBezTo>
                          <a:pt x="32" y="22"/>
                          <a:pt x="32" y="22"/>
                          <a:pt x="32" y="22"/>
                        </a:cubicBezTo>
                        <a:cubicBezTo>
                          <a:pt x="32" y="21"/>
                          <a:pt x="32" y="20"/>
                          <a:pt x="32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35" y="18"/>
                          <a:pt x="35" y="18"/>
                          <a:pt x="35" y="18"/>
                        </a:cubicBezTo>
                        <a:cubicBezTo>
                          <a:pt x="35" y="17"/>
                          <a:pt x="35" y="17"/>
                          <a:pt x="35" y="17"/>
                        </a:cubicBezTo>
                        <a:cubicBezTo>
                          <a:pt x="32" y="17"/>
                          <a:pt x="32" y="17"/>
                          <a:pt x="32" y="17"/>
                        </a:cubicBezTo>
                        <a:cubicBezTo>
                          <a:pt x="32" y="16"/>
                          <a:pt x="32" y="15"/>
                          <a:pt x="32" y="14"/>
                        </a:cubicBezTo>
                        <a:cubicBezTo>
                          <a:pt x="34" y="13"/>
                          <a:pt x="34" y="13"/>
                          <a:pt x="34" y="13"/>
                        </a:cubicBezTo>
                        <a:cubicBezTo>
                          <a:pt x="34" y="13"/>
                          <a:pt x="35" y="13"/>
                          <a:pt x="34" y="12"/>
                        </a:cubicBezTo>
                        <a:cubicBezTo>
                          <a:pt x="34" y="12"/>
                          <a:pt x="34" y="12"/>
                          <a:pt x="34" y="12"/>
                        </a:cubicBezTo>
                        <a:cubicBezTo>
                          <a:pt x="34" y="11"/>
                          <a:pt x="34" y="11"/>
                          <a:pt x="33" y="11"/>
                        </a:cubicBezTo>
                        <a:cubicBezTo>
                          <a:pt x="31" y="12"/>
                          <a:pt x="31" y="12"/>
                          <a:pt x="31" y="12"/>
                        </a:cubicBezTo>
                        <a:cubicBezTo>
                          <a:pt x="31" y="11"/>
                          <a:pt x="30" y="10"/>
                          <a:pt x="30" y="10"/>
                        </a:cubicBezTo>
                        <a:cubicBezTo>
                          <a:pt x="32" y="8"/>
                          <a:pt x="32" y="8"/>
                          <a:pt x="32" y="8"/>
                        </a:cubicBezTo>
                        <a:cubicBezTo>
                          <a:pt x="32" y="8"/>
                          <a:pt x="32" y="7"/>
                          <a:pt x="32" y="7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1" y="6"/>
                          <a:pt x="30" y="6"/>
                          <a:pt x="30" y="6"/>
                        </a:cubicBezTo>
                        <a:close/>
                        <a:moveTo>
                          <a:pt x="5" y="18"/>
                        </a:moveTo>
                        <a:cubicBezTo>
                          <a:pt x="6" y="16"/>
                          <a:pt x="6" y="15"/>
                          <a:pt x="6" y="13"/>
                        </a:cubicBezTo>
                        <a:cubicBezTo>
                          <a:pt x="12" y="17"/>
                          <a:pt x="12" y="17"/>
                          <a:pt x="12" y="17"/>
                        </a:cubicBezTo>
                        <a:cubicBezTo>
                          <a:pt x="12" y="17"/>
                          <a:pt x="12" y="18"/>
                          <a:pt x="12" y="18"/>
                        </a:cubicBezTo>
                        <a:cubicBezTo>
                          <a:pt x="12" y="19"/>
                          <a:pt x="12" y="19"/>
                          <a:pt x="12" y="20"/>
                        </a:cubicBezTo>
                        <a:cubicBezTo>
                          <a:pt x="6" y="23"/>
                          <a:pt x="6" y="23"/>
                          <a:pt x="6" y="23"/>
                        </a:cubicBezTo>
                        <a:cubicBezTo>
                          <a:pt x="6" y="21"/>
                          <a:pt x="5" y="20"/>
                          <a:pt x="5" y="18"/>
                        </a:cubicBezTo>
                        <a:close/>
                        <a:moveTo>
                          <a:pt x="16" y="30"/>
                        </a:moveTo>
                        <a:cubicBezTo>
                          <a:pt x="13" y="30"/>
                          <a:pt x="10" y="28"/>
                          <a:pt x="8" y="25"/>
                        </a:cubicBezTo>
                        <a:cubicBezTo>
                          <a:pt x="13" y="22"/>
                          <a:pt x="13" y="22"/>
                          <a:pt x="13" y="22"/>
                        </a:cubicBezTo>
                        <a:cubicBezTo>
                          <a:pt x="14" y="23"/>
                          <a:pt x="15" y="23"/>
                          <a:pt x="16" y="24"/>
                        </a:cubicBezTo>
                        <a:lnTo>
                          <a:pt x="16" y="30"/>
                        </a:lnTo>
                        <a:close/>
                        <a:moveTo>
                          <a:pt x="19" y="30"/>
                        </a:moveTo>
                        <a:cubicBezTo>
                          <a:pt x="19" y="24"/>
                          <a:pt x="19" y="24"/>
                          <a:pt x="19" y="24"/>
                        </a:cubicBezTo>
                        <a:cubicBezTo>
                          <a:pt x="20" y="23"/>
                          <a:pt x="21" y="23"/>
                          <a:pt x="22" y="22"/>
                        </a:cubicBezTo>
                        <a:cubicBezTo>
                          <a:pt x="27" y="25"/>
                          <a:pt x="27" y="25"/>
                          <a:pt x="27" y="25"/>
                        </a:cubicBezTo>
                        <a:cubicBezTo>
                          <a:pt x="25" y="28"/>
                          <a:pt x="22" y="30"/>
                          <a:pt x="19" y="30"/>
                        </a:cubicBezTo>
                        <a:close/>
                        <a:moveTo>
                          <a:pt x="20" y="18"/>
                        </a:moveTo>
                        <a:cubicBezTo>
                          <a:pt x="20" y="19"/>
                          <a:pt x="19" y="21"/>
                          <a:pt x="18" y="21"/>
                        </a:cubicBezTo>
                        <a:cubicBezTo>
                          <a:pt x="16" y="21"/>
                          <a:pt x="15" y="19"/>
                          <a:pt x="15" y="18"/>
                        </a:cubicBezTo>
                        <a:cubicBezTo>
                          <a:pt x="15" y="17"/>
                          <a:pt x="16" y="16"/>
                          <a:pt x="18" y="16"/>
                        </a:cubicBezTo>
                        <a:cubicBezTo>
                          <a:pt x="19" y="16"/>
                          <a:pt x="20" y="17"/>
                          <a:pt x="20" y="18"/>
                        </a:cubicBezTo>
                        <a:close/>
                        <a:moveTo>
                          <a:pt x="13" y="14"/>
                        </a:moveTo>
                        <a:cubicBezTo>
                          <a:pt x="8" y="11"/>
                          <a:pt x="8" y="11"/>
                          <a:pt x="8" y="11"/>
                        </a:cubicBezTo>
                        <a:cubicBezTo>
                          <a:pt x="10" y="8"/>
                          <a:pt x="13" y="6"/>
                          <a:pt x="16" y="6"/>
                        </a:cubicBezTo>
                        <a:cubicBezTo>
                          <a:pt x="16" y="12"/>
                          <a:pt x="16" y="12"/>
                          <a:pt x="16" y="12"/>
                        </a:cubicBezTo>
                        <a:cubicBezTo>
                          <a:pt x="15" y="13"/>
                          <a:pt x="14" y="13"/>
                          <a:pt x="13" y="14"/>
                        </a:cubicBezTo>
                        <a:close/>
                        <a:moveTo>
                          <a:pt x="30" y="18"/>
                        </a:moveTo>
                        <a:cubicBezTo>
                          <a:pt x="30" y="20"/>
                          <a:pt x="29" y="21"/>
                          <a:pt x="29" y="23"/>
                        </a:cubicBezTo>
                        <a:cubicBezTo>
                          <a:pt x="23" y="20"/>
                          <a:pt x="23" y="20"/>
                          <a:pt x="23" y="20"/>
                        </a:cubicBezTo>
                        <a:cubicBezTo>
                          <a:pt x="23" y="19"/>
                          <a:pt x="23" y="19"/>
                          <a:pt x="23" y="18"/>
                        </a:cubicBezTo>
                        <a:cubicBezTo>
                          <a:pt x="23" y="18"/>
                          <a:pt x="23" y="17"/>
                          <a:pt x="23" y="17"/>
                        </a:cubicBezTo>
                        <a:cubicBezTo>
                          <a:pt x="29" y="13"/>
                          <a:pt x="29" y="13"/>
                          <a:pt x="29" y="13"/>
                        </a:cubicBezTo>
                        <a:cubicBezTo>
                          <a:pt x="29" y="15"/>
                          <a:pt x="30" y="16"/>
                          <a:pt x="30" y="18"/>
                        </a:cubicBezTo>
                        <a:close/>
                        <a:moveTo>
                          <a:pt x="27" y="11"/>
                        </a:moveTo>
                        <a:cubicBezTo>
                          <a:pt x="22" y="14"/>
                          <a:pt x="22" y="14"/>
                          <a:pt x="22" y="14"/>
                        </a:cubicBezTo>
                        <a:cubicBezTo>
                          <a:pt x="21" y="13"/>
                          <a:pt x="20" y="13"/>
                          <a:pt x="19" y="12"/>
                        </a:cubicBezTo>
                        <a:cubicBezTo>
                          <a:pt x="19" y="6"/>
                          <a:pt x="19" y="6"/>
                          <a:pt x="19" y="6"/>
                        </a:cubicBezTo>
                        <a:cubicBezTo>
                          <a:pt x="22" y="6"/>
                          <a:pt x="25" y="8"/>
                          <a:pt x="27" y="1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1" name="Freeform 508">
                    <a:extLst>
                      <a:ext uri="{FF2B5EF4-FFF2-40B4-BE49-F238E27FC236}">
                        <a16:creationId xmlns="" xmlns:a16="http://schemas.microsoft.com/office/drawing/2014/main" id="{2DC4BD14-5728-4708-8D36-717FDF94F0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86438" y="2117729"/>
                    <a:ext cx="28575" cy="38100"/>
                  </a:xfrm>
                  <a:custGeom>
                    <a:avLst/>
                    <a:gdLst>
                      <a:gd name="T0" fmla="*/ 2147483647 w 9"/>
                      <a:gd name="T1" fmla="*/ 0 h 12"/>
                      <a:gd name="T2" fmla="*/ 0 w 9"/>
                      <a:gd name="T3" fmla="*/ 2147483647 h 12"/>
                      <a:gd name="T4" fmla="*/ 2147483647 w 9"/>
                      <a:gd name="T5" fmla="*/ 2147483647 h 12"/>
                      <a:gd name="T6" fmla="*/ 2147483647 w 9"/>
                      <a:gd name="T7" fmla="*/ 2147483647 h 12"/>
                      <a:gd name="T8" fmla="*/ 2147483647 w 9"/>
                      <a:gd name="T9" fmla="*/ 0 h 1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9" h="12">
                        <a:moveTo>
                          <a:pt x="4" y="0"/>
                        </a:moveTo>
                        <a:cubicBezTo>
                          <a:pt x="2" y="0"/>
                          <a:pt x="0" y="3"/>
                          <a:pt x="0" y="6"/>
                        </a:cubicBezTo>
                        <a:cubicBezTo>
                          <a:pt x="0" y="10"/>
                          <a:pt x="2" y="12"/>
                          <a:pt x="5" y="12"/>
                        </a:cubicBezTo>
                        <a:cubicBezTo>
                          <a:pt x="7" y="12"/>
                          <a:pt x="9" y="9"/>
                          <a:pt x="9" y="6"/>
                        </a:cubicBezTo>
                        <a:cubicBezTo>
                          <a:pt x="9" y="3"/>
                          <a:pt x="7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2" name="Freeform 509">
                    <a:extLst>
                      <a:ext uri="{FF2B5EF4-FFF2-40B4-BE49-F238E27FC236}">
                        <a16:creationId xmlns="" xmlns:a16="http://schemas.microsoft.com/office/drawing/2014/main" id="{D4A63913-EB0A-4DA9-8425-1E47DB094B5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54688" y="2085979"/>
                    <a:ext cx="195263" cy="133350"/>
                  </a:xfrm>
                  <a:custGeom>
                    <a:avLst/>
                    <a:gdLst>
                      <a:gd name="T0" fmla="*/ 2147483647 w 61"/>
                      <a:gd name="T1" fmla="*/ 0 h 42"/>
                      <a:gd name="T2" fmla="*/ 2147483647 w 61"/>
                      <a:gd name="T3" fmla="*/ 0 h 42"/>
                      <a:gd name="T4" fmla="*/ 0 w 61"/>
                      <a:gd name="T5" fmla="*/ 2147483647 h 42"/>
                      <a:gd name="T6" fmla="*/ 0 w 61"/>
                      <a:gd name="T7" fmla="*/ 2147483647 h 42"/>
                      <a:gd name="T8" fmla="*/ 2147483647 w 61"/>
                      <a:gd name="T9" fmla="*/ 2147483647 h 42"/>
                      <a:gd name="T10" fmla="*/ 2147483647 w 61"/>
                      <a:gd name="T11" fmla="*/ 2147483647 h 42"/>
                      <a:gd name="T12" fmla="*/ 2147483647 w 61"/>
                      <a:gd name="T13" fmla="*/ 2147483647 h 42"/>
                      <a:gd name="T14" fmla="*/ 2147483647 w 61"/>
                      <a:gd name="T15" fmla="*/ 2147483647 h 42"/>
                      <a:gd name="T16" fmla="*/ 2147483647 w 61"/>
                      <a:gd name="T17" fmla="*/ 2147483647 h 42"/>
                      <a:gd name="T18" fmla="*/ 2147483647 w 61"/>
                      <a:gd name="T19" fmla="*/ 2147483647 h 42"/>
                      <a:gd name="T20" fmla="*/ 2147483647 w 61"/>
                      <a:gd name="T21" fmla="*/ 0 h 42"/>
                      <a:gd name="T22" fmla="*/ 2147483647 w 61"/>
                      <a:gd name="T23" fmla="*/ 2147483647 h 42"/>
                      <a:gd name="T24" fmla="*/ 2147483647 w 61"/>
                      <a:gd name="T25" fmla="*/ 2147483647 h 42"/>
                      <a:gd name="T26" fmla="*/ 2147483647 w 61"/>
                      <a:gd name="T27" fmla="*/ 2147483647 h 42"/>
                      <a:gd name="T28" fmla="*/ 2147483647 w 61"/>
                      <a:gd name="T29" fmla="*/ 2147483647 h 42"/>
                      <a:gd name="T30" fmla="*/ 2147483647 w 61"/>
                      <a:gd name="T31" fmla="*/ 2147483647 h 42"/>
                      <a:gd name="T32" fmla="*/ 2147483647 w 61"/>
                      <a:gd name="T33" fmla="*/ 2147483647 h 42"/>
                      <a:gd name="T34" fmla="*/ 2147483647 w 61"/>
                      <a:gd name="T35" fmla="*/ 2147483647 h 42"/>
                      <a:gd name="T36" fmla="*/ 2147483647 w 61"/>
                      <a:gd name="T37" fmla="*/ 2147483647 h 42"/>
                      <a:gd name="T38" fmla="*/ 2147483647 w 61"/>
                      <a:gd name="T39" fmla="*/ 2147483647 h 42"/>
                      <a:gd name="T40" fmla="*/ 2147483647 w 61"/>
                      <a:gd name="T41" fmla="*/ 2147483647 h 42"/>
                      <a:gd name="T42" fmla="*/ 2147483647 w 61"/>
                      <a:gd name="T43" fmla="*/ 2147483647 h 42"/>
                      <a:gd name="T44" fmla="*/ 2147483647 w 61"/>
                      <a:gd name="T45" fmla="*/ 2147483647 h 42"/>
                      <a:gd name="T46" fmla="*/ 2147483647 w 61"/>
                      <a:gd name="T47" fmla="*/ 2147483647 h 42"/>
                      <a:gd name="T48" fmla="*/ 2147483647 w 61"/>
                      <a:gd name="T49" fmla="*/ 2147483647 h 42"/>
                      <a:gd name="T50" fmla="*/ 2147483647 w 61"/>
                      <a:gd name="T51" fmla="*/ 2147483647 h 42"/>
                      <a:gd name="T52" fmla="*/ 2147483647 w 61"/>
                      <a:gd name="T53" fmla="*/ 2147483647 h 42"/>
                      <a:gd name="T54" fmla="*/ 2147483647 w 61"/>
                      <a:gd name="T55" fmla="*/ 2147483647 h 42"/>
                      <a:gd name="T56" fmla="*/ 2147483647 w 61"/>
                      <a:gd name="T57" fmla="*/ 2147483647 h 42"/>
                      <a:gd name="T58" fmla="*/ 2147483647 w 61"/>
                      <a:gd name="T59" fmla="*/ 2147483647 h 42"/>
                      <a:gd name="T60" fmla="*/ 2147483647 w 61"/>
                      <a:gd name="T61" fmla="*/ 2147483647 h 42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0" t="0" r="r" b="b"/>
                    <a:pathLst>
                      <a:path w="61" h="42">
                        <a:moveTo>
                          <a:pt x="6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42"/>
                          <a:pt x="0" y="42"/>
                          <a:pt x="0" y="42"/>
                        </a:cubicBezTo>
                        <a:cubicBezTo>
                          <a:pt x="0" y="42"/>
                          <a:pt x="0" y="42"/>
                          <a:pt x="1" y="42"/>
                        </a:cubicBezTo>
                        <a:cubicBezTo>
                          <a:pt x="36" y="42"/>
                          <a:pt x="36" y="42"/>
                          <a:pt x="36" y="42"/>
                        </a:cubicBezTo>
                        <a:cubicBezTo>
                          <a:pt x="36" y="41"/>
                          <a:pt x="36" y="39"/>
                          <a:pt x="36" y="37"/>
                        </a:cubicBezTo>
                        <a:cubicBezTo>
                          <a:pt x="36" y="27"/>
                          <a:pt x="44" y="18"/>
                          <a:pt x="55" y="18"/>
                        </a:cubicBezTo>
                        <a:cubicBezTo>
                          <a:pt x="57" y="18"/>
                          <a:pt x="59" y="18"/>
                          <a:pt x="61" y="19"/>
                        </a:cubicBezTo>
                        <a:cubicBezTo>
                          <a:pt x="61" y="1"/>
                          <a:pt x="61" y="1"/>
                          <a:pt x="61" y="1"/>
                        </a:cubicBezTo>
                        <a:cubicBezTo>
                          <a:pt x="61" y="1"/>
                          <a:pt x="61" y="0"/>
                          <a:pt x="60" y="0"/>
                        </a:cubicBezTo>
                        <a:close/>
                        <a:moveTo>
                          <a:pt x="14" y="25"/>
                        </a:moveTo>
                        <a:cubicBezTo>
                          <a:pt x="9" y="25"/>
                          <a:pt x="6" y="21"/>
                          <a:pt x="6" y="16"/>
                        </a:cubicBezTo>
                        <a:cubicBezTo>
                          <a:pt x="6" y="11"/>
                          <a:pt x="9" y="7"/>
                          <a:pt x="15" y="7"/>
                        </a:cubicBezTo>
                        <a:cubicBezTo>
                          <a:pt x="20" y="7"/>
                          <a:pt x="23" y="11"/>
                          <a:pt x="23" y="16"/>
                        </a:cubicBezTo>
                        <a:cubicBezTo>
                          <a:pt x="23" y="22"/>
                          <a:pt x="20" y="25"/>
                          <a:pt x="14" y="25"/>
                        </a:cubicBezTo>
                        <a:close/>
                        <a:moveTo>
                          <a:pt x="30" y="25"/>
                        </a:moveTo>
                        <a:cubicBezTo>
                          <a:pt x="28" y="25"/>
                          <a:pt x="26" y="25"/>
                          <a:pt x="25" y="24"/>
                        </a:cubicBezTo>
                        <a:cubicBezTo>
                          <a:pt x="26" y="21"/>
                          <a:pt x="26" y="21"/>
                          <a:pt x="26" y="21"/>
                        </a:cubicBezTo>
                        <a:cubicBezTo>
                          <a:pt x="27" y="21"/>
                          <a:pt x="29" y="22"/>
                          <a:pt x="31" y="22"/>
                        </a:cubicBezTo>
                        <a:cubicBezTo>
                          <a:pt x="32" y="22"/>
                          <a:pt x="33" y="21"/>
                          <a:pt x="33" y="20"/>
                        </a:cubicBezTo>
                        <a:cubicBezTo>
                          <a:pt x="33" y="19"/>
                          <a:pt x="33" y="18"/>
                          <a:pt x="30" y="17"/>
                        </a:cubicBezTo>
                        <a:cubicBezTo>
                          <a:pt x="27" y="16"/>
                          <a:pt x="25" y="15"/>
                          <a:pt x="25" y="12"/>
                        </a:cubicBezTo>
                        <a:cubicBezTo>
                          <a:pt x="25" y="9"/>
                          <a:pt x="28" y="7"/>
                          <a:pt x="32" y="7"/>
                        </a:cubicBezTo>
                        <a:cubicBezTo>
                          <a:pt x="34" y="7"/>
                          <a:pt x="36" y="7"/>
                          <a:pt x="37" y="8"/>
                        </a:cubicBezTo>
                        <a:cubicBezTo>
                          <a:pt x="36" y="11"/>
                          <a:pt x="36" y="11"/>
                          <a:pt x="36" y="11"/>
                        </a:cubicBezTo>
                        <a:cubicBezTo>
                          <a:pt x="35" y="10"/>
                          <a:pt x="34" y="10"/>
                          <a:pt x="32" y="10"/>
                        </a:cubicBezTo>
                        <a:cubicBezTo>
                          <a:pt x="30" y="10"/>
                          <a:pt x="30" y="11"/>
                          <a:pt x="30" y="12"/>
                        </a:cubicBezTo>
                        <a:cubicBezTo>
                          <a:pt x="30" y="13"/>
                          <a:pt x="31" y="13"/>
                          <a:pt x="33" y="14"/>
                        </a:cubicBezTo>
                        <a:cubicBezTo>
                          <a:pt x="36" y="15"/>
                          <a:pt x="38" y="17"/>
                          <a:pt x="38" y="20"/>
                        </a:cubicBezTo>
                        <a:cubicBezTo>
                          <a:pt x="38" y="23"/>
                          <a:pt x="35" y="25"/>
                          <a:pt x="30" y="2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3" name="Freeform 510">
                    <a:extLst>
                      <a:ext uri="{FF2B5EF4-FFF2-40B4-BE49-F238E27FC236}">
                        <a16:creationId xmlns="" xmlns:a16="http://schemas.microsoft.com/office/drawing/2014/main" id="{46801B7C-3105-49CC-AAFA-135EA9A8EC8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657850" y="1503365"/>
                    <a:ext cx="387350" cy="390526"/>
                  </a:xfrm>
                  <a:custGeom>
                    <a:avLst/>
                    <a:gdLst>
                      <a:gd name="T0" fmla="*/ 2147483647 w 244"/>
                      <a:gd name="T1" fmla="*/ 2147483647 h 246"/>
                      <a:gd name="T2" fmla="*/ 0 w 244"/>
                      <a:gd name="T3" fmla="*/ 2147483647 h 246"/>
                      <a:gd name="T4" fmla="*/ 0 w 244"/>
                      <a:gd name="T5" fmla="*/ 0 h 246"/>
                      <a:gd name="T6" fmla="*/ 2147483647 w 244"/>
                      <a:gd name="T7" fmla="*/ 0 h 246"/>
                      <a:gd name="T8" fmla="*/ 2147483647 w 244"/>
                      <a:gd name="T9" fmla="*/ 2147483647 h 246"/>
                      <a:gd name="T10" fmla="*/ 2147483647 w 244"/>
                      <a:gd name="T11" fmla="*/ 2147483647 h 246"/>
                      <a:gd name="T12" fmla="*/ 2147483647 w 244"/>
                      <a:gd name="T13" fmla="*/ 0 h 246"/>
                      <a:gd name="T14" fmla="*/ 2147483647 w 244"/>
                      <a:gd name="T15" fmla="*/ 0 h 246"/>
                      <a:gd name="T16" fmla="*/ 2147483647 w 244"/>
                      <a:gd name="T17" fmla="*/ 2147483647 h 246"/>
                      <a:gd name="T18" fmla="*/ 2147483647 w 244"/>
                      <a:gd name="T19" fmla="*/ 2147483647 h 246"/>
                      <a:gd name="T20" fmla="*/ 2147483647 w 244"/>
                      <a:gd name="T21" fmla="*/ 2147483647 h 246"/>
                      <a:gd name="T22" fmla="*/ 2147483647 w 244"/>
                      <a:gd name="T23" fmla="*/ 2147483647 h 246"/>
                      <a:gd name="T24" fmla="*/ 2147483647 w 244"/>
                      <a:gd name="T25" fmla="*/ 2147483647 h 246"/>
                      <a:gd name="T26" fmla="*/ 2147483647 w 244"/>
                      <a:gd name="T27" fmla="*/ 2147483647 h 246"/>
                      <a:gd name="T28" fmla="*/ 2147483647 w 244"/>
                      <a:gd name="T29" fmla="*/ 2147483647 h 246"/>
                      <a:gd name="T30" fmla="*/ 2147483647 w 244"/>
                      <a:gd name="T31" fmla="*/ 2147483647 h 246"/>
                      <a:gd name="T32" fmla="*/ 2147483647 w 244"/>
                      <a:gd name="T33" fmla="*/ 2147483647 h 246"/>
                      <a:gd name="T34" fmla="*/ 2147483647 w 244"/>
                      <a:gd name="T35" fmla="*/ 2147483647 h 24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4" h="246">
                        <a:moveTo>
                          <a:pt x="244" y="246"/>
                        </a:moveTo>
                        <a:lnTo>
                          <a:pt x="0" y="246"/>
                        </a:lnTo>
                        <a:lnTo>
                          <a:pt x="0" y="0"/>
                        </a:lnTo>
                        <a:lnTo>
                          <a:pt x="97" y="0"/>
                        </a:lnTo>
                        <a:lnTo>
                          <a:pt x="97" y="55"/>
                        </a:lnTo>
                        <a:lnTo>
                          <a:pt x="147" y="55"/>
                        </a:lnTo>
                        <a:lnTo>
                          <a:pt x="147" y="0"/>
                        </a:lnTo>
                        <a:lnTo>
                          <a:pt x="244" y="0"/>
                        </a:lnTo>
                        <a:lnTo>
                          <a:pt x="244" y="246"/>
                        </a:lnTo>
                        <a:close/>
                        <a:moveTo>
                          <a:pt x="15" y="230"/>
                        </a:moveTo>
                        <a:lnTo>
                          <a:pt x="228" y="230"/>
                        </a:lnTo>
                        <a:lnTo>
                          <a:pt x="228" y="17"/>
                        </a:lnTo>
                        <a:lnTo>
                          <a:pt x="164" y="17"/>
                        </a:lnTo>
                        <a:lnTo>
                          <a:pt x="164" y="71"/>
                        </a:lnTo>
                        <a:lnTo>
                          <a:pt x="81" y="71"/>
                        </a:lnTo>
                        <a:lnTo>
                          <a:pt x="81" y="17"/>
                        </a:lnTo>
                        <a:lnTo>
                          <a:pt x="15" y="17"/>
                        </a:lnTo>
                        <a:lnTo>
                          <a:pt x="15" y="23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4" name="Freeform 511">
                    <a:extLst>
                      <a:ext uri="{FF2B5EF4-FFF2-40B4-BE49-F238E27FC236}">
                        <a16:creationId xmlns="" xmlns:a16="http://schemas.microsoft.com/office/drawing/2014/main" id="{4D95C72A-AE84-4B37-B417-060F0E9EFE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16588" y="1635128"/>
                    <a:ext cx="207963" cy="207963"/>
                  </a:xfrm>
                  <a:custGeom>
                    <a:avLst/>
                    <a:gdLst>
                      <a:gd name="T0" fmla="*/ 2147483647 w 65"/>
                      <a:gd name="T1" fmla="*/ 2147483647 h 65"/>
                      <a:gd name="T2" fmla="*/ 2147483647 w 65"/>
                      <a:gd name="T3" fmla="*/ 2147483647 h 65"/>
                      <a:gd name="T4" fmla="*/ 2147483647 w 65"/>
                      <a:gd name="T5" fmla="*/ 2147483647 h 65"/>
                      <a:gd name="T6" fmla="*/ 2147483647 w 65"/>
                      <a:gd name="T7" fmla="*/ 2147483647 h 65"/>
                      <a:gd name="T8" fmla="*/ 2147483647 w 65"/>
                      <a:gd name="T9" fmla="*/ 2147483647 h 65"/>
                      <a:gd name="T10" fmla="*/ 2147483647 w 65"/>
                      <a:gd name="T11" fmla="*/ 2147483647 h 65"/>
                      <a:gd name="T12" fmla="*/ 2147483647 w 65"/>
                      <a:gd name="T13" fmla="*/ 2147483647 h 65"/>
                      <a:gd name="T14" fmla="*/ 2147483647 w 65"/>
                      <a:gd name="T15" fmla="*/ 2147483647 h 65"/>
                      <a:gd name="T16" fmla="*/ 2147483647 w 65"/>
                      <a:gd name="T17" fmla="*/ 2147483647 h 65"/>
                      <a:gd name="T18" fmla="*/ 2147483647 w 65"/>
                      <a:gd name="T19" fmla="*/ 2147483647 h 65"/>
                      <a:gd name="T20" fmla="*/ 2147483647 w 65"/>
                      <a:gd name="T21" fmla="*/ 2147483647 h 65"/>
                      <a:gd name="T22" fmla="*/ 2147483647 w 65"/>
                      <a:gd name="T23" fmla="*/ 2147483647 h 65"/>
                      <a:gd name="T24" fmla="*/ 2147483647 w 65"/>
                      <a:gd name="T25" fmla="*/ 2147483647 h 65"/>
                      <a:gd name="T26" fmla="*/ 2147483647 w 65"/>
                      <a:gd name="T27" fmla="*/ 2147483647 h 65"/>
                      <a:gd name="T28" fmla="*/ 2147483647 w 65"/>
                      <a:gd name="T29" fmla="*/ 2147483647 h 65"/>
                      <a:gd name="T30" fmla="*/ 2147483647 w 65"/>
                      <a:gd name="T31" fmla="*/ 0 h 65"/>
                      <a:gd name="T32" fmla="*/ 2147483647 w 65"/>
                      <a:gd name="T33" fmla="*/ 2147483647 h 65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65" h="65">
                        <a:moveTo>
                          <a:pt x="24" y="8"/>
                        </a:moveTo>
                        <a:cubicBezTo>
                          <a:pt x="24" y="20"/>
                          <a:pt x="24" y="20"/>
                          <a:pt x="24" y="20"/>
                        </a:cubicBezTo>
                        <a:cubicBezTo>
                          <a:pt x="24" y="46"/>
                          <a:pt x="24" y="46"/>
                          <a:pt x="24" y="46"/>
                        </a:cubicBezTo>
                        <a:cubicBezTo>
                          <a:pt x="21" y="44"/>
                          <a:pt x="16" y="44"/>
                          <a:pt x="11" y="46"/>
                        </a:cubicBezTo>
                        <a:cubicBezTo>
                          <a:pt x="4" y="49"/>
                          <a:pt x="0" y="54"/>
                          <a:pt x="1" y="59"/>
                        </a:cubicBezTo>
                        <a:cubicBezTo>
                          <a:pt x="3" y="64"/>
                          <a:pt x="10" y="65"/>
                          <a:pt x="17" y="63"/>
                        </a:cubicBezTo>
                        <a:cubicBezTo>
                          <a:pt x="23" y="60"/>
                          <a:pt x="27" y="56"/>
                          <a:pt x="27" y="51"/>
                        </a:cubicBezTo>
                        <a:cubicBezTo>
                          <a:pt x="27" y="20"/>
                          <a:pt x="27" y="20"/>
                          <a:pt x="27" y="20"/>
                        </a:cubicBezTo>
                        <a:cubicBezTo>
                          <a:pt x="62" y="13"/>
                          <a:pt x="62" y="13"/>
                          <a:pt x="62" y="13"/>
                        </a:cubicBezTo>
                        <a:cubicBezTo>
                          <a:pt x="62" y="39"/>
                          <a:pt x="62" y="39"/>
                          <a:pt x="62" y="39"/>
                        </a:cubicBezTo>
                        <a:cubicBezTo>
                          <a:pt x="59" y="38"/>
                          <a:pt x="54" y="37"/>
                          <a:pt x="49" y="39"/>
                        </a:cubicBezTo>
                        <a:cubicBezTo>
                          <a:pt x="42" y="42"/>
                          <a:pt x="37" y="47"/>
                          <a:pt x="39" y="52"/>
                        </a:cubicBezTo>
                        <a:cubicBezTo>
                          <a:pt x="41" y="57"/>
                          <a:pt x="48" y="58"/>
                          <a:pt x="55" y="56"/>
                        </a:cubicBezTo>
                        <a:cubicBezTo>
                          <a:pt x="61" y="53"/>
                          <a:pt x="65" y="49"/>
                          <a:pt x="65" y="44"/>
                        </a:cubicBezTo>
                        <a:cubicBezTo>
                          <a:pt x="65" y="13"/>
                          <a:pt x="65" y="13"/>
                          <a:pt x="65" y="13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lnTo>
                          <a:pt x="24" y="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5" name="Freeform 512">
                    <a:extLst>
                      <a:ext uri="{FF2B5EF4-FFF2-40B4-BE49-F238E27FC236}">
                        <a16:creationId xmlns="" xmlns:a16="http://schemas.microsoft.com/office/drawing/2014/main" id="{95049EA2-CF05-48F1-859B-5014BC668C8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657850" y="2389192"/>
                    <a:ext cx="387350" cy="387351"/>
                  </a:xfrm>
                  <a:custGeom>
                    <a:avLst/>
                    <a:gdLst>
                      <a:gd name="T0" fmla="*/ 2147483647 w 244"/>
                      <a:gd name="T1" fmla="*/ 2147483647 h 244"/>
                      <a:gd name="T2" fmla="*/ 0 w 244"/>
                      <a:gd name="T3" fmla="*/ 2147483647 h 244"/>
                      <a:gd name="T4" fmla="*/ 0 w 244"/>
                      <a:gd name="T5" fmla="*/ 0 h 244"/>
                      <a:gd name="T6" fmla="*/ 2147483647 w 244"/>
                      <a:gd name="T7" fmla="*/ 0 h 244"/>
                      <a:gd name="T8" fmla="*/ 2147483647 w 244"/>
                      <a:gd name="T9" fmla="*/ 2147483647 h 244"/>
                      <a:gd name="T10" fmla="*/ 2147483647 w 244"/>
                      <a:gd name="T11" fmla="*/ 2147483647 h 244"/>
                      <a:gd name="T12" fmla="*/ 2147483647 w 244"/>
                      <a:gd name="T13" fmla="*/ 0 h 244"/>
                      <a:gd name="T14" fmla="*/ 2147483647 w 244"/>
                      <a:gd name="T15" fmla="*/ 0 h 244"/>
                      <a:gd name="T16" fmla="*/ 2147483647 w 244"/>
                      <a:gd name="T17" fmla="*/ 2147483647 h 244"/>
                      <a:gd name="T18" fmla="*/ 2147483647 w 244"/>
                      <a:gd name="T19" fmla="*/ 2147483647 h 244"/>
                      <a:gd name="T20" fmla="*/ 2147483647 w 244"/>
                      <a:gd name="T21" fmla="*/ 2147483647 h 244"/>
                      <a:gd name="T22" fmla="*/ 2147483647 w 244"/>
                      <a:gd name="T23" fmla="*/ 2147483647 h 244"/>
                      <a:gd name="T24" fmla="*/ 2147483647 w 244"/>
                      <a:gd name="T25" fmla="*/ 2147483647 h 244"/>
                      <a:gd name="T26" fmla="*/ 2147483647 w 244"/>
                      <a:gd name="T27" fmla="*/ 2147483647 h 244"/>
                      <a:gd name="T28" fmla="*/ 2147483647 w 244"/>
                      <a:gd name="T29" fmla="*/ 2147483647 h 244"/>
                      <a:gd name="T30" fmla="*/ 2147483647 w 244"/>
                      <a:gd name="T31" fmla="*/ 2147483647 h 244"/>
                      <a:gd name="T32" fmla="*/ 2147483647 w 244"/>
                      <a:gd name="T33" fmla="*/ 2147483647 h 244"/>
                      <a:gd name="T34" fmla="*/ 2147483647 w 244"/>
                      <a:gd name="T35" fmla="*/ 2147483647 h 2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44" h="244">
                        <a:moveTo>
                          <a:pt x="244" y="244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  <a:lnTo>
                          <a:pt x="97" y="0"/>
                        </a:lnTo>
                        <a:lnTo>
                          <a:pt x="97" y="54"/>
                        </a:lnTo>
                        <a:lnTo>
                          <a:pt x="147" y="54"/>
                        </a:lnTo>
                        <a:lnTo>
                          <a:pt x="147" y="0"/>
                        </a:lnTo>
                        <a:lnTo>
                          <a:pt x="244" y="0"/>
                        </a:lnTo>
                        <a:lnTo>
                          <a:pt x="244" y="244"/>
                        </a:lnTo>
                        <a:close/>
                        <a:moveTo>
                          <a:pt x="15" y="228"/>
                        </a:moveTo>
                        <a:lnTo>
                          <a:pt x="228" y="228"/>
                        </a:lnTo>
                        <a:lnTo>
                          <a:pt x="228" y="14"/>
                        </a:lnTo>
                        <a:lnTo>
                          <a:pt x="164" y="14"/>
                        </a:lnTo>
                        <a:lnTo>
                          <a:pt x="164" y="69"/>
                        </a:lnTo>
                        <a:lnTo>
                          <a:pt x="81" y="69"/>
                        </a:lnTo>
                        <a:lnTo>
                          <a:pt x="81" y="14"/>
                        </a:lnTo>
                        <a:lnTo>
                          <a:pt x="15" y="14"/>
                        </a:lnTo>
                        <a:lnTo>
                          <a:pt x="15" y="22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6" name="Freeform 513">
                    <a:extLst>
                      <a:ext uri="{FF2B5EF4-FFF2-40B4-BE49-F238E27FC236}">
                        <a16:creationId xmlns="" xmlns:a16="http://schemas.microsoft.com/office/drawing/2014/main" id="{9415A8CA-979A-4C13-A503-218CE3F8DB4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38813" y="2533655"/>
                    <a:ext cx="236538" cy="180975"/>
                  </a:xfrm>
                  <a:custGeom>
                    <a:avLst/>
                    <a:gdLst>
                      <a:gd name="T0" fmla="*/ 0 w 74"/>
                      <a:gd name="T1" fmla="*/ 2147483647 h 57"/>
                      <a:gd name="T2" fmla="*/ 2147483647 w 74"/>
                      <a:gd name="T3" fmla="*/ 0 h 57"/>
                      <a:gd name="T4" fmla="*/ 2147483647 w 74"/>
                      <a:gd name="T5" fmla="*/ 2147483647 h 57"/>
                      <a:gd name="T6" fmla="*/ 2147483647 w 74"/>
                      <a:gd name="T7" fmla="*/ 2147483647 h 57"/>
                      <a:gd name="T8" fmla="*/ 2147483647 w 74"/>
                      <a:gd name="T9" fmla="*/ 2147483647 h 57"/>
                      <a:gd name="T10" fmla="*/ 2147483647 w 74"/>
                      <a:gd name="T11" fmla="*/ 2147483647 h 57"/>
                      <a:gd name="T12" fmla="*/ 2147483647 w 74"/>
                      <a:gd name="T13" fmla="*/ 2147483647 h 57"/>
                      <a:gd name="T14" fmla="*/ 2147483647 w 74"/>
                      <a:gd name="T15" fmla="*/ 2147483647 h 57"/>
                      <a:gd name="T16" fmla="*/ 2147483647 w 74"/>
                      <a:gd name="T17" fmla="*/ 2147483647 h 57"/>
                      <a:gd name="T18" fmla="*/ 2147483647 w 74"/>
                      <a:gd name="T19" fmla="*/ 2147483647 h 57"/>
                      <a:gd name="T20" fmla="*/ 2147483647 w 74"/>
                      <a:gd name="T21" fmla="*/ 2147483647 h 57"/>
                      <a:gd name="T22" fmla="*/ 2147483647 w 74"/>
                      <a:gd name="T23" fmla="*/ 2147483647 h 57"/>
                      <a:gd name="T24" fmla="*/ 2147483647 w 74"/>
                      <a:gd name="T25" fmla="*/ 2147483647 h 57"/>
                      <a:gd name="T26" fmla="*/ 2147483647 w 74"/>
                      <a:gd name="T27" fmla="*/ 2147483647 h 57"/>
                      <a:gd name="T28" fmla="*/ 2147483647 w 74"/>
                      <a:gd name="T29" fmla="*/ 2147483647 h 57"/>
                      <a:gd name="T30" fmla="*/ 2147483647 w 74"/>
                      <a:gd name="T31" fmla="*/ 2147483647 h 57"/>
                      <a:gd name="T32" fmla="*/ 2147483647 w 74"/>
                      <a:gd name="T33" fmla="*/ 2147483647 h 57"/>
                      <a:gd name="T34" fmla="*/ 2147483647 w 74"/>
                      <a:gd name="T35" fmla="*/ 2147483647 h 57"/>
                      <a:gd name="T36" fmla="*/ 2147483647 w 74"/>
                      <a:gd name="T37" fmla="*/ 2147483647 h 57"/>
                      <a:gd name="T38" fmla="*/ 2147483647 w 74"/>
                      <a:gd name="T39" fmla="*/ 2147483647 h 57"/>
                      <a:gd name="T40" fmla="*/ 2147483647 w 74"/>
                      <a:gd name="T41" fmla="*/ 2147483647 h 57"/>
                      <a:gd name="T42" fmla="*/ 2147483647 w 74"/>
                      <a:gd name="T43" fmla="*/ 2147483647 h 57"/>
                      <a:gd name="T44" fmla="*/ 2147483647 w 74"/>
                      <a:gd name="T45" fmla="*/ 2147483647 h 57"/>
                      <a:gd name="T46" fmla="*/ 2147483647 w 74"/>
                      <a:gd name="T47" fmla="*/ 2147483647 h 57"/>
                      <a:gd name="T48" fmla="*/ 2147483647 w 74"/>
                      <a:gd name="T49" fmla="*/ 2147483647 h 57"/>
                      <a:gd name="T50" fmla="*/ 2147483647 w 74"/>
                      <a:gd name="T51" fmla="*/ 2147483647 h 57"/>
                      <a:gd name="T52" fmla="*/ 2147483647 w 74"/>
                      <a:gd name="T53" fmla="*/ 2147483647 h 57"/>
                      <a:gd name="T54" fmla="*/ 2147483647 w 74"/>
                      <a:gd name="T55" fmla="*/ 2147483647 h 57"/>
                      <a:gd name="T56" fmla="*/ 2147483647 w 74"/>
                      <a:gd name="T57" fmla="*/ 2147483647 h 57"/>
                      <a:gd name="T58" fmla="*/ 2147483647 w 74"/>
                      <a:gd name="T59" fmla="*/ 2147483647 h 57"/>
                      <a:gd name="T60" fmla="*/ 2147483647 w 74"/>
                      <a:gd name="T61" fmla="*/ 2147483647 h 57"/>
                      <a:gd name="T62" fmla="*/ 2147483647 w 74"/>
                      <a:gd name="T63" fmla="*/ 2147483647 h 57"/>
                      <a:gd name="T64" fmla="*/ 2147483647 w 74"/>
                      <a:gd name="T65" fmla="*/ 2147483647 h 57"/>
                      <a:gd name="T66" fmla="*/ 2147483647 w 74"/>
                      <a:gd name="T67" fmla="*/ 2147483647 h 57"/>
                      <a:gd name="T68" fmla="*/ 2147483647 w 74"/>
                      <a:gd name="T69" fmla="*/ 2147483647 h 57"/>
                      <a:gd name="T70" fmla="*/ 2147483647 w 74"/>
                      <a:gd name="T71" fmla="*/ 2147483647 h 57"/>
                      <a:gd name="T72" fmla="*/ 2147483647 w 74"/>
                      <a:gd name="T73" fmla="*/ 2147483647 h 57"/>
                      <a:gd name="T74" fmla="*/ 2147483647 w 74"/>
                      <a:gd name="T75" fmla="*/ 2147483647 h 57"/>
                      <a:gd name="T76" fmla="*/ 2147483647 w 74"/>
                      <a:gd name="T77" fmla="*/ 2147483647 h 57"/>
                      <a:gd name="T78" fmla="*/ 2147483647 w 74"/>
                      <a:gd name="T79" fmla="*/ 2147483647 h 57"/>
                      <a:gd name="T80" fmla="*/ 2147483647 w 74"/>
                      <a:gd name="T81" fmla="*/ 2147483647 h 57"/>
                      <a:gd name="T82" fmla="*/ 2147483647 w 74"/>
                      <a:gd name="T83" fmla="*/ 2147483647 h 57"/>
                      <a:gd name="T84" fmla="*/ 2147483647 w 74"/>
                      <a:gd name="T85" fmla="*/ 2147483647 h 57"/>
                      <a:gd name="T86" fmla="*/ 2147483647 w 74"/>
                      <a:gd name="T87" fmla="*/ 2147483647 h 57"/>
                      <a:gd name="T88" fmla="*/ 2147483647 w 74"/>
                      <a:gd name="T89" fmla="*/ 2147483647 h 57"/>
                      <a:gd name="T90" fmla="*/ 2147483647 w 74"/>
                      <a:gd name="T91" fmla="*/ 2147483647 h 57"/>
                      <a:gd name="T92" fmla="*/ 2147483647 w 74"/>
                      <a:gd name="T93" fmla="*/ 2147483647 h 57"/>
                      <a:gd name="T94" fmla="*/ 2147483647 w 74"/>
                      <a:gd name="T95" fmla="*/ 2147483647 h 57"/>
                      <a:gd name="T96" fmla="*/ 2147483647 w 74"/>
                      <a:gd name="T97" fmla="*/ 2147483647 h 57"/>
                      <a:gd name="T98" fmla="*/ 2147483647 w 74"/>
                      <a:gd name="T99" fmla="*/ 2147483647 h 57"/>
                      <a:gd name="T100" fmla="*/ 2147483647 w 74"/>
                      <a:gd name="T101" fmla="*/ 2147483647 h 57"/>
                      <a:gd name="T102" fmla="*/ 2147483647 w 74"/>
                      <a:gd name="T103" fmla="*/ 2147483647 h 57"/>
                      <a:gd name="T104" fmla="*/ 2147483647 w 74"/>
                      <a:gd name="T105" fmla="*/ 2147483647 h 57"/>
                      <a:gd name="T106" fmla="*/ 2147483647 w 74"/>
                      <a:gd name="T107" fmla="*/ 2147483647 h 57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0" t="0" r="r" b="b"/>
                    <a:pathLst>
                      <a:path w="74" h="57">
                        <a:moveTo>
                          <a:pt x="0" y="0"/>
                        </a:moveTo>
                        <a:cubicBezTo>
                          <a:pt x="0" y="57"/>
                          <a:pt x="0" y="57"/>
                          <a:pt x="0" y="57"/>
                        </a:cubicBezTo>
                        <a:cubicBezTo>
                          <a:pt x="74" y="57"/>
                          <a:pt x="74" y="57"/>
                          <a:pt x="74" y="57"/>
                        </a:cubicBezTo>
                        <a:cubicBezTo>
                          <a:pt x="74" y="0"/>
                          <a:pt x="74" y="0"/>
                          <a:pt x="74" y="0"/>
                        </a:cubicBezTo>
                        <a:lnTo>
                          <a:pt x="0" y="0"/>
                        </a:lnTo>
                        <a:close/>
                        <a:moveTo>
                          <a:pt x="58" y="4"/>
                        </a:moveTo>
                        <a:cubicBezTo>
                          <a:pt x="63" y="4"/>
                          <a:pt x="63" y="4"/>
                          <a:pt x="63" y="4"/>
                        </a:cubicBezTo>
                        <a:cubicBezTo>
                          <a:pt x="63" y="9"/>
                          <a:pt x="63" y="9"/>
                          <a:pt x="63" y="9"/>
                        </a:cubicBezTo>
                        <a:cubicBezTo>
                          <a:pt x="58" y="9"/>
                          <a:pt x="58" y="9"/>
                          <a:pt x="58" y="9"/>
                        </a:cubicBezTo>
                        <a:lnTo>
                          <a:pt x="58" y="4"/>
                        </a:lnTo>
                        <a:close/>
                        <a:moveTo>
                          <a:pt x="39" y="4"/>
                        </a:moveTo>
                        <a:cubicBezTo>
                          <a:pt x="45" y="4"/>
                          <a:pt x="45" y="4"/>
                          <a:pt x="45" y="4"/>
                        </a:cubicBezTo>
                        <a:cubicBezTo>
                          <a:pt x="45" y="9"/>
                          <a:pt x="45" y="9"/>
                          <a:pt x="45" y="9"/>
                        </a:cubicBezTo>
                        <a:cubicBezTo>
                          <a:pt x="39" y="9"/>
                          <a:pt x="39" y="9"/>
                          <a:pt x="39" y="9"/>
                        </a:cubicBezTo>
                        <a:lnTo>
                          <a:pt x="39" y="4"/>
                        </a:lnTo>
                        <a:close/>
                        <a:moveTo>
                          <a:pt x="30" y="4"/>
                        </a:moveTo>
                        <a:cubicBezTo>
                          <a:pt x="36" y="4"/>
                          <a:pt x="36" y="4"/>
                          <a:pt x="36" y="4"/>
                        </a:cubicBezTo>
                        <a:cubicBezTo>
                          <a:pt x="36" y="9"/>
                          <a:pt x="36" y="9"/>
                          <a:pt x="36" y="9"/>
                        </a:cubicBezTo>
                        <a:cubicBezTo>
                          <a:pt x="30" y="9"/>
                          <a:pt x="30" y="9"/>
                          <a:pt x="30" y="9"/>
                        </a:cubicBezTo>
                        <a:lnTo>
                          <a:pt x="30" y="4"/>
                        </a:lnTo>
                        <a:close/>
                        <a:moveTo>
                          <a:pt x="21" y="4"/>
                        </a:moveTo>
                        <a:cubicBezTo>
                          <a:pt x="26" y="4"/>
                          <a:pt x="26" y="4"/>
                          <a:pt x="26" y="4"/>
                        </a:cubicBezTo>
                        <a:cubicBezTo>
                          <a:pt x="26" y="9"/>
                          <a:pt x="26" y="9"/>
                          <a:pt x="26" y="9"/>
                        </a:cubicBezTo>
                        <a:cubicBezTo>
                          <a:pt x="21" y="9"/>
                          <a:pt x="21" y="9"/>
                          <a:pt x="21" y="9"/>
                        </a:cubicBezTo>
                        <a:lnTo>
                          <a:pt x="21" y="4"/>
                        </a:lnTo>
                        <a:close/>
                        <a:moveTo>
                          <a:pt x="11" y="4"/>
                        </a:moveTo>
                        <a:cubicBezTo>
                          <a:pt x="17" y="4"/>
                          <a:pt x="17" y="4"/>
                          <a:pt x="17" y="4"/>
                        </a:cubicBezTo>
                        <a:cubicBezTo>
                          <a:pt x="17" y="9"/>
                          <a:pt x="17" y="9"/>
                          <a:pt x="17" y="9"/>
                        </a:cubicBezTo>
                        <a:cubicBezTo>
                          <a:pt x="11" y="9"/>
                          <a:pt x="11" y="9"/>
                          <a:pt x="11" y="9"/>
                        </a:cubicBezTo>
                        <a:lnTo>
                          <a:pt x="11" y="4"/>
                        </a:lnTo>
                        <a:close/>
                        <a:moveTo>
                          <a:pt x="2" y="4"/>
                        </a:move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8" y="9"/>
                          <a:pt x="8" y="9"/>
                          <a:pt x="8" y="9"/>
                        </a:cubicBezTo>
                        <a:cubicBezTo>
                          <a:pt x="2" y="9"/>
                          <a:pt x="2" y="9"/>
                          <a:pt x="2" y="9"/>
                        </a:cubicBezTo>
                        <a:lnTo>
                          <a:pt x="2" y="4"/>
                        </a:lnTo>
                        <a:close/>
                        <a:moveTo>
                          <a:pt x="8" y="53"/>
                        </a:moveTo>
                        <a:cubicBezTo>
                          <a:pt x="2" y="53"/>
                          <a:pt x="2" y="53"/>
                          <a:pt x="2" y="53"/>
                        </a:cubicBezTo>
                        <a:cubicBezTo>
                          <a:pt x="2" y="48"/>
                          <a:pt x="2" y="48"/>
                          <a:pt x="2" y="48"/>
                        </a:cubicBezTo>
                        <a:cubicBezTo>
                          <a:pt x="2" y="47"/>
                          <a:pt x="2" y="47"/>
                          <a:pt x="2" y="47"/>
                        </a:cubicBezTo>
                        <a:cubicBezTo>
                          <a:pt x="8" y="47"/>
                          <a:pt x="8" y="47"/>
                          <a:pt x="8" y="47"/>
                        </a:cubicBezTo>
                        <a:lnTo>
                          <a:pt x="8" y="53"/>
                        </a:lnTo>
                        <a:close/>
                        <a:moveTo>
                          <a:pt x="17" y="53"/>
                        </a:moveTo>
                        <a:cubicBezTo>
                          <a:pt x="11" y="53"/>
                          <a:pt x="11" y="53"/>
                          <a:pt x="11" y="53"/>
                        </a:cubicBezTo>
                        <a:cubicBezTo>
                          <a:pt x="11" y="47"/>
                          <a:pt x="11" y="47"/>
                          <a:pt x="11" y="47"/>
                        </a:cubicBezTo>
                        <a:cubicBezTo>
                          <a:pt x="17" y="47"/>
                          <a:pt x="17" y="47"/>
                          <a:pt x="17" y="47"/>
                        </a:cubicBezTo>
                        <a:lnTo>
                          <a:pt x="17" y="53"/>
                        </a:lnTo>
                        <a:close/>
                        <a:moveTo>
                          <a:pt x="18" y="39"/>
                        </a:moveTo>
                        <a:cubicBezTo>
                          <a:pt x="18" y="41"/>
                          <a:pt x="16" y="44"/>
                          <a:pt x="13" y="44"/>
                        </a:cubicBezTo>
                        <a:cubicBezTo>
                          <a:pt x="2" y="44"/>
                          <a:pt x="2" y="44"/>
                          <a:pt x="2" y="44"/>
                        </a:cubicBezTo>
                        <a:cubicBezTo>
                          <a:pt x="2" y="13"/>
                          <a:pt x="2" y="13"/>
                          <a:pt x="2" y="13"/>
                        </a:cubicBezTo>
                        <a:cubicBezTo>
                          <a:pt x="13" y="13"/>
                          <a:pt x="13" y="13"/>
                          <a:pt x="13" y="13"/>
                        </a:cubicBezTo>
                        <a:cubicBezTo>
                          <a:pt x="16" y="13"/>
                          <a:pt x="18" y="15"/>
                          <a:pt x="18" y="18"/>
                        </a:cubicBezTo>
                        <a:lnTo>
                          <a:pt x="18" y="39"/>
                        </a:lnTo>
                        <a:close/>
                        <a:moveTo>
                          <a:pt x="26" y="53"/>
                        </a:moveTo>
                        <a:cubicBezTo>
                          <a:pt x="21" y="53"/>
                          <a:pt x="21" y="53"/>
                          <a:pt x="21" y="53"/>
                        </a:cubicBezTo>
                        <a:cubicBezTo>
                          <a:pt x="21" y="47"/>
                          <a:pt x="21" y="47"/>
                          <a:pt x="21" y="47"/>
                        </a:cubicBezTo>
                        <a:cubicBezTo>
                          <a:pt x="26" y="47"/>
                          <a:pt x="26" y="47"/>
                          <a:pt x="26" y="47"/>
                        </a:cubicBezTo>
                        <a:lnTo>
                          <a:pt x="26" y="53"/>
                        </a:lnTo>
                        <a:close/>
                        <a:moveTo>
                          <a:pt x="36" y="53"/>
                        </a:moveTo>
                        <a:cubicBezTo>
                          <a:pt x="30" y="53"/>
                          <a:pt x="30" y="53"/>
                          <a:pt x="30" y="53"/>
                        </a:cubicBezTo>
                        <a:cubicBezTo>
                          <a:pt x="30" y="47"/>
                          <a:pt x="30" y="47"/>
                          <a:pt x="30" y="47"/>
                        </a:cubicBezTo>
                        <a:cubicBezTo>
                          <a:pt x="36" y="47"/>
                          <a:pt x="36" y="47"/>
                          <a:pt x="36" y="47"/>
                        </a:cubicBezTo>
                        <a:lnTo>
                          <a:pt x="36" y="53"/>
                        </a:lnTo>
                        <a:close/>
                        <a:moveTo>
                          <a:pt x="45" y="53"/>
                        </a:moveTo>
                        <a:cubicBezTo>
                          <a:pt x="39" y="53"/>
                          <a:pt x="39" y="53"/>
                          <a:pt x="39" y="53"/>
                        </a:cubicBezTo>
                        <a:cubicBezTo>
                          <a:pt x="39" y="47"/>
                          <a:pt x="39" y="47"/>
                          <a:pt x="39" y="47"/>
                        </a:cubicBezTo>
                        <a:cubicBezTo>
                          <a:pt x="45" y="47"/>
                          <a:pt x="45" y="47"/>
                          <a:pt x="45" y="47"/>
                        </a:cubicBezTo>
                        <a:lnTo>
                          <a:pt x="45" y="53"/>
                        </a:lnTo>
                        <a:close/>
                        <a:moveTo>
                          <a:pt x="27" y="44"/>
                        </a:moveTo>
                        <a:cubicBezTo>
                          <a:pt x="24" y="44"/>
                          <a:pt x="22" y="41"/>
                          <a:pt x="22" y="39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2" y="15"/>
                          <a:pt x="24" y="13"/>
                          <a:pt x="27" y="13"/>
                        </a:cubicBezTo>
                        <a:cubicBezTo>
                          <a:pt x="48" y="13"/>
                          <a:pt x="48" y="13"/>
                          <a:pt x="48" y="13"/>
                        </a:cubicBezTo>
                        <a:cubicBezTo>
                          <a:pt x="51" y="13"/>
                          <a:pt x="53" y="15"/>
                          <a:pt x="53" y="18"/>
                        </a:cubicBezTo>
                        <a:cubicBezTo>
                          <a:pt x="53" y="39"/>
                          <a:pt x="53" y="39"/>
                          <a:pt x="53" y="39"/>
                        </a:cubicBezTo>
                        <a:cubicBezTo>
                          <a:pt x="53" y="41"/>
                          <a:pt x="51" y="44"/>
                          <a:pt x="48" y="44"/>
                        </a:cubicBezTo>
                        <a:lnTo>
                          <a:pt x="27" y="44"/>
                        </a:lnTo>
                        <a:close/>
                        <a:moveTo>
                          <a:pt x="54" y="53"/>
                        </a:moveTo>
                        <a:cubicBezTo>
                          <a:pt x="48" y="53"/>
                          <a:pt x="48" y="53"/>
                          <a:pt x="48" y="53"/>
                        </a:cubicBezTo>
                        <a:cubicBezTo>
                          <a:pt x="48" y="47"/>
                          <a:pt x="48" y="47"/>
                          <a:pt x="48" y="47"/>
                        </a:cubicBezTo>
                        <a:cubicBezTo>
                          <a:pt x="54" y="47"/>
                          <a:pt x="54" y="47"/>
                          <a:pt x="54" y="47"/>
                        </a:cubicBezTo>
                        <a:lnTo>
                          <a:pt x="54" y="53"/>
                        </a:lnTo>
                        <a:close/>
                        <a:moveTo>
                          <a:pt x="54" y="9"/>
                        </a:moveTo>
                        <a:cubicBezTo>
                          <a:pt x="48" y="9"/>
                          <a:pt x="48" y="9"/>
                          <a:pt x="48" y="9"/>
                        </a:cubicBezTo>
                        <a:cubicBezTo>
                          <a:pt x="48" y="4"/>
                          <a:pt x="48" y="4"/>
                          <a:pt x="48" y="4"/>
                        </a:cubicBezTo>
                        <a:cubicBezTo>
                          <a:pt x="54" y="4"/>
                          <a:pt x="54" y="4"/>
                          <a:pt x="54" y="4"/>
                        </a:cubicBezTo>
                        <a:lnTo>
                          <a:pt x="54" y="9"/>
                        </a:lnTo>
                        <a:close/>
                        <a:moveTo>
                          <a:pt x="63" y="53"/>
                        </a:moveTo>
                        <a:cubicBezTo>
                          <a:pt x="58" y="53"/>
                          <a:pt x="58" y="53"/>
                          <a:pt x="58" y="53"/>
                        </a:cubicBezTo>
                        <a:cubicBezTo>
                          <a:pt x="58" y="47"/>
                          <a:pt x="58" y="47"/>
                          <a:pt x="58" y="47"/>
                        </a:cubicBezTo>
                        <a:cubicBezTo>
                          <a:pt x="63" y="47"/>
                          <a:pt x="63" y="47"/>
                          <a:pt x="63" y="47"/>
                        </a:cubicBezTo>
                        <a:lnTo>
                          <a:pt x="63" y="53"/>
                        </a:lnTo>
                        <a:close/>
                        <a:moveTo>
                          <a:pt x="73" y="53"/>
                        </a:moveTo>
                        <a:cubicBezTo>
                          <a:pt x="67" y="53"/>
                          <a:pt x="67" y="53"/>
                          <a:pt x="67" y="53"/>
                        </a:cubicBezTo>
                        <a:cubicBezTo>
                          <a:pt x="67" y="47"/>
                          <a:pt x="67" y="47"/>
                          <a:pt x="67" y="47"/>
                        </a:cubicBezTo>
                        <a:cubicBezTo>
                          <a:pt x="73" y="47"/>
                          <a:pt x="73" y="47"/>
                          <a:pt x="73" y="47"/>
                        </a:cubicBezTo>
                        <a:lnTo>
                          <a:pt x="73" y="53"/>
                        </a:lnTo>
                        <a:close/>
                        <a:moveTo>
                          <a:pt x="73" y="44"/>
                        </a:moveTo>
                        <a:cubicBezTo>
                          <a:pt x="61" y="44"/>
                          <a:pt x="61" y="44"/>
                          <a:pt x="61" y="44"/>
                        </a:cubicBezTo>
                        <a:cubicBezTo>
                          <a:pt x="59" y="44"/>
                          <a:pt x="57" y="41"/>
                          <a:pt x="57" y="39"/>
                        </a:cubicBezTo>
                        <a:cubicBezTo>
                          <a:pt x="57" y="18"/>
                          <a:pt x="57" y="18"/>
                          <a:pt x="57" y="18"/>
                        </a:cubicBezTo>
                        <a:cubicBezTo>
                          <a:pt x="57" y="15"/>
                          <a:pt x="59" y="13"/>
                          <a:pt x="61" y="13"/>
                        </a:cubicBezTo>
                        <a:cubicBezTo>
                          <a:pt x="73" y="13"/>
                          <a:pt x="73" y="13"/>
                          <a:pt x="73" y="13"/>
                        </a:cubicBezTo>
                        <a:lnTo>
                          <a:pt x="73" y="44"/>
                        </a:lnTo>
                        <a:close/>
                        <a:moveTo>
                          <a:pt x="67" y="9"/>
                        </a:moveTo>
                        <a:cubicBezTo>
                          <a:pt x="67" y="4"/>
                          <a:pt x="67" y="4"/>
                          <a:pt x="67" y="4"/>
                        </a:cubicBezTo>
                        <a:cubicBezTo>
                          <a:pt x="73" y="4"/>
                          <a:pt x="73" y="4"/>
                          <a:pt x="73" y="4"/>
                        </a:cubicBezTo>
                        <a:cubicBezTo>
                          <a:pt x="73" y="9"/>
                          <a:pt x="73" y="9"/>
                          <a:pt x="73" y="9"/>
                        </a:cubicBezTo>
                        <a:lnTo>
                          <a:pt x="67" y="9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" name="Group 1052">
                  <a:extLst>
                    <a:ext uri="{FF2B5EF4-FFF2-40B4-BE49-F238E27FC236}">
                      <a16:creationId xmlns="" xmlns:a16="http://schemas.microsoft.com/office/drawing/2014/main" id="{1A03CA07-1396-493A-AF13-D905A4B875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37290" y="4339237"/>
                  <a:ext cx="514842" cy="514255"/>
                  <a:chOff x="4714875" y="2174876"/>
                  <a:chExt cx="1016000" cy="1030288"/>
                </a:xfrm>
                <a:solidFill>
                  <a:schemeClr val="bg1"/>
                </a:solidFill>
              </p:grpSpPr>
              <p:sp>
                <p:nvSpPr>
                  <p:cNvPr id="84" name="Freeform 47">
                    <a:extLst>
                      <a:ext uri="{FF2B5EF4-FFF2-40B4-BE49-F238E27FC236}">
                        <a16:creationId xmlns="" xmlns:a16="http://schemas.microsoft.com/office/drawing/2014/main" id="{732E62A9-DD49-45FB-ACEB-396261DAF14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714875" y="2324101"/>
                    <a:ext cx="539750" cy="566738"/>
                  </a:xfrm>
                  <a:custGeom>
                    <a:avLst/>
                    <a:gdLst>
                      <a:gd name="T0" fmla="*/ 2147483647 w 340"/>
                      <a:gd name="T1" fmla="*/ 2147483647 h 357"/>
                      <a:gd name="T2" fmla="*/ 2147483647 w 340"/>
                      <a:gd name="T3" fmla="*/ 2147483647 h 357"/>
                      <a:gd name="T4" fmla="*/ 2147483647 w 340"/>
                      <a:gd name="T5" fmla="*/ 2147483647 h 357"/>
                      <a:gd name="T6" fmla="*/ 2147483647 w 340"/>
                      <a:gd name="T7" fmla="*/ 2147483647 h 357"/>
                      <a:gd name="T8" fmla="*/ 2147483647 w 340"/>
                      <a:gd name="T9" fmla="*/ 2147483647 h 357"/>
                      <a:gd name="T10" fmla="*/ 2147483647 w 340"/>
                      <a:gd name="T11" fmla="*/ 2147483647 h 357"/>
                      <a:gd name="T12" fmla="*/ 2147483647 w 340"/>
                      <a:gd name="T13" fmla="*/ 2147483647 h 357"/>
                      <a:gd name="T14" fmla="*/ 2147483647 w 340"/>
                      <a:gd name="T15" fmla="*/ 2147483647 h 357"/>
                      <a:gd name="T16" fmla="*/ 2147483647 w 340"/>
                      <a:gd name="T17" fmla="*/ 2147483647 h 357"/>
                      <a:gd name="T18" fmla="*/ 2147483647 w 340"/>
                      <a:gd name="T19" fmla="*/ 2147483647 h 357"/>
                      <a:gd name="T20" fmla="*/ 2147483647 w 340"/>
                      <a:gd name="T21" fmla="*/ 2147483647 h 357"/>
                      <a:gd name="T22" fmla="*/ 2147483647 w 340"/>
                      <a:gd name="T23" fmla="*/ 2147483647 h 357"/>
                      <a:gd name="T24" fmla="*/ 2147483647 w 340"/>
                      <a:gd name="T25" fmla="*/ 2147483647 h 357"/>
                      <a:gd name="T26" fmla="*/ 2147483647 w 340"/>
                      <a:gd name="T27" fmla="*/ 2147483647 h 357"/>
                      <a:gd name="T28" fmla="*/ 2147483647 w 340"/>
                      <a:gd name="T29" fmla="*/ 2147483647 h 357"/>
                      <a:gd name="T30" fmla="*/ 2147483647 w 340"/>
                      <a:gd name="T31" fmla="*/ 2147483647 h 357"/>
                      <a:gd name="T32" fmla="*/ 2147483647 w 340"/>
                      <a:gd name="T33" fmla="*/ 2147483647 h 357"/>
                      <a:gd name="T34" fmla="*/ 2147483647 w 340"/>
                      <a:gd name="T35" fmla="*/ 2147483647 h 357"/>
                      <a:gd name="T36" fmla="*/ 2147483647 w 340"/>
                      <a:gd name="T37" fmla="*/ 2147483647 h 357"/>
                      <a:gd name="T38" fmla="*/ 2147483647 w 340"/>
                      <a:gd name="T39" fmla="*/ 2147483647 h 357"/>
                      <a:gd name="T40" fmla="*/ 2147483647 w 340"/>
                      <a:gd name="T41" fmla="*/ 2147483647 h 357"/>
                      <a:gd name="T42" fmla="*/ 2147483647 w 340"/>
                      <a:gd name="T43" fmla="*/ 2147483647 h 357"/>
                      <a:gd name="T44" fmla="*/ 2147483647 w 340"/>
                      <a:gd name="T45" fmla="*/ 2147483647 h 357"/>
                      <a:gd name="T46" fmla="*/ 2147483647 w 340"/>
                      <a:gd name="T47" fmla="*/ 2147483647 h 357"/>
                      <a:gd name="T48" fmla="*/ 2147483647 w 340"/>
                      <a:gd name="T49" fmla="*/ 2147483647 h 357"/>
                      <a:gd name="T50" fmla="*/ 2147483647 w 340"/>
                      <a:gd name="T51" fmla="*/ 0 h 357"/>
                      <a:gd name="T52" fmla="*/ 0 w 340"/>
                      <a:gd name="T53" fmla="*/ 2147483647 h 357"/>
                      <a:gd name="T54" fmla="*/ 2147483647 w 340"/>
                      <a:gd name="T55" fmla="*/ 2147483647 h 357"/>
                      <a:gd name="T56" fmla="*/ 2147483647 w 340"/>
                      <a:gd name="T57" fmla="*/ 2147483647 h 357"/>
                      <a:gd name="T58" fmla="*/ 2147483647 w 340"/>
                      <a:gd name="T59" fmla="*/ 2147483647 h 357"/>
                      <a:gd name="T60" fmla="*/ 2147483647 w 340"/>
                      <a:gd name="T61" fmla="*/ 2147483647 h 357"/>
                      <a:gd name="T62" fmla="*/ 2147483647 w 340"/>
                      <a:gd name="T63" fmla="*/ 2147483647 h 357"/>
                      <a:gd name="T64" fmla="*/ 2147483647 w 340"/>
                      <a:gd name="T65" fmla="*/ 2147483647 h 357"/>
                      <a:gd name="T66" fmla="*/ 2147483647 w 340"/>
                      <a:gd name="T67" fmla="*/ 2147483647 h 357"/>
                      <a:gd name="T68" fmla="*/ 2147483647 w 340"/>
                      <a:gd name="T69" fmla="*/ 2147483647 h 357"/>
                      <a:gd name="T70" fmla="*/ 2147483647 w 340"/>
                      <a:gd name="T71" fmla="*/ 2147483647 h 357"/>
                      <a:gd name="T72" fmla="*/ 2147483647 w 340"/>
                      <a:gd name="T73" fmla="*/ 2147483647 h 357"/>
                      <a:gd name="T74" fmla="*/ 2147483647 w 340"/>
                      <a:gd name="T75" fmla="*/ 2147483647 h 357"/>
                      <a:gd name="T76" fmla="*/ 2147483647 w 340"/>
                      <a:gd name="T77" fmla="*/ 2147483647 h 357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0" t="0" r="r" b="b"/>
                    <a:pathLst>
                      <a:path w="340" h="357">
                        <a:moveTo>
                          <a:pt x="300" y="303"/>
                        </a:moveTo>
                        <a:lnTo>
                          <a:pt x="40" y="303"/>
                        </a:lnTo>
                        <a:lnTo>
                          <a:pt x="40" y="321"/>
                        </a:lnTo>
                        <a:lnTo>
                          <a:pt x="16" y="321"/>
                        </a:lnTo>
                        <a:lnTo>
                          <a:pt x="16" y="357"/>
                        </a:lnTo>
                        <a:lnTo>
                          <a:pt x="323" y="357"/>
                        </a:lnTo>
                        <a:lnTo>
                          <a:pt x="323" y="321"/>
                        </a:lnTo>
                        <a:lnTo>
                          <a:pt x="300" y="321"/>
                        </a:lnTo>
                        <a:lnTo>
                          <a:pt x="300" y="303"/>
                        </a:lnTo>
                        <a:close/>
                        <a:moveTo>
                          <a:pt x="151" y="149"/>
                        </a:moveTo>
                        <a:lnTo>
                          <a:pt x="151" y="296"/>
                        </a:lnTo>
                        <a:lnTo>
                          <a:pt x="189" y="296"/>
                        </a:lnTo>
                        <a:lnTo>
                          <a:pt x="189" y="149"/>
                        </a:lnTo>
                        <a:lnTo>
                          <a:pt x="151" y="149"/>
                        </a:lnTo>
                        <a:close/>
                        <a:moveTo>
                          <a:pt x="56" y="149"/>
                        </a:moveTo>
                        <a:lnTo>
                          <a:pt x="56" y="296"/>
                        </a:lnTo>
                        <a:lnTo>
                          <a:pt x="94" y="296"/>
                        </a:lnTo>
                        <a:lnTo>
                          <a:pt x="94" y="149"/>
                        </a:lnTo>
                        <a:lnTo>
                          <a:pt x="56" y="149"/>
                        </a:lnTo>
                        <a:close/>
                        <a:moveTo>
                          <a:pt x="243" y="149"/>
                        </a:moveTo>
                        <a:lnTo>
                          <a:pt x="243" y="296"/>
                        </a:lnTo>
                        <a:lnTo>
                          <a:pt x="283" y="296"/>
                        </a:lnTo>
                        <a:lnTo>
                          <a:pt x="283" y="149"/>
                        </a:lnTo>
                        <a:lnTo>
                          <a:pt x="243" y="149"/>
                        </a:lnTo>
                        <a:close/>
                        <a:moveTo>
                          <a:pt x="340" y="107"/>
                        </a:moveTo>
                        <a:lnTo>
                          <a:pt x="170" y="0"/>
                        </a:lnTo>
                        <a:lnTo>
                          <a:pt x="0" y="107"/>
                        </a:lnTo>
                        <a:lnTo>
                          <a:pt x="7" y="128"/>
                        </a:lnTo>
                        <a:lnTo>
                          <a:pt x="40" y="128"/>
                        </a:lnTo>
                        <a:lnTo>
                          <a:pt x="40" y="142"/>
                        </a:lnTo>
                        <a:lnTo>
                          <a:pt x="300" y="142"/>
                        </a:lnTo>
                        <a:lnTo>
                          <a:pt x="300" y="128"/>
                        </a:lnTo>
                        <a:lnTo>
                          <a:pt x="333" y="128"/>
                        </a:lnTo>
                        <a:lnTo>
                          <a:pt x="340" y="107"/>
                        </a:lnTo>
                        <a:close/>
                        <a:moveTo>
                          <a:pt x="52" y="104"/>
                        </a:moveTo>
                        <a:lnTo>
                          <a:pt x="170" y="29"/>
                        </a:lnTo>
                        <a:lnTo>
                          <a:pt x="288" y="104"/>
                        </a:lnTo>
                        <a:lnTo>
                          <a:pt x="52" y="10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5" name="Freeform 48">
                    <a:extLst>
                      <a:ext uri="{FF2B5EF4-FFF2-40B4-BE49-F238E27FC236}">
                        <a16:creationId xmlns="" xmlns:a16="http://schemas.microsoft.com/office/drawing/2014/main" id="{A5090740-8C09-41A1-84A3-0DA966D6A6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2563" y="2466976"/>
                    <a:ext cx="322263" cy="239713"/>
                  </a:xfrm>
                  <a:custGeom>
                    <a:avLst/>
                    <a:gdLst>
                      <a:gd name="T0" fmla="*/ 2147483647 w 203"/>
                      <a:gd name="T1" fmla="*/ 2147483647 h 151"/>
                      <a:gd name="T2" fmla="*/ 2147483647 w 203"/>
                      <a:gd name="T3" fmla="*/ 0 h 151"/>
                      <a:gd name="T4" fmla="*/ 2147483647 w 203"/>
                      <a:gd name="T5" fmla="*/ 2147483647 h 151"/>
                      <a:gd name="T6" fmla="*/ 0 w 203"/>
                      <a:gd name="T7" fmla="*/ 2147483647 h 151"/>
                      <a:gd name="T8" fmla="*/ 0 w 203"/>
                      <a:gd name="T9" fmla="*/ 2147483647 h 151"/>
                      <a:gd name="T10" fmla="*/ 2147483647 w 203"/>
                      <a:gd name="T11" fmla="*/ 2147483647 h 151"/>
                      <a:gd name="T12" fmla="*/ 2147483647 w 203"/>
                      <a:gd name="T13" fmla="*/ 2147483647 h 151"/>
                      <a:gd name="T14" fmla="*/ 2147483647 w 203"/>
                      <a:gd name="T15" fmla="*/ 2147483647 h 151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3" h="151">
                        <a:moveTo>
                          <a:pt x="203" y="76"/>
                        </a:moveTo>
                        <a:lnTo>
                          <a:pt x="118" y="0"/>
                        </a:lnTo>
                        <a:lnTo>
                          <a:pt x="118" y="38"/>
                        </a:lnTo>
                        <a:lnTo>
                          <a:pt x="0" y="38"/>
                        </a:lnTo>
                        <a:lnTo>
                          <a:pt x="0" y="113"/>
                        </a:lnTo>
                        <a:lnTo>
                          <a:pt x="118" y="113"/>
                        </a:lnTo>
                        <a:lnTo>
                          <a:pt x="118" y="151"/>
                        </a:lnTo>
                        <a:lnTo>
                          <a:pt x="203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6" name="Freeform 49">
                    <a:extLst>
                      <a:ext uri="{FF2B5EF4-FFF2-40B4-BE49-F238E27FC236}">
                        <a16:creationId xmlns="" xmlns:a16="http://schemas.microsoft.com/office/drawing/2014/main" id="{B62A47F6-E763-41AE-9A9D-7A7455152E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2563" y="2684463"/>
                    <a:ext cx="322263" cy="239713"/>
                  </a:xfrm>
                  <a:custGeom>
                    <a:avLst/>
                    <a:gdLst>
                      <a:gd name="T0" fmla="*/ 0 w 203"/>
                      <a:gd name="T1" fmla="*/ 2147483647 h 151"/>
                      <a:gd name="T2" fmla="*/ 2147483647 w 203"/>
                      <a:gd name="T3" fmla="*/ 2147483647 h 151"/>
                      <a:gd name="T4" fmla="*/ 2147483647 w 203"/>
                      <a:gd name="T5" fmla="*/ 2147483647 h 151"/>
                      <a:gd name="T6" fmla="*/ 2147483647 w 203"/>
                      <a:gd name="T7" fmla="*/ 2147483647 h 151"/>
                      <a:gd name="T8" fmla="*/ 2147483647 w 203"/>
                      <a:gd name="T9" fmla="*/ 2147483647 h 151"/>
                      <a:gd name="T10" fmla="*/ 2147483647 w 203"/>
                      <a:gd name="T11" fmla="*/ 2147483647 h 151"/>
                      <a:gd name="T12" fmla="*/ 2147483647 w 203"/>
                      <a:gd name="T13" fmla="*/ 0 h 151"/>
                      <a:gd name="T14" fmla="*/ 0 w 203"/>
                      <a:gd name="T15" fmla="*/ 2147483647 h 151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3" h="151">
                        <a:moveTo>
                          <a:pt x="0" y="76"/>
                        </a:moveTo>
                        <a:lnTo>
                          <a:pt x="85" y="151"/>
                        </a:lnTo>
                        <a:lnTo>
                          <a:pt x="85" y="113"/>
                        </a:lnTo>
                        <a:lnTo>
                          <a:pt x="203" y="113"/>
                        </a:lnTo>
                        <a:lnTo>
                          <a:pt x="203" y="38"/>
                        </a:lnTo>
                        <a:lnTo>
                          <a:pt x="85" y="38"/>
                        </a:lnTo>
                        <a:lnTo>
                          <a:pt x="85" y="0"/>
                        </a:lnTo>
                        <a:lnTo>
                          <a:pt x="0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7" name="Freeform 50">
                    <a:extLst>
                      <a:ext uri="{FF2B5EF4-FFF2-40B4-BE49-F238E27FC236}">
                        <a16:creationId xmlns="" xmlns:a16="http://schemas.microsoft.com/office/drawing/2014/main" id="{3F8FE01C-37BF-40EB-B337-A4EEECBE174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133975" y="2174876"/>
                    <a:ext cx="596900" cy="1030288"/>
                  </a:xfrm>
                  <a:custGeom>
                    <a:avLst/>
                    <a:gdLst>
                      <a:gd name="T0" fmla="*/ 2147483647 w 159"/>
                      <a:gd name="T1" fmla="*/ 0 h 275"/>
                      <a:gd name="T2" fmla="*/ 2147483647 w 159"/>
                      <a:gd name="T3" fmla="*/ 0 h 275"/>
                      <a:gd name="T4" fmla="*/ 0 w 159"/>
                      <a:gd name="T5" fmla="*/ 2147483647 h 275"/>
                      <a:gd name="T6" fmla="*/ 0 w 159"/>
                      <a:gd name="T7" fmla="*/ 2147483647 h 275"/>
                      <a:gd name="T8" fmla="*/ 2147483647 w 159"/>
                      <a:gd name="T9" fmla="*/ 2147483647 h 275"/>
                      <a:gd name="T10" fmla="*/ 2147483647 w 159"/>
                      <a:gd name="T11" fmla="*/ 2147483647 h 275"/>
                      <a:gd name="T12" fmla="*/ 2147483647 w 159"/>
                      <a:gd name="T13" fmla="*/ 2147483647 h 275"/>
                      <a:gd name="T14" fmla="*/ 2147483647 w 159"/>
                      <a:gd name="T15" fmla="*/ 2147483647 h 275"/>
                      <a:gd name="T16" fmla="*/ 2147483647 w 159"/>
                      <a:gd name="T17" fmla="*/ 2147483647 h 275"/>
                      <a:gd name="T18" fmla="*/ 2147483647 w 159"/>
                      <a:gd name="T19" fmla="*/ 2147483647 h 275"/>
                      <a:gd name="T20" fmla="*/ 2147483647 w 159"/>
                      <a:gd name="T21" fmla="*/ 2147483647 h 275"/>
                      <a:gd name="T22" fmla="*/ 2147483647 w 159"/>
                      <a:gd name="T23" fmla="*/ 2147483647 h 275"/>
                      <a:gd name="T24" fmla="*/ 0 w 159"/>
                      <a:gd name="T25" fmla="*/ 2147483647 h 275"/>
                      <a:gd name="T26" fmla="*/ 0 w 159"/>
                      <a:gd name="T27" fmla="*/ 2147483647 h 275"/>
                      <a:gd name="T28" fmla="*/ 2147483647 w 159"/>
                      <a:gd name="T29" fmla="*/ 2147483647 h 275"/>
                      <a:gd name="T30" fmla="*/ 2147483647 w 159"/>
                      <a:gd name="T31" fmla="*/ 2147483647 h 275"/>
                      <a:gd name="T32" fmla="*/ 2147483647 w 159"/>
                      <a:gd name="T33" fmla="*/ 2147483647 h 275"/>
                      <a:gd name="T34" fmla="*/ 2147483647 w 159"/>
                      <a:gd name="T35" fmla="*/ 2147483647 h 275"/>
                      <a:gd name="T36" fmla="*/ 2147483647 w 159"/>
                      <a:gd name="T37" fmla="*/ 0 h 275"/>
                      <a:gd name="T38" fmla="*/ 2147483647 w 159"/>
                      <a:gd name="T39" fmla="*/ 2147483647 h 275"/>
                      <a:gd name="T40" fmla="*/ 2147483647 w 159"/>
                      <a:gd name="T41" fmla="*/ 2147483647 h 275"/>
                      <a:gd name="T42" fmla="*/ 2147483647 w 159"/>
                      <a:gd name="T43" fmla="*/ 2147483647 h 275"/>
                      <a:gd name="T44" fmla="*/ 2147483647 w 159"/>
                      <a:gd name="T45" fmla="*/ 2147483647 h 275"/>
                      <a:gd name="T46" fmla="*/ 2147483647 w 159"/>
                      <a:gd name="T47" fmla="*/ 2147483647 h 275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159" h="275">
                        <a:moveTo>
                          <a:pt x="135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11" y="0"/>
                          <a:pt x="0" y="11"/>
                          <a:pt x="0" y="24"/>
                        </a:cubicBezTo>
                        <a:cubicBezTo>
                          <a:pt x="0" y="51"/>
                          <a:pt x="0" y="51"/>
                          <a:pt x="0" y="51"/>
                        </a:cubicBezTo>
                        <a:cubicBezTo>
                          <a:pt x="12" y="58"/>
                          <a:pt x="12" y="58"/>
                          <a:pt x="12" y="58"/>
                        </a:cubicBezTo>
                        <a:cubicBezTo>
                          <a:pt x="12" y="24"/>
                          <a:pt x="12" y="24"/>
                          <a:pt x="12" y="24"/>
                        </a:cubicBezTo>
                        <a:cubicBezTo>
                          <a:pt x="12" y="24"/>
                          <a:pt x="12" y="23"/>
                          <a:pt x="12" y="22"/>
                        </a:cubicBezTo>
                        <a:cubicBezTo>
                          <a:pt x="147" y="22"/>
                          <a:pt x="147" y="22"/>
                          <a:pt x="147" y="22"/>
                        </a:cubicBezTo>
                        <a:cubicBezTo>
                          <a:pt x="147" y="23"/>
                          <a:pt x="147" y="24"/>
                          <a:pt x="147" y="24"/>
                        </a:cubicBezTo>
                        <a:cubicBezTo>
                          <a:pt x="147" y="236"/>
                          <a:pt x="147" y="236"/>
                          <a:pt x="147" y="236"/>
                        </a:cubicBezTo>
                        <a:cubicBezTo>
                          <a:pt x="12" y="236"/>
                          <a:pt x="12" y="236"/>
                          <a:pt x="12" y="236"/>
                        </a:cubicBezTo>
                        <a:cubicBezTo>
                          <a:pt x="12" y="202"/>
                          <a:pt x="12" y="202"/>
                          <a:pt x="12" y="202"/>
                        </a:cubicBezTo>
                        <a:cubicBezTo>
                          <a:pt x="0" y="202"/>
                          <a:pt x="0" y="202"/>
                          <a:pt x="0" y="202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0" y="265"/>
                          <a:pt x="11" y="275"/>
                          <a:pt x="24" y="275"/>
                        </a:cubicBezTo>
                        <a:cubicBezTo>
                          <a:pt x="135" y="275"/>
                          <a:pt x="135" y="275"/>
                          <a:pt x="135" y="275"/>
                        </a:cubicBezTo>
                        <a:cubicBezTo>
                          <a:pt x="148" y="275"/>
                          <a:pt x="159" y="265"/>
                          <a:pt x="159" y="251"/>
                        </a:cubicBezTo>
                        <a:cubicBezTo>
                          <a:pt x="159" y="24"/>
                          <a:pt x="159" y="24"/>
                          <a:pt x="159" y="24"/>
                        </a:cubicBezTo>
                        <a:cubicBezTo>
                          <a:pt x="159" y="11"/>
                          <a:pt x="148" y="0"/>
                          <a:pt x="135" y="0"/>
                        </a:cubicBezTo>
                        <a:close/>
                        <a:moveTo>
                          <a:pt x="80" y="269"/>
                        </a:moveTo>
                        <a:cubicBezTo>
                          <a:pt x="72" y="269"/>
                          <a:pt x="66" y="263"/>
                          <a:pt x="66" y="255"/>
                        </a:cubicBezTo>
                        <a:cubicBezTo>
                          <a:pt x="66" y="247"/>
                          <a:pt x="72" y="241"/>
                          <a:pt x="80" y="241"/>
                        </a:cubicBezTo>
                        <a:cubicBezTo>
                          <a:pt x="87" y="241"/>
                          <a:pt x="94" y="247"/>
                          <a:pt x="94" y="255"/>
                        </a:cubicBezTo>
                        <a:cubicBezTo>
                          <a:pt x="94" y="263"/>
                          <a:pt x="87" y="269"/>
                          <a:pt x="80" y="26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6" name="Group 11520">
                  <a:extLst>
                    <a:ext uri="{FF2B5EF4-FFF2-40B4-BE49-F238E27FC236}">
                      <a16:creationId xmlns="" xmlns:a16="http://schemas.microsoft.com/office/drawing/2014/main" id="{AFC5D5F2-7EB5-48E9-8F8F-DB15AD3097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4271" y="2206656"/>
                  <a:ext cx="549799" cy="437988"/>
                  <a:chOff x="3690943" y="1549408"/>
                  <a:chExt cx="747714" cy="603253"/>
                </a:xfrm>
                <a:solidFill>
                  <a:schemeClr val="bg1"/>
                </a:solidFill>
              </p:grpSpPr>
              <p:sp>
                <p:nvSpPr>
                  <p:cNvPr id="47" name="Freeform 92">
                    <a:extLst>
                      <a:ext uri="{FF2B5EF4-FFF2-40B4-BE49-F238E27FC236}">
                        <a16:creationId xmlns="" xmlns:a16="http://schemas.microsoft.com/office/drawing/2014/main" id="{988CAEDC-F51D-40F5-8B74-F0EBCCA32A7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22718" y="1587508"/>
                    <a:ext cx="136525" cy="533402"/>
                  </a:xfrm>
                  <a:custGeom>
                    <a:avLst/>
                    <a:gdLst>
                      <a:gd name="T0" fmla="*/ 2147483647 w 86"/>
                      <a:gd name="T1" fmla="*/ 2147483647 h 336"/>
                      <a:gd name="T2" fmla="*/ 0 w 86"/>
                      <a:gd name="T3" fmla="*/ 0 h 336"/>
                      <a:gd name="T4" fmla="*/ 0 w 86"/>
                      <a:gd name="T5" fmla="*/ 2147483647 h 336"/>
                      <a:gd name="T6" fmla="*/ 2147483647 w 86"/>
                      <a:gd name="T7" fmla="*/ 2147483647 h 336"/>
                      <a:gd name="T8" fmla="*/ 2147483647 w 86"/>
                      <a:gd name="T9" fmla="*/ 2147483647 h 336"/>
                      <a:gd name="T10" fmla="*/ 2147483647 w 86"/>
                      <a:gd name="T11" fmla="*/ 2147483647 h 336"/>
                      <a:gd name="T12" fmla="*/ 2147483647 w 86"/>
                      <a:gd name="T13" fmla="*/ 2147483647 h 336"/>
                      <a:gd name="T14" fmla="*/ 2147483647 w 86"/>
                      <a:gd name="T15" fmla="*/ 2147483647 h 336"/>
                      <a:gd name="T16" fmla="*/ 2147483647 w 86"/>
                      <a:gd name="T17" fmla="*/ 2147483647 h 336"/>
                      <a:gd name="T18" fmla="*/ 2147483647 w 86"/>
                      <a:gd name="T19" fmla="*/ 2147483647 h 336"/>
                      <a:gd name="T20" fmla="*/ 2147483647 w 86"/>
                      <a:gd name="T21" fmla="*/ 2147483647 h 336"/>
                      <a:gd name="T22" fmla="*/ 2147483647 w 86"/>
                      <a:gd name="T23" fmla="*/ 2147483647 h 336"/>
                      <a:gd name="T24" fmla="*/ 2147483647 w 86"/>
                      <a:gd name="T25" fmla="*/ 2147483647 h 336"/>
                      <a:gd name="T26" fmla="*/ 2147483647 w 86"/>
                      <a:gd name="T27" fmla="*/ 2147483647 h 336"/>
                      <a:gd name="T28" fmla="*/ 2147483647 w 86"/>
                      <a:gd name="T29" fmla="*/ 2147483647 h 336"/>
                      <a:gd name="T30" fmla="*/ 2147483647 w 86"/>
                      <a:gd name="T31" fmla="*/ 2147483647 h 336"/>
                      <a:gd name="T32" fmla="*/ 2147483647 w 86"/>
                      <a:gd name="T33" fmla="*/ 2147483647 h 336"/>
                      <a:gd name="T34" fmla="*/ 2147483647 w 86"/>
                      <a:gd name="T35" fmla="*/ 2147483647 h 336"/>
                      <a:gd name="T36" fmla="*/ 2147483647 w 86"/>
                      <a:gd name="T37" fmla="*/ 2147483647 h 336"/>
                      <a:gd name="T38" fmla="*/ 2147483647 w 86"/>
                      <a:gd name="T39" fmla="*/ 2147483647 h 336"/>
                      <a:gd name="T40" fmla="*/ 2147483647 w 86"/>
                      <a:gd name="T41" fmla="*/ 2147483647 h 336"/>
                      <a:gd name="T42" fmla="*/ 2147483647 w 86"/>
                      <a:gd name="T43" fmla="*/ 2147483647 h 336"/>
                      <a:gd name="T44" fmla="*/ 2147483647 w 86"/>
                      <a:gd name="T45" fmla="*/ 2147483647 h 336"/>
                      <a:gd name="T46" fmla="*/ 2147483647 w 86"/>
                      <a:gd name="T47" fmla="*/ 2147483647 h 336"/>
                      <a:gd name="T48" fmla="*/ 2147483647 w 86"/>
                      <a:gd name="T49" fmla="*/ 2147483647 h 336"/>
                      <a:gd name="T50" fmla="*/ 2147483647 w 86"/>
                      <a:gd name="T51" fmla="*/ 2147483647 h 336"/>
                      <a:gd name="T52" fmla="*/ 2147483647 w 86"/>
                      <a:gd name="T53" fmla="*/ 2147483647 h 336"/>
                      <a:gd name="T54" fmla="*/ 2147483647 w 86"/>
                      <a:gd name="T55" fmla="*/ 2147483647 h 336"/>
                      <a:gd name="T56" fmla="*/ 2147483647 w 86"/>
                      <a:gd name="T57" fmla="*/ 2147483647 h 336"/>
                      <a:gd name="T58" fmla="*/ 2147483647 w 86"/>
                      <a:gd name="T59" fmla="*/ 2147483647 h 336"/>
                      <a:gd name="T60" fmla="*/ 2147483647 w 86"/>
                      <a:gd name="T61" fmla="*/ 2147483647 h 336"/>
                      <a:gd name="T62" fmla="*/ 2147483647 w 86"/>
                      <a:gd name="T63" fmla="*/ 2147483647 h 336"/>
                      <a:gd name="T64" fmla="*/ 2147483647 w 86"/>
                      <a:gd name="T65" fmla="*/ 2147483647 h 336"/>
                      <a:gd name="T66" fmla="*/ 2147483647 w 86"/>
                      <a:gd name="T67" fmla="*/ 2147483647 h 336"/>
                      <a:gd name="T68" fmla="*/ 2147483647 w 86"/>
                      <a:gd name="T69" fmla="*/ 2147483647 h 336"/>
                      <a:gd name="T70" fmla="*/ 2147483647 w 86"/>
                      <a:gd name="T71" fmla="*/ 2147483647 h 336"/>
                      <a:gd name="T72" fmla="*/ 2147483647 w 86"/>
                      <a:gd name="T73" fmla="*/ 2147483647 h 336"/>
                      <a:gd name="T74" fmla="*/ 2147483647 w 86"/>
                      <a:gd name="T75" fmla="*/ 2147483647 h 336"/>
                      <a:gd name="T76" fmla="*/ 2147483647 w 86"/>
                      <a:gd name="T77" fmla="*/ 2147483647 h 336"/>
                      <a:gd name="T78" fmla="*/ 2147483647 w 86"/>
                      <a:gd name="T79" fmla="*/ 2147483647 h 336"/>
                      <a:gd name="T80" fmla="*/ 2147483647 w 86"/>
                      <a:gd name="T81" fmla="*/ 2147483647 h 336"/>
                      <a:gd name="T82" fmla="*/ 2147483647 w 86"/>
                      <a:gd name="T83" fmla="*/ 2147483647 h 336"/>
                      <a:gd name="T84" fmla="*/ 2147483647 w 86"/>
                      <a:gd name="T85" fmla="*/ 2147483647 h 336"/>
                      <a:gd name="T86" fmla="*/ 2147483647 w 86"/>
                      <a:gd name="T87" fmla="*/ 2147483647 h 336"/>
                      <a:gd name="T88" fmla="*/ 2147483647 w 86"/>
                      <a:gd name="T89" fmla="*/ 2147483647 h 336"/>
                      <a:gd name="T90" fmla="*/ 2147483647 w 86"/>
                      <a:gd name="T91" fmla="*/ 2147483647 h 336"/>
                      <a:gd name="T92" fmla="*/ 2147483647 w 86"/>
                      <a:gd name="T93" fmla="*/ 2147483647 h 336"/>
                      <a:gd name="T94" fmla="*/ 2147483647 w 86"/>
                      <a:gd name="T95" fmla="*/ 2147483647 h 336"/>
                      <a:gd name="T96" fmla="*/ 2147483647 w 86"/>
                      <a:gd name="T97" fmla="*/ 2147483647 h 336"/>
                      <a:gd name="T98" fmla="*/ 2147483647 w 86"/>
                      <a:gd name="T99" fmla="*/ 2147483647 h 336"/>
                      <a:gd name="T100" fmla="*/ 2147483647 w 86"/>
                      <a:gd name="T101" fmla="*/ 2147483647 h 336"/>
                      <a:gd name="T102" fmla="*/ 2147483647 w 86"/>
                      <a:gd name="T103" fmla="*/ 2147483647 h 336"/>
                      <a:gd name="T104" fmla="*/ 2147483647 w 86"/>
                      <a:gd name="T105" fmla="*/ 2147483647 h 336"/>
                      <a:gd name="T106" fmla="*/ 2147483647 w 86"/>
                      <a:gd name="T107" fmla="*/ 2147483647 h 336"/>
                      <a:gd name="T108" fmla="*/ 2147483647 w 86"/>
                      <a:gd name="T109" fmla="*/ 2147483647 h 336"/>
                      <a:gd name="T110" fmla="*/ 2147483647 w 86"/>
                      <a:gd name="T111" fmla="*/ 2147483647 h 336"/>
                      <a:gd name="T112" fmla="*/ 2147483647 w 86"/>
                      <a:gd name="T113" fmla="*/ 2147483647 h 336"/>
                      <a:gd name="T114" fmla="*/ 2147483647 w 86"/>
                      <a:gd name="T115" fmla="*/ 2147483647 h 336"/>
                      <a:gd name="T116" fmla="*/ 2147483647 w 86"/>
                      <a:gd name="T117" fmla="*/ 2147483647 h 336"/>
                      <a:gd name="T118" fmla="*/ 2147483647 w 86"/>
                      <a:gd name="T119" fmla="*/ 2147483647 h 3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0" t="0" r="r" b="b"/>
                    <a:pathLst>
                      <a:path w="86" h="336">
                        <a:moveTo>
                          <a:pt x="86" y="17"/>
                        </a:moveTo>
                        <a:lnTo>
                          <a:pt x="0" y="0"/>
                        </a:lnTo>
                        <a:lnTo>
                          <a:pt x="0" y="336"/>
                        </a:lnTo>
                        <a:lnTo>
                          <a:pt x="86" y="330"/>
                        </a:lnTo>
                        <a:lnTo>
                          <a:pt x="86" y="17"/>
                        </a:lnTo>
                        <a:close/>
                        <a:moveTo>
                          <a:pt x="84" y="324"/>
                        </a:moveTo>
                        <a:lnTo>
                          <a:pt x="4" y="328"/>
                        </a:lnTo>
                        <a:lnTo>
                          <a:pt x="4" y="307"/>
                        </a:lnTo>
                        <a:lnTo>
                          <a:pt x="84" y="305"/>
                        </a:lnTo>
                        <a:lnTo>
                          <a:pt x="84" y="324"/>
                        </a:lnTo>
                        <a:close/>
                        <a:moveTo>
                          <a:pt x="84" y="295"/>
                        </a:moveTo>
                        <a:lnTo>
                          <a:pt x="4" y="299"/>
                        </a:lnTo>
                        <a:lnTo>
                          <a:pt x="4" y="277"/>
                        </a:lnTo>
                        <a:lnTo>
                          <a:pt x="84" y="275"/>
                        </a:lnTo>
                        <a:lnTo>
                          <a:pt x="84" y="295"/>
                        </a:lnTo>
                        <a:close/>
                        <a:moveTo>
                          <a:pt x="84" y="268"/>
                        </a:moveTo>
                        <a:lnTo>
                          <a:pt x="4" y="270"/>
                        </a:lnTo>
                        <a:lnTo>
                          <a:pt x="4" y="248"/>
                        </a:lnTo>
                        <a:lnTo>
                          <a:pt x="84" y="248"/>
                        </a:lnTo>
                        <a:lnTo>
                          <a:pt x="84" y="268"/>
                        </a:lnTo>
                        <a:close/>
                        <a:moveTo>
                          <a:pt x="84" y="240"/>
                        </a:moveTo>
                        <a:lnTo>
                          <a:pt x="4" y="238"/>
                        </a:lnTo>
                        <a:lnTo>
                          <a:pt x="4" y="217"/>
                        </a:lnTo>
                        <a:lnTo>
                          <a:pt x="84" y="219"/>
                        </a:lnTo>
                        <a:lnTo>
                          <a:pt x="84" y="240"/>
                        </a:lnTo>
                        <a:close/>
                        <a:moveTo>
                          <a:pt x="84" y="211"/>
                        </a:moveTo>
                        <a:lnTo>
                          <a:pt x="4" y="209"/>
                        </a:lnTo>
                        <a:lnTo>
                          <a:pt x="4" y="187"/>
                        </a:lnTo>
                        <a:lnTo>
                          <a:pt x="84" y="191"/>
                        </a:lnTo>
                        <a:lnTo>
                          <a:pt x="84" y="211"/>
                        </a:lnTo>
                        <a:close/>
                        <a:moveTo>
                          <a:pt x="84" y="184"/>
                        </a:moveTo>
                        <a:lnTo>
                          <a:pt x="4" y="180"/>
                        </a:lnTo>
                        <a:lnTo>
                          <a:pt x="4" y="158"/>
                        </a:lnTo>
                        <a:lnTo>
                          <a:pt x="84" y="164"/>
                        </a:lnTo>
                        <a:lnTo>
                          <a:pt x="84" y="184"/>
                        </a:lnTo>
                        <a:close/>
                        <a:moveTo>
                          <a:pt x="84" y="156"/>
                        </a:moveTo>
                        <a:lnTo>
                          <a:pt x="4" y="148"/>
                        </a:lnTo>
                        <a:lnTo>
                          <a:pt x="4" y="129"/>
                        </a:lnTo>
                        <a:lnTo>
                          <a:pt x="84" y="135"/>
                        </a:lnTo>
                        <a:lnTo>
                          <a:pt x="84" y="156"/>
                        </a:lnTo>
                        <a:close/>
                        <a:moveTo>
                          <a:pt x="84" y="127"/>
                        </a:moveTo>
                        <a:lnTo>
                          <a:pt x="4" y="119"/>
                        </a:lnTo>
                        <a:lnTo>
                          <a:pt x="4" y="98"/>
                        </a:lnTo>
                        <a:lnTo>
                          <a:pt x="84" y="107"/>
                        </a:lnTo>
                        <a:lnTo>
                          <a:pt x="84" y="127"/>
                        </a:lnTo>
                        <a:close/>
                        <a:moveTo>
                          <a:pt x="84" y="100"/>
                        </a:moveTo>
                        <a:lnTo>
                          <a:pt x="4" y="90"/>
                        </a:lnTo>
                        <a:lnTo>
                          <a:pt x="4" y="68"/>
                        </a:lnTo>
                        <a:lnTo>
                          <a:pt x="84" y="80"/>
                        </a:lnTo>
                        <a:lnTo>
                          <a:pt x="84" y="100"/>
                        </a:lnTo>
                        <a:close/>
                        <a:moveTo>
                          <a:pt x="84" y="70"/>
                        </a:moveTo>
                        <a:lnTo>
                          <a:pt x="4" y="59"/>
                        </a:lnTo>
                        <a:lnTo>
                          <a:pt x="4" y="39"/>
                        </a:lnTo>
                        <a:lnTo>
                          <a:pt x="84" y="51"/>
                        </a:lnTo>
                        <a:lnTo>
                          <a:pt x="84" y="70"/>
                        </a:lnTo>
                        <a:close/>
                        <a:moveTo>
                          <a:pt x="84" y="43"/>
                        </a:moveTo>
                        <a:lnTo>
                          <a:pt x="6" y="29"/>
                        </a:lnTo>
                        <a:lnTo>
                          <a:pt x="6" y="8"/>
                        </a:lnTo>
                        <a:lnTo>
                          <a:pt x="84" y="23"/>
                        </a:lnTo>
                        <a:lnTo>
                          <a:pt x="84" y="4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8" name="Freeform 93">
                    <a:extLst>
                      <a:ext uri="{FF2B5EF4-FFF2-40B4-BE49-F238E27FC236}">
                        <a16:creationId xmlns="" xmlns:a16="http://schemas.microsoft.com/office/drawing/2014/main" id="{6E42CD49-6A98-41BE-88DA-D962C95A1E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5418" y="1652595"/>
                    <a:ext cx="115889" cy="42863"/>
                  </a:xfrm>
                  <a:custGeom>
                    <a:avLst/>
                    <a:gdLst>
                      <a:gd name="T0" fmla="*/ 2147483647 w 73"/>
                      <a:gd name="T1" fmla="*/ 2147483647 h 27"/>
                      <a:gd name="T2" fmla="*/ 0 w 73"/>
                      <a:gd name="T3" fmla="*/ 0 h 27"/>
                      <a:gd name="T4" fmla="*/ 0 w 73"/>
                      <a:gd name="T5" fmla="*/ 2147483647 h 27"/>
                      <a:gd name="T6" fmla="*/ 2147483647 w 73"/>
                      <a:gd name="T7" fmla="*/ 2147483647 h 27"/>
                      <a:gd name="T8" fmla="*/ 2147483647 w 73"/>
                      <a:gd name="T9" fmla="*/ 2147483647 h 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3" h="27">
                        <a:moveTo>
                          <a:pt x="73" y="12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73" y="27"/>
                        </a:lnTo>
                        <a:lnTo>
                          <a:pt x="73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" name="Freeform 94">
                    <a:extLst>
                      <a:ext uri="{FF2B5EF4-FFF2-40B4-BE49-F238E27FC236}">
                        <a16:creationId xmlns="" xmlns:a16="http://schemas.microsoft.com/office/drawing/2014/main" id="{18193A91-51E3-4D6F-A22F-B2F3AE9800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5418" y="1698633"/>
                    <a:ext cx="115889" cy="44450"/>
                  </a:xfrm>
                  <a:custGeom>
                    <a:avLst/>
                    <a:gdLst>
                      <a:gd name="T0" fmla="*/ 2147483647 w 73"/>
                      <a:gd name="T1" fmla="*/ 2147483647 h 28"/>
                      <a:gd name="T2" fmla="*/ 0 w 73"/>
                      <a:gd name="T3" fmla="*/ 0 h 28"/>
                      <a:gd name="T4" fmla="*/ 0 w 73"/>
                      <a:gd name="T5" fmla="*/ 2147483647 h 28"/>
                      <a:gd name="T6" fmla="*/ 2147483647 w 73"/>
                      <a:gd name="T7" fmla="*/ 2147483647 h 28"/>
                      <a:gd name="T8" fmla="*/ 2147483647 w 73"/>
                      <a:gd name="T9" fmla="*/ 2147483647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3" h="28">
                        <a:moveTo>
                          <a:pt x="73" y="12"/>
                        </a:moveTo>
                        <a:lnTo>
                          <a:pt x="0" y="0"/>
                        </a:lnTo>
                        <a:lnTo>
                          <a:pt x="0" y="18"/>
                        </a:lnTo>
                        <a:lnTo>
                          <a:pt x="73" y="28"/>
                        </a:lnTo>
                        <a:lnTo>
                          <a:pt x="73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" name="Freeform 95">
                    <a:extLst>
                      <a:ext uri="{FF2B5EF4-FFF2-40B4-BE49-F238E27FC236}">
                        <a16:creationId xmlns="" xmlns:a16="http://schemas.microsoft.com/office/drawing/2014/main" id="{1BB725F3-6B49-41D3-9C7E-3CAF39F001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5418" y="1749433"/>
                    <a:ext cx="115889" cy="36513"/>
                  </a:xfrm>
                  <a:custGeom>
                    <a:avLst/>
                    <a:gdLst>
                      <a:gd name="T0" fmla="*/ 2147483647 w 73"/>
                      <a:gd name="T1" fmla="*/ 2147483647 h 23"/>
                      <a:gd name="T2" fmla="*/ 0 w 73"/>
                      <a:gd name="T3" fmla="*/ 0 h 23"/>
                      <a:gd name="T4" fmla="*/ 0 w 73"/>
                      <a:gd name="T5" fmla="*/ 2147483647 h 23"/>
                      <a:gd name="T6" fmla="*/ 2147483647 w 73"/>
                      <a:gd name="T7" fmla="*/ 2147483647 h 23"/>
                      <a:gd name="T8" fmla="*/ 2147483647 w 73"/>
                      <a:gd name="T9" fmla="*/ 2147483647 h 2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3" h="23">
                        <a:moveTo>
                          <a:pt x="73" y="7"/>
                        </a:moveTo>
                        <a:lnTo>
                          <a:pt x="0" y="0"/>
                        </a:lnTo>
                        <a:lnTo>
                          <a:pt x="0" y="15"/>
                        </a:lnTo>
                        <a:lnTo>
                          <a:pt x="73" y="23"/>
                        </a:lnTo>
                        <a:lnTo>
                          <a:pt x="73" y="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1" name="Freeform 96">
                    <a:extLst>
                      <a:ext uri="{FF2B5EF4-FFF2-40B4-BE49-F238E27FC236}">
                        <a16:creationId xmlns="" xmlns:a16="http://schemas.microsoft.com/office/drawing/2014/main" id="{0FA09355-6DB4-49ED-9731-1E80DED8B4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5418" y="1795472"/>
                    <a:ext cx="115889" cy="33338"/>
                  </a:xfrm>
                  <a:custGeom>
                    <a:avLst/>
                    <a:gdLst>
                      <a:gd name="T0" fmla="*/ 2147483647 w 73"/>
                      <a:gd name="T1" fmla="*/ 2147483647 h 21"/>
                      <a:gd name="T2" fmla="*/ 0 w 73"/>
                      <a:gd name="T3" fmla="*/ 0 h 21"/>
                      <a:gd name="T4" fmla="*/ 0 w 73"/>
                      <a:gd name="T5" fmla="*/ 2147483647 h 21"/>
                      <a:gd name="T6" fmla="*/ 2147483647 w 73"/>
                      <a:gd name="T7" fmla="*/ 2147483647 h 21"/>
                      <a:gd name="T8" fmla="*/ 2147483647 w 73"/>
                      <a:gd name="T9" fmla="*/ 2147483647 h 2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3" h="21">
                        <a:moveTo>
                          <a:pt x="73" y="6"/>
                        </a:moveTo>
                        <a:lnTo>
                          <a:pt x="0" y="0"/>
                        </a:lnTo>
                        <a:lnTo>
                          <a:pt x="0" y="15"/>
                        </a:lnTo>
                        <a:lnTo>
                          <a:pt x="73" y="21"/>
                        </a:lnTo>
                        <a:lnTo>
                          <a:pt x="73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2" name="Freeform 97">
                    <a:extLst>
                      <a:ext uri="{FF2B5EF4-FFF2-40B4-BE49-F238E27FC236}">
                        <a16:creationId xmlns="" xmlns:a16="http://schemas.microsoft.com/office/drawing/2014/main" id="{5C6ED2C9-5164-48EF-A7E1-48C08E903F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5418" y="1887547"/>
                    <a:ext cx="115889" cy="31749"/>
                  </a:xfrm>
                  <a:custGeom>
                    <a:avLst/>
                    <a:gdLst>
                      <a:gd name="T0" fmla="*/ 2147483647 w 73"/>
                      <a:gd name="T1" fmla="*/ 2147483647 h 20"/>
                      <a:gd name="T2" fmla="*/ 0 w 73"/>
                      <a:gd name="T3" fmla="*/ 0 h 20"/>
                      <a:gd name="T4" fmla="*/ 0 w 73"/>
                      <a:gd name="T5" fmla="*/ 2147483647 h 20"/>
                      <a:gd name="T6" fmla="*/ 2147483647 w 73"/>
                      <a:gd name="T7" fmla="*/ 2147483647 h 20"/>
                      <a:gd name="T8" fmla="*/ 2147483647 w 73"/>
                      <a:gd name="T9" fmla="*/ 2147483647 h 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3" h="20">
                        <a:moveTo>
                          <a:pt x="73" y="4"/>
                        </a:moveTo>
                        <a:lnTo>
                          <a:pt x="0" y="0"/>
                        </a:lnTo>
                        <a:lnTo>
                          <a:pt x="0" y="18"/>
                        </a:lnTo>
                        <a:lnTo>
                          <a:pt x="73" y="20"/>
                        </a:lnTo>
                        <a:lnTo>
                          <a:pt x="73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3" name="Freeform 98">
                    <a:extLst>
                      <a:ext uri="{FF2B5EF4-FFF2-40B4-BE49-F238E27FC236}">
                        <a16:creationId xmlns="" xmlns:a16="http://schemas.microsoft.com/office/drawing/2014/main" id="{EE898E83-0FA9-4885-9F5D-86434941E1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5418" y="1938347"/>
                    <a:ext cx="115889" cy="23813"/>
                  </a:xfrm>
                  <a:custGeom>
                    <a:avLst/>
                    <a:gdLst>
                      <a:gd name="T0" fmla="*/ 2147483647 w 73"/>
                      <a:gd name="T1" fmla="*/ 2147483647 h 15"/>
                      <a:gd name="T2" fmla="*/ 0 w 73"/>
                      <a:gd name="T3" fmla="*/ 0 h 15"/>
                      <a:gd name="T4" fmla="*/ 0 w 73"/>
                      <a:gd name="T5" fmla="*/ 2147483647 h 15"/>
                      <a:gd name="T6" fmla="*/ 2147483647 w 73"/>
                      <a:gd name="T7" fmla="*/ 2147483647 h 15"/>
                      <a:gd name="T8" fmla="*/ 2147483647 w 73"/>
                      <a:gd name="T9" fmla="*/ 2147483647 h 1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3" h="15">
                        <a:moveTo>
                          <a:pt x="73" y="2"/>
                        </a:moveTo>
                        <a:lnTo>
                          <a:pt x="0" y="0"/>
                        </a:lnTo>
                        <a:lnTo>
                          <a:pt x="0" y="15"/>
                        </a:lnTo>
                        <a:lnTo>
                          <a:pt x="73" y="15"/>
                        </a:lnTo>
                        <a:lnTo>
                          <a:pt x="73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" name="Rectangle 99">
                    <a:extLst>
                      <a:ext uri="{FF2B5EF4-FFF2-40B4-BE49-F238E27FC236}">
                        <a16:creationId xmlns="" xmlns:a16="http://schemas.microsoft.com/office/drawing/2014/main" id="{95714FB4-B805-4D22-999E-A5FF407786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35418" y="1984385"/>
                    <a:ext cx="115889" cy="2540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  <a:defRPr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5" name="Freeform 100">
                    <a:extLst>
                      <a:ext uri="{FF2B5EF4-FFF2-40B4-BE49-F238E27FC236}">
                        <a16:creationId xmlns="" xmlns:a16="http://schemas.microsoft.com/office/drawing/2014/main" id="{116A535E-924E-4651-96AC-31B1CC4BEC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5418" y="2027247"/>
                    <a:ext cx="115889" cy="31749"/>
                  </a:xfrm>
                  <a:custGeom>
                    <a:avLst/>
                    <a:gdLst>
                      <a:gd name="T0" fmla="*/ 2147483647 w 73"/>
                      <a:gd name="T1" fmla="*/ 0 h 20"/>
                      <a:gd name="T2" fmla="*/ 0 w 73"/>
                      <a:gd name="T3" fmla="*/ 2147483647 h 20"/>
                      <a:gd name="T4" fmla="*/ 0 w 73"/>
                      <a:gd name="T5" fmla="*/ 2147483647 h 20"/>
                      <a:gd name="T6" fmla="*/ 2147483647 w 73"/>
                      <a:gd name="T7" fmla="*/ 2147483647 h 20"/>
                      <a:gd name="T8" fmla="*/ 2147483647 w 73"/>
                      <a:gd name="T9" fmla="*/ 0 h 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3" h="20">
                        <a:moveTo>
                          <a:pt x="73" y="0"/>
                        </a:moveTo>
                        <a:lnTo>
                          <a:pt x="0" y="2"/>
                        </a:lnTo>
                        <a:lnTo>
                          <a:pt x="0" y="20"/>
                        </a:lnTo>
                        <a:lnTo>
                          <a:pt x="73" y="16"/>
                        </a:lnTo>
                        <a:lnTo>
                          <a:pt x="7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6" name="Freeform 101">
                    <a:extLst>
                      <a:ext uri="{FF2B5EF4-FFF2-40B4-BE49-F238E27FC236}">
                        <a16:creationId xmlns="" xmlns:a16="http://schemas.microsoft.com/office/drawing/2014/main" id="{F725B042-6D27-47D7-B710-0BB1A295588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35418" y="1606558"/>
                    <a:ext cx="117476" cy="46038"/>
                  </a:xfrm>
                  <a:custGeom>
                    <a:avLst/>
                    <a:gdLst>
                      <a:gd name="T0" fmla="*/ 0 w 38"/>
                      <a:gd name="T1" fmla="*/ 0 h 15"/>
                      <a:gd name="T2" fmla="*/ 2147483647 w 38"/>
                      <a:gd name="T3" fmla="*/ 2147483647 h 15"/>
                      <a:gd name="T4" fmla="*/ 2147483647 w 38"/>
                      <a:gd name="T5" fmla="*/ 2147483647 h 15"/>
                      <a:gd name="T6" fmla="*/ 2147483647 w 38"/>
                      <a:gd name="T7" fmla="*/ 2147483647 h 15"/>
                      <a:gd name="T8" fmla="*/ 2147483647 w 38"/>
                      <a:gd name="T9" fmla="*/ 2147483647 h 15"/>
                      <a:gd name="T10" fmla="*/ 2147483647 w 38"/>
                      <a:gd name="T11" fmla="*/ 2147483647 h 15"/>
                      <a:gd name="T12" fmla="*/ 2147483647 w 38"/>
                      <a:gd name="T13" fmla="*/ 2147483647 h 15"/>
                      <a:gd name="T14" fmla="*/ 2147483647 w 38"/>
                      <a:gd name="T15" fmla="*/ 2147483647 h 15"/>
                      <a:gd name="T16" fmla="*/ 2147483647 w 38"/>
                      <a:gd name="T17" fmla="*/ 2147483647 h 15"/>
                      <a:gd name="T18" fmla="*/ 2147483647 w 38"/>
                      <a:gd name="T19" fmla="*/ 2147483647 h 15"/>
                      <a:gd name="T20" fmla="*/ 2147483647 w 38"/>
                      <a:gd name="T21" fmla="*/ 2147483647 h 15"/>
                      <a:gd name="T22" fmla="*/ 2147483647 w 38"/>
                      <a:gd name="T23" fmla="*/ 2147483647 h 15"/>
                      <a:gd name="T24" fmla="*/ 2147483647 w 38"/>
                      <a:gd name="T25" fmla="*/ 2147483647 h 15"/>
                      <a:gd name="T26" fmla="*/ 2147483647 w 38"/>
                      <a:gd name="T27" fmla="*/ 2147483647 h 15"/>
                      <a:gd name="T28" fmla="*/ 2147483647 w 38"/>
                      <a:gd name="T29" fmla="*/ 2147483647 h 15"/>
                      <a:gd name="T30" fmla="*/ 2147483647 w 38"/>
                      <a:gd name="T31" fmla="*/ 2147483647 h 15"/>
                      <a:gd name="T32" fmla="*/ 2147483647 w 38"/>
                      <a:gd name="T33" fmla="*/ 2147483647 h 15"/>
                      <a:gd name="T34" fmla="*/ 2147483647 w 38"/>
                      <a:gd name="T35" fmla="*/ 2147483647 h 15"/>
                      <a:gd name="T36" fmla="*/ 2147483647 w 38"/>
                      <a:gd name="T37" fmla="*/ 2147483647 h 15"/>
                      <a:gd name="T38" fmla="*/ 2147483647 w 38"/>
                      <a:gd name="T39" fmla="*/ 2147483647 h 15"/>
                      <a:gd name="T40" fmla="*/ 2147483647 w 38"/>
                      <a:gd name="T41" fmla="*/ 2147483647 h 15"/>
                      <a:gd name="T42" fmla="*/ 2147483647 w 38"/>
                      <a:gd name="T43" fmla="*/ 2147483647 h 15"/>
                      <a:gd name="T44" fmla="*/ 2147483647 w 38"/>
                      <a:gd name="T45" fmla="*/ 2147483647 h 15"/>
                      <a:gd name="T46" fmla="*/ 2147483647 w 38"/>
                      <a:gd name="T47" fmla="*/ 2147483647 h 15"/>
                      <a:gd name="T48" fmla="*/ 2147483647 w 38"/>
                      <a:gd name="T49" fmla="*/ 2147483647 h 15"/>
                      <a:gd name="T50" fmla="*/ 2147483647 w 38"/>
                      <a:gd name="T51" fmla="*/ 2147483647 h 15"/>
                      <a:gd name="T52" fmla="*/ 2147483647 w 38"/>
                      <a:gd name="T53" fmla="*/ 2147483647 h 15"/>
                      <a:gd name="T54" fmla="*/ 2147483647 w 38"/>
                      <a:gd name="T55" fmla="*/ 2147483647 h 15"/>
                      <a:gd name="T56" fmla="*/ 2147483647 w 38"/>
                      <a:gd name="T57" fmla="*/ 2147483647 h 15"/>
                      <a:gd name="T58" fmla="*/ 2147483647 w 38"/>
                      <a:gd name="T59" fmla="*/ 2147483647 h 15"/>
                      <a:gd name="T60" fmla="*/ 2147483647 w 38"/>
                      <a:gd name="T61" fmla="*/ 2147483647 h 15"/>
                      <a:gd name="T62" fmla="*/ 2147483647 w 38"/>
                      <a:gd name="T63" fmla="*/ 2147483647 h 15"/>
                      <a:gd name="T64" fmla="*/ 2147483647 w 38"/>
                      <a:gd name="T65" fmla="*/ 2147483647 h 15"/>
                      <a:gd name="T66" fmla="*/ 2147483647 w 38"/>
                      <a:gd name="T67" fmla="*/ 2147483647 h 15"/>
                      <a:gd name="T68" fmla="*/ 2147483647 w 38"/>
                      <a:gd name="T69" fmla="*/ 2147483647 h 15"/>
                      <a:gd name="T70" fmla="*/ 2147483647 w 38"/>
                      <a:gd name="T71" fmla="*/ 2147483647 h 15"/>
                      <a:gd name="T72" fmla="*/ 2147483647 w 38"/>
                      <a:gd name="T73" fmla="*/ 2147483647 h 15"/>
                      <a:gd name="T74" fmla="*/ 2147483647 w 38"/>
                      <a:gd name="T75" fmla="*/ 2147483647 h 15"/>
                      <a:gd name="T76" fmla="*/ 2147483647 w 38"/>
                      <a:gd name="T77" fmla="*/ 2147483647 h 15"/>
                      <a:gd name="T78" fmla="*/ 2147483647 w 38"/>
                      <a:gd name="T79" fmla="*/ 2147483647 h 15"/>
                      <a:gd name="T80" fmla="*/ 2147483647 w 38"/>
                      <a:gd name="T81" fmla="*/ 2147483647 h 15"/>
                      <a:gd name="T82" fmla="*/ 2147483647 w 38"/>
                      <a:gd name="T83" fmla="*/ 2147483647 h 15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8" h="15">
                        <a:moveTo>
                          <a:pt x="38" y="7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38" y="15"/>
                          <a:pt x="38" y="15"/>
                          <a:pt x="38" y="15"/>
                        </a:cubicBezTo>
                        <a:lnTo>
                          <a:pt x="38" y="7"/>
                        </a:lnTo>
                        <a:close/>
                        <a:moveTo>
                          <a:pt x="18" y="4"/>
                        </a:moveTo>
                        <a:cubicBezTo>
                          <a:pt x="18" y="4"/>
                          <a:pt x="18" y="4"/>
                          <a:pt x="18" y="5"/>
                        </a:cubicBezTo>
                        <a:cubicBezTo>
                          <a:pt x="18" y="5"/>
                          <a:pt x="18" y="5"/>
                          <a:pt x="18" y="5"/>
                        </a:cubicBezTo>
                        <a:cubicBezTo>
                          <a:pt x="18" y="5"/>
                          <a:pt x="17" y="5"/>
                          <a:pt x="17" y="5"/>
                        </a:cubicBezTo>
                        <a:cubicBezTo>
                          <a:pt x="17" y="4"/>
                          <a:pt x="18" y="4"/>
                          <a:pt x="18" y="4"/>
                        </a:cubicBezTo>
                        <a:close/>
                        <a:moveTo>
                          <a:pt x="2" y="7"/>
                        </a:move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lnTo>
                          <a:pt x="2" y="7"/>
                        </a:lnTo>
                        <a:close/>
                        <a:moveTo>
                          <a:pt x="4" y="8"/>
                        </a:moveTo>
                        <a:cubicBezTo>
                          <a:pt x="3" y="7"/>
                          <a:pt x="3" y="7"/>
                          <a:pt x="3" y="7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lnTo>
                          <a:pt x="4" y="8"/>
                        </a:lnTo>
                        <a:close/>
                        <a:moveTo>
                          <a:pt x="6" y="8"/>
                        </a:moveTo>
                        <a:cubicBezTo>
                          <a:pt x="5" y="8"/>
                          <a:pt x="5" y="8"/>
                          <a:pt x="5" y="8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lnTo>
                          <a:pt x="6" y="8"/>
                        </a:lnTo>
                        <a:close/>
                        <a:moveTo>
                          <a:pt x="7" y="8"/>
                        </a:moveTo>
                        <a:cubicBezTo>
                          <a:pt x="6" y="8"/>
                          <a:pt x="6" y="8"/>
                          <a:pt x="6" y="8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lnTo>
                          <a:pt x="7" y="8"/>
                        </a:lnTo>
                        <a:close/>
                        <a:moveTo>
                          <a:pt x="9" y="8"/>
                        </a:moveTo>
                        <a:cubicBezTo>
                          <a:pt x="8" y="8"/>
                          <a:pt x="8" y="8"/>
                          <a:pt x="8" y="8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lnTo>
                          <a:pt x="9" y="8"/>
                        </a:lnTo>
                        <a:close/>
                        <a:moveTo>
                          <a:pt x="11" y="9"/>
                        </a:moveTo>
                        <a:cubicBezTo>
                          <a:pt x="10" y="9"/>
                          <a:pt x="10" y="9"/>
                          <a:pt x="10" y="9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11" y="3"/>
                          <a:pt x="11" y="3"/>
                          <a:pt x="11" y="3"/>
                        </a:cubicBezTo>
                        <a:lnTo>
                          <a:pt x="11" y="9"/>
                        </a:lnTo>
                        <a:close/>
                        <a:moveTo>
                          <a:pt x="13" y="9"/>
                        </a:moveTo>
                        <a:cubicBezTo>
                          <a:pt x="12" y="9"/>
                          <a:pt x="12" y="9"/>
                          <a:pt x="12" y="9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lnTo>
                          <a:pt x="13" y="9"/>
                        </a:lnTo>
                        <a:close/>
                        <a:moveTo>
                          <a:pt x="14" y="9"/>
                        </a:moveTo>
                        <a:cubicBezTo>
                          <a:pt x="13" y="9"/>
                          <a:pt x="13" y="9"/>
                          <a:pt x="13" y="9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lnTo>
                          <a:pt x="14" y="9"/>
                        </a:lnTo>
                        <a:close/>
                        <a:moveTo>
                          <a:pt x="16" y="10"/>
                        </a:moveTo>
                        <a:cubicBezTo>
                          <a:pt x="16" y="10"/>
                          <a:pt x="16" y="9"/>
                          <a:pt x="16" y="9"/>
                        </a:cubicBezTo>
                        <a:cubicBezTo>
                          <a:pt x="16" y="9"/>
                          <a:pt x="16" y="8"/>
                          <a:pt x="16" y="8"/>
                        </a:cubicBezTo>
                        <a:cubicBezTo>
                          <a:pt x="16" y="9"/>
                          <a:pt x="17" y="9"/>
                          <a:pt x="17" y="9"/>
                        </a:cubicBezTo>
                        <a:cubicBezTo>
                          <a:pt x="17" y="10"/>
                          <a:pt x="16" y="10"/>
                          <a:pt x="16" y="10"/>
                        </a:cubicBezTo>
                        <a:close/>
                        <a:moveTo>
                          <a:pt x="16" y="7"/>
                        </a:moveTo>
                        <a:cubicBezTo>
                          <a:pt x="16" y="7"/>
                          <a:pt x="16" y="7"/>
                          <a:pt x="16" y="7"/>
                        </a:cubicBezTo>
                        <a:cubicBezTo>
                          <a:pt x="16" y="6"/>
                          <a:pt x="16" y="6"/>
                          <a:pt x="16" y="6"/>
                        </a:cubicBezTo>
                        <a:cubicBezTo>
                          <a:pt x="16" y="6"/>
                          <a:pt x="17" y="7"/>
                          <a:pt x="17" y="7"/>
                        </a:cubicBezTo>
                        <a:cubicBezTo>
                          <a:pt x="17" y="7"/>
                          <a:pt x="16" y="7"/>
                          <a:pt x="16" y="7"/>
                        </a:cubicBezTo>
                        <a:close/>
                        <a:moveTo>
                          <a:pt x="16" y="5"/>
                        </a:moveTo>
                        <a:cubicBezTo>
                          <a:pt x="16" y="5"/>
                          <a:pt x="16" y="5"/>
                          <a:pt x="16" y="4"/>
                        </a:cubicBezTo>
                        <a:cubicBezTo>
                          <a:pt x="16" y="4"/>
                          <a:pt x="16" y="4"/>
                          <a:pt x="16" y="4"/>
                        </a:cubicBezTo>
                        <a:cubicBezTo>
                          <a:pt x="16" y="4"/>
                          <a:pt x="17" y="4"/>
                          <a:pt x="17" y="4"/>
                        </a:cubicBezTo>
                        <a:cubicBezTo>
                          <a:pt x="17" y="5"/>
                          <a:pt x="16" y="5"/>
                          <a:pt x="16" y="5"/>
                        </a:cubicBezTo>
                        <a:close/>
                        <a:moveTo>
                          <a:pt x="18" y="10"/>
                        </a:moveTo>
                        <a:cubicBezTo>
                          <a:pt x="17" y="10"/>
                          <a:pt x="17" y="10"/>
                          <a:pt x="17" y="10"/>
                        </a:cubicBezTo>
                        <a:cubicBezTo>
                          <a:pt x="17" y="9"/>
                          <a:pt x="17" y="9"/>
                          <a:pt x="17" y="9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lnTo>
                          <a:pt x="18" y="10"/>
                        </a:lnTo>
                        <a:close/>
                        <a:moveTo>
                          <a:pt x="18" y="8"/>
                        </a:moveTo>
                        <a:cubicBezTo>
                          <a:pt x="17" y="8"/>
                          <a:pt x="17" y="8"/>
                          <a:pt x="17" y="8"/>
                        </a:cubicBezTo>
                        <a:cubicBezTo>
                          <a:pt x="17" y="6"/>
                          <a:pt x="17" y="6"/>
                          <a:pt x="17" y="6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lnTo>
                          <a:pt x="18" y="8"/>
                        </a:lnTo>
                        <a:close/>
                        <a:moveTo>
                          <a:pt x="37" y="14"/>
                        </a:moveTo>
                        <a:cubicBezTo>
                          <a:pt x="20" y="10"/>
                          <a:pt x="20" y="10"/>
                          <a:pt x="20" y="10"/>
                        </a:cubicBezTo>
                        <a:cubicBezTo>
                          <a:pt x="20" y="8"/>
                          <a:pt x="20" y="8"/>
                          <a:pt x="20" y="8"/>
                        </a:cubicBezTo>
                        <a:cubicBezTo>
                          <a:pt x="37" y="11"/>
                          <a:pt x="37" y="11"/>
                          <a:pt x="37" y="11"/>
                        </a:cubicBezTo>
                        <a:lnTo>
                          <a:pt x="37" y="14"/>
                        </a:lnTo>
                        <a:close/>
                        <a:moveTo>
                          <a:pt x="37" y="10"/>
                        </a:moveTo>
                        <a:cubicBezTo>
                          <a:pt x="20" y="7"/>
                          <a:pt x="20" y="7"/>
                          <a:pt x="20" y="7"/>
                        </a:cubicBezTo>
                        <a:cubicBezTo>
                          <a:pt x="20" y="4"/>
                          <a:pt x="20" y="4"/>
                          <a:pt x="20" y="4"/>
                        </a:cubicBezTo>
                        <a:cubicBezTo>
                          <a:pt x="37" y="8"/>
                          <a:pt x="37" y="8"/>
                          <a:pt x="37" y="8"/>
                        </a:cubicBezTo>
                        <a:lnTo>
                          <a:pt x="37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7" name="Freeform 102">
                    <a:extLst>
                      <a:ext uri="{FF2B5EF4-FFF2-40B4-BE49-F238E27FC236}">
                        <a16:creationId xmlns="" xmlns:a16="http://schemas.microsoft.com/office/drawing/2014/main" id="{C5AACCD8-4F7E-4B57-910E-74E8FBB39D4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35418" y="1841510"/>
                    <a:ext cx="115889" cy="34925"/>
                  </a:xfrm>
                  <a:custGeom>
                    <a:avLst/>
                    <a:gdLst>
                      <a:gd name="T0" fmla="*/ 0 w 37"/>
                      <a:gd name="T1" fmla="*/ 0 h 11"/>
                      <a:gd name="T2" fmla="*/ 2147483647 w 37"/>
                      <a:gd name="T3" fmla="*/ 2147483647 h 11"/>
                      <a:gd name="T4" fmla="*/ 2147483647 w 37"/>
                      <a:gd name="T5" fmla="*/ 2147483647 h 11"/>
                      <a:gd name="T6" fmla="*/ 2147483647 w 37"/>
                      <a:gd name="T7" fmla="*/ 2147483647 h 11"/>
                      <a:gd name="T8" fmla="*/ 2147483647 w 37"/>
                      <a:gd name="T9" fmla="*/ 2147483647 h 11"/>
                      <a:gd name="T10" fmla="*/ 2147483647 w 37"/>
                      <a:gd name="T11" fmla="*/ 2147483647 h 11"/>
                      <a:gd name="T12" fmla="*/ 2147483647 w 37"/>
                      <a:gd name="T13" fmla="*/ 2147483647 h 11"/>
                      <a:gd name="T14" fmla="*/ 2147483647 w 37"/>
                      <a:gd name="T15" fmla="*/ 2147483647 h 11"/>
                      <a:gd name="T16" fmla="*/ 2147483647 w 37"/>
                      <a:gd name="T17" fmla="*/ 2147483647 h 11"/>
                      <a:gd name="T18" fmla="*/ 2147483647 w 37"/>
                      <a:gd name="T19" fmla="*/ 2147483647 h 11"/>
                      <a:gd name="T20" fmla="*/ 2147483647 w 37"/>
                      <a:gd name="T21" fmla="*/ 2147483647 h 11"/>
                      <a:gd name="T22" fmla="*/ 2147483647 w 37"/>
                      <a:gd name="T23" fmla="*/ 2147483647 h 11"/>
                      <a:gd name="T24" fmla="*/ 2147483647 w 37"/>
                      <a:gd name="T25" fmla="*/ 2147483647 h 11"/>
                      <a:gd name="T26" fmla="*/ 2147483647 w 37"/>
                      <a:gd name="T27" fmla="*/ 2147483647 h 11"/>
                      <a:gd name="T28" fmla="*/ 2147483647 w 37"/>
                      <a:gd name="T29" fmla="*/ 2147483647 h 11"/>
                      <a:gd name="T30" fmla="*/ 2147483647 w 37"/>
                      <a:gd name="T31" fmla="*/ 2147483647 h 11"/>
                      <a:gd name="T32" fmla="*/ 2147483647 w 37"/>
                      <a:gd name="T33" fmla="*/ 2147483647 h 11"/>
                      <a:gd name="T34" fmla="*/ 2147483647 w 37"/>
                      <a:gd name="T35" fmla="*/ 2147483647 h 11"/>
                      <a:gd name="T36" fmla="*/ 2147483647 w 37"/>
                      <a:gd name="T37" fmla="*/ 2147483647 h 11"/>
                      <a:gd name="T38" fmla="*/ 2147483647 w 37"/>
                      <a:gd name="T39" fmla="*/ 2147483647 h 11"/>
                      <a:gd name="T40" fmla="*/ 2147483647 w 37"/>
                      <a:gd name="T41" fmla="*/ 2147483647 h 11"/>
                      <a:gd name="T42" fmla="*/ 2147483647 w 37"/>
                      <a:gd name="T43" fmla="*/ 2147483647 h 11"/>
                      <a:gd name="T44" fmla="*/ 2147483647 w 37"/>
                      <a:gd name="T45" fmla="*/ 2147483647 h 11"/>
                      <a:gd name="T46" fmla="*/ 2147483647 w 37"/>
                      <a:gd name="T47" fmla="*/ 2147483647 h 11"/>
                      <a:gd name="T48" fmla="*/ 2147483647 w 37"/>
                      <a:gd name="T49" fmla="*/ 2147483647 h 11"/>
                      <a:gd name="T50" fmla="*/ 2147483647 w 37"/>
                      <a:gd name="T51" fmla="*/ 2147483647 h 11"/>
                      <a:gd name="T52" fmla="*/ 2147483647 w 37"/>
                      <a:gd name="T53" fmla="*/ 2147483647 h 11"/>
                      <a:gd name="T54" fmla="*/ 2147483647 w 37"/>
                      <a:gd name="T55" fmla="*/ 2147483647 h 11"/>
                      <a:gd name="T56" fmla="*/ 2147483647 w 37"/>
                      <a:gd name="T57" fmla="*/ 2147483647 h 11"/>
                      <a:gd name="T58" fmla="*/ 2147483647 w 37"/>
                      <a:gd name="T59" fmla="*/ 2147483647 h 11"/>
                      <a:gd name="T60" fmla="*/ 2147483647 w 37"/>
                      <a:gd name="T61" fmla="*/ 2147483647 h 11"/>
                      <a:gd name="T62" fmla="*/ 2147483647 w 37"/>
                      <a:gd name="T63" fmla="*/ 2147483647 h 11"/>
                      <a:gd name="T64" fmla="*/ 2147483647 w 37"/>
                      <a:gd name="T65" fmla="*/ 2147483647 h 11"/>
                      <a:gd name="T66" fmla="*/ 2147483647 w 37"/>
                      <a:gd name="T67" fmla="*/ 2147483647 h 11"/>
                      <a:gd name="T68" fmla="*/ 2147483647 w 37"/>
                      <a:gd name="T69" fmla="*/ 2147483647 h 11"/>
                      <a:gd name="T70" fmla="*/ 2147483647 w 37"/>
                      <a:gd name="T71" fmla="*/ 2147483647 h 11"/>
                      <a:gd name="T72" fmla="*/ 2147483647 w 37"/>
                      <a:gd name="T73" fmla="*/ 2147483647 h 11"/>
                      <a:gd name="T74" fmla="*/ 2147483647 w 37"/>
                      <a:gd name="T75" fmla="*/ 2147483647 h 11"/>
                      <a:gd name="T76" fmla="*/ 2147483647 w 37"/>
                      <a:gd name="T77" fmla="*/ 2147483647 h 11"/>
                      <a:gd name="T78" fmla="*/ 2147483647 w 37"/>
                      <a:gd name="T79" fmla="*/ 2147483647 h 11"/>
                      <a:gd name="T80" fmla="*/ 2147483647 w 37"/>
                      <a:gd name="T81" fmla="*/ 2147483647 h 11"/>
                      <a:gd name="T82" fmla="*/ 2147483647 w 37"/>
                      <a:gd name="T83" fmla="*/ 2147483647 h 11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7" h="11">
                        <a:moveTo>
                          <a:pt x="37" y="3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37" y="11"/>
                          <a:pt x="37" y="11"/>
                          <a:pt x="37" y="11"/>
                        </a:cubicBezTo>
                        <a:lnTo>
                          <a:pt x="37" y="3"/>
                        </a:lnTo>
                        <a:close/>
                        <a:moveTo>
                          <a:pt x="17" y="2"/>
                        </a:moveTo>
                        <a:cubicBezTo>
                          <a:pt x="17" y="2"/>
                          <a:pt x="18" y="3"/>
                          <a:pt x="18" y="3"/>
                        </a:cubicBezTo>
                        <a:cubicBezTo>
                          <a:pt x="18" y="3"/>
                          <a:pt x="17" y="4"/>
                          <a:pt x="17" y="4"/>
                        </a:cubicBezTo>
                        <a:cubicBezTo>
                          <a:pt x="17" y="4"/>
                          <a:pt x="17" y="3"/>
                          <a:pt x="17" y="3"/>
                        </a:cubicBezTo>
                        <a:cubicBezTo>
                          <a:pt x="17" y="3"/>
                          <a:pt x="17" y="2"/>
                          <a:pt x="17" y="2"/>
                        </a:cubicBezTo>
                        <a:close/>
                        <a:moveTo>
                          <a:pt x="1" y="8"/>
                        </a:move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lnTo>
                          <a:pt x="1" y="8"/>
                        </a:lnTo>
                        <a:close/>
                        <a:moveTo>
                          <a:pt x="3" y="8"/>
                        </a:move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lnTo>
                          <a:pt x="3" y="8"/>
                        </a:lnTo>
                        <a:close/>
                        <a:moveTo>
                          <a:pt x="5" y="8"/>
                        </a:move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lnTo>
                          <a:pt x="5" y="8"/>
                        </a:lnTo>
                        <a:close/>
                        <a:moveTo>
                          <a:pt x="7" y="8"/>
                        </a:moveTo>
                        <a:cubicBezTo>
                          <a:pt x="6" y="8"/>
                          <a:pt x="6" y="8"/>
                          <a:pt x="6" y="8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lnTo>
                          <a:pt x="7" y="8"/>
                        </a:lnTo>
                        <a:close/>
                        <a:moveTo>
                          <a:pt x="8" y="8"/>
                        </a:moveTo>
                        <a:cubicBezTo>
                          <a:pt x="8" y="8"/>
                          <a:pt x="8" y="8"/>
                          <a:pt x="8" y="8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lnTo>
                          <a:pt x="8" y="8"/>
                        </a:lnTo>
                        <a:close/>
                        <a:moveTo>
                          <a:pt x="10" y="8"/>
                        </a:moveTo>
                        <a:cubicBezTo>
                          <a:pt x="9" y="8"/>
                          <a:pt x="9" y="8"/>
                          <a:pt x="9" y="8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lnTo>
                          <a:pt x="10" y="8"/>
                        </a:lnTo>
                        <a:close/>
                        <a:moveTo>
                          <a:pt x="12" y="8"/>
                        </a:moveTo>
                        <a:cubicBezTo>
                          <a:pt x="11" y="8"/>
                          <a:pt x="11" y="8"/>
                          <a:pt x="11" y="8"/>
                        </a:cubicBezTo>
                        <a:cubicBezTo>
                          <a:pt x="11" y="2"/>
                          <a:pt x="11" y="2"/>
                          <a:pt x="11" y="2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lnTo>
                          <a:pt x="12" y="8"/>
                        </a:lnTo>
                        <a:close/>
                        <a:moveTo>
                          <a:pt x="14" y="8"/>
                        </a:moveTo>
                        <a:cubicBezTo>
                          <a:pt x="13" y="8"/>
                          <a:pt x="13" y="8"/>
                          <a:pt x="13" y="8"/>
                        </a:cubicBezTo>
                        <a:cubicBezTo>
                          <a:pt x="13" y="2"/>
                          <a:pt x="13" y="2"/>
                          <a:pt x="13" y="2"/>
                        </a:cubicBezTo>
                        <a:cubicBezTo>
                          <a:pt x="14" y="2"/>
                          <a:pt x="14" y="2"/>
                          <a:pt x="14" y="2"/>
                        </a:cubicBezTo>
                        <a:lnTo>
                          <a:pt x="14" y="8"/>
                        </a:lnTo>
                        <a:close/>
                        <a:moveTo>
                          <a:pt x="16" y="8"/>
                        </a:moveTo>
                        <a:cubicBezTo>
                          <a:pt x="15" y="8"/>
                          <a:pt x="15" y="8"/>
                          <a:pt x="15" y="8"/>
                        </a:cubicBezTo>
                        <a:cubicBezTo>
                          <a:pt x="15" y="7"/>
                          <a:pt x="15" y="7"/>
                          <a:pt x="16" y="7"/>
                        </a:cubicBezTo>
                        <a:cubicBezTo>
                          <a:pt x="16" y="7"/>
                          <a:pt x="16" y="7"/>
                          <a:pt x="16" y="8"/>
                        </a:cubicBezTo>
                        <a:cubicBezTo>
                          <a:pt x="16" y="8"/>
                          <a:pt x="16" y="8"/>
                          <a:pt x="16" y="8"/>
                        </a:cubicBezTo>
                        <a:close/>
                        <a:moveTo>
                          <a:pt x="16" y="6"/>
                        </a:moveTo>
                        <a:cubicBezTo>
                          <a:pt x="15" y="6"/>
                          <a:pt x="15" y="6"/>
                          <a:pt x="15" y="5"/>
                        </a:cubicBezTo>
                        <a:cubicBezTo>
                          <a:pt x="15" y="5"/>
                          <a:pt x="15" y="5"/>
                          <a:pt x="16" y="5"/>
                        </a:cubicBezTo>
                        <a:cubicBezTo>
                          <a:pt x="16" y="5"/>
                          <a:pt x="16" y="5"/>
                          <a:pt x="16" y="5"/>
                        </a:cubicBezTo>
                        <a:cubicBezTo>
                          <a:pt x="16" y="6"/>
                          <a:pt x="16" y="6"/>
                          <a:pt x="16" y="6"/>
                        </a:cubicBezTo>
                        <a:close/>
                        <a:moveTo>
                          <a:pt x="16" y="4"/>
                        </a:moveTo>
                        <a:cubicBezTo>
                          <a:pt x="15" y="4"/>
                          <a:pt x="15" y="3"/>
                          <a:pt x="15" y="3"/>
                        </a:cubicBezTo>
                        <a:cubicBezTo>
                          <a:pt x="15" y="3"/>
                          <a:pt x="15" y="2"/>
                          <a:pt x="16" y="2"/>
                        </a:cubicBezTo>
                        <a:cubicBezTo>
                          <a:pt x="16" y="2"/>
                          <a:pt x="16" y="3"/>
                          <a:pt x="16" y="3"/>
                        </a:cubicBezTo>
                        <a:cubicBezTo>
                          <a:pt x="16" y="3"/>
                          <a:pt x="16" y="4"/>
                          <a:pt x="16" y="4"/>
                        </a:cubicBezTo>
                        <a:close/>
                        <a:moveTo>
                          <a:pt x="18" y="8"/>
                        </a:moveTo>
                        <a:cubicBezTo>
                          <a:pt x="16" y="8"/>
                          <a:pt x="16" y="8"/>
                          <a:pt x="16" y="8"/>
                        </a:cubicBezTo>
                        <a:cubicBezTo>
                          <a:pt x="16" y="7"/>
                          <a:pt x="16" y="7"/>
                          <a:pt x="16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lnTo>
                          <a:pt x="18" y="8"/>
                        </a:lnTo>
                        <a:close/>
                        <a:moveTo>
                          <a:pt x="18" y="6"/>
                        </a:moveTo>
                        <a:cubicBezTo>
                          <a:pt x="16" y="6"/>
                          <a:pt x="16" y="6"/>
                          <a:pt x="16" y="6"/>
                        </a:cubicBezTo>
                        <a:cubicBezTo>
                          <a:pt x="16" y="5"/>
                          <a:pt x="16" y="5"/>
                          <a:pt x="16" y="5"/>
                        </a:cubicBezTo>
                        <a:cubicBezTo>
                          <a:pt x="18" y="5"/>
                          <a:pt x="18" y="5"/>
                          <a:pt x="18" y="5"/>
                        </a:cubicBezTo>
                        <a:lnTo>
                          <a:pt x="18" y="6"/>
                        </a:lnTo>
                        <a:close/>
                        <a:moveTo>
                          <a:pt x="37" y="10"/>
                        </a:moveTo>
                        <a:cubicBezTo>
                          <a:pt x="19" y="9"/>
                          <a:pt x="19" y="9"/>
                          <a:pt x="19" y="9"/>
                        </a:cubicBezTo>
                        <a:cubicBezTo>
                          <a:pt x="19" y="6"/>
                          <a:pt x="19" y="6"/>
                          <a:pt x="19" y="6"/>
                        </a:cubicBezTo>
                        <a:cubicBezTo>
                          <a:pt x="37" y="7"/>
                          <a:pt x="37" y="7"/>
                          <a:pt x="37" y="7"/>
                        </a:cubicBezTo>
                        <a:lnTo>
                          <a:pt x="37" y="10"/>
                        </a:lnTo>
                        <a:close/>
                        <a:moveTo>
                          <a:pt x="37" y="6"/>
                        </a:moveTo>
                        <a:cubicBezTo>
                          <a:pt x="19" y="5"/>
                          <a:pt x="19" y="5"/>
                          <a:pt x="19" y="5"/>
                        </a:cubicBezTo>
                        <a:cubicBezTo>
                          <a:pt x="19" y="2"/>
                          <a:pt x="19" y="2"/>
                          <a:pt x="19" y="2"/>
                        </a:cubicBezTo>
                        <a:cubicBezTo>
                          <a:pt x="37" y="4"/>
                          <a:pt x="37" y="4"/>
                          <a:pt x="37" y="4"/>
                        </a:cubicBezTo>
                        <a:lnTo>
                          <a:pt x="37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8" name="Freeform 103">
                    <a:extLst>
                      <a:ext uri="{FF2B5EF4-FFF2-40B4-BE49-F238E27FC236}">
                        <a16:creationId xmlns="" xmlns:a16="http://schemas.microsoft.com/office/drawing/2014/main" id="{10F12B06-0A1A-4764-9622-371EA7D1936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35418" y="2074873"/>
                    <a:ext cx="115889" cy="30163"/>
                  </a:xfrm>
                  <a:custGeom>
                    <a:avLst/>
                    <a:gdLst>
                      <a:gd name="T0" fmla="*/ 0 w 37"/>
                      <a:gd name="T1" fmla="*/ 2147483647 h 10"/>
                      <a:gd name="T2" fmla="*/ 2147483647 w 37"/>
                      <a:gd name="T3" fmla="*/ 2147483647 h 10"/>
                      <a:gd name="T4" fmla="*/ 2147483647 w 37"/>
                      <a:gd name="T5" fmla="*/ 2147483647 h 10"/>
                      <a:gd name="T6" fmla="*/ 2147483647 w 37"/>
                      <a:gd name="T7" fmla="*/ 2147483647 h 10"/>
                      <a:gd name="T8" fmla="*/ 2147483647 w 37"/>
                      <a:gd name="T9" fmla="*/ 2147483647 h 10"/>
                      <a:gd name="T10" fmla="*/ 2147483647 w 37"/>
                      <a:gd name="T11" fmla="*/ 2147483647 h 10"/>
                      <a:gd name="T12" fmla="*/ 2147483647 w 37"/>
                      <a:gd name="T13" fmla="*/ 2147483647 h 10"/>
                      <a:gd name="T14" fmla="*/ 2147483647 w 37"/>
                      <a:gd name="T15" fmla="*/ 2147483647 h 10"/>
                      <a:gd name="T16" fmla="*/ 2147483647 w 37"/>
                      <a:gd name="T17" fmla="*/ 2147483647 h 10"/>
                      <a:gd name="T18" fmla="*/ 2147483647 w 37"/>
                      <a:gd name="T19" fmla="*/ 2147483647 h 10"/>
                      <a:gd name="T20" fmla="*/ 2147483647 w 37"/>
                      <a:gd name="T21" fmla="*/ 2147483647 h 10"/>
                      <a:gd name="T22" fmla="*/ 2147483647 w 37"/>
                      <a:gd name="T23" fmla="*/ 2147483647 h 10"/>
                      <a:gd name="T24" fmla="*/ 2147483647 w 37"/>
                      <a:gd name="T25" fmla="*/ 2147483647 h 10"/>
                      <a:gd name="T26" fmla="*/ 2147483647 w 37"/>
                      <a:gd name="T27" fmla="*/ 2147483647 h 10"/>
                      <a:gd name="T28" fmla="*/ 2147483647 w 37"/>
                      <a:gd name="T29" fmla="*/ 2147483647 h 10"/>
                      <a:gd name="T30" fmla="*/ 2147483647 w 37"/>
                      <a:gd name="T31" fmla="*/ 2147483647 h 10"/>
                      <a:gd name="T32" fmla="*/ 2147483647 w 37"/>
                      <a:gd name="T33" fmla="*/ 2147483647 h 10"/>
                      <a:gd name="T34" fmla="*/ 2147483647 w 37"/>
                      <a:gd name="T35" fmla="*/ 2147483647 h 10"/>
                      <a:gd name="T36" fmla="*/ 2147483647 w 37"/>
                      <a:gd name="T37" fmla="*/ 2147483647 h 10"/>
                      <a:gd name="T38" fmla="*/ 2147483647 w 37"/>
                      <a:gd name="T39" fmla="*/ 2147483647 h 10"/>
                      <a:gd name="T40" fmla="*/ 2147483647 w 37"/>
                      <a:gd name="T41" fmla="*/ 2147483647 h 10"/>
                      <a:gd name="T42" fmla="*/ 2147483647 w 37"/>
                      <a:gd name="T43" fmla="*/ 2147483647 h 10"/>
                      <a:gd name="T44" fmla="*/ 2147483647 w 37"/>
                      <a:gd name="T45" fmla="*/ 2147483647 h 10"/>
                      <a:gd name="T46" fmla="*/ 2147483647 w 37"/>
                      <a:gd name="T47" fmla="*/ 2147483647 h 10"/>
                      <a:gd name="T48" fmla="*/ 2147483647 w 37"/>
                      <a:gd name="T49" fmla="*/ 2147483647 h 10"/>
                      <a:gd name="T50" fmla="*/ 2147483647 w 37"/>
                      <a:gd name="T51" fmla="*/ 2147483647 h 10"/>
                      <a:gd name="T52" fmla="*/ 2147483647 w 37"/>
                      <a:gd name="T53" fmla="*/ 2147483647 h 10"/>
                      <a:gd name="T54" fmla="*/ 2147483647 w 37"/>
                      <a:gd name="T55" fmla="*/ 2147483647 h 10"/>
                      <a:gd name="T56" fmla="*/ 2147483647 w 37"/>
                      <a:gd name="T57" fmla="*/ 2147483647 h 10"/>
                      <a:gd name="T58" fmla="*/ 2147483647 w 37"/>
                      <a:gd name="T59" fmla="*/ 2147483647 h 10"/>
                      <a:gd name="T60" fmla="*/ 2147483647 w 37"/>
                      <a:gd name="T61" fmla="*/ 2147483647 h 10"/>
                      <a:gd name="T62" fmla="*/ 2147483647 w 37"/>
                      <a:gd name="T63" fmla="*/ 2147483647 h 10"/>
                      <a:gd name="T64" fmla="*/ 2147483647 w 37"/>
                      <a:gd name="T65" fmla="*/ 2147483647 h 10"/>
                      <a:gd name="T66" fmla="*/ 2147483647 w 37"/>
                      <a:gd name="T67" fmla="*/ 2147483647 h 10"/>
                      <a:gd name="T68" fmla="*/ 2147483647 w 37"/>
                      <a:gd name="T69" fmla="*/ 2147483647 h 10"/>
                      <a:gd name="T70" fmla="*/ 2147483647 w 37"/>
                      <a:gd name="T71" fmla="*/ 2147483647 h 10"/>
                      <a:gd name="T72" fmla="*/ 2147483647 w 37"/>
                      <a:gd name="T73" fmla="*/ 2147483647 h 10"/>
                      <a:gd name="T74" fmla="*/ 2147483647 w 37"/>
                      <a:gd name="T75" fmla="*/ 2147483647 h 10"/>
                      <a:gd name="T76" fmla="*/ 2147483647 w 37"/>
                      <a:gd name="T77" fmla="*/ 2147483647 h 10"/>
                      <a:gd name="T78" fmla="*/ 2147483647 w 37"/>
                      <a:gd name="T79" fmla="*/ 2147483647 h 10"/>
                      <a:gd name="T80" fmla="*/ 2147483647 w 37"/>
                      <a:gd name="T81" fmla="*/ 2147483647 h 10"/>
                      <a:gd name="T82" fmla="*/ 2147483647 w 37"/>
                      <a:gd name="T83" fmla="*/ 2147483647 h 10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7" h="10">
                        <a:moveTo>
                          <a:pt x="37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37" y="8"/>
                          <a:pt x="37" y="8"/>
                          <a:pt x="37" y="8"/>
                        </a:cubicBezTo>
                        <a:lnTo>
                          <a:pt x="37" y="0"/>
                        </a:lnTo>
                        <a:close/>
                        <a:moveTo>
                          <a:pt x="17" y="2"/>
                        </a:moveTo>
                        <a:cubicBezTo>
                          <a:pt x="17" y="2"/>
                          <a:pt x="18" y="2"/>
                          <a:pt x="18" y="2"/>
                        </a:cubicBezTo>
                        <a:cubicBezTo>
                          <a:pt x="18" y="3"/>
                          <a:pt x="17" y="3"/>
                          <a:pt x="17" y="3"/>
                        </a:cubicBezTo>
                        <a:cubicBezTo>
                          <a:pt x="17" y="3"/>
                          <a:pt x="17" y="3"/>
                          <a:pt x="17" y="2"/>
                        </a:cubicBezTo>
                        <a:cubicBezTo>
                          <a:pt x="17" y="2"/>
                          <a:pt x="17" y="2"/>
                          <a:pt x="17" y="2"/>
                        </a:cubicBezTo>
                        <a:close/>
                        <a:moveTo>
                          <a:pt x="1" y="9"/>
                        </a:moveTo>
                        <a:cubicBezTo>
                          <a:pt x="1" y="9"/>
                          <a:pt x="1" y="9"/>
                          <a:pt x="1" y="9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lnTo>
                          <a:pt x="1" y="9"/>
                        </a:lnTo>
                        <a:close/>
                        <a:moveTo>
                          <a:pt x="3" y="9"/>
                        </a:moveTo>
                        <a:cubicBezTo>
                          <a:pt x="2" y="9"/>
                          <a:pt x="2" y="9"/>
                          <a:pt x="2" y="9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lnTo>
                          <a:pt x="3" y="9"/>
                        </a:lnTo>
                        <a:close/>
                        <a:moveTo>
                          <a:pt x="5" y="8"/>
                        </a:moveTo>
                        <a:cubicBezTo>
                          <a:pt x="4" y="9"/>
                          <a:pt x="4" y="9"/>
                          <a:pt x="4" y="9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lnTo>
                          <a:pt x="5" y="8"/>
                        </a:lnTo>
                        <a:close/>
                        <a:moveTo>
                          <a:pt x="7" y="8"/>
                        </a:moveTo>
                        <a:cubicBezTo>
                          <a:pt x="6" y="8"/>
                          <a:pt x="6" y="8"/>
                          <a:pt x="6" y="8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lnTo>
                          <a:pt x="7" y="8"/>
                        </a:lnTo>
                        <a:close/>
                        <a:moveTo>
                          <a:pt x="8" y="8"/>
                        </a:moveTo>
                        <a:cubicBezTo>
                          <a:pt x="8" y="8"/>
                          <a:pt x="8" y="8"/>
                          <a:pt x="8" y="8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lnTo>
                          <a:pt x="8" y="8"/>
                        </a:lnTo>
                        <a:close/>
                        <a:moveTo>
                          <a:pt x="10" y="8"/>
                        </a:moveTo>
                        <a:cubicBezTo>
                          <a:pt x="9" y="8"/>
                          <a:pt x="9" y="8"/>
                          <a:pt x="9" y="8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lnTo>
                          <a:pt x="10" y="8"/>
                        </a:lnTo>
                        <a:close/>
                        <a:moveTo>
                          <a:pt x="12" y="8"/>
                        </a:moveTo>
                        <a:cubicBezTo>
                          <a:pt x="11" y="8"/>
                          <a:pt x="11" y="8"/>
                          <a:pt x="11" y="8"/>
                        </a:cubicBezTo>
                        <a:cubicBezTo>
                          <a:pt x="11" y="2"/>
                          <a:pt x="11" y="2"/>
                          <a:pt x="11" y="2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lnTo>
                          <a:pt x="12" y="8"/>
                        </a:lnTo>
                        <a:close/>
                        <a:moveTo>
                          <a:pt x="14" y="8"/>
                        </a:moveTo>
                        <a:cubicBezTo>
                          <a:pt x="13" y="8"/>
                          <a:pt x="13" y="8"/>
                          <a:pt x="13" y="8"/>
                        </a:cubicBezTo>
                        <a:cubicBezTo>
                          <a:pt x="13" y="2"/>
                          <a:pt x="13" y="2"/>
                          <a:pt x="13" y="2"/>
                        </a:cubicBezTo>
                        <a:cubicBezTo>
                          <a:pt x="14" y="2"/>
                          <a:pt x="14" y="2"/>
                          <a:pt x="14" y="2"/>
                        </a:cubicBezTo>
                        <a:lnTo>
                          <a:pt x="14" y="8"/>
                        </a:lnTo>
                        <a:close/>
                        <a:moveTo>
                          <a:pt x="16" y="8"/>
                        </a:moveTo>
                        <a:cubicBezTo>
                          <a:pt x="15" y="8"/>
                          <a:pt x="15" y="8"/>
                          <a:pt x="15" y="7"/>
                        </a:cubicBezTo>
                        <a:cubicBezTo>
                          <a:pt x="15" y="7"/>
                          <a:pt x="15" y="7"/>
                          <a:pt x="16" y="7"/>
                        </a:cubicBezTo>
                        <a:cubicBezTo>
                          <a:pt x="16" y="7"/>
                          <a:pt x="16" y="7"/>
                          <a:pt x="16" y="7"/>
                        </a:cubicBezTo>
                        <a:cubicBezTo>
                          <a:pt x="16" y="8"/>
                          <a:pt x="16" y="8"/>
                          <a:pt x="16" y="8"/>
                        </a:cubicBezTo>
                        <a:close/>
                        <a:moveTo>
                          <a:pt x="16" y="6"/>
                        </a:moveTo>
                        <a:cubicBezTo>
                          <a:pt x="15" y="6"/>
                          <a:pt x="15" y="5"/>
                          <a:pt x="15" y="5"/>
                        </a:cubicBezTo>
                        <a:cubicBezTo>
                          <a:pt x="15" y="5"/>
                          <a:pt x="15" y="4"/>
                          <a:pt x="16" y="4"/>
                        </a:cubicBezTo>
                        <a:cubicBezTo>
                          <a:pt x="16" y="4"/>
                          <a:pt x="16" y="5"/>
                          <a:pt x="16" y="5"/>
                        </a:cubicBezTo>
                        <a:cubicBezTo>
                          <a:pt x="16" y="5"/>
                          <a:pt x="16" y="6"/>
                          <a:pt x="16" y="6"/>
                        </a:cubicBezTo>
                        <a:close/>
                        <a:moveTo>
                          <a:pt x="16" y="3"/>
                        </a:moveTo>
                        <a:cubicBezTo>
                          <a:pt x="15" y="3"/>
                          <a:pt x="15" y="3"/>
                          <a:pt x="15" y="3"/>
                        </a:cubicBezTo>
                        <a:cubicBezTo>
                          <a:pt x="15" y="2"/>
                          <a:pt x="15" y="2"/>
                          <a:pt x="16" y="2"/>
                        </a:cubicBezTo>
                        <a:cubicBezTo>
                          <a:pt x="16" y="2"/>
                          <a:pt x="16" y="2"/>
                          <a:pt x="16" y="2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close/>
                        <a:moveTo>
                          <a:pt x="18" y="8"/>
                        </a:moveTo>
                        <a:cubicBezTo>
                          <a:pt x="16" y="8"/>
                          <a:pt x="16" y="8"/>
                          <a:pt x="16" y="8"/>
                        </a:cubicBezTo>
                        <a:cubicBezTo>
                          <a:pt x="16" y="7"/>
                          <a:pt x="16" y="7"/>
                          <a:pt x="16" y="7"/>
                        </a:cubicBezTo>
                        <a:cubicBezTo>
                          <a:pt x="18" y="6"/>
                          <a:pt x="18" y="6"/>
                          <a:pt x="18" y="6"/>
                        </a:cubicBezTo>
                        <a:lnTo>
                          <a:pt x="18" y="8"/>
                        </a:lnTo>
                        <a:close/>
                        <a:moveTo>
                          <a:pt x="18" y="5"/>
                        </a:moveTo>
                        <a:cubicBezTo>
                          <a:pt x="16" y="5"/>
                          <a:pt x="16" y="5"/>
                          <a:pt x="16" y="5"/>
                        </a:cubicBezTo>
                        <a:cubicBezTo>
                          <a:pt x="16" y="4"/>
                          <a:pt x="16" y="4"/>
                          <a:pt x="16" y="4"/>
                        </a:cubicBezTo>
                        <a:cubicBezTo>
                          <a:pt x="18" y="4"/>
                          <a:pt x="18" y="4"/>
                          <a:pt x="18" y="4"/>
                        </a:cubicBezTo>
                        <a:lnTo>
                          <a:pt x="18" y="5"/>
                        </a:lnTo>
                        <a:close/>
                        <a:moveTo>
                          <a:pt x="37" y="7"/>
                        </a:moveTo>
                        <a:cubicBezTo>
                          <a:pt x="19" y="8"/>
                          <a:pt x="19" y="8"/>
                          <a:pt x="19" y="8"/>
                        </a:cubicBezTo>
                        <a:cubicBezTo>
                          <a:pt x="19" y="5"/>
                          <a:pt x="19" y="5"/>
                          <a:pt x="19" y="5"/>
                        </a:cubicBezTo>
                        <a:cubicBezTo>
                          <a:pt x="37" y="4"/>
                          <a:pt x="37" y="4"/>
                          <a:pt x="37" y="4"/>
                        </a:cubicBezTo>
                        <a:lnTo>
                          <a:pt x="37" y="7"/>
                        </a:lnTo>
                        <a:close/>
                        <a:moveTo>
                          <a:pt x="37" y="3"/>
                        </a:moveTo>
                        <a:cubicBezTo>
                          <a:pt x="19" y="4"/>
                          <a:pt x="19" y="4"/>
                          <a:pt x="19" y="4"/>
                        </a:cubicBezTo>
                        <a:cubicBezTo>
                          <a:pt x="19" y="2"/>
                          <a:pt x="19" y="2"/>
                          <a:pt x="19" y="2"/>
                        </a:cubicBezTo>
                        <a:cubicBezTo>
                          <a:pt x="37" y="1"/>
                          <a:pt x="37" y="1"/>
                          <a:pt x="37" y="1"/>
                        </a:cubicBezTo>
                        <a:lnTo>
                          <a:pt x="37" y="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9" name="Freeform 104">
                    <a:extLst>
                      <a:ext uri="{FF2B5EF4-FFF2-40B4-BE49-F238E27FC236}">
                        <a16:creationId xmlns="" xmlns:a16="http://schemas.microsoft.com/office/drawing/2014/main" id="{E3850B21-E2A8-42DB-B9F8-069D69C5DAF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156081" y="1633546"/>
                    <a:ext cx="107950" cy="471490"/>
                  </a:xfrm>
                  <a:custGeom>
                    <a:avLst/>
                    <a:gdLst>
                      <a:gd name="T0" fmla="*/ 2147483647 w 68"/>
                      <a:gd name="T1" fmla="*/ 2147483647 h 297"/>
                      <a:gd name="T2" fmla="*/ 0 w 68"/>
                      <a:gd name="T3" fmla="*/ 0 h 297"/>
                      <a:gd name="T4" fmla="*/ 0 w 68"/>
                      <a:gd name="T5" fmla="*/ 2147483647 h 297"/>
                      <a:gd name="T6" fmla="*/ 2147483647 w 68"/>
                      <a:gd name="T7" fmla="*/ 2147483647 h 297"/>
                      <a:gd name="T8" fmla="*/ 2147483647 w 68"/>
                      <a:gd name="T9" fmla="*/ 2147483647 h 297"/>
                      <a:gd name="T10" fmla="*/ 2147483647 w 68"/>
                      <a:gd name="T11" fmla="*/ 2147483647 h 297"/>
                      <a:gd name="T12" fmla="*/ 2147483647 w 68"/>
                      <a:gd name="T13" fmla="*/ 2147483647 h 297"/>
                      <a:gd name="T14" fmla="*/ 2147483647 w 68"/>
                      <a:gd name="T15" fmla="*/ 2147483647 h 297"/>
                      <a:gd name="T16" fmla="*/ 2147483647 w 68"/>
                      <a:gd name="T17" fmla="*/ 2147483647 h 297"/>
                      <a:gd name="T18" fmla="*/ 2147483647 w 68"/>
                      <a:gd name="T19" fmla="*/ 2147483647 h 297"/>
                      <a:gd name="T20" fmla="*/ 2147483647 w 68"/>
                      <a:gd name="T21" fmla="*/ 2147483647 h 297"/>
                      <a:gd name="T22" fmla="*/ 2147483647 w 68"/>
                      <a:gd name="T23" fmla="*/ 2147483647 h 297"/>
                      <a:gd name="T24" fmla="*/ 2147483647 w 68"/>
                      <a:gd name="T25" fmla="*/ 2147483647 h 297"/>
                      <a:gd name="T26" fmla="*/ 2147483647 w 68"/>
                      <a:gd name="T27" fmla="*/ 2147483647 h 297"/>
                      <a:gd name="T28" fmla="*/ 2147483647 w 68"/>
                      <a:gd name="T29" fmla="*/ 2147483647 h 297"/>
                      <a:gd name="T30" fmla="*/ 2147483647 w 68"/>
                      <a:gd name="T31" fmla="*/ 2147483647 h 297"/>
                      <a:gd name="T32" fmla="*/ 2147483647 w 68"/>
                      <a:gd name="T33" fmla="*/ 2147483647 h 297"/>
                      <a:gd name="T34" fmla="*/ 2147483647 w 68"/>
                      <a:gd name="T35" fmla="*/ 2147483647 h 297"/>
                      <a:gd name="T36" fmla="*/ 2147483647 w 68"/>
                      <a:gd name="T37" fmla="*/ 2147483647 h 297"/>
                      <a:gd name="T38" fmla="*/ 2147483647 w 68"/>
                      <a:gd name="T39" fmla="*/ 2147483647 h 297"/>
                      <a:gd name="T40" fmla="*/ 2147483647 w 68"/>
                      <a:gd name="T41" fmla="*/ 2147483647 h 297"/>
                      <a:gd name="T42" fmla="*/ 2147483647 w 68"/>
                      <a:gd name="T43" fmla="*/ 2147483647 h 297"/>
                      <a:gd name="T44" fmla="*/ 2147483647 w 68"/>
                      <a:gd name="T45" fmla="*/ 2147483647 h 297"/>
                      <a:gd name="T46" fmla="*/ 2147483647 w 68"/>
                      <a:gd name="T47" fmla="*/ 2147483647 h 297"/>
                      <a:gd name="T48" fmla="*/ 2147483647 w 68"/>
                      <a:gd name="T49" fmla="*/ 2147483647 h 297"/>
                      <a:gd name="T50" fmla="*/ 2147483647 w 68"/>
                      <a:gd name="T51" fmla="*/ 2147483647 h 297"/>
                      <a:gd name="T52" fmla="*/ 2147483647 w 68"/>
                      <a:gd name="T53" fmla="*/ 2147483647 h 297"/>
                      <a:gd name="T54" fmla="*/ 2147483647 w 68"/>
                      <a:gd name="T55" fmla="*/ 2147483647 h 297"/>
                      <a:gd name="T56" fmla="*/ 2147483647 w 68"/>
                      <a:gd name="T57" fmla="*/ 2147483647 h 297"/>
                      <a:gd name="T58" fmla="*/ 2147483647 w 68"/>
                      <a:gd name="T59" fmla="*/ 2147483647 h 297"/>
                      <a:gd name="T60" fmla="*/ 2147483647 w 68"/>
                      <a:gd name="T61" fmla="*/ 2147483647 h 297"/>
                      <a:gd name="T62" fmla="*/ 2147483647 w 68"/>
                      <a:gd name="T63" fmla="*/ 2147483647 h 297"/>
                      <a:gd name="T64" fmla="*/ 2147483647 w 68"/>
                      <a:gd name="T65" fmla="*/ 2147483647 h 297"/>
                      <a:gd name="T66" fmla="*/ 2147483647 w 68"/>
                      <a:gd name="T67" fmla="*/ 2147483647 h 297"/>
                      <a:gd name="T68" fmla="*/ 2147483647 w 68"/>
                      <a:gd name="T69" fmla="*/ 2147483647 h 297"/>
                      <a:gd name="T70" fmla="*/ 2147483647 w 68"/>
                      <a:gd name="T71" fmla="*/ 2147483647 h 297"/>
                      <a:gd name="T72" fmla="*/ 2147483647 w 68"/>
                      <a:gd name="T73" fmla="*/ 2147483647 h 297"/>
                      <a:gd name="T74" fmla="*/ 2147483647 w 68"/>
                      <a:gd name="T75" fmla="*/ 2147483647 h 297"/>
                      <a:gd name="T76" fmla="*/ 2147483647 w 68"/>
                      <a:gd name="T77" fmla="*/ 2147483647 h 297"/>
                      <a:gd name="T78" fmla="*/ 2147483647 w 68"/>
                      <a:gd name="T79" fmla="*/ 2147483647 h 297"/>
                      <a:gd name="T80" fmla="*/ 2147483647 w 68"/>
                      <a:gd name="T81" fmla="*/ 2147483647 h 297"/>
                      <a:gd name="T82" fmla="*/ 2147483647 w 68"/>
                      <a:gd name="T83" fmla="*/ 2147483647 h 297"/>
                      <a:gd name="T84" fmla="*/ 2147483647 w 68"/>
                      <a:gd name="T85" fmla="*/ 2147483647 h 297"/>
                      <a:gd name="T86" fmla="*/ 2147483647 w 68"/>
                      <a:gd name="T87" fmla="*/ 2147483647 h 297"/>
                      <a:gd name="T88" fmla="*/ 2147483647 w 68"/>
                      <a:gd name="T89" fmla="*/ 2147483647 h 297"/>
                      <a:gd name="T90" fmla="*/ 2147483647 w 68"/>
                      <a:gd name="T91" fmla="*/ 2147483647 h 297"/>
                      <a:gd name="T92" fmla="*/ 2147483647 w 68"/>
                      <a:gd name="T93" fmla="*/ 2147483647 h 297"/>
                      <a:gd name="T94" fmla="*/ 2147483647 w 68"/>
                      <a:gd name="T95" fmla="*/ 2147483647 h 297"/>
                      <a:gd name="T96" fmla="*/ 2147483647 w 68"/>
                      <a:gd name="T97" fmla="*/ 2147483647 h 297"/>
                      <a:gd name="T98" fmla="*/ 2147483647 w 68"/>
                      <a:gd name="T99" fmla="*/ 2147483647 h 297"/>
                      <a:gd name="T100" fmla="*/ 2147483647 w 68"/>
                      <a:gd name="T101" fmla="*/ 2147483647 h 297"/>
                      <a:gd name="T102" fmla="*/ 2147483647 w 68"/>
                      <a:gd name="T103" fmla="*/ 2147483647 h 297"/>
                      <a:gd name="T104" fmla="*/ 2147483647 w 68"/>
                      <a:gd name="T105" fmla="*/ 2147483647 h 297"/>
                      <a:gd name="T106" fmla="*/ 2147483647 w 68"/>
                      <a:gd name="T107" fmla="*/ 2147483647 h 297"/>
                      <a:gd name="T108" fmla="*/ 2147483647 w 68"/>
                      <a:gd name="T109" fmla="*/ 2147483647 h 297"/>
                      <a:gd name="T110" fmla="*/ 2147483647 w 68"/>
                      <a:gd name="T111" fmla="*/ 2147483647 h 297"/>
                      <a:gd name="T112" fmla="*/ 2147483647 w 68"/>
                      <a:gd name="T113" fmla="*/ 2147483647 h 297"/>
                      <a:gd name="T114" fmla="*/ 2147483647 w 68"/>
                      <a:gd name="T115" fmla="*/ 2147483647 h 297"/>
                      <a:gd name="T116" fmla="*/ 2147483647 w 68"/>
                      <a:gd name="T117" fmla="*/ 2147483647 h 297"/>
                      <a:gd name="T118" fmla="*/ 2147483647 w 68"/>
                      <a:gd name="T119" fmla="*/ 2147483647 h 297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0" t="0" r="r" b="b"/>
                    <a:pathLst>
                      <a:path w="68" h="297">
                        <a:moveTo>
                          <a:pt x="68" y="14"/>
                        </a:moveTo>
                        <a:lnTo>
                          <a:pt x="0" y="0"/>
                        </a:lnTo>
                        <a:lnTo>
                          <a:pt x="0" y="297"/>
                        </a:lnTo>
                        <a:lnTo>
                          <a:pt x="68" y="291"/>
                        </a:lnTo>
                        <a:lnTo>
                          <a:pt x="68" y="14"/>
                        </a:lnTo>
                        <a:close/>
                        <a:moveTo>
                          <a:pt x="64" y="287"/>
                        </a:moveTo>
                        <a:lnTo>
                          <a:pt x="4" y="289"/>
                        </a:lnTo>
                        <a:lnTo>
                          <a:pt x="4" y="272"/>
                        </a:lnTo>
                        <a:lnTo>
                          <a:pt x="64" y="270"/>
                        </a:lnTo>
                        <a:lnTo>
                          <a:pt x="64" y="287"/>
                        </a:lnTo>
                        <a:close/>
                        <a:moveTo>
                          <a:pt x="64" y="262"/>
                        </a:moveTo>
                        <a:lnTo>
                          <a:pt x="4" y="264"/>
                        </a:lnTo>
                        <a:lnTo>
                          <a:pt x="4" y="244"/>
                        </a:lnTo>
                        <a:lnTo>
                          <a:pt x="64" y="244"/>
                        </a:lnTo>
                        <a:lnTo>
                          <a:pt x="64" y="262"/>
                        </a:lnTo>
                        <a:close/>
                        <a:moveTo>
                          <a:pt x="64" y="237"/>
                        </a:moveTo>
                        <a:lnTo>
                          <a:pt x="4" y="237"/>
                        </a:lnTo>
                        <a:lnTo>
                          <a:pt x="4" y="219"/>
                        </a:lnTo>
                        <a:lnTo>
                          <a:pt x="64" y="219"/>
                        </a:lnTo>
                        <a:lnTo>
                          <a:pt x="64" y="237"/>
                        </a:lnTo>
                        <a:close/>
                        <a:moveTo>
                          <a:pt x="64" y="211"/>
                        </a:moveTo>
                        <a:lnTo>
                          <a:pt x="4" y="211"/>
                        </a:lnTo>
                        <a:lnTo>
                          <a:pt x="4" y="192"/>
                        </a:lnTo>
                        <a:lnTo>
                          <a:pt x="64" y="194"/>
                        </a:lnTo>
                        <a:lnTo>
                          <a:pt x="64" y="211"/>
                        </a:lnTo>
                        <a:close/>
                        <a:moveTo>
                          <a:pt x="64" y="186"/>
                        </a:moveTo>
                        <a:lnTo>
                          <a:pt x="4" y="184"/>
                        </a:lnTo>
                        <a:lnTo>
                          <a:pt x="4" y="166"/>
                        </a:lnTo>
                        <a:lnTo>
                          <a:pt x="64" y="168"/>
                        </a:lnTo>
                        <a:lnTo>
                          <a:pt x="64" y="186"/>
                        </a:lnTo>
                        <a:close/>
                        <a:moveTo>
                          <a:pt x="64" y="162"/>
                        </a:moveTo>
                        <a:lnTo>
                          <a:pt x="4" y="158"/>
                        </a:lnTo>
                        <a:lnTo>
                          <a:pt x="4" y="139"/>
                        </a:lnTo>
                        <a:lnTo>
                          <a:pt x="64" y="145"/>
                        </a:lnTo>
                        <a:lnTo>
                          <a:pt x="64" y="162"/>
                        </a:lnTo>
                        <a:close/>
                        <a:moveTo>
                          <a:pt x="64" y="137"/>
                        </a:moveTo>
                        <a:lnTo>
                          <a:pt x="4" y="131"/>
                        </a:lnTo>
                        <a:lnTo>
                          <a:pt x="4" y="114"/>
                        </a:lnTo>
                        <a:lnTo>
                          <a:pt x="64" y="119"/>
                        </a:lnTo>
                        <a:lnTo>
                          <a:pt x="64" y="137"/>
                        </a:lnTo>
                        <a:close/>
                        <a:moveTo>
                          <a:pt x="64" y="112"/>
                        </a:moveTo>
                        <a:lnTo>
                          <a:pt x="4" y="106"/>
                        </a:lnTo>
                        <a:lnTo>
                          <a:pt x="4" y="86"/>
                        </a:lnTo>
                        <a:lnTo>
                          <a:pt x="64" y="94"/>
                        </a:lnTo>
                        <a:lnTo>
                          <a:pt x="64" y="112"/>
                        </a:lnTo>
                        <a:close/>
                        <a:moveTo>
                          <a:pt x="64" y="86"/>
                        </a:moveTo>
                        <a:lnTo>
                          <a:pt x="4" y="78"/>
                        </a:lnTo>
                        <a:lnTo>
                          <a:pt x="4" y="61"/>
                        </a:lnTo>
                        <a:lnTo>
                          <a:pt x="64" y="69"/>
                        </a:lnTo>
                        <a:lnTo>
                          <a:pt x="64" y="86"/>
                        </a:lnTo>
                        <a:close/>
                        <a:moveTo>
                          <a:pt x="64" y="61"/>
                        </a:moveTo>
                        <a:lnTo>
                          <a:pt x="4" y="53"/>
                        </a:lnTo>
                        <a:lnTo>
                          <a:pt x="4" y="33"/>
                        </a:lnTo>
                        <a:lnTo>
                          <a:pt x="64" y="43"/>
                        </a:lnTo>
                        <a:lnTo>
                          <a:pt x="64" y="61"/>
                        </a:lnTo>
                        <a:close/>
                        <a:moveTo>
                          <a:pt x="64" y="37"/>
                        </a:moveTo>
                        <a:lnTo>
                          <a:pt x="4" y="26"/>
                        </a:lnTo>
                        <a:lnTo>
                          <a:pt x="4" y="8"/>
                        </a:lnTo>
                        <a:lnTo>
                          <a:pt x="64" y="20"/>
                        </a:lnTo>
                        <a:lnTo>
                          <a:pt x="64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" name="Freeform 105">
                    <a:extLst>
                      <a:ext uri="{FF2B5EF4-FFF2-40B4-BE49-F238E27FC236}">
                        <a16:creationId xmlns="" xmlns:a16="http://schemas.microsoft.com/office/drawing/2014/main" id="{132A0A22-EA76-4631-A2D9-B902862D1A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65606" y="1689108"/>
                    <a:ext cx="90488" cy="38100"/>
                  </a:xfrm>
                  <a:custGeom>
                    <a:avLst/>
                    <a:gdLst>
                      <a:gd name="T0" fmla="*/ 2147483647 w 57"/>
                      <a:gd name="T1" fmla="*/ 2147483647 h 24"/>
                      <a:gd name="T2" fmla="*/ 0 w 57"/>
                      <a:gd name="T3" fmla="*/ 0 h 24"/>
                      <a:gd name="T4" fmla="*/ 0 w 57"/>
                      <a:gd name="T5" fmla="*/ 2147483647 h 24"/>
                      <a:gd name="T6" fmla="*/ 2147483647 w 57"/>
                      <a:gd name="T7" fmla="*/ 2147483647 h 24"/>
                      <a:gd name="T8" fmla="*/ 2147483647 w 57"/>
                      <a:gd name="T9" fmla="*/ 2147483647 h 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7" h="24">
                        <a:moveTo>
                          <a:pt x="57" y="10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57" y="24"/>
                        </a:lnTo>
                        <a:lnTo>
                          <a:pt x="57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1" name="Freeform 106">
                    <a:extLst>
                      <a:ext uri="{FF2B5EF4-FFF2-40B4-BE49-F238E27FC236}">
                        <a16:creationId xmlns="" xmlns:a16="http://schemas.microsoft.com/office/drawing/2014/main" id="{D0C2E25A-E4DA-44FA-84D3-EC4E5C5C1A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65606" y="1733559"/>
                    <a:ext cx="90488" cy="33338"/>
                  </a:xfrm>
                  <a:custGeom>
                    <a:avLst/>
                    <a:gdLst>
                      <a:gd name="T0" fmla="*/ 2147483647 w 57"/>
                      <a:gd name="T1" fmla="*/ 2147483647 h 21"/>
                      <a:gd name="T2" fmla="*/ 0 w 57"/>
                      <a:gd name="T3" fmla="*/ 0 h 21"/>
                      <a:gd name="T4" fmla="*/ 0 w 57"/>
                      <a:gd name="T5" fmla="*/ 2147483647 h 21"/>
                      <a:gd name="T6" fmla="*/ 2147483647 w 57"/>
                      <a:gd name="T7" fmla="*/ 2147483647 h 21"/>
                      <a:gd name="T8" fmla="*/ 2147483647 w 57"/>
                      <a:gd name="T9" fmla="*/ 2147483647 h 2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7" h="21">
                        <a:moveTo>
                          <a:pt x="57" y="8"/>
                        </a:moveTo>
                        <a:lnTo>
                          <a:pt x="0" y="0"/>
                        </a:lnTo>
                        <a:lnTo>
                          <a:pt x="0" y="13"/>
                        </a:lnTo>
                        <a:lnTo>
                          <a:pt x="57" y="21"/>
                        </a:lnTo>
                        <a:lnTo>
                          <a:pt x="57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2" name="Freeform 107">
                    <a:extLst>
                      <a:ext uri="{FF2B5EF4-FFF2-40B4-BE49-F238E27FC236}">
                        <a16:creationId xmlns="" xmlns:a16="http://schemas.microsoft.com/office/drawing/2014/main" id="{626D9F5C-6277-4A40-9E0E-D1E92B21A0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65606" y="1773246"/>
                    <a:ext cx="90488" cy="34925"/>
                  </a:xfrm>
                  <a:custGeom>
                    <a:avLst/>
                    <a:gdLst>
                      <a:gd name="T0" fmla="*/ 2147483647 w 57"/>
                      <a:gd name="T1" fmla="*/ 2147483647 h 22"/>
                      <a:gd name="T2" fmla="*/ 0 w 57"/>
                      <a:gd name="T3" fmla="*/ 0 h 22"/>
                      <a:gd name="T4" fmla="*/ 0 w 57"/>
                      <a:gd name="T5" fmla="*/ 2147483647 h 22"/>
                      <a:gd name="T6" fmla="*/ 2147483647 w 57"/>
                      <a:gd name="T7" fmla="*/ 2147483647 h 22"/>
                      <a:gd name="T8" fmla="*/ 2147483647 w 57"/>
                      <a:gd name="T9" fmla="*/ 2147483647 h 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7" h="22">
                        <a:moveTo>
                          <a:pt x="57" y="8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57" y="22"/>
                        </a:lnTo>
                        <a:lnTo>
                          <a:pt x="57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3" name="Freeform 108">
                    <a:extLst>
                      <a:ext uri="{FF2B5EF4-FFF2-40B4-BE49-F238E27FC236}">
                        <a16:creationId xmlns="" xmlns:a16="http://schemas.microsoft.com/office/drawing/2014/main" id="{FCBE5A9F-9ACA-47FB-BFFE-290FD27CC2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65606" y="1816109"/>
                    <a:ext cx="90488" cy="31749"/>
                  </a:xfrm>
                  <a:custGeom>
                    <a:avLst/>
                    <a:gdLst>
                      <a:gd name="T0" fmla="*/ 2147483647 w 57"/>
                      <a:gd name="T1" fmla="*/ 2147483647 h 20"/>
                      <a:gd name="T2" fmla="*/ 0 w 57"/>
                      <a:gd name="T3" fmla="*/ 0 h 20"/>
                      <a:gd name="T4" fmla="*/ 0 w 57"/>
                      <a:gd name="T5" fmla="*/ 2147483647 h 20"/>
                      <a:gd name="T6" fmla="*/ 2147483647 w 57"/>
                      <a:gd name="T7" fmla="*/ 2147483647 h 20"/>
                      <a:gd name="T8" fmla="*/ 2147483647 w 57"/>
                      <a:gd name="T9" fmla="*/ 2147483647 h 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7" h="20">
                        <a:moveTo>
                          <a:pt x="57" y="6"/>
                        </a:moveTo>
                        <a:lnTo>
                          <a:pt x="0" y="0"/>
                        </a:lnTo>
                        <a:lnTo>
                          <a:pt x="0" y="14"/>
                        </a:lnTo>
                        <a:lnTo>
                          <a:pt x="57" y="20"/>
                        </a:lnTo>
                        <a:lnTo>
                          <a:pt x="57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4" name="Freeform 109">
                    <a:extLst>
                      <a:ext uri="{FF2B5EF4-FFF2-40B4-BE49-F238E27FC236}">
                        <a16:creationId xmlns="" xmlns:a16="http://schemas.microsoft.com/office/drawing/2014/main" id="{AD956DC7-3A15-409A-BF91-2F8590E730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65606" y="1900247"/>
                    <a:ext cx="90488" cy="25401"/>
                  </a:xfrm>
                  <a:custGeom>
                    <a:avLst/>
                    <a:gdLst>
                      <a:gd name="T0" fmla="*/ 2147483647 w 57"/>
                      <a:gd name="T1" fmla="*/ 2147483647 h 16"/>
                      <a:gd name="T2" fmla="*/ 0 w 57"/>
                      <a:gd name="T3" fmla="*/ 0 h 16"/>
                      <a:gd name="T4" fmla="*/ 0 w 57"/>
                      <a:gd name="T5" fmla="*/ 2147483647 h 16"/>
                      <a:gd name="T6" fmla="*/ 2147483647 w 57"/>
                      <a:gd name="T7" fmla="*/ 2147483647 h 16"/>
                      <a:gd name="T8" fmla="*/ 2147483647 w 57"/>
                      <a:gd name="T9" fmla="*/ 2147483647 h 1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7" h="16">
                        <a:moveTo>
                          <a:pt x="57" y="2"/>
                        </a:moveTo>
                        <a:lnTo>
                          <a:pt x="0" y="0"/>
                        </a:lnTo>
                        <a:lnTo>
                          <a:pt x="0" y="14"/>
                        </a:lnTo>
                        <a:lnTo>
                          <a:pt x="57" y="16"/>
                        </a:lnTo>
                        <a:lnTo>
                          <a:pt x="57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5" name="Freeform 110">
                    <a:extLst>
                      <a:ext uri="{FF2B5EF4-FFF2-40B4-BE49-F238E27FC236}">
                        <a16:creationId xmlns="" xmlns:a16="http://schemas.microsoft.com/office/drawing/2014/main" id="{B9210285-FB7E-4069-ABD6-CB29759CB6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65606" y="1941522"/>
                    <a:ext cx="90488" cy="23813"/>
                  </a:xfrm>
                  <a:custGeom>
                    <a:avLst/>
                    <a:gdLst>
                      <a:gd name="T0" fmla="*/ 2147483647 w 57"/>
                      <a:gd name="T1" fmla="*/ 2147483647 h 15"/>
                      <a:gd name="T2" fmla="*/ 0 w 57"/>
                      <a:gd name="T3" fmla="*/ 0 h 15"/>
                      <a:gd name="T4" fmla="*/ 0 w 57"/>
                      <a:gd name="T5" fmla="*/ 2147483647 h 15"/>
                      <a:gd name="T6" fmla="*/ 2147483647 w 57"/>
                      <a:gd name="T7" fmla="*/ 2147483647 h 15"/>
                      <a:gd name="T8" fmla="*/ 2147483647 w 57"/>
                      <a:gd name="T9" fmla="*/ 2147483647 h 1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7" h="15">
                        <a:moveTo>
                          <a:pt x="57" y="2"/>
                        </a:moveTo>
                        <a:lnTo>
                          <a:pt x="0" y="0"/>
                        </a:lnTo>
                        <a:lnTo>
                          <a:pt x="0" y="15"/>
                        </a:lnTo>
                        <a:lnTo>
                          <a:pt x="57" y="15"/>
                        </a:lnTo>
                        <a:lnTo>
                          <a:pt x="57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6" name="Rectangle 111">
                    <a:extLst>
                      <a:ext uri="{FF2B5EF4-FFF2-40B4-BE49-F238E27FC236}">
                        <a16:creationId xmlns="" xmlns:a16="http://schemas.microsoft.com/office/drawing/2014/main" id="{2DEFF111-7CB1-4412-B69F-064FED4DDB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65606" y="1984385"/>
                    <a:ext cx="90488" cy="22226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  <a:defRPr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7" name="Freeform 112">
                    <a:extLst>
                      <a:ext uri="{FF2B5EF4-FFF2-40B4-BE49-F238E27FC236}">
                        <a16:creationId xmlns="" xmlns:a16="http://schemas.microsoft.com/office/drawing/2014/main" id="{957EB2D0-06FD-40AE-A6BF-990B15BC62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65606" y="2024073"/>
                    <a:ext cx="90488" cy="25401"/>
                  </a:xfrm>
                  <a:custGeom>
                    <a:avLst/>
                    <a:gdLst>
                      <a:gd name="T0" fmla="*/ 2147483647 w 57"/>
                      <a:gd name="T1" fmla="*/ 0 h 16"/>
                      <a:gd name="T2" fmla="*/ 0 w 57"/>
                      <a:gd name="T3" fmla="*/ 0 h 16"/>
                      <a:gd name="T4" fmla="*/ 0 w 57"/>
                      <a:gd name="T5" fmla="*/ 2147483647 h 16"/>
                      <a:gd name="T6" fmla="*/ 2147483647 w 57"/>
                      <a:gd name="T7" fmla="*/ 2147483647 h 16"/>
                      <a:gd name="T8" fmla="*/ 2147483647 w 57"/>
                      <a:gd name="T9" fmla="*/ 0 h 1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7" h="16">
                        <a:moveTo>
                          <a:pt x="57" y="0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57" y="14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8" name="Freeform 113">
                    <a:extLst>
                      <a:ext uri="{FF2B5EF4-FFF2-40B4-BE49-F238E27FC236}">
                        <a16:creationId xmlns="" xmlns:a16="http://schemas.microsoft.com/office/drawing/2014/main" id="{2ADEC2AE-12D2-4BB8-8D0E-AE70ED9E615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165606" y="1649420"/>
                    <a:ext cx="90488" cy="39688"/>
                  </a:xfrm>
                  <a:custGeom>
                    <a:avLst/>
                    <a:gdLst>
                      <a:gd name="T0" fmla="*/ 0 w 29"/>
                      <a:gd name="T1" fmla="*/ 0 h 13"/>
                      <a:gd name="T2" fmla="*/ 2147483647 w 29"/>
                      <a:gd name="T3" fmla="*/ 2147483647 h 13"/>
                      <a:gd name="T4" fmla="*/ 2147483647 w 29"/>
                      <a:gd name="T5" fmla="*/ 2147483647 h 13"/>
                      <a:gd name="T6" fmla="*/ 2147483647 w 29"/>
                      <a:gd name="T7" fmla="*/ 2147483647 h 13"/>
                      <a:gd name="T8" fmla="*/ 2147483647 w 29"/>
                      <a:gd name="T9" fmla="*/ 2147483647 h 13"/>
                      <a:gd name="T10" fmla="*/ 0 w 29"/>
                      <a:gd name="T11" fmla="*/ 2147483647 h 13"/>
                      <a:gd name="T12" fmla="*/ 2147483647 w 29"/>
                      <a:gd name="T13" fmla="*/ 2147483647 h 13"/>
                      <a:gd name="T14" fmla="*/ 2147483647 w 29"/>
                      <a:gd name="T15" fmla="*/ 2147483647 h 13"/>
                      <a:gd name="T16" fmla="*/ 2147483647 w 29"/>
                      <a:gd name="T17" fmla="*/ 2147483647 h 13"/>
                      <a:gd name="T18" fmla="*/ 2147483647 w 29"/>
                      <a:gd name="T19" fmla="*/ 2147483647 h 13"/>
                      <a:gd name="T20" fmla="*/ 2147483647 w 29"/>
                      <a:gd name="T21" fmla="*/ 2147483647 h 13"/>
                      <a:gd name="T22" fmla="*/ 2147483647 w 29"/>
                      <a:gd name="T23" fmla="*/ 2147483647 h 13"/>
                      <a:gd name="T24" fmla="*/ 2147483647 w 29"/>
                      <a:gd name="T25" fmla="*/ 2147483647 h 13"/>
                      <a:gd name="T26" fmla="*/ 2147483647 w 29"/>
                      <a:gd name="T27" fmla="*/ 2147483647 h 13"/>
                      <a:gd name="T28" fmla="*/ 2147483647 w 29"/>
                      <a:gd name="T29" fmla="*/ 2147483647 h 13"/>
                      <a:gd name="T30" fmla="*/ 2147483647 w 29"/>
                      <a:gd name="T31" fmla="*/ 2147483647 h 13"/>
                      <a:gd name="T32" fmla="*/ 2147483647 w 29"/>
                      <a:gd name="T33" fmla="*/ 2147483647 h 13"/>
                      <a:gd name="T34" fmla="*/ 2147483647 w 29"/>
                      <a:gd name="T35" fmla="*/ 2147483647 h 13"/>
                      <a:gd name="T36" fmla="*/ 2147483647 w 29"/>
                      <a:gd name="T37" fmla="*/ 2147483647 h 13"/>
                      <a:gd name="T38" fmla="*/ 2147483647 w 29"/>
                      <a:gd name="T39" fmla="*/ 2147483647 h 13"/>
                      <a:gd name="T40" fmla="*/ 2147483647 w 29"/>
                      <a:gd name="T41" fmla="*/ 2147483647 h 13"/>
                      <a:gd name="T42" fmla="*/ 2147483647 w 29"/>
                      <a:gd name="T43" fmla="*/ 2147483647 h 13"/>
                      <a:gd name="T44" fmla="*/ 2147483647 w 29"/>
                      <a:gd name="T45" fmla="*/ 2147483647 h 13"/>
                      <a:gd name="T46" fmla="*/ 2147483647 w 29"/>
                      <a:gd name="T47" fmla="*/ 2147483647 h 13"/>
                      <a:gd name="T48" fmla="*/ 2147483647 w 29"/>
                      <a:gd name="T49" fmla="*/ 2147483647 h 13"/>
                      <a:gd name="T50" fmla="*/ 2147483647 w 29"/>
                      <a:gd name="T51" fmla="*/ 2147483647 h 13"/>
                      <a:gd name="T52" fmla="*/ 2147483647 w 29"/>
                      <a:gd name="T53" fmla="*/ 2147483647 h 13"/>
                      <a:gd name="T54" fmla="*/ 2147483647 w 29"/>
                      <a:gd name="T55" fmla="*/ 2147483647 h 13"/>
                      <a:gd name="T56" fmla="*/ 2147483647 w 29"/>
                      <a:gd name="T57" fmla="*/ 2147483647 h 13"/>
                      <a:gd name="T58" fmla="*/ 2147483647 w 29"/>
                      <a:gd name="T59" fmla="*/ 2147483647 h 13"/>
                      <a:gd name="T60" fmla="*/ 2147483647 w 29"/>
                      <a:gd name="T61" fmla="*/ 2147483647 h 13"/>
                      <a:gd name="T62" fmla="*/ 2147483647 w 29"/>
                      <a:gd name="T63" fmla="*/ 2147483647 h 13"/>
                      <a:gd name="T64" fmla="*/ 2147483647 w 29"/>
                      <a:gd name="T65" fmla="*/ 2147483647 h 13"/>
                      <a:gd name="T66" fmla="*/ 2147483647 w 29"/>
                      <a:gd name="T67" fmla="*/ 2147483647 h 13"/>
                      <a:gd name="T68" fmla="*/ 2147483647 w 29"/>
                      <a:gd name="T69" fmla="*/ 2147483647 h 13"/>
                      <a:gd name="T70" fmla="*/ 2147483647 w 29"/>
                      <a:gd name="T71" fmla="*/ 2147483647 h 13"/>
                      <a:gd name="T72" fmla="*/ 2147483647 w 29"/>
                      <a:gd name="T73" fmla="*/ 2147483647 h 13"/>
                      <a:gd name="T74" fmla="*/ 2147483647 w 29"/>
                      <a:gd name="T75" fmla="*/ 2147483647 h 13"/>
                      <a:gd name="T76" fmla="*/ 2147483647 w 29"/>
                      <a:gd name="T77" fmla="*/ 2147483647 h 13"/>
                      <a:gd name="T78" fmla="*/ 2147483647 w 29"/>
                      <a:gd name="T79" fmla="*/ 2147483647 h 13"/>
                      <a:gd name="T80" fmla="*/ 2147483647 w 29"/>
                      <a:gd name="T81" fmla="*/ 2147483647 h 13"/>
                      <a:gd name="T82" fmla="*/ 2147483647 w 29"/>
                      <a:gd name="T83" fmla="*/ 2147483647 h 13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29" h="13">
                        <a:moveTo>
                          <a:pt x="29" y="5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29" y="13"/>
                          <a:pt x="29" y="13"/>
                          <a:pt x="29" y="13"/>
                        </a:cubicBezTo>
                        <a:lnTo>
                          <a:pt x="29" y="5"/>
                        </a:lnTo>
                        <a:close/>
                        <a:moveTo>
                          <a:pt x="13" y="3"/>
                        </a:moveTo>
                        <a:cubicBezTo>
                          <a:pt x="14" y="3"/>
                          <a:pt x="14" y="4"/>
                          <a:pt x="14" y="4"/>
                        </a:cubicBezTo>
                        <a:cubicBezTo>
                          <a:pt x="14" y="4"/>
                          <a:pt x="14" y="5"/>
                          <a:pt x="13" y="5"/>
                        </a:cubicBezTo>
                        <a:cubicBezTo>
                          <a:pt x="13" y="5"/>
                          <a:pt x="13" y="4"/>
                          <a:pt x="13" y="4"/>
                        </a:cubicBezTo>
                        <a:cubicBezTo>
                          <a:pt x="13" y="4"/>
                          <a:pt x="13" y="3"/>
                          <a:pt x="13" y="3"/>
                        </a:cubicBezTo>
                        <a:close/>
                        <a:moveTo>
                          <a:pt x="1" y="7"/>
                        </a:move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lnTo>
                          <a:pt x="1" y="7"/>
                        </a:lnTo>
                        <a:close/>
                        <a:moveTo>
                          <a:pt x="2" y="7"/>
                        </a:move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lnTo>
                          <a:pt x="2" y="7"/>
                        </a:lnTo>
                        <a:close/>
                        <a:moveTo>
                          <a:pt x="4" y="7"/>
                        </a:moveTo>
                        <a:cubicBezTo>
                          <a:pt x="3" y="7"/>
                          <a:pt x="3" y="7"/>
                          <a:pt x="3" y="7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lnTo>
                          <a:pt x="4" y="7"/>
                        </a:lnTo>
                        <a:close/>
                        <a:moveTo>
                          <a:pt x="5" y="7"/>
                        </a:move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lnTo>
                          <a:pt x="5" y="7"/>
                        </a:lnTo>
                        <a:close/>
                        <a:moveTo>
                          <a:pt x="7" y="8"/>
                        </a:move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lnTo>
                          <a:pt x="7" y="8"/>
                        </a:lnTo>
                        <a:close/>
                        <a:moveTo>
                          <a:pt x="8" y="8"/>
                        </a:moveTo>
                        <a:cubicBezTo>
                          <a:pt x="7" y="8"/>
                          <a:pt x="7" y="8"/>
                          <a:pt x="7" y="8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lnTo>
                          <a:pt x="8" y="8"/>
                        </a:lnTo>
                        <a:close/>
                        <a:moveTo>
                          <a:pt x="9" y="8"/>
                        </a:moveTo>
                        <a:cubicBezTo>
                          <a:pt x="9" y="8"/>
                          <a:pt x="9" y="8"/>
                          <a:pt x="9" y="8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9" y="3"/>
                          <a:pt x="9" y="3"/>
                          <a:pt x="9" y="3"/>
                        </a:cubicBezTo>
                        <a:lnTo>
                          <a:pt x="9" y="8"/>
                        </a:lnTo>
                        <a:close/>
                        <a:moveTo>
                          <a:pt x="11" y="8"/>
                        </a:moveTo>
                        <a:cubicBezTo>
                          <a:pt x="10" y="8"/>
                          <a:pt x="10" y="8"/>
                          <a:pt x="10" y="8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1" y="3"/>
                          <a:pt x="11" y="3"/>
                          <a:pt x="11" y="3"/>
                        </a:cubicBezTo>
                        <a:lnTo>
                          <a:pt x="11" y="8"/>
                        </a:lnTo>
                        <a:close/>
                        <a:moveTo>
                          <a:pt x="12" y="9"/>
                        </a:moveTo>
                        <a:cubicBezTo>
                          <a:pt x="12" y="9"/>
                          <a:pt x="12" y="8"/>
                          <a:pt x="12" y="8"/>
                        </a:cubicBezTo>
                        <a:cubicBezTo>
                          <a:pt x="12" y="8"/>
                          <a:pt x="12" y="7"/>
                          <a:pt x="12" y="7"/>
                        </a:cubicBezTo>
                        <a:cubicBezTo>
                          <a:pt x="12" y="7"/>
                          <a:pt x="13" y="8"/>
                          <a:pt x="13" y="8"/>
                        </a:cubicBezTo>
                        <a:cubicBezTo>
                          <a:pt x="13" y="8"/>
                          <a:pt x="12" y="9"/>
                          <a:pt x="12" y="9"/>
                        </a:cubicBezTo>
                        <a:close/>
                        <a:moveTo>
                          <a:pt x="12" y="7"/>
                        </a:moveTo>
                        <a:cubicBezTo>
                          <a:pt x="12" y="6"/>
                          <a:pt x="12" y="6"/>
                          <a:pt x="12" y="6"/>
                        </a:cubicBezTo>
                        <a:cubicBezTo>
                          <a:pt x="12" y="6"/>
                          <a:pt x="12" y="5"/>
                          <a:pt x="12" y="5"/>
                        </a:cubicBezTo>
                        <a:cubicBezTo>
                          <a:pt x="12" y="5"/>
                          <a:pt x="13" y="6"/>
                          <a:pt x="13" y="6"/>
                        </a:cubicBezTo>
                        <a:cubicBezTo>
                          <a:pt x="13" y="6"/>
                          <a:pt x="12" y="7"/>
                          <a:pt x="12" y="7"/>
                        </a:cubicBezTo>
                        <a:close/>
                        <a:moveTo>
                          <a:pt x="12" y="4"/>
                        </a:moveTo>
                        <a:cubicBezTo>
                          <a:pt x="12" y="4"/>
                          <a:pt x="12" y="4"/>
                          <a:pt x="12" y="4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2" y="3"/>
                          <a:pt x="13" y="4"/>
                          <a:pt x="13" y="4"/>
                        </a:cubicBezTo>
                        <a:cubicBezTo>
                          <a:pt x="13" y="4"/>
                          <a:pt x="12" y="4"/>
                          <a:pt x="12" y="4"/>
                        </a:cubicBezTo>
                        <a:close/>
                        <a:moveTo>
                          <a:pt x="14" y="9"/>
                        </a:moveTo>
                        <a:cubicBezTo>
                          <a:pt x="13" y="9"/>
                          <a:pt x="13" y="9"/>
                          <a:pt x="13" y="9"/>
                        </a:cubicBezTo>
                        <a:cubicBezTo>
                          <a:pt x="13" y="8"/>
                          <a:pt x="13" y="8"/>
                          <a:pt x="13" y="8"/>
                        </a:cubicBezTo>
                        <a:cubicBezTo>
                          <a:pt x="14" y="8"/>
                          <a:pt x="14" y="8"/>
                          <a:pt x="14" y="8"/>
                        </a:cubicBezTo>
                        <a:lnTo>
                          <a:pt x="14" y="9"/>
                        </a:lnTo>
                        <a:close/>
                        <a:moveTo>
                          <a:pt x="14" y="7"/>
                        </a:moveTo>
                        <a:cubicBezTo>
                          <a:pt x="13" y="7"/>
                          <a:pt x="13" y="7"/>
                          <a:pt x="13" y="7"/>
                        </a:cubicBezTo>
                        <a:cubicBezTo>
                          <a:pt x="13" y="6"/>
                          <a:pt x="13" y="6"/>
                          <a:pt x="13" y="6"/>
                        </a:cubicBezTo>
                        <a:cubicBezTo>
                          <a:pt x="14" y="6"/>
                          <a:pt x="14" y="6"/>
                          <a:pt x="14" y="6"/>
                        </a:cubicBezTo>
                        <a:lnTo>
                          <a:pt x="14" y="7"/>
                        </a:lnTo>
                        <a:close/>
                        <a:moveTo>
                          <a:pt x="29" y="12"/>
                        </a:moveTo>
                        <a:cubicBezTo>
                          <a:pt x="15" y="9"/>
                          <a:pt x="15" y="9"/>
                          <a:pt x="15" y="9"/>
                        </a:cubicBezTo>
                        <a:cubicBezTo>
                          <a:pt x="15" y="7"/>
                          <a:pt x="15" y="7"/>
                          <a:pt x="15" y="7"/>
                        </a:cubicBezTo>
                        <a:cubicBezTo>
                          <a:pt x="29" y="9"/>
                          <a:pt x="29" y="9"/>
                          <a:pt x="29" y="9"/>
                        </a:cubicBezTo>
                        <a:lnTo>
                          <a:pt x="29" y="12"/>
                        </a:lnTo>
                        <a:close/>
                        <a:moveTo>
                          <a:pt x="29" y="9"/>
                        </a:moveTo>
                        <a:cubicBezTo>
                          <a:pt x="15" y="6"/>
                          <a:pt x="15" y="6"/>
                          <a:pt x="15" y="6"/>
                        </a:cubicBezTo>
                        <a:cubicBezTo>
                          <a:pt x="15" y="4"/>
                          <a:pt x="15" y="4"/>
                          <a:pt x="15" y="4"/>
                        </a:cubicBezTo>
                        <a:cubicBezTo>
                          <a:pt x="29" y="6"/>
                          <a:pt x="29" y="6"/>
                          <a:pt x="29" y="6"/>
                        </a:cubicBezTo>
                        <a:lnTo>
                          <a:pt x="29" y="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9" name="Freeform 114">
                    <a:extLst>
                      <a:ext uri="{FF2B5EF4-FFF2-40B4-BE49-F238E27FC236}">
                        <a16:creationId xmlns="" xmlns:a16="http://schemas.microsoft.com/office/drawing/2014/main" id="{9A49987F-CC04-419E-ABEC-E2CFB7C3FB4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165606" y="1857384"/>
                    <a:ext cx="90488" cy="30163"/>
                  </a:xfrm>
                  <a:custGeom>
                    <a:avLst/>
                    <a:gdLst>
                      <a:gd name="T0" fmla="*/ 0 w 29"/>
                      <a:gd name="T1" fmla="*/ 0 h 10"/>
                      <a:gd name="T2" fmla="*/ 2147483647 w 29"/>
                      <a:gd name="T3" fmla="*/ 2147483647 h 10"/>
                      <a:gd name="T4" fmla="*/ 2147483647 w 29"/>
                      <a:gd name="T5" fmla="*/ 2147483647 h 10"/>
                      <a:gd name="T6" fmla="*/ 2147483647 w 29"/>
                      <a:gd name="T7" fmla="*/ 2147483647 h 10"/>
                      <a:gd name="T8" fmla="*/ 2147483647 w 29"/>
                      <a:gd name="T9" fmla="*/ 2147483647 h 10"/>
                      <a:gd name="T10" fmla="*/ 0 w 29"/>
                      <a:gd name="T11" fmla="*/ 2147483647 h 10"/>
                      <a:gd name="T12" fmla="*/ 2147483647 w 29"/>
                      <a:gd name="T13" fmla="*/ 2147483647 h 10"/>
                      <a:gd name="T14" fmla="*/ 2147483647 w 29"/>
                      <a:gd name="T15" fmla="*/ 2147483647 h 10"/>
                      <a:gd name="T16" fmla="*/ 2147483647 w 29"/>
                      <a:gd name="T17" fmla="*/ 2147483647 h 10"/>
                      <a:gd name="T18" fmla="*/ 2147483647 w 29"/>
                      <a:gd name="T19" fmla="*/ 2147483647 h 10"/>
                      <a:gd name="T20" fmla="*/ 2147483647 w 29"/>
                      <a:gd name="T21" fmla="*/ 2147483647 h 10"/>
                      <a:gd name="T22" fmla="*/ 2147483647 w 29"/>
                      <a:gd name="T23" fmla="*/ 2147483647 h 10"/>
                      <a:gd name="T24" fmla="*/ 2147483647 w 29"/>
                      <a:gd name="T25" fmla="*/ 2147483647 h 10"/>
                      <a:gd name="T26" fmla="*/ 2147483647 w 29"/>
                      <a:gd name="T27" fmla="*/ 2147483647 h 10"/>
                      <a:gd name="T28" fmla="*/ 2147483647 w 29"/>
                      <a:gd name="T29" fmla="*/ 2147483647 h 10"/>
                      <a:gd name="T30" fmla="*/ 2147483647 w 29"/>
                      <a:gd name="T31" fmla="*/ 2147483647 h 10"/>
                      <a:gd name="T32" fmla="*/ 2147483647 w 29"/>
                      <a:gd name="T33" fmla="*/ 2147483647 h 10"/>
                      <a:gd name="T34" fmla="*/ 2147483647 w 29"/>
                      <a:gd name="T35" fmla="*/ 2147483647 h 10"/>
                      <a:gd name="T36" fmla="*/ 2147483647 w 29"/>
                      <a:gd name="T37" fmla="*/ 2147483647 h 10"/>
                      <a:gd name="T38" fmla="*/ 2147483647 w 29"/>
                      <a:gd name="T39" fmla="*/ 2147483647 h 10"/>
                      <a:gd name="T40" fmla="*/ 2147483647 w 29"/>
                      <a:gd name="T41" fmla="*/ 2147483647 h 10"/>
                      <a:gd name="T42" fmla="*/ 2147483647 w 29"/>
                      <a:gd name="T43" fmla="*/ 2147483647 h 10"/>
                      <a:gd name="T44" fmla="*/ 2147483647 w 29"/>
                      <a:gd name="T45" fmla="*/ 2147483647 h 10"/>
                      <a:gd name="T46" fmla="*/ 2147483647 w 29"/>
                      <a:gd name="T47" fmla="*/ 2147483647 h 10"/>
                      <a:gd name="T48" fmla="*/ 2147483647 w 29"/>
                      <a:gd name="T49" fmla="*/ 2147483647 h 10"/>
                      <a:gd name="T50" fmla="*/ 2147483647 w 29"/>
                      <a:gd name="T51" fmla="*/ 2147483647 h 10"/>
                      <a:gd name="T52" fmla="*/ 2147483647 w 29"/>
                      <a:gd name="T53" fmla="*/ 2147483647 h 10"/>
                      <a:gd name="T54" fmla="*/ 2147483647 w 29"/>
                      <a:gd name="T55" fmla="*/ 2147483647 h 10"/>
                      <a:gd name="T56" fmla="*/ 2147483647 w 29"/>
                      <a:gd name="T57" fmla="*/ 2147483647 h 10"/>
                      <a:gd name="T58" fmla="*/ 2147483647 w 29"/>
                      <a:gd name="T59" fmla="*/ 2147483647 h 10"/>
                      <a:gd name="T60" fmla="*/ 2147483647 w 29"/>
                      <a:gd name="T61" fmla="*/ 2147483647 h 10"/>
                      <a:gd name="T62" fmla="*/ 2147483647 w 29"/>
                      <a:gd name="T63" fmla="*/ 2147483647 h 10"/>
                      <a:gd name="T64" fmla="*/ 2147483647 w 29"/>
                      <a:gd name="T65" fmla="*/ 2147483647 h 10"/>
                      <a:gd name="T66" fmla="*/ 2147483647 w 29"/>
                      <a:gd name="T67" fmla="*/ 2147483647 h 10"/>
                      <a:gd name="T68" fmla="*/ 2147483647 w 29"/>
                      <a:gd name="T69" fmla="*/ 2147483647 h 10"/>
                      <a:gd name="T70" fmla="*/ 2147483647 w 29"/>
                      <a:gd name="T71" fmla="*/ 2147483647 h 10"/>
                      <a:gd name="T72" fmla="*/ 2147483647 w 29"/>
                      <a:gd name="T73" fmla="*/ 2147483647 h 10"/>
                      <a:gd name="T74" fmla="*/ 2147483647 w 29"/>
                      <a:gd name="T75" fmla="*/ 2147483647 h 10"/>
                      <a:gd name="T76" fmla="*/ 2147483647 w 29"/>
                      <a:gd name="T77" fmla="*/ 2147483647 h 10"/>
                      <a:gd name="T78" fmla="*/ 2147483647 w 29"/>
                      <a:gd name="T79" fmla="*/ 2147483647 h 10"/>
                      <a:gd name="T80" fmla="*/ 2147483647 w 29"/>
                      <a:gd name="T81" fmla="*/ 2147483647 h 10"/>
                      <a:gd name="T82" fmla="*/ 2147483647 w 29"/>
                      <a:gd name="T83" fmla="*/ 2147483647 h 10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29" h="10">
                        <a:moveTo>
                          <a:pt x="29" y="2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29" y="10"/>
                          <a:pt x="29" y="10"/>
                          <a:pt x="29" y="10"/>
                        </a:cubicBezTo>
                        <a:lnTo>
                          <a:pt x="29" y="2"/>
                        </a:lnTo>
                        <a:close/>
                        <a:moveTo>
                          <a:pt x="13" y="2"/>
                        </a:moveTo>
                        <a:cubicBezTo>
                          <a:pt x="14" y="2"/>
                          <a:pt x="14" y="3"/>
                          <a:pt x="14" y="3"/>
                        </a:cubicBezTo>
                        <a:cubicBezTo>
                          <a:pt x="14" y="3"/>
                          <a:pt x="14" y="4"/>
                          <a:pt x="13" y="4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3"/>
                          <a:pt x="13" y="2"/>
                          <a:pt x="13" y="2"/>
                        </a:cubicBezTo>
                        <a:close/>
                        <a:moveTo>
                          <a:pt x="1" y="7"/>
                        </a:move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lnTo>
                          <a:pt x="1" y="7"/>
                        </a:lnTo>
                        <a:close/>
                        <a:moveTo>
                          <a:pt x="2" y="7"/>
                        </a:move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lnTo>
                          <a:pt x="2" y="7"/>
                        </a:lnTo>
                        <a:close/>
                        <a:moveTo>
                          <a:pt x="4" y="7"/>
                        </a:moveTo>
                        <a:cubicBezTo>
                          <a:pt x="3" y="7"/>
                          <a:pt x="3" y="7"/>
                          <a:pt x="3" y="7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lnTo>
                          <a:pt x="4" y="7"/>
                        </a:lnTo>
                        <a:close/>
                        <a:moveTo>
                          <a:pt x="5" y="7"/>
                        </a:move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lnTo>
                          <a:pt x="5" y="7"/>
                        </a:lnTo>
                        <a:close/>
                        <a:moveTo>
                          <a:pt x="7" y="7"/>
                        </a:move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lnTo>
                          <a:pt x="7" y="7"/>
                        </a:lnTo>
                        <a:close/>
                        <a:moveTo>
                          <a:pt x="8" y="7"/>
                        </a:moveTo>
                        <a:cubicBezTo>
                          <a:pt x="7" y="7"/>
                          <a:pt x="7" y="7"/>
                          <a:pt x="7" y="7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lnTo>
                          <a:pt x="8" y="7"/>
                        </a:lnTo>
                        <a:close/>
                        <a:moveTo>
                          <a:pt x="9" y="7"/>
                        </a:moveTo>
                        <a:cubicBezTo>
                          <a:pt x="9" y="7"/>
                          <a:pt x="9" y="7"/>
                          <a:pt x="9" y="7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lnTo>
                          <a:pt x="9" y="7"/>
                        </a:lnTo>
                        <a:close/>
                        <a:moveTo>
                          <a:pt x="11" y="8"/>
                        </a:moveTo>
                        <a:cubicBezTo>
                          <a:pt x="10" y="7"/>
                          <a:pt x="10" y="7"/>
                          <a:pt x="10" y="7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11" y="2"/>
                          <a:pt x="11" y="2"/>
                          <a:pt x="11" y="2"/>
                        </a:cubicBezTo>
                        <a:lnTo>
                          <a:pt x="11" y="8"/>
                        </a:lnTo>
                        <a:close/>
                        <a:moveTo>
                          <a:pt x="12" y="8"/>
                        </a:moveTo>
                        <a:cubicBezTo>
                          <a:pt x="12" y="8"/>
                          <a:pt x="12" y="7"/>
                          <a:pt x="12" y="7"/>
                        </a:cubicBezTo>
                        <a:cubicBezTo>
                          <a:pt x="12" y="7"/>
                          <a:pt x="12" y="6"/>
                          <a:pt x="12" y="6"/>
                        </a:cubicBezTo>
                        <a:cubicBezTo>
                          <a:pt x="12" y="7"/>
                          <a:pt x="12" y="7"/>
                          <a:pt x="12" y="7"/>
                        </a:cubicBezTo>
                        <a:cubicBezTo>
                          <a:pt x="12" y="7"/>
                          <a:pt x="12" y="8"/>
                          <a:pt x="12" y="8"/>
                        </a:cubicBezTo>
                        <a:close/>
                        <a:moveTo>
                          <a:pt x="12" y="6"/>
                        </a:moveTo>
                        <a:cubicBezTo>
                          <a:pt x="12" y="6"/>
                          <a:pt x="12" y="5"/>
                          <a:pt x="12" y="5"/>
                        </a:cubicBezTo>
                        <a:cubicBezTo>
                          <a:pt x="12" y="5"/>
                          <a:pt x="12" y="4"/>
                          <a:pt x="12" y="4"/>
                        </a:cubicBezTo>
                        <a:cubicBezTo>
                          <a:pt x="12" y="4"/>
                          <a:pt x="12" y="5"/>
                          <a:pt x="12" y="5"/>
                        </a:cubicBezTo>
                        <a:cubicBezTo>
                          <a:pt x="12" y="5"/>
                          <a:pt x="12" y="6"/>
                          <a:pt x="12" y="6"/>
                        </a:cubicBezTo>
                        <a:close/>
                        <a:moveTo>
                          <a:pt x="12" y="3"/>
                        </a:move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2" y="3"/>
                          <a:pt x="12" y="2"/>
                          <a:pt x="12" y="2"/>
                        </a:cubicBezTo>
                        <a:cubicBezTo>
                          <a:pt x="12" y="2"/>
                          <a:pt x="12" y="3"/>
                          <a:pt x="12" y="3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lose/>
                        <a:moveTo>
                          <a:pt x="14" y="8"/>
                        </a:moveTo>
                        <a:cubicBezTo>
                          <a:pt x="13" y="8"/>
                          <a:pt x="13" y="8"/>
                          <a:pt x="13" y="8"/>
                        </a:cubicBezTo>
                        <a:cubicBezTo>
                          <a:pt x="13" y="7"/>
                          <a:pt x="13" y="7"/>
                          <a:pt x="13" y="7"/>
                        </a:cubicBezTo>
                        <a:cubicBezTo>
                          <a:pt x="14" y="7"/>
                          <a:pt x="14" y="7"/>
                          <a:pt x="14" y="7"/>
                        </a:cubicBezTo>
                        <a:lnTo>
                          <a:pt x="14" y="8"/>
                        </a:lnTo>
                        <a:close/>
                        <a:moveTo>
                          <a:pt x="14" y="6"/>
                        </a:moveTo>
                        <a:cubicBezTo>
                          <a:pt x="13" y="6"/>
                          <a:pt x="13" y="6"/>
                          <a:pt x="13" y="6"/>
                        </a:cubicBezTo>
                        <a:cubicBezTo>
                          <a:pt x="13" y="5"/>
                          <a:pt x="13" y="5"/>
                          <a:pt x="13" y="5"/>
                        </a:cubicBezTo>
                        <a:cubicBezTo>
                          <a:pt x="14" y="5"/>
                          <a:pt x="14" y="5"/>
                          <a:pt x="14" y="5"/>
                        </a:cubicBezTo>
                        <a:lnTo>
                          <a:pt x="14" y="6"/>
                        </a:lnTo>
                        <a:close/>
                        <a:moveTo>
                          <a:pt x="29" y="9"/>
                        </a:moveTo>
                        <a:cubicBezTo>
                          <a:pt x="15" y="8"/>
                          <a:pt x="15" y="8"/>
                          <a:pt x="15" y="8"/>
                        </a:cubicBezTo>
                        <a:cubicBezTo>
                          <a:pt x="15" y="6"/>
                          <a:pt x="15" y="6"/>
                          <a:pt x="15" y="6"/>
                        </a:cubicBezTo>
                        <a:cubicBezTo>
                          <a:pt x="29" y="6"/>
                          <a:pt x="29" y="6"/>
                          <a:pt x="29" y="6"/>
                        </a:cubicBezTo>
                        <a:lnTo>
                          <a:pt x="29" y="9"/>
                        </a:lnTo>
                        <a:close/>
                        <a:moveTo>
                          <a:pt x="29" y="6"/>
                        </a:moveTo>
                        <a:cubicBezTo>
                          <a:pt x="15" y="5"/>
                          <a:pt x="15" y="5"/>
                          <a:pt x="15" y="5"/>
                        </a:cubicBezTo>
                        <a:cubicBezTo>
                          <a:pt x="15" y="2"/>
                          <a:pt x="15" y="2"/>
                          <a:pt x="15" y="2"/>
                        </a:cubicBezTo>
                        <a:cubicBezTo>
                          <a:pt x="29" y="3"/>
                          <a:pt x="29" y="3"/>
                          <a:pt x="29" y="3"/>
                        </a:cubicBezTo>
                        <a:lnTo>
                          <a:pt x="29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0" name="Freeform 115">
                    <a:extLst>
                      <a:ext uri="{FF2B5EF4-FFF2-40B4-BE49-F238E27FC236}">
                        <a16:creationId xmlns="" xmlns:a16="http://schemas.microsoft.com/office/drawing/2014/main" id="{07EC32BF-8E8B-43DC-839F-450445F269C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165606" y="2065348"/>
                    <a:ext cx="90488" cy="23813"/>
                  </a:xfrm>
                  <a:custGeom>
                    <a:avLst/>
                    <a:gdLst>
                      <a:gd name="T0" fmla="*/ 0 w 29"/>
                      <a:gd name="T1" fmla="*/ 2147483647 h 8"/>
                      <a:gd name="T2" fmla="*/ 2147483647 w 29"/>
                      <a:gd name="T3" fmla="*/ 2147483647 h 8"/>
                      <a:gd name="T4" fmla="*/ 2147483647 w 29"/>
                      <a:gd name="T5" fmla="*/ 2147483647 h 8"/>
                      <a:gd name="T6" fmla="*/ 2147483647 w 29"/>
                      <a:gd name="T7" fmla="*/ 2147483647 h 8"/>
                      <a:gd name="T8" fmla="*/ 2147483647 w 29"/>
                      <a:gd name="T9" fmla="*/ 2147483647 h 8"/>
                      <a:gd name="T10" fmla="*/ 0 w 29"/>
                      <a:gd name="T11" fmla="*/ 2147483647 h 8"/>
                      <a:gd name="T12" fmla="*/ 2147483647 w 29"/>
                      <a:gd name="T13" fmla="*/ 2147483647 h 8"/>
                      <a:gd name="T14" fmla="*/ 2147483647 w 29"/>
                      <a:gd name="T15" fmla="*/ 2147483647 h 8"/>
                      <a:gd name="T16" fmla="*/ 2147483647 w 29"/>
                      <a:gd name="T17" fmla="*/ 2147483647 h 8"/>
                      <a:gd name="T18" fmla="*/ 2147483647 w 29"/>
                      <a:gd name="T19" fmla="*/ 2147483647 h 8"/>
                      <a:gd name="T20" fmla="*/ 2147483647 w 29"/>
                      <a:gd name="T21" fmla="*/ 2147483647 h 8"/>
                      <a:gd name="T22" fmla="*/ 2147483647 w 29"/>
                      <a:gd name="T23" fmla="*/ 2147483647 h 8"/>
                      <a:gd name="T24" fmla="*/ 2147483647 w 29"/>
                      <a:gd name="T25" fmla="*/ 2147483647 h 8"/>
                      <a:gd name="T26" fmla="*/ 2147483647 w 29"/>
                      <a:gd name="T27" fmla="*/ 2147483647 h 8"/>
                      <a:gd name="T28" fmla="*/ 2147483647 w 29"/>
                      <a:gd name="T29" fmla="*/ 2147483647 h 8"/>
                      <a:gd name="T30" fmla="*/ 2147483647 w 29"/>
                      <a:gd name="T31" fmla="*/ 2147483647 h 8"/>
                      <a:gd name="T32" fmla="*/ 2147483647 w 29"/>
                      <a:gd name="T33" fmla="*/ 2147483647 h 8"/>
                      <a:gd name="T34" fmla="*/ 2147483647 w 29"/>
                      <a:gd name="T35" fmla="*/ 2147483647 h 8"/>
                      <a:gd name="T36" fmla="*/ 2147483647 w 29"/>
                      <a:gd name="T37" fmla="*/ 2147483647 h 8"/>
                      <a:gd name="T38" fmla="*/ 2147483647 w 29"/>
                      <a:gd name="T39" fmla="*/ 2147483647 h 8"/>
                      <a:gd name="T40" fmla="*/ 2147483647 w 29"/>
                      <a:gd name="T41" fmla="*/ 2147483647 h 8"/>
                      <a:gd name="T42" fmla="*/ 2147483647 w 29"/>
                      <a:gd name="T43" fmla="*/ 2147483647 h 8"/>
                      <a:gd name="T44" fmla="*/ 2147483647 w 29"/>
                      <a:gd name="T45" fmla="*/ 2147483647 h 8"/>
                      <a:gd name="T46" fmla="*/ 2147483647 w 29"/>
                      <a:gd name="T47" fmla="*/ 2147483647 h 8"/>
                      <a:gd name="T48" fmla="*/ 2147483647 w 29"/>
                      <a:gd name="T49" fmla="*/ 2147483647 h 8"/>
                      <a:gd name="T50" fmla="*/ 2147483647 w 29"/>
                      <a:gd name="T51" fmla="*/ 2147483647 h 8"/>
                      <a:gd name="T52" fmla="*/ 2147483647 w 29"/>
                      <a:gd name="T53" fmla="*/ 2147483647 h 8"/>
                      <a:gd name="T54" fmla="*/ 2147483647 w 29"/>
                      <a:gd name="T55" fmla="*/ 2147483647 h 8"/>
                      <a:gd name="T56" fmla="*/ 2147483647 w 29"/>
                      <a:gd name="T57" fmla="*/ 2147483647 h 8"/>
                      <a:gd name="T58" fmla="*/ 2147483647 w 29"/>
                      <a:gd name="T59" fmla="*/ 2147483647 h 8"/>
                      <a:gd name="T60" fmla="*/ 2147483647 w 29"/>
                      <a:gd name="T61" fmla="*/ 2147483647 h 8"/>
                      <a:gd name="T62" fmla="*/ 2147483647 w 29"/>
                      <a:gd name="T63" fmla="*/ 2147483647 h 8"/>
                      <a:gd name="T64" fmla="*/ 2147483647 w 29"/>
                      <a:gd name="T65" fmla="*/ 2147483647 h 8"/>
                      <a:gd name="T66" fmla="*/ 2147483647 w 29"/>
                      <a:gd name="T67" fmla="*/ 2147483647 h 8"/>
                      <a:gd name="T68" fmla="*/ 2147483647 w 29"/>
                      <a:gd name="T69" fmla="*/ 2147483647 h 8"/>
                      <a:gd name="T70" fmla="*/ 2147483647 w 29"/>
                      <a:gd name="T71" fmla="*/ 2147483647 h 8"/>
                      <a:gd name="T72" fmla="*/ 2147483647 w 29"/>
                      <a:gd name="T73" fmla="*/ 2147483647 h 8"/>
                      <a:gd name="T74" fmla="*/ 2147483647 w 29"/>
                      <a:gd name="T75" fmla="*/ 2147483647 h 8"/>
                      <a:gd name="T76" fmla="*/ 2147483647 w 29"/>
                      <a:gd name="T77" fmla="*/ 2147483647 h 8"/>
                      <a:gd name="T78" fmla="*/ 2147483647 w 29"/>
                      <a:gd name="T79" fmla="*/ 2147483647 h 8"/>
                      <a:gd name="T80" fmla="*/ 2147483647 w 29"/>
                      <a:gd name="T81" fmla="*/ 2147483647 h 8"/>
                      <a:gd name="T82" fmla="*/ 2147483647 w 29"/>
                      <a:gd name="T83" fmla="*/ 0 h 8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29" h="8">
                        <a:moveTo>
                          <a:pt x="29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29" y="7"/>
                          <a:pt x="29" y="7"/>
                          <a:pt x="29" y="7"/>
                        </a:cubicBezTo>
                        <a:lnTo>
                          <a:pt x="29" y="0"/>
                        </a:lnTo>
                        <a:close/>
                        <a:moveTo>
                          <a:pt x="13" y="1"/>
                        </a:moveTo>
                        <a:cubicBezTo>
                          <a:pt x="14" y="1"/>
                          <a:pt x="14" y="2"/>
                          <a:pt x="14" y="2"/>
                        </a:cubicBezTo>
                        <a:cubicBezTo>
                          <a:pt x="14" y="2"/>
                          <a:pt x="14" y="2"/>
                          <a:pt x="13" y="2"/>
                        </a:cubicBezTo>
                        <a:cubicBezTo>
                          <a:pt x="13" y="2"/>
                          <a:pt x="13" y="2"/>
                          <a:pt x="13" y="2"/>
                        </a:cubicBezTo>
                        <a:cubicBezTo>
                          <a:pt x="13" y="2"/>
                          <a:pt x="13" y="1"/>
                          <a:pt x="13" y="1"/>
                        </a:cubicBezTo>
                        <a:close/>
                        <a:moveTo>
                          <a:pt x="1" y="7"/>
                        </a:move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lnTo>
                          <a:pt x="1" y="7"/>
                        </a:lnTo>
                        <a:close/>
                        <a:moveTo>
                          <a:pt x="2" y="7"/>
                        </a:move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lnTo>
                          <a:pt x="2" y="7"/>
                        </a:lnTo>
                        <a:close/>
                        <a:moveTo>
                          <a:pt x="4" y="7"/>
                        </a:moveTo>
                        <a:cubicBezTo>
                          <a:pt x="3" y="7"/>
                          <a:pt x="3" y="7"/>
                          <a:pt x="3" y="7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lnTo>
                          <a:pt x="4" y="7"/>
                        </a:lnTo>
                        <a:close/>
                        <a:moveTo>
                          <a:pt x="5" y="7"/>
                        </a:move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lnTo>
                          <a:pt x="5" y="7"/>
                        </a:lnTo>
                        <a:close/>
                        <a:moveTo>
                          <a:pt x="7" y="7"/>
                        </a:move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lnTo>
                          <a:pt x="7" y="7"/>
                        </a:lnTo>
                        <a:close/>
                        <a:moveTo>
                          <a:pt x="8" y="7"/>
                        </a:moveTo>
                        <a:cubicBezTo>
                          <a:pt x="7" y="7"/>
                          <a:pt x="7" y="7"/>
                          <a:pt x="7" y="7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lnTo>
                          <a:pt x="8" y="7"/>
                        </a:lnTo>
                        <a:close/>
                        <a:moveTo>
                          <a:pt x="9" y="7"/>
                        </a:moveTo>
                        <a:cubicBezTo>
                          <a:pt x="9" y="7"/>
                          <a:pt x="9" y="7"/>
                          <a:pt x="9" y="7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lnTo>
                          <a:pt x="9" y="7"/>
                        </a:lnTo>
                        <a:close/>
                        <a:moveTo>
                          <a:pt x="11" y="7"/>
                        </a:moveTo>
                        <a:cubicBezTo>
                          <a:pt x="10" y="7"/>
                          <a:pt x="10" y="7"/>
                          <a:pt x="10" y="7"/>
                        </a:cubicBezTo>
                        <a:cubicBezTo>
                          <a:pt x="10" y="1"/>
                          <a:pt x="10" y="1"/>
                          <a:pt x="10" y="1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lnTo>
                          <a:pt x="11" y="7"/>
                        </a:lnTo>
                        <a:close/>
                        <a:moveTo>
                          <a:pt x="12" y="7"/>
                        </a:moveTo>
                        <a:cubicBezTo>
                          <a:pt x="12" y="7"/>
                          <a:pt x="12" y="6"/>
                          <a:pt x="12" y="6"/>
                        </a:cubicBezTo>
                        <a:cubicBezTo>
                          <a:pt x="12" y="6"/>
                          <a:pt x="12" y="6"/>
                          <a:pt x="12" y="6"/>
                        </a:cubicBezTo>
                        <a:cubicBezTo>
                          <a:pt x="12" y="6"/>
                          <a:pt x="12" y="6"/>
                          <a:pt x="12" y="6"/>
                        </a:cubicBezTo>
                        <a:cubicBezTo>
                          <a:pt x="12" y="6"/>
                          <a:pt x="12" y="7"/>
                          <a:pt x="12" y="7"/>
                        </a:cubicBezTo>
                        <a:close/>
                        <a:moveTo>
                          <a:pt x="12" y="5"/>
                        </a:moveTo>
                        <a:cubicBezTo>
                          <a:pt x="12" y="5"/>
                          <a:pt x="12" y="4"/>
                          <a:pt x="12" y="4"/>
                        </a:cubicBezTo>
                        <a:cubicBezTo>
                          <a:pt x="12" y="4"/>
                          <a:pt x="12" y="4"/>
                          <a:pt x="12" y="4"/>
                        </a:cubicBezTo>
                        <a:cubicBezTo>
                          <a:pt x="12" y="3"/>
                          <a:pt x="12" y="4"/>
                          <a:pt x="12" y="4"/>
                        </a:cubicBezTo>
                        <a:cubicBezTo>
                          <a:pt x="12" y="4"/>
                          <a:pt x="12" y="5"/>
                          <a:pt x="12" y="5"/>
                        </a:cubicBezTo>
                        <a:close/>
                        <a:moveTo>
                          <a:pt x="12" y="3"/>
                        </a:moveTo>
                        <a:cubicBezTo>
                          <a:pt x="12" y="3"/>
                          <a:pt x="12" y="2"/>
                          <a:pt x="12" y="2"/>
                        </a:cubicBezTo>
                        <a:cubicBezTo>
                          <a:pt x="12" y="2"/>
                          <a:pt x="12" y="1"/>
                          <a:pt x="12" y="1"/>
                        </a:cubicBezTo>
                        <a:cubicBezTo>
                          <a:pt x="12" y="1"/>
                          <a:pt x="12" y="2"/>
                          <a:pt x="12" y="2"/>
                        </a:cubicBezTo>
                        <a:cubicBezTo>
                          <a:pt x="12" y="2"/>
                          <a:pt x="12" y="3"/>
                          <a:pt x="12" y="3"/>
                        </a:cubicBezTo>
                        <a:close/>
                        <a:moveTo>
                          <a:pt x="14" y="7"/>
                        </a:moveTo>
                        <a:cubicBezTo>
                          <a:pt x="13" y="7"/>
                          <a:pt x="13" y="7"/>
                          <a:pt x="13" y="7"/>
                        </a:cubicBezTo>
                        <a:cubicBezTo>
                          <a:pt x="13" y="6"/>
                          <a:pt x="13" y="6"/>
                          <a:pt x="13" y="6"/>
                        </a:cubicBezTo>
                        <a:cubicBezTo>
                          <a:pt x="14" y="5"/>
                          <a:pt x="14" y="5"/>
                          <a:pt x="14" y="5"/>
                        </a:cubicBezTo>
                        <a:lnTo>
                          <a:pt x="14" y="7"/>
                        </a:lnTo>
                        <a:close/>
                        <a:moveTo>
                          <a:pt x="14" y="5"/>
                        </a:moveTo>
                        <a:cubicBezTo>
                          <a:pt x="13" y="5"/>
                          <a:pt x="13" y="5"/>
                          <a:pt x="13" y="5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lnTo>
                          <a:pt x="14" y="5"/>
                        </a:lnTo>
                        <a:close/>
                        <a:moveTo>
                          <a:pt x="29" y="6"/>
                        </a:moveTo>
                        <a:cubicBezTo>
                          <a:pt x="15" y="7"/>
                          <a:pt x="15" y="7"/>
                          <a:pt x="15" y="7"/>
                        </a:cubicBezTo>
                        <a:cubicBezTo>
                          <a:pt x="15" y="4"/>
                          <a:pt x="15" y="4"/>
                          <a:pt x="15" y="4"/>
                        </a:cubicBezTo>
                        <a:cubicBezTo>
                          <a:pt x="29" y="3"/>
                          <a:pt x="29" y="3"/>
                          <a:pt x="29" y="3"/>
                        </a:cubicBezTo>
                        <a:lnTo>
                          <a:pt x="29" y="6"/>
                        </a:lnTo>
                        <a:close/>
                        <a:moveTo>
                          <a:pt x="29" y="3"/>
                        </a:moveTo>
                        <a:cubicBezTo>
                          <a:pt x="15" y="3"/>
                          <a:pt x="15" y="3"/>
                          <a:pt x="15" y="3"/>
                        </a:cubicBezTo>
                        <a:cubicBezTo>
                          <a:pt x="15" y="1"/>
                          <a:pt x="15" y="1"/>
                          <a:pt x="15" y="1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  <a:lnTo>
                          <a:pt x="29" y="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1" name="Freeform 116">
                    <a:extLst>
                      <a:ext uri="{FF2B5EF4-FFF2-40B4-BE49-F238E27FC236}">
                        <a16:creationId xmlns="" xmlns:a16="http://schemas.microsoft.com/office/drawing/2014/main" id="{885035BE-38F4-4F0F-88F1-A31F5C662A3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690943" y="1549408"/>
                    <a:ext cx="747714" cy="603253"/>
                  </a:xfrm>
                  <a:custGeom>
                    <a:avLst/>
                    <a:gdLst>
                      <a:gd name="T0" fmla="*/ 2147483647 w 471"/>
                      <a:gd name="T1" fmla="*/ 2147483647 h 380"/>
                      <a:gd name="T2" fmla="*/ 2147483647 w 471"/>
                      <a:gd name="T3" fmla="*/ 2147483647 h 380"/>
                      <a:gd name="T4" fmla="*/ 2147483647 w 471"/>
                      <a:gd name="T5" fmla="*/ 2147483647 h 380"/>
                      <a:gd name="T6" fmla="*/ 2147483647 w 471"/>
                      <a:gd name="T7" fmla="*/ 2147483647 h 380"/>
                      <a:gd name="T8" fmla="*/ 2147483647 w 471"/>
                      <a:gd name="T9" fmla="*/ 2147483647 h 380"/>
                      <a:gd name="T10" fmla="*/ 2147483647 w 471"/>
                      <a:gd name="T11" fmla="*/ 2147483647 h 380"/>
                      <a:gd name="T12" fmla="*/ 2147483647 w 471"/>
                      <a:gd name="T13" fmla="*/ 0 h 380"/>
                      <a:gd name="T14" fmla="*/ 0 w 471"/>
                      <a:gd name="T15" fmla="*/ 2147483647 h 380"/>
                      <a:gd name="T16" fmla="*/ 0 w 471"/>
                      <a:gd name="T17" fmla="*/ 2147483647 h 380"/>
                      <a:gd name="T18" fmla="*/ 2147483647 w 471"/>
                      <a:gd name="T19" fmla="*/ 2147483647 h 380"/>
                      <a:gd name="T20" fmla="*/ 2147483647 w 471"/>
                      <a:gd name="T21" fmla="*/ 2147483647 h 380"/>
                      <a:gd name="T22" fmla="*/ 2147483647 w 471"/>
                      <a:gd name="T23" fmla="*/ 2147483647 h 380"/>
                      <a:gd name="T24" fmla="*/ 2147483647 w 471"/>
                      <a:gd name="T25" fmla="*/ 2147483647 h 380"/>
                      <a:gd name="T26" fmla="*/ 2147483647 w 471"/>
                      <a:gd name="T27" fmla="*/ 2147483647 h 380"/>
                      <a:gd name="T28" fmla="*/ 2147483647 w 471"/>
                      <a:gd name="T29" fmla="*/ 2147483647 h 380"/>
                      <a:gd name="T30" fmla="*/ 2147483647 w 471"/>
                      <a:gd name="T31" fmla="*/ 2147483647 h 380"/>
                      <a:gd name="T32" fmla="*/ 2147483647 w 471"/>
                      <a:gd name="T33" fmla="*/ 2147483647 h 380"/>
                      <a:gd name="T34" fmla="*/ 2147483647 w 471"/>
                      <a:gd name="T35" fmla="*/ 2147483647 h 380"/>
                      <a:gd name="T36" fmla="*/ 2147483647 w 471"/>
                      <a:gd name="T37" fmla="*/ 2147483647 h 380"/>
                      <a:gd name="T38" fmla="*/ 2147483647 w 471"/>
                      <a:gd name="T39" fmla="*/ 2147483647 h 380"/>
                      <a:gd name="T40" fmla="*/ 2147483647 w 471"/>
                      <a:gd name="T41" fmla="*/ 2147483647 h 380"/>
                      <a:gd name="T42" fmla="*/ 2147483647 w 471"/>
                      <a:gd name="T43" fmla="*/ 2147483647 h 380"/>
                      <a:gd name="T44" fmla="*/ 2147483647 w 471"/>
                      <a:gd name="T45" fmla="*/ 2147483647 h 380"/>
                      <a:gd name="T46" fmla="*/ 2147483647 w 471"/>
                      <a:gd name="T47" fmla="*/ 2147483647 h 380"/>
                      <a:gd name="T48" fmla="*/ 2147483647 w 471"/>
                      <a:gd name="T49" fmla="*/ 2147483647 h 380"/>
                      <a:gd name="T50" fmla="*/ 2147483647 w 471"/>
                      <a:gd name="T51" fmla="*/ 2147483647 h 380"/>
                      <a:gd name="T52" fmla="*/ 2147483647 w 471"/>
                      <a:gd name="T53" fmla="*/ 2147483647 h 380"/>
                      <a:gd name="T54" fmla="*/ 2147483647 w 471"/>
                      <a:gd name="T55" fmla="*/ 2147483647 h 380"/>
                      <a:gd name="T56" fmla="*/ 2147483647 w 471"/>
                      <a:gd name="T57" fmla="*/ 2147483647 h 380"/>
                      <a:gd name="T58" fmla="*/ 2147483647 w 471"/>
                      <a:gd name="T59" fmla="*/ 2147483647 h 380"/>
                      <a:gd name="T60" fmla="*/ 2147483647 w 471"/>
                      <a:gd name="T61" fmla="*/ 2147483647 h 380"/>
                      <a:gd name="T62" fmla="*/ 2147483647 w 471"/>
                      <a:gd name="T63" fmla="*/ 2147483647 h 380"/>
                      <a:gd name="T64" fmla="*/ 2147483647 w 471"/>
                      <a:gd name="T65" fmla="*/ 2147483647 h 380"/>
                      <a:gd name="T66" fmla="*/ 2147483647 w 471"/>
                      <a:gd name="T67" fmla="*/ 2147483647 h 380"/>
                      <a:gd name="T68" fmla="*/ 2147483647 w 471"/>
                      <a:gd name="T69" fmla="*/ 2147483647 h 380"/>
                      <a:gd name="T70" fmla="*/ 2147483647 w 471"/>
                      <a:gd name="T71" fmla="*/ 2147483647 h 380"/>
                      <a:gd name="T72" fmla="*/ 2147483647 w 471"/>
                      <a:gd name="T73" fmla="*/ 2147483647 h 380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0" t="0" r="r" b="b"/>
                    <a:pathLst>
                      <a:path w="471" h="380">
                        <a:moveTo>
                          <a:pt x="399" y="57"/>
                        </a:moveTo>
                        <a:lnTo>
                          <a:pt x="371" y="61"/>
                        </a:lnTo>
                        <a:lnTo>
                          <a:pt x="371" y="53"/>
                        </a:lnTo>
                        <a:lnTo>
                          <a:pt x="281" y="34"/>
                        </a:lnTo>
                        <a:lnTo>
                          <a:pt x="246" y="40"/>
                        </a:lnTo>
                        <a:lnTo>
                          <a:pt x="246" y="26"/>
                        </a:lnTo>
                        <a:lnTo>
                          <a:pt x="131" y="0"/>
                        </a:lnTo>
                        <a:lnTo>
                          <a:pt x="0" y="30"/>
                        </a:lnTo>
                        <a:lnTo>
                          <a:pt x="0" y="370"/>
                        </a:lnTo>
                        <a:lnTo>
                          <a:pt x="131" y="380"/>
                        </a:lnTo>
                        <a:lnTo>
                          <a:pt x="246" y="372"/>
                        </a:lnTo>
                        <a:lnTo>
                          <a:pt x="246" y="366"/>
                        </a:lnTo>
                        <a:lnTo>
                          <a:pt x="281" y="368"/>
                        </a:lnTo>
                        <a:lnTo>
                          <a:pt x="371" y="360"/>
                        </a:lnTo>
                        <a:lnTo>
                          <a:pt x="371" y="356"/>
                        </a:lnTo>
                        <a:lnTo>
                          <a:pt x="397" y="358"/>
                        </a:lnTo>
                        <a:lnTo>
                          <a:pt x="471" y="352"/>
                        </a:lnTo>
                        <a:lnTo>
                          <a:pt x="471" y="75"/>
                        </a:lnTo>
                        <a:lnTo>
                          <a:pt x="399" y="57"/>
                        </a:lnTo>
                        <a:close/>
                        <a:moveTo>
                          <a:pt x="236" y="358"/>
                        </a:moveTo>
                        <a:lnTo>
                          <a:pt x="142" y="366"/>
                        </a:lnTo>
                        <a:lnTo>
                          <a:pt x="142" y="18"/>
                        </a:lnTo>
                        <a:lnTo>
                          <a:pt x="236" y="38"/>
                        </a:lnTo>
                        <a:lnTo>
                          <a:pt x="236" y="358"/>
                        </a:lnTo>
                        <a:close/>
                        <a:moveTo>
                          <a:pt x="363" y="350"/>
                        </a:moveTo>
                        <a:lnTo>
                          <a:pt x="289" y="354"/>
                        </a:lnTo>
                        <a:lnTo>
                          <a:pt x="289" y="47"/>
                        </a:lnTo>
                        <a:lnTo>
                          <a:pt x="363" y="63"/>
                        </a:lnTo>
                        <a:lnTo>
                          <a:pt x="363" y="350"/>
                        </a:lnTo>
                        <a:close/>
                        <a:moveTo>
                          <a:pt x="467" y="342"/>
                        </a:moveTo>
                        <a:lnTo>
                          <a:pt x="406" y="346"/>
                        </a:lnTo>
                        <a:lnTo>
                          <a:pt x="406" y="71"/>
                        </a:lnTo>
                        <a:lnTo>
                          <a:pt x="467" y="83"/>
                        </a:lnTo>
                        <a:lnTo>
                          <a:pt x="467" y="3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2" name="Freeform 117">
                    <a:extLst>
                      <a:ext uri="{FF2B5EF4-FFF2-40B4-BE49-F238E27FC236}">
                        <a16:creationId xmlns="" xmlns:a16="http://schemas.microsoft.com/office/drawing/2014/main" id="{25B871DD-D0A8-4740-B3D9-9A9DE4DC4C1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338626" y="1671647"/>
                    <a:ext cx="87313" cy="420690"/>
                  </a:xfrm>
                  <a:custGeom>
                    <a:avLst/>
                    <a:gdLst>
                      <a:gd name="T0" fmla="*/ 2147483647 w 55"/>
                      <a:gd name="T1" fmla="*/ 2147483647 h 265"/>
                      <a:gd name="T2" fmla="*/ 0 w 55"/>
                      <a:gd name="T3" fmla="*/ 0 h 265"/>
                      <a:gd name="T4" fmla="*/ 0 w 55"/>
                      <a:gd name="T5" fmla="*/ 2147483647 h 265"/>
                      <a:gd name="T6" fmla="*/ 2147483647 w 55"/>
                      <a:gd name="T7" fmla="*/ 2147483647 h 265"/>
                      <a:gd name="T8" fmla="*/ 2147483647 w 55"/>
                      <a:gd name="T9" fmla="*/ 2147483647 h 265"/>
                      <a:gd name="T10" fmla="*/ 2147483647 w 55"/>
                      <a:gd name="T11" fmla="*/ 2147483647 h 265"/>
                      <a:gd name="T12" fmla="*/ 2147483647 w 55"/>
                      <a:gd name="T13" fmla="*/ 2147483647 h 265"/>
                      <a:gd name="T14" fmla="*/ 2147483647 w 55"/>
                      <a:gd name="T15" fmla="*/ 2147483647 h 265"/>
                      <a:gd name="T16" fmla="*/ 2147483647 w 55"/>
                      <a:gd name="T17" fmla="*/ 2147483647 h 265"/>
                      <a:gd name="T18" fmla="*/ 2147483647 w 55"/>
                      <a:gd name="T19" fmla="*/ 2147483647 h 265"/>
                      <a:gd name="T20" fmla="*/ 2147483647 w 55"/>
                      <a:gd name="T21" fmla="*/ 2147483647 h 265"/>
                      <a:gd name="T22" fmla="*/ 2147483647 w 55"/>
                      <a:gd name="T23" fmla="*/ 2147483647 h 265"/>
                      <a:gd name="T24" fmla="*/ 2147483647 w 55"/>
                      <a:gd name="T25" fmla="*/ 2147483647 h 265"/>
                      <a:gd name="T26" fmla="*/ 2147483647 w 55"/>
                      <a:gd name="T27" fmla="*/ 2147483647 h 265"/>
                      <a:gd name="T28" fmla="*/ 2147483647 w 55"/>
                      <a:gd name="T29" fmla="*/ 2147483647 h 265"/>
                      <a:gd name="T30" fmla="*/ 2147483647 w 55"/>
                      <a:gd name="T31" fmla="*/ 2147483647 h 265"/>
                      <a:gd name="T32" fmla="*/ 2147483647 w 55"/>
                      <a:gd name="T33" fmla="*/ 2147483647 h 265"/>
                      <a:gd name="T34" fmla="*/ 2147483647 w 55"/>
                      <a:gd name="T35" fmla="*/ 2147483647 h 265"/>
                      <a:gd name="T36" fmla="*/ 2147483647 w 55"/>
                      <a:gd name="T37" fmla="*/ 2147483647 h 265"/>
                      <a:gd name="T38" fmla="*/ 2147483647 w 55"/>
                      <a:gd name="T39" fmla="*/ 2147483647 h 265"/>
                      <a:gd name="T40" fmla="*/ 2147483647 w 55"/>
                      <a:gd name="T41" fmla="*/ 2147483647 h 265"/>
                      <a:gd name="T42" fmla="*/ 2147483647 w 55"/>
                      <a:gd name="T43" fmla="*/ 2147483647 h 265"/>
                      <a:gd name="T44" fmla="*/ 2147483647 w 55"/>
                      <a:gd name="T45" fmla="*/ 2147483647 h 265"/>
                      <a:gd name="T46" fmla="*/ 2147483647 w 55"/>
                      <a:gd name="T47" fmla="*/ 2147483647 h 265"/>
                      <a:gd name="T48" fmla="*/ 2147483647 w 55"/>
                      <a:gd name="T49" fmla="*/ 2147483647 h 265"/>
                      <a:gd name="T50" fmla="*/ 2147483647 w 55"/>
                      <a:gd name="T51" fmla="*/ 2147483647 h 265"/>
                      <a:gd name="T52" fmla="*/ 2147483647 w 55"/>
                      <a:gd name="T53" fmla="*/ 2147483647 h 265"/>
                      <a:gd name="T54" fmla="*/ 2147483647 w 55"/>
                      <a:gd name="T55" fmla="*/ 2147483647 h 265"/>
                      <a:gd name="T56" fmla="*/ 2147483647 w 55"/>
                      <a:gd name="T57" fmla="*/ 2147483647 h 265"/>
                      <a:gd name="T58" fmla="*/ 2147483647 w 55"/>
                      <a:gd name="T59" fmla="*/ 2147483647 h 265"/>
                      <a:gd name="T60" fmla="*/ 2147483647 w 55"/>
                      <a:gd name="T61" fmla="*/ 2147483647 h 265"/>
                      <a:gd name="T62" fmla="*/ 2147483647 w 55"/>
                      <a:gd name="T63" fmla="*/ 2147483647 h 265"/>
                      <a:gd name="T64" fmla="*/ 2147483647 w 55"/>
                      <a:gd name="T65" fmla="*/ 2147483647 h 265"/>
                      <a:gd name="T66" fmla="*/ 2147483647 w 55"/>
                      <a:gd name="T67" fmla="*/ 2147483647 h 265"/>
                      <a:gd name="T68" fmla="*/ 2147483647 w 55"/>
                      <a:gd name="T69" fmla="*/ 2147483647 h 265"/>
                      <a:gd name="T70" fmla="*/ 2147483647 w 55"/>
                      <a:gd name="T71" fmla="*/ 2147483647 h 265"/>
                      <a:gd name="T72" fmla="*/ 2147483647 w 55"/>
                      <a:gd name="T73" fmla="*/ 2147483647 h 265"/>
                      <a:gd name="T74" fmla="*/ 2147483647 w 55"/>
                      <a:gd name="T75" fmla="*/ 2147483647 h 265"/>
                      <a:gd name="T76" fmla="*/ 2147483647 w 55"/>
                      <a:gd name="T77" fmla="*/ 2147483647 h 265"/>
                      <a:gd name="T78" fmla="*/ 2147483647 w 55"/>
                      <a:gd name="T79" fmla="*/ 2147483647 h 265"/>
                      <a:gd name="T80" fmla="*/ 2147483647 w 55"/>
                      <a:gd name="T81" fmla="*/ 2147483647 h 265"/>
                      <a:gd name="T82" fmla="*/ 2147483647 w 55"/>
                      <a:gd name="T83" fmla="*/ 2147483647 h 265"/>
                      <a:gd name="T84" fmla="*/ 2147483647 w 55"/>
                      <a:gd name="T85" fmla="*/ 2147483647 h 265"/>
                      <a:gd name="T86" fmla="*/ 2147483647 w 55"/>
                      <a:gd name="T87" fmla="*/ 2147483647 h 265"/>
                      <a:gd name="T88" fmla="*/ 2147483647 w 55"/>
                      <a:gd name="T89" fmla="*/ 2147483647 h 265"/>
                      <a:gd name="T90" fmla="*/ 2147483647 w 55"/>
                      <a:gd name="T91" fmla="*/ 2147483647 h 265"/>
                      <a:gd name="T92" fmla="*/ 2147483647 w 55"/>
                      <a:gd name="T93" fmla="*/ 2147483647 h 265"/>
                      <a:gd name="T94" fmla="*/ 2147483647 w 55"/>
                      <a:gd name="T95" fmla="*/ 2147483647 h 265"/>
                      <a:gd name="T96" fmla="*/ 2147483647 w 55"/>
                      <a:gd name="T97" fmla="*/ 2147483647 h 265"/>
                      <a:gd name="T98" fmla="*/ 2147483647 w 55"/>
                      <a:gd name="T99" fmla="*/ 2147483647 h 265"/>
                      <a:gd name="T100" fmla="*/ 2147483647 w 55"/>
                      <a:gd name="T101" fmla="*/ 2147483647 h 265"/>
                      <a:gd name="T102" fmla="*/ 2147483647 w 55"/>
                      <a:gd name="T103" fmla="*/ 2147483647 h 265"/>
                      <a:gd name="T104" fmla="*/ 2147483647 w 55"/>
                      <a:gd name="T105" fmla="*/ 2147483647 h 265"/>
                      <a:gd name="T106" fmla="*/ 2147483647 w 55"/>
                      <a:gd name="T107" fmla="*/ 2147483647 h 265"/>
                      <a:gd name="T108" fmla="*/ 2147483647 w 55"/>
                      <a:gd name="T109" fmla="*/ 2147483647 h 265"/>
                      <a:gd name="T110" fmla="*/ 2147483647 w 55"/>
                      <a:gd name="T111" fmla="*/ 2147483647 h 265"/>
                      <a:gd name="T112" fmla="*/ 2147483647 w 55"/>
                      <a:gd name="T113" fmla="*/ 2147483647 h 265"/>
                      <a:gd name="T114" fmla="*/ 2147483647 w 55"/>
                      <a:gd name="T115" fmla="*/ 2147483647 h 265"/>
                      <a:gd name="T116" fmla="*/ 2147483647 w 55"/>
                      <a:gd name="T117" fmla="*/ 2147483647 h 265"/>
                      <a:gd name="T118" fmla="*/ 2147483647 w 55"/>
                      <a:gd name="T119" fmla="*/ 2147483647 h 265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0" t="0" r="r" b="b"/>
                    <a:pathLst>
                      <a:path w="55" h="265">
                        <a:moveTo>
                          <a:pt x="55" y="9"/>
                        </a:moveTo>
                        <a:lnTo>
                          <a:pt x="0" y="0"/>
                        </a:lnTo>
                        <a:lnTo>
                          <a:pt x="0" y="265"/>
                        </a:lnTo>
                        <a:lnTo>
                          <a:pt x="55" y="262"/>
                        </a:lnTo>
                        <a:lnTo>
                          <a:pt x="55" y="9"/>
                        </a:lnTo>
                        <a:close/>
                        <a:moveTo>
                          <a:pt x="53" y="256"/>
                        </a:moveTo>
                        <a:lnTo>
                          <a:pt x="2" y="260"/>
                        </a:lnTo>
                        <a:lnTo>
                          <a:pt x="2" y="242"/>
                        </a:lnTo>
                        <a:lnTo>
                          <a:pt x="53" y="240"/>
                        </a:lnTo>
                        <a:lnTo>
                          <a:pt x="53" y="256"/>
                        </a:lnTo>
                        <a:close/>
                        <a:moveTo>
                          <a:pt x="53" y="234"/>
                        </a:moveTo>
                        <a:lnTo>
                          <a:pt x="2" y="236"/>
                        </a:lnTo>
                        <a:lnTo>
                          <a:pt x="2" y="219"/>
                        </a:lnTo>
                        <a:lnTo>
                          <a:pt x="53" y="219"/>
                        </a:lnTo>
                        <a:lnTo>
                          <a:pt x="53" y="234"/>
                        </a:lnTo>
                        <a:close/>
                        <a:moveTo>
                          <a:pt x="53" y="211"/>
                        </a:moveTo>
                        <a:lnTo>
                          <a:pt x="2" y="213"/>
                        </a:lnTo>
                        <a:lnTo>
                          <a:pt x="2" y="195"/>
                        </a:lnTo>
                        <a:lnTo>
                          <a:pt x="53" y="195"/>
                        </a:lnTo>
                        <a:lnTo>
                          <a:pt x="53" y="211"/>
                        </a:lnTo>
                        <a:close/>
                        <a:moveTo>
                          <a:pt x="53" y="189"/>
                        </a:moveTo>
                        <a:lnTo>
                          <a:pt x="2" y="187"/>
                        </a:lnTo>
                        <a:lnTo>
                          <a:pt x="2" y="172"/>
                        </a:lnTo>
                        <a:lnTo>
                          <a:pt x="53" y="174"/>
                        </a:lnTo>
                        <a:lnTo>
                          <a:pt x="53" y="189"/>
                        </a:lnTo>
                        <a:close/>
                        <a:moveTo>
                          <a:pt x="53" y="166"/>
                        </a:moveTo>
                        <a:lnTo>
                          <a:pt x="2" y="164"/>
                        </a:lnTo>
                        <a:lnTo>
                          <a:pt x="2" y="148"/>
                        </a:lnTo>
                        <a:lnTo>
                          <a:pt x="53" y="150"/>
                        </a:lnTo>
                        <a:lnTo>
                          <a:pt x="53" y="166"/>
                        </a:lnTo>
                        <a:close/>
                        <a:moveTo>
                          <a:pt x="53" y="144"/>
                        </a:moveTo>
                        <a:lnTo>
                          <a:pt x="2" y="140"/>
                        </a:lnTo>
                        <a:lnTo>
                          <a:pt x="2" y="125"/>
                        </a:lnTo>
                        <a:lnTo>
                          <a:pt x="53" y="127"/>
                        </a:lnTo>
                        <a:lnTo>
                          <a:pt x="53" y="144"/>
                        </a:lnTo>
                        <a:close/>
                        <a:moveTo>
                          <a:pt x="53" y="121"/>
                        </a:moveTo>
                        <a:lnTo>
                          <a:pt x="2" y="117"/>
                        </a:lnTo>
                        <a:lnTo>
                          <a:pt x="2" y="99"/>
                        </a:lnTo>
                        <a:lnTo>
                          <a:pt x="53" y="105"/>
                        </a:lnTo>
                        <a:lnTo>
                          <a:pt x="53" y="121"/>
                        </a:lnTo>
                        <a:close/>
                        <a:moveTo>
                          <a:pt x="53" y="99"/>
                        </a:moveTo>
                        <a:lnTo>
                          <a:pt x="2" y="93"/>
                        </a:lnTo>
                        <a:lnTo>
                          <a:pt x="2" y="76"/>
                        </a:lnTo>
                        <a:lnTo>
                          <a:pt x="53" y="82"/>
                        </a:lnTo>
                        <a:lnTo>
                          <a:pt x="53" y="99"/>
                        </a:lnTo>
                        <a:close/>
                        <a:moveTo>
                          <a:pt x="53" y="76"/>
                        </a:moveTo>
                        <a:lnTo>
                          <a:pt x="2" y="70"/>
                        </a:lnTo>
                        <a:lnTo>
                          <a:pt x="2" y="52"/>
                        </a:lnTo>
                        <a:lnTo>
                          <a:pt x="53" y="60"/>
                        </a:lnTo>
                        <a:lnTo>
                          <a:pt x="53" y="76"/>
                        </a:lnTo>
                        <a:close/>
                        <a:moveTo>
                          <a:pt x="53" y="52"/>
                        </a:moveTo>
                        <a:lnTo>
                          <a:pt x="2" y="47"/>
                        </a:lnTo>
                        <a:lnTo>
                          <a:pt x="2" y="29"/>
                        </a:lnTo>
                        <a:lnTo>
                          <a:pt x="53" y="37"/>
                        </a:lnTo>
                        <a:lnTo>
                          <a:pt x="53" y="52"/>
                        </a:lnTo>
                        <a:close/>
                        <a:moveTo>
                          <a:pt x="53" y="31"/>
                        </a:moveTo>
                        <a:lnTo>
                          <a:pt x="2" y="21"/>
                        </a:lnTo>
                        <a:lnTo>
                          <a:pt x="2" y="6"/>
                        </a:lnTo>
                        <a:lnTo>
                          <a:pt x="53" y="15"/>
                        </a:lnTo>
                        <a:lnTo>
                          <a:pt x="53" y="3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3" name="Freeform 118">
                    <a:extLst>
                      <a:ext uri="{FF2B5EF4-FFF2-40B4-BE49-F238E27FC236}">
                        <a16:creationId xmlns="" xmlns:a16="http://schemas.microsoft.com/office/drawing/2014/main" id="{DA4275AE-CF22-4345-A914-45719C1B67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4976" y="1720860"/>
                    <a:ext cx="74612" cy="30163"/>
                  </a:xfrm>
                  <a:custGeom>
                    <a:avLst/>
                    <a:gdLst>
                      <a:gd name="T0" fmla="*/ 2147483647 w 47"/>
                      <a:gd name="T1" fmla="*/ 2147483647 h 19"/>
                      <a:gd name="T2" fmla="*/ 0 w 47"/>
                      <a:gd name="T3" fmla="*/ 0 h 19"/>
                      <a:gd name="T4" fmla="*/ 0 w 47"/>
                      <a:gd name="T5" fmla="*/ 2147483647 h 19"/>
                      <a:gd name="T6" fmla="*/ 2147483647 w 47"/>
                      <a:gd name="T7" fmla="*/ 2147483647 h 19"/>
                      <a:gd name="T8" fmla="*/ 2147483647 w 47"/>
                      <a:gd name="T9" fmla="*/ 2147483647 h 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7" h="19">
                        <a:moveTo>
                          <a:pt x="47" y="8"/>
                        </a:moveTo>
                        <a:lnTo>
                          <a:pt x="0" y="0"/>
                        </a:lnTo>
                        <a:lnTo>
                          <a:pt x="0" y="14"/>
                        </a:lnTo>
                        <a:lnTo>
                          <a:pt x="47" y="19"/>
                        </a:lnTo>
                        <a:lnTo>
                          <a:pt x="47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4" name="Freeform 119">
                    <a:extLst>
                      <a:ext uri="{FF2B5EF4-FFF2-40B4-BE49-F238E27FC236}">
                        <a16:creationId xmlns="" xmlns:a16="http://schemas.microsoft.com/office/drawing/2014/main" id="{6C6D6B8D-86E3-4A91-91E6-44611789AA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4976" y="1757372"/>
                    <a:ext cx="74612" cy="31750"/>
                  </a:xfrm>
                  <a:custGeom>
                    <a:avLst/>
                    <a:gdLst>
                      <a:gd name="T0" fmla="*/ 2147483647 w 47"/>
                      <a:gd name="T1" fmla="*/ 2147483647 h 20"/>
                      <a:gd name="T2" fmla="*/ 0 w 47"/>
                      <a:gd name="T3" fmla="*/ 0 h 20"/>
                      <a:gd name="T4" fmla="*/ 0 w 47"/>
                      <a:gd name="T5" fmla="*/ 2147483647 h 20"/>
                      <a:gd name="T6" fmla="*/ 2147483647 w 47"/>
                      <a:gd name="T7" fmla="*/ 2147483647 h 20"/>
                      <a:gd name="T8" fmla="*/ 2147483647 w 47"/>
                      <a:gd name="T9" fmla="*/ 2147483647 h 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7" h="20">
                        <a:moveTo>
                          <a:pt x="47" y="8"/>
                        </a:moveTo>
                        <a:lnTo>
                          <a:pt x="0" y="0"/>
                        </a:lnTo>
                        <a:lnTo>
                          <a:pt x="0" y="14"/>
                        </a:lnTo>
                        <a:lnTo>
                          <a:pt x="47" y="20"/>
                        </a:lnTo>
                        <a:lnTo>
                          <a:pt x="47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5" name="Freeform 120">
                    <a:extLst>
                      <a:ext uri="{FF2B5EF4-FFF2-40B4-BE49-F238E27FC236}">
                        <a16:creationId xmlns="" xmlns:a16="http://schemas.microsoft.com/office/drawing/2014/main" id="{B0BB0B9A-B1BD-4DA4-BDF6-220E211804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4976" y="1795473"/>
                    <a:ext cx="74612" cy="30163"/>
                  </a:xfrm>
                  <a:custGeom>
                    <a:avLst/>
                    <a:gdLst>
                      <a:gd name="T0" fmla="*/ 2147483647 w 47"/>
                      <a:gd name="T1" fmla="*/ 2147483647 h 19"/>
                      <a:gd name="T2" fmla="*/ 0 w 47"/>
                      <a:gd name="T3" fmla="*/ 0 h 19"/>
                      <a:gd name="T4" fmla="*/ 0 w 47"/>
                      <a:gd name="T5" fmla="*/ 2147483647 h 19"/>
                      <a:gd name="T6" fmla="*/ 2147483647 w 47"/>
                      <a:gd name="T7" fmla="*/ 2147483647 h 19"/>
                      <a:gd name="T8" fmla="*/ 2147483647 w 47"/>
                      <a:gd name="T9" fmla="*/ 2147483647 h 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7" h="19">
                        <a:moveTo>
                          <a:pt x="47" y="6"/>
                        </a:moveTo>
                        <a:lnTo>
                          <a:pt x="0" y="0"/>
                        </a:lnTo>
                        <a:lnTo>
                          <a:pt x="0" y="13"/>
                        </a:lnTo>
                        <a:lnTo>
                          <a:pt x="47" y="19"/>
                        </a:lnTo>
                        <a:lnTo>
                          <a:pt x="47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6" name="Freeform 121">
                    <a:extLst>
                      <a:ext uri="{FF2B5EF4-FFF2-40B4-BE49-F238E27FC236}">
                        <a16:creationId xmlns="" xmlns:a16="http://schemas.microsoft.com/office/drawing/2014/main" id="{16DE4208-7D53-4282-B0C0-7D7148BDFA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4976" y="1831986"/>
                    <a:ext cx="74612" cy="28574"/>
                  </a:xfrm>
                  <a:custGeom>
                    <a:avLst/>
                    <a:gdLst>
                      <a:gd name="T0" fmla="*/ 2147483647 w 47"/>
                      <a:gd name="T1" fmla="*/ 2147483647 h 18"/>
                      <a:gd name="T2" fmla="*/ 0 w 47"/>
                      <a:gd name="T3" fmla="*/ 0 h 18"/>
                      <a:gd name="T4" fmla="*/ 0 w 47"/>
                      <a:gd name="T5" fmla="*/ 2147483647 h 18"/>
                      <a:gd name="T6" fmla="*/ 2147483647 w 47"/>
                      <a:gd name="T7" fmla="*/ 2147483647 h 18"/>
                      <a:gd name="T8" fmla="*/ 2147483647 w 47"/>
                      <a:gd name="T9" fmla="*/ 2147483647 h 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7" h="18">
                        <a:moveTo>
                          <a:pt x="47" y="6"/>
                        </a:moveTo>
                        <a:lnTo>
                          <a:pt x="0" y="0"/>
                        </a:lnTo>
                        <a:lnTo>
                          <a:pt x="0" y="14"/>
                        </a:lnTo>
                        <a:lnTo>
                          <a:pt x="47" y="18"/>
                        </a:lnTo>
                        <a:lnTo>
                          <a:pt x="47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7" name="Freeform 122">
                    <a:extLst>
                      <a:ext uri="{FF2B5EF4-FFF2-40B4-BE49-F238E27FC236}">
                        <a16:creationId xmlns="" xmlns:a16="http://schemas.microsoft.com/office/drawing/2014/main" id="{1A76ED25-C8B8-46C3-9BBF-20BAD7EF76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4976" y="1909774"/>
                    <a:ext cx="74612" cy="22226"/>
                  </a:xfrm>
                  <a:custGeom>
                    <a:avLst/>
                    <a:gdLst>
                      <a:gd name="T0" fmla="*/ 2147483647 w 47"/>
                      <a:gd name="T1" fmla="*/ 2147483647 h 14"/>
                      <a:gd name="T2" fmla="*/ 0 w 47"/>
                      <a:gd name="T3" fmla="*/ 0 h 14"/>
                      <a:gd name="T4" fmla="*/ 0 w 47"/>
                      <a:gd name="T5" fmla="*/ 2147483647 h 14"/>
                      <a:gd name="T6" fmla="*/ 2147483647 w 47"/>
                      <a:gd name="T7" fmla="*/ 2147483647 h 14"/>
                      <a:gd name="T8" fmla="*/ 2147483647 w 47"/>
                      <a:gd name="T9" fmla="*/ 2147483647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7" h="14">
                        <a:moveTo>
                          <a:pt x="47" y="2"/>
                        </a:moveTo>
                        <a:lnTo>
                          <a:pt x="0" y="0"/>
                        </a:lnTo>
                        <a:lnTo>
                          <a:pt x="0" y="12"/>
                        </a:lnTo>
                        <a:lnTo>
                          <a:pt x="47" y="14"/>
                        </a:lnTo>
                        <a:lnTo>
                          <a:pt x="47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8" name="Freeform 123">
                    <a:extLst>
                      <a:ext uri="{FF2B5EF4-FFF2-40B4-BE49-F238E27FC236}">
                        <a16:creationId xmlns="" xmlns:a16="http://schemas.microsoft.com/office/drawing/2014/main" id="{7BB88229-2D91-47E6-AF5B-B49DC30079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4976" y="1947874"/>
                    <a:ext cx="74612" cy="20637"/>
                  </a:xfrm>
                  <a:custGeom>
                    <a:avLst/>
                    <a:gdLst>
                      <a:gd name="T0" fmla="*/ 2147483647 w 47"/>
                      <a:gd name="T1" fmla="*/ 0 h 13"/>
                      <a:gd name="T2" fmla="*/ 0 w 47"/>
                      <a:gd name="T3" fmla="*/ 0 h 13"/>
                      <a:gd name="T4" fmla="*/ 0 w 47"/>
                      <a:gd name="T5" fmla="*/ 2147483647 h 13"/>
                      <a:gd name="T6" fmla="*/ 2147483647 w 47"/>
                      <a:gd name="T7" fmla="*/ 2147483647 h 13"/>
                      <a:gd name="T8" fmla="*/ 2147483647 w 47"/>
                      <a:gd name="T9" fmla="*/ 0 h 1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7" h="13">
                        <a:moveTo>
                          <a:pt x="47" y="0"/>
                        </a:moveTo>
                        <a:lnTo>
                          <a:pt x="0" y="0"/>
                        </a:lnTo>
                        <a:lnTo>
                          <a:pt x="0" y="11"/>
                        </a:lnTo>
                        <a:lnTo>
                          <a:pt x="47" y="1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9" name="Freeform 124">
                    <a:extLst>
                      <a:ext uri="{FF2B5EF4-FFF2-40B4-BE49-F238E27FC236}">
                        <a16:creationId xmlns="" xmlns:a16="http://schemas.microsoft.com/office/drawing/2014/main" id="{C33A2DE0-339C-419F-9D55-22E5629D32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4976" y="1984387"/>
                    <a:ext cx="74612" cy="22226"/>
                  </a:xfrm>
                  <a:custGeom>
                    <a:avLst/>
                    <a:gdLst>
                      <a:gd name="T0" fmla="*/ 2147483647 w 47"/>
                      <a:gd name="T1" fmla="*/ 0 h 14"/>
                      <a:gd name="T2" fmla="*/ 0 w 47"/>
                      <a:gd name="T3" fmla="*/ 0 h 14"/>
                      <a:gd name="T4" fmla="*/ 0 w 47"/>
                      <a:gd name="T5" fmla="*/ 2147483647 h 14"/>
                      <a:gd name="T6" fmla="*/ 2147483647 w 47"/>
                      <a:gd name="T7" fmla="*/ 2147483647 h 14"/>
                      <a:gd name="T8" fmla="*/ 2147483647 w 47"/>
                      <a:gd name="T9" fmla="*/ 0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7" h="14">
                        <a:moveTo>
                          <a:pt x="47" y="0"/>
                        </a:moveTo>
                        <a:lnTo>
                          <a:pt x="0" y="0"/>
                        </a:lnTo>
                        <a:lnTo>
                          <a:pt x="0" y="14"/>
                        </a:lnTo>
                        <a:lnTo>
                          <a:pt x="47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0" name="Freeform 125">
                    <a:extLst>
                      <a:ext uri="{FF2B5EF4-FFF2-40B4-BE49-F238E27FC236}">
                        <a16:creationId xmlns="" xmlns:a16="http://schemas.microsoft.com/office/drawing/2014/main" id="{04A6694A-275B-49D8-AC98-160569FD9F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4976" y="2019311"/>
                    <a:ext cx="74612" cy="23813"/>
                  </a:xfrm>
                  <a:custGeom>
                    <a:avLst/>
                    <a:gdLst>
                      <a:gd name="T0" fmla="*/ 2147483647 w 47"/>
                      <a:gd name="T1" fmla="*/ 0 h 15"/>
                      <a:gd name="T2" fmla="*/ 0 w 47"/>
                      <a:gd name="T3" fmla="*/ 2147483647 h 15"/>
                      <a:gd name="T4" fmla="*/ 0 w 47"/>
                      <a:gd name="T5" fmla="*/ 2147483647 h 15"/>
                      <a:gd name="T6" fmla="*/ 2147483647 w 47"/>
                      <a:gd name="T7" fmla="*/ 2147483647 h 15"/>
                      <a:gd name="T8" fmla="*/ 2147483647 w 47"/>
                      <a:gd name="T9" fmla="*/ 0 h 1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7" h="15">
                        <a:moveTo>
                          <a:pt x="47" y="0"/>
                        </a:moveTo>
                        <a:lnTo>
                          <a:pt x="0" y="1"/>
                        </a:lnTo>
                        <a:lnTo>
                          <a:pt x="0" y="15"/>
                        </a:lnTo>
                        <a:lnTo>
                          <a:pt x="47" y="1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1" name="Freeform 126">
                    <a:extLst>
                      <a:ext uri="{FF2B5EF4-FFF2-40B4-BE49-F238E27FC236}">
                        <a16:creationId xmlns="" xmlns:a16="http://schemas.microsoft.com/office/drawing/2014/main" id="{1D4CBE7D-9CE0-4F11-8C9A-EBD8CB27090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344976" y="1682764"/>
                    <a:ext cx="74612" cy="34925"/>
                  </a:xfrm>
                  <a:custGeom>
                    <a:avLst/>
                    <a:gdLst>
                      <a:gd name="T0" fmla="*/ 0 w 24"/>
                      <a:gd name="T1" fmla="*/ 0 h 11"/>
                      <a:gd name="T2" fmla="*/ 2147483647 w 24"/>
                      <a:gd name="T3" fmla="*/ 2147483647 h 11"/>
                      <a:gd name="T4" fmla="*/ 2147483647 w 24"/>
                      <a:gd name="T5" fmla="*/ 2147483647 h 11"/>
                      <a:gd name="T6" fmla="*/ 2147483647 w 24"/>
                      <a:gd name="T7" fmla="*/ 2147483647 h 11"/>
                      <a:gd name="T8" fmla="*/ 2147483647 w 24"/>
                      <a:gd name="T9" fmla="*/ 2147483647 h 11"/>
                      <a:gd name="T10" fmla="*/ 2147483647 w 24"/>
                      <a:gd name="T11" fmla="*/ 2147483647 h 11"/>
                      <a:gd name="T12" fmla="*/ 2147483647 w 24"/>
                      <a:gd name="T13" fmla="*/ 2147483647 h 11"/>
                      <a:gd name="T14" fmla="*/ 2147483647 w 24"/>
                      <a:gd name="T15" fmla="*/ 2147483647 h 11"/>
                      <a:gd name="T16" fmla="*/ 2147483647 w 24"/>
                      <a:gd name="T17" fmla="*/ 2147483647 h 11"/>
                      <a:gd name="T18" fmla="*/ 2147483647 w 24"/>
                      <a:gd name="T19" fmla="*/ 2147483647 h 11"/>
                      <a:gd name="T20" fmla="*/ 2147483647 w 24"/>
                      <a:gd name="T21" fmla="*/ 2147483647 h 11"/>
                      <a:gd name="T22" fmla="*/ 2147483647 w 24"/>
                      <a:gd name="T23" fmla="*/ 2147483647 h 11"/>
                      <a:gd name="T24" fmla="*/ 2147483647 w 24"/>
                      <a:gd name="T25" fmla="*/ 2147483647 h 11"/>
                      <a:gd name="T26" fmla="*/ 2147483647 w 24"/>
                      <a:gd name="T27" fmla="*/ 2147483647 h 11"/>
                      <a:gd name="T28" fmla="*/ 2147483647 w 24"/>
                      <a:gd name="T29" fmla="*/ 2147483647 h 11"/>
                      <a:gd name="T30" fmla="*/ 2147483647 w 24"/>
                      <a:gd name="T31" fmla="*/ 2147483647 h 11"/>
                      <a:gd name="T32" fmla="*/ 2147483647 w 24"/>
                      <a:gd name="T33" fmla="*/ 2147483647 h 11"/>
                      <a:gd name="T34" fmla="*/ 2147483647 w 24"/>
                      <a:gd name="T35" fmla="*/ 2147483647 h 11"/>
                      <a:gd name="T36" fmla="*/ 2147483647 w 24"/>
                      <a:gd name="T37" fmla="*/ 2147483647 h 11"/>
                      <a:gd name="T38" fmla="*/ 2147483647 w 24"/>
                      <a:gd name="T39" fmla="*/ 2147483647 h 11"/>
                      <a:gd name="T40" fmla="*/ 2147483647 w 24"/>
                      <a:gd name="T41" fmla="*/ 2147483647 h 11"/>
                      <a:gd name="T42" fmla="*/ 2147483647 w 24"/>
                      <a:gd name="T43" fmla="*/ 2147483647 h 11"/>
                      <a:gd name="T44" fmla="*/ 2147483647 w 24"/>
                      <a:gd name="T45" fmla="*/ 2147483647 h 11"/>
                      <a:gd name="T46" fmla="*/ 2147483647 w 24"/>
                      <a:gd name="T47" fmla="*/ 2147483647 h 11"/>
                      <a:gd name="T48" fmla="*/ 2147483647 w 24"/>
                      <a:gd name="T49" fmla="*/ 2147483647 h 11"/>
                      <a:gd name="T50" fmla="*/ 2147483647 w 24"/>
                      <a:gd name="T51" fmla="*/ 2147483647 h 11"/>
                      <a:gd name="T52" fmla="*/ 2147483647 w 24"/>
                      <a:gd name="T53" fmla="*/ 2147483647 h 11"/>
                      <a:gd name="T54" fmla="*/ 2147483647 w 24"/>
                      <a:gd name="T55" fmla="*/ 2147483647 h 11"/>
                      <a:gd name="T56" fmla="*/ 2147483647 w 24"/>
                      <a:gd name="T57" fmla="*/ 2147483647 h 11"/>
                      <a:gd name="T58" fmla="*/ 2147483647 w 24"/>
                      <a:gd name="T59" fmla="*/ 2147483647 h 11"/>
                      <a:gd name="T60" fmla="*/ 2147483647 w 24"/>
                      <a:gd name="T61" fmla="*/ 2147483647 h 11"/>
                      <a:gd name="T62" fmla="*/ 2147483647 w 24"/>
                      <a:gd name="T63" fmla="*/ 2147483647 h 11"/>
                      <a:gd name="T64" fmla="*/ 2147483647 w 24"/>
                      <a:gd name="T65" fmla="*/ 2147483647 h 11"/>
                      <a:gd name="T66" fmla="*/ 2147483647 w 24"/>
                      <a:gd name="T67" fmla="*/ 2147483647 h 11"/>
                      <a:gd name="T68" fmla="*/ 2147483647 w 24"/>
                      <a:gd name="T69" fmla="*/ 2147483647 h 11"/>
                      <a:gd name="T70" fmla="*/ 2147483647 w 24"/>
                      <a:gd name="T71" fmla="*/ 2147483647 h 11"/>
                      <a:gd name="T72" fmla="*/ 2147483647 w 24"/>
                      <a:gd name="T73" fmla="*/ 2147483647 h 11"/>
                      <a:gd name="T74" fmla="*/ 2147483647 w 24"/>
                      <a:gd name="T75" fmla="*/ 2147483647 h 11"/>
                      <a:gd name="T76" fmla="*/ 2147483647 w 24"/>
                      <a:gd name="T77" fmla="*/ 2147483647 h 11"/>
                      <a:gd name="T78" fmla="*/ 2147483647 w 24"/>
                      <a:gd name="T79" fmla="*/ 2147483647 h 11"/>
                      <a:gd name="T80" fmla="*/ 2147483647 w 24"/>
                      <a:gd name="T81" fmla="*/ 2147483647 h 11"/>
                      <a:gd name="T82" fmla="*/ 2147483647 w 24"/>
                      <a:gd name="T83" fmla="*/ 2147483647 h 11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24" h="11">
                        <a:moveTo>
                          <a:pt x="24" y="5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24" y="11"/>
                          <a:pt x="24" y="11"/>
                          <a:pt x="24" y="11"/>
                        </a:cubicBezTo>
                        <a:lnTo>
                          <a:pt x="24" y="5"/>
                        </a:lnTo>
                        <a:close/>
                        <a:moveTo>
                          <a:pt x="11" y="3"/>
                        </a:moveTo>
                        <a:cubicBezTo>
                          <a:pt x="12" y="3"/>
                          <a:pt x="12" y="3"/>
                          <a:pt x="12" y="4"/>
                        </a:cubicBezTo>
                        <a:cubicBezTo>
                          <a:pt x="12" y="4"/>
                          <a:pt x="12" y="4"/>
                          <a:pt x="11" y="4"/>
                        </a:cubicBezTo>
                        <a:cubicBezTo>
                          <a:pt x="11" y="4"/>
                          <a:pt x="11" y="4"/>
                          <a:pt x="11" y="3"/>
                        </a:cubicBezTo>
                        <a:cubicBezTo>
                          <a:pt x="11" y="3"/>
                          <a:pt x="11" y="3"/>
                          <a:pt x="11" y="3"/>
                        </a:cubicBezTo>
                        <a:close/>
                        <a:moveTo>
                          <a:pt x="1" y="6"/>
                        </a:move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lnTo>
                          <a:pt x="1" y="6"/>
                        </a:lnTo>
                        <a:close/>
                        <a:moveTo>
                          <a:pt x="3" y="6"/>
                        </a:move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lnTo>
                          <a:pt x="3" y="6"/>
                        </a:lnTo>
                        <a:close/>
                        <a:moveTo>
                          <a:pt x="4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lnTo>
                          <a:pt x="4" y="6"/>
                        </a:lnTo>
                        <a:close/>
                        <a:moveTo>
                          <a:pt x="5" y="7"/>
                        </a:move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lnTo>
                          <a:pt x="5" y="7"/>
                        </a:lnTo>
                        <a:close/>
                        <a:moveTo>
                          <a:pt x="6" y="7"/>
                        </a:moveTo>
                        <a:cubicBezTo>
                          <a:pt x="5" y="7"/>
                          <a:pt x="5" y="7"/>
                          <a:pt x="5" y="7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lnTo>
                          <a:pt x="6" y="7"/>
                        </a:lnTo>
                        <a:close/>
                        <a:moveTo>
                          <a:pt x="7" y="7"/>
                        </a:move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lnTo>
                          <a:pt x="7" y="7"/>
                        </a:lnTo>
                        <a:close/>
                        <a:moveTo>
                          <a:pt x="8" y="7"/>
                        </a:moveTo>
                        <a:cubicBezTo>
                          <a:pt x="8" y="7"/>
                          <a:pt x="8" y="7"/>
                          <a:pt x="8" y="7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lnTo>
                          <a:pt x="8" y="7"/>
                        </a:lnTo>
                        <a:close/>
                        <a:moveTo>
                          <a:pt x="9" y="7"/>
                        </a:moveTo>
                        <a:cubicBezTo>
                          <a:pt x="9" y="7"/>
                          <a:pt x="9" y="7"/>
                          <a:pt x="9" y="7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lnTo>
                          <a:pt x="9" y="7"/>
                        </a:lnTo>
                        <a:close/>
                        <a:moveTo>
                          <a:pt x="10" y="8"/>
                        </a:moveTo>
                        <a:cubicBezTo>
                          <a:pt x="10" y="8"/>
                          <a:pt x="10" y="7"/>
                          <a:pt x="10" y="7"/>
                        </a:cubicBezTo>
                        <a:cubicBezTo>
                          <a:pt x="10" y="7"/>
                          <a:pt x="10" y="7"/>
                          <a:pt x="10" y="7"/>
                        </a:cubicBezTo>
                        <a:cubicBezTo>
                          <a:pt x="11" y="7"/>
                          <a:pt x="11" y="7"/>
                          <a:pt x="11" y="7"/>
                        </a:cubicBezTo>
                        <a:cubicBezTo>
                          <a:pt x="11" y="7"/>
                          <a:pt x="11" y="8"/>
                          <a:pt x="10" y="8"/>
                        </a:cubicBezTo>
                        <a:close/>
                        <a:moveTo>
                          <a:pt x="10" y="6"/>
                        </a:moveTo>
                        <a:cubicBezTo>
                          <a:pt x="10" y="6"/>
                          <a:pt x="10" y="6"/>
                          <a:pt x="10" y="5"/>
                        </a:cubicBezTo>
                        <a:cubicBezTo>
                          <a:pt x="10" y="5"/>
                          <a:pt x="10" y="5"/>
                          <a:pt x="10" y="5"/>
                        </a:cubicBezTo>
                        <a:cubicBezTo>
                          <a:pt x="11" y="5"/>
                          <a:pt x="11" y="5"/>
                          <a:pt x="11" y="5"/>
                        </a:cubicBezTo>
                        <a:cubicBezTo>
                          <a:pt x="11" y="6"/>
                          <a:pt x="11" y="6"/>
                          <a:pt x="10" y="6"/>
                        </a:cubicBezTo>
                        <a:close/>
                        <a:moveTo>
                          <a:pt x="10" y="4"/>
                        </a:moveTo>
                        <a:cubicBezTo>
                          <a:pt x="10" y="4"/>
                          <a:pt x="10" y="4"/>
                          <a:pt x="10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1" y="3"/>
                          <a:pt x="11" y="3"/>
                          <a:pt x="11" y="3"/>
                        </a:cubicBezTo>
                        <a:cubicBezTo>
                          <a:pt x="11" y="4"/>
                          <a:pt x="11" y="4"/>
                          <a:pt x="10" y="4"/>
                        </a:cubicBezTo>
                        <a:close/>
                        <a:moveTo>
                          <a:pt x="12" y="8"/>
                        </a:moveTo>
                        <a:cubicBezTo>
                          <a:pt x="11" y="8"/>
                          <a:pt x="11" y="8"/>
                          <a:pt x="11" y="8"/>
                        </a:cubicBezTo>
                        <a:cubicBezTo>
                          <a:pt x="11" y="7"/>
                          <a:pt x="11" y="7"/>
                          <a:pt x="11" y="7"/>
                        </a:cubicBezTo>
                        <a:cubicBezTo>
                          <a:pt x="12" y="7"/>
                          <a:pt x="12" y="7"/>
                          <a:pt x="12" y="7"/>
                        </a:cubicBezTo>
                        <a:lnTo>
                          <a:pt x="12" y="8"/>
                        </a:lnTo>
                        <a:close/>
                        <a:moveTo>
                          <a:pt x="12" y="6"/>
                        </a:moveTo>
                        <a:cubicBezTo>
                          <a:pt x="11" y="6"/>
                          <a:pt x="11" y="6"/>
                          <a:pt x="11" y="6"/>
                        </a:cubicBezTo>
                        <a:cubicBezTo>
                          <a:pt x="11" y="5"/>
                          <a:pt x="11" y="5"/>
                          <a:pt x="11" y="5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lnTo>
                          <a:pt x="12" y="6"/>
                        </a:lnTo>
                        <a:close/>
                        <a:moveTo>
                          <a:pt x="24" y="10"/>
                        </a:moveTo>
                        <a:cubicBezTo>
                          <a:pt x="13" y="8"/>
                          <a:pt x="13" y="8"/>
                          <a:pt x="13" y="8"/>
                        </a:cubicBezTo>
                        <a:cubicBezTo>
                          <a:pt x="13" y="6"/>
                          <a:pt x="13" y="6"/>
                          <a:pt x="13" y="6"/>
                        </a:cubicBezTo>
                        <a:cubicBezTo>
                          <a:pt x="24" y="8"/>
                          <a:pt x="24" y="8"/>
                          <a:pt x="24" y="8"/>
                        </a:cubicBezTo>
                        <a:lnTo>
                          <a:pt x="24" y="10"/>
                        </a:lnTo>
                        <a:close/>
                        <a:moveTo>
                          <a:pt x="24" y="7"/>
                        </a:moveTo>
                        <a:cubicBezTo>
                          <a:pt x="13" y="5"/>
                          <a:pt x="13" y="5"/>
                          <a:pt x="13" y="5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24" y="5"/>
                          <a:pt x="24" y="5"/>
                          <a:pt x="24" y="5"/>
                        </a:cubicBezTo>
                        <a:lnTo>
                          <a:pt x="24" y="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2" name="Freeform 127">
                    <a:extLst>
                      <a:ext uri="{FF2B5EF4-FFF2-40B4-BE49-F238E27FC236}">
                        <a16:creationId xmlns="" xmlns:a16="http://schemas.microsoft.com/office/drawing/2014/main" id="{8EEB27D0-A97E-406C-B088-C257AF464F6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344960" y="1873269"/>
                    <a:ext cx="74612" cy="23813"/>
                  </a:xfrm>
                  <a:custGeom>
                    <a:avLst/>
                    <a:gdLst>
                      <a:gd name="T0" fmla="*/ 0 w 24"/>
                      <a:gd name="T1" fmla="*/ 0 h 8"/>
                      <a:gd name="T2" fmla="*/ 2147483647 w 24"/>
                      <a:gd name="T3" fmla="*/ 2147483647 h 8"/>
                      <a:gd name="T4" fmla="*/ 2147483647 w 24"/>
                      <a:gd name="T5" fmla="*/ 2147483647 h 8"/>
                      <a:gd name="T6" fmla="*/ 2147483647 w 24"/>
                      <a:gd name="T7" fmla="*/ 2147483647 h 8"/>
                      <a:gd name="T8" fmla="*/ 2147483647 w 24"/>
                      <a:gd name="T9" fmla="*/ 2147483647 h 8"/>
                      <a:gd name="T10" fmla="*/ 2147483647 w 24"/>
                      <a:gd name="T11" fmla="*/ 2147483647 h 8"/>
                      <a:gd name="T12" fmla="*/ 2147483647 w 24"/>
                      <a:gd name="T13" fmla="*/ 0 h 8"/>
                      <a:gd name="T14" fmla="*/ 2147483647 w 24"/>
                      <a:gd name="T15" fmla="*/ 2147483647 h 8"/>
                      <a:gd name="T16" fmla="*/ 2147483647 w 24"/>
                      <a:gd name="T17" fmla="*/ 0 h 8"/>
                      <a:gd name="T18" fmla="*/ 2147483647 w 24"/>
                      <a:gd name="T19" fmla="*/ 2147483647 h 8"/>
                      <a:gd name="T20" fmla="*/ 2147483647 w 24"/>
                      <a:gd name="T21" fmla="*/ 2147483647 h 8"/>
                      <a:gd name="T22" fmla="*/ 2147483647 w 24"/>
                      <a:gd name="T23" fmla="*/ 2147483647 h 8"/>
                      <a:gd name="T24" fmla="*/ 2147483647 w 24"/>
                      <a:gd name="T25" fmla="*/ 2147483647 h 8"/>
                      <a:gd name="T26" fmla="*/ 2147483647 w 24"/>
                      <a:gd name="T27" fmla="*/ 2147483647 h 8"/>
                      <a:gd name="T28" fmla="*/ 2147483647 w 24"/>
                      <a:gd name="T29" fmla="*/ 2147483647 h 8"/>
                      <a:gd name="T30" fmla="*/ 2147483647 w 24"/>
                      <a:gd name="T31" fmla="*/ 2147483647 h 8"/>
                      <a:gd name="T32" fmla="*/ 2147483647 w 24"/>
                      <a:gd name="T33" fmla="*/ 2147483647 h 8"/>
                      <a:gd name="T34" fmla="*/ 2147483647 w 24"/>
                      <a:gd name="T35" fmla="*/ 2147483647 h 8"/>
                      <a:gd name="T36" fmla="*/ 2147483647 w 24"/>
                      <a:gd name="T37" fmla="*/ 2147483647 h 8"/>
                      <a:gd name="T38" fmla="*/ 2147483647 w 24"/>
                      <a:gd name="T39" fmla="*/ 2147483647 h 8"/>
                      <a:gd name="T40" fmla="*/ 2147483647 w 24"/>
                      <a:gd name="T41" fmla="*/ 2147483647 h 8"/>
                      <a:gd name="T42" fmla="*/ 2147483647 w 24"/>
                      <a:gd name="T43" fmla="*/ 2147483647 h 8"/>
                      <a:gd name="T44" fmla="*/ 2147483647 w 24"/>
                      <a:gd name="T45" fmla="*/ 2147483647 h 8"/>
                      <a:gd name="T46" fmla="*/ 2147483647 w 24"/>
                      <a:gd name="T47" fmla="*/ 2147483647 h 8"/>
                      <a:gd name="T48" fmla="*/ 2147483647 w 24"/>
                      <a:gd name="T49" fmla="*/ 2147483647 h 8"/>
                      <a:gd name="T50" fmla="*/ 2147483647 w 24"/>
                      <a:gd name="T51" fmla="*/ 2147483647 h 8"/>
                      <a:gd name="T52" fmla="*/ 2147483647 w 24"/>
                      <a:gd name="T53" fmla="*/ 2147483647 h 8"/>
                      <a:gd name="T54" fmla="*/ 2147483647 w 24"/>
                      <a:gd name="T55" fmla="*/ 2147483647 h 8"/>
                      <a:gd name="T56" fmla="*/ 2147483647 w 24"/>
                      <a:gd name="T57" fmla="*/ 2147483647 h 8"/>
                      <a:gd name="T58" fmla="*/ 2147483647 w 24"/>
                      <a:gd name="T59" fmla="*/ 2147483647 h 8"/>
                      <a:gd name="T60" fmla="*/ 2147483647 w 24"/>
                      <a:gd name="T61" fmla="*/ 2147483647 h 8"/>
                      <a:gd name="T62" fmla="*/ 2147483647 w 24"/>
                      <a:gd name="T63" fmla="*/ 2147483647 h 8"/>
                      <a:gd name="T64" fmla="*/ 2147483647 w 24"/>
                      <a:gd name="T65" fmla="*/ 2147483647 h 8"/>
                      <a:gd name="T66" fmla="*/ 2147483647 w 24"/>
                      <a:gd name="T67" fmla="*/ 2147483647 h 8"/>
                      <a:gd name="T68" fmla="*/ 2147483647 w 24"/>
                      <a:gd name="T69" fmla="*/ 2147483647 h 8"/>
                      <a:gd name="T70" fmla="*/ 2147483647 w 24"/>
                      <a:gd name="T71" fmla="*/ 2147483647 h 8"/>
                      <a:gd name="T72" fmla="*/ 2147483647 w 24"/>
                      <a:gd name="T73" fmla="*/ 2147483647 h 8"/>
                      <a:gd name="T74" fmla="*/ 2147483647 w 24"/>
                      <a:gd name="T75" fmla="*/ 2147483647 h 8"/>
                      <a:gd name="T76" fmla="*/ 2147483647 w 24"/>
                      <a:gd name="T77" fmla="*/ 2147483647 h 8"/>
                      <a:gd name="T78" fmla="*/ 2147483647 w 24"/>
                      <a:gd name="T79" fmla="*/ 2147483647 h 8"/>
                      <a:gd name="T80" fmla="*/ 2147483647 w 24"/>
                      <a:gd name="T81" fmla="*/ 2147483647 h 8"/>
                      <a:gd name="T82" fmla="*/ 2147483647 w 24"/>
                      <a:gd name="T83" fmla="*/ 2147483647 h 8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24" h="8">
                        <a:moveTo>
                          <a:pt x="24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24" y="8"/>
                          <a:pt x="24" y="8"/>
                          <a:pt x="24" y="8"/>
                        </a:cubicBezTo>
                        <a:lnTo>
                          <a:pt x="24" y="1"/>
                        </a:lnTo>
                        <a:close/>
                        <a:moveTo>
                          <a:pt x="11" y="1"/>
                        </a:moveTo>
                        <a:cubicBezTo>
                          <a:pt x="12" y="1"/>
                          <a:pt x="12" y="2"/>
                          <a:pt x="12" y="2"/>
                        </a:cubicBezTo>
                        <a:cubicBezTo>
                          <a:pt x="12" y="2"/>
                          <a:pt x="12" y="2"/>
                          <a:pt x="11" y="2"/>
                        </a:cubicBezTo>
                        <a:cubicBezTo>
                          <a:pt x="11" y="2"/>
                          <a:pt x="11" y="2"/>
                          <a:pt x="11" y="2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close/>
                        <a:moveTo>
                          <a:pt x="1" y="5"/>
                        </a:moveTo>
                        <a:cubicBezTo>
                          <a:pt x="1" y="5"/>
                          <a:pt x="1" y="5"/>
                          <a:pt x="1" y="5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lnTo>
                          <a:pt x="1" y="5"/>
                        </a:lnTo>
                        <a:close/>
                        <a:moveTo>
                          <a:pt x="3" y="6"/>
                        </a:move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lnTo>
                          <a:pt x="3" y="6"/>
                        </a:lnTo>
                        <a:close/>
                        <a:moveTo>
                          <a:pt x="4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lnTo>
                          <a:pt x="4" y="6"/>
                        </a:lnTo>
                        <a:close/>
                        <a:moveTo>
                          <a:pt x="5" y="6"/>
                        </a:moveTo>
                        <a:cubicBezTo>
                          <a:pt x="4" y="6"/>
                          <a:pt x="4" y="6"/>
                          <a:pt x="4" y="6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lnTo>
                          <a:pt x="5" y="6"/>
                        </a:lnTo>
                        <a:close/>
                        <a:moveTo>
                          <a:pt x="6" y="6"/>
                        </a:move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6" y="1"/>
                          <a:pt x="6" y="1"/>
                          <a:pt x="6" y="1"/>
                        </a:cubicBezTo>
                        <a:lnTo>
                          <a:pt x="6" y="6"/>
                        </a:lnTo>
                        <a:close/>
                        <a:moveTo>
                          <a:pt x="7" y="6"/>
                        </a:move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6" y="1"/>
                          <a:pt x="6" y="1"/>
                          <a:pt x="6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lnTo>
                          <a:pt x="7" y="6"/>
                        </a:lnTo>
                        <a:close/>
                        <a:moveTo>
                          <a:pt x="8" y="6"/>
                        </a:moveTo>
                        <a:cubicBezTo>
                          <a:pt x="7" y="6"/>
                          <a:pt x="7" y="6"/>
                          <a:pt x="7" y="6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lnTo>
                          <a:pt x="8" y="6"/>
                        </a:lnTo>
                        <a:close/>
                        <a:moveTo>
                          <a:pt x="9" y="6"/>
                        </a:moveTo>
                        <a:cubicBezTo>
                          <a:pt x="9" y="6"/>
                          <a:pt x="9" y="6"/>
                          <a:pt x="9" y="6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lnTo>
                          <a:pt x="9" y="6"/>
                        </a:lnTo>
                        <a:close/>
                        <a:moveTo>
                          <a:pt x="10" y="6"/>
                        </a:moveTo>
                        <a:cubicBezTo>
                          <a:pt x="10" y="6"/>
                          <a:pt x="10" y="6"/>
                          <a:pt x="10" y="5"/>
                        </a:cubicBezTo>
                        <a:cubicBezTo>
                          <a:pt x="10" y="5"/>
                          <a:pt x="10" y="5"/>
                          <a:pt x="10" y="5"/>
                        </a:cubicBezTo>
                        <a:cubicBezTo>
                          <a:pt x="11" y="5"/>
                          <a:pt x="11" y="5"/>
                          <a:pt x="11" y="6"/>
                        </a:cubicBezTo>
                        <a:cubicBezTo>
                          <a:pt x="11" y="6"/>
                          <a:pt x="11" y="6"/>
                          <a:pt x="10" y="6"/>
                        </a:cubicBezTo>
                        <a:close/>
                        <a:moveTo>
                          <a:pt x="10" y="4"/>
                        </a:moveTo>
                        <a:cubicBezTo>
                          <a:pt x="10" y="4"/>
                          <a:pt x="10" y="4"/>
                          <a:pt x="10" y="4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1" y="3"/>
                          <a:pt x="11" y="3"/>
                          <a:pt x="11" y="4"/>
                        </a:cubicBezTo>
                        <a:cubicBezTo>
                          <a:pt x="11" y="4"/>
                          <a:pt x="11" y="4"/>
                          <a:pt x="10" y="4"/>
                        </a:cubicBezTo>
                        <a:close/>
                        <a:moveTo>
                          <a:pt x="10" y="2"/>
                        </a:move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10" y="1"/>
                          <a:pt x="10" y="1"/>
                          <a:pt x="10" y="1"/>
                        </a:cubicBezTo>
                        <a:cubicBezTo>
                          <a:pt x="11" y="1"/>
                          <a:pt x="11" y="1"/>
                          <a:pt x="11" y="2"/>
                        </a:cubicBezTo>
                        <a:cubicBezTo>
                          <a:pt x="11" y="2"/>
                          <a:pt x="11" y="2"/>
                          <a:pt x="10" y="2"/>
                        </a:cubicBezTo>
                        <a:close/>
                        <a:moveTo>
                          <a:pt x="12" y="6"/>
                        </a:moveTo>
                        <a:cubicBezTo>
                          <a:pt x="11" y="6"/>
                          <a:pt x="11" y="6"/>
                          <a:pt x="11" y="6"/>
                        </a:cubicBezTo>
                        <a:cubicBezTo>
                          <a:pt x="11" y="5"/>
                          <a:pt x="11" y="5"/>
                          <a:pt x="11" y="5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lnTo>
                          <a:pt x="12" y="6"/>
                        </a:lnTo>
                        <a:close/>
                        <a:moveTo>
                          <a:pt x="12" y="4"/>
                        </a:moveTo>
                        <a:cubicBezTo>
                          <a:pt x="11" y="4"/>
                          <a:pt x="11" y="4"/>
                          <a:pt x="11" y="4"/>
                        </a:cubicBezTo>
                        <a:cubicBezTo>
                          <a:pt x="11" y="3"/>
                          <a:pt x="11" y="3"/>
                          <a:pt x="11" y="3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lnTo>
                          <a:pt x="12" y="4"/>
                        </a:lnTo>
                        <a:close/>
                        <a:moveTo>
                          <a:pt x="24" y="7"/>
                        </a:moveTo>
                        <a:cubicBezTo>
                          <a:pt x="13" y="6"/>
                          <a:pt x="13" y="6"/>
                          <a:pt x="13" y="6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24" y="5"/>
                          <a:pt x="24" y="5"/>
                          <a:pt x="24" y="5"/>
                        </a:cubicBezTo>
                        <a:lnTo>
                          <a:pt x="24" y="7"/>
                        </a:lnTo>
                        <a:close/>
                        <a:moveTo>
                          <a:pt x="24" y="4"/>
                        </a:move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1"/>
                          <a:pt x="13" y="1"/>
                          <a:pt x="13" y="1"/>
                        </a:cubicBezTo>
                        <a:cubicBezTo>
                          <a:pt x="24" y="2"/>
                          <a:pt x="24" y="2"/>
                          <a:pt x="24" y="2"/>
                        </a:cubicBezTo>
                        <a:lnTo>
                          <a:pt x="24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3" name="Freeform 128">
                    <a:extLst>
                      <a:ext uri="{FF2B5EF4-FFF2-40B4-BE49-F238E27FC236}">
                        <a16:creationId xmlns="" xmlns:a16="http://schemas.microsoft.com/office/drawing/2014/main" id="{85DDD8EC-FEE8-4E7C-8D97-9C28E835B35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344988" y="2055813"/>
                    <a:ext cx="74612" cy="25401"/>
                  </a:xfrm>
                  <a:custGeom>
                    <a:avLst/>
                    <a:gdLst>
                      <a:gd name="T0" fmla="*/ 0 w 24"/>
                      <a:gd name="T1" fmla="*/ 2147483647 h 8"/>
                      <a:gd name="T2" fmla="*/ 2147483647 w 24"/>
                      <a:gd name="T3" fmla="*/ 2147483647 h 8"/>
                      <a:gd name="T4" fmla="*/ 2147483647 w 24"/>
                      <a:gd name="T5" fmla="*/ 2147483647 h 8"/>
                      <a:gd name="T6" fmla="*/ 2147483647 w 24"/>
                      <a:gd name="T7" fmla="*/ 2147483647 h 8"/>
                      <a:gd name="T8" fmla="*/ 2147483647 w 24"/>
                      <a:gd name="T9" fmla="*/ 2147483647 h 8"/>
                      <a:gd name="T10" fmla="*/ 2147483647 w 24"/>
                      <a:gd name="T11" fmla="*/ 2147483647 h 8"/>
                      <a:gd name="T12" fmla="*/ 2147483647 w 24"/>
                      <a:gd name="T13" fmla="*/ 2147483647 h 8"/>
                      <a:gd name="T14" fmla="*/ 2147483647 w 24"/>
                      <a:gd name="T15" fmla="*/ 2147483647 h 8"/>
                      <a:gd name="T16" fmla="*/ 2147483647 w 24"/>
                      <a:gd name="T17" fmla="*/ 2147483647 h 8"/>
                      <a:gd name="T18" fmla="*/ 2147483647 w 24"/>
                      <a:gd name="T19" fmla="*/ 2147483647 h 8"/>
                      <a:gd name="T20" fmla="*/ 2147483647 w 24"/>
                      <a:gd name="T21" fmla="*/ 2147483647 h 8"/>
                      <a:gd name="T22" fmla="*/ 2147483647 w 24"/>
                      <a:gd name="T23" fmla="*/ 2147483647 h 8"/>
                      <a:gd name="T24" fmla="*/ 2147483647 w 24"/>
                      <a:gd name="T25" fmla="*/ 2147483647 h 8"/>
                      <a:gd name="T26" fmla="*/ 2147483647 w 24"/>
                      <a:gd name="T27" fmla="*/ 2147483647 h 8"/>
                      <a:gd name="T28" fmla="*/ 2147483647 w 24"/>
                      <a:gd name="T29" fmla="*/ 2147483647 h 8"/>
                      <a:gd name="T30" fmla="*/ 2147483647 w 24"/>
                      <a:gd name="T31" fmla="*/ 2147483647 h 8"/>
                      <a:gd name="T32" fmla="*/ 2147483647 w 24"/>
                      <a:gd name="T33" fmla="*/ 2147483647 h 8"/>
                      <a:gd name="T34" fmla="*/ 2147483647 w 24"/>
                      <a:gd name="T35" fmla="*/ 2147483647 h 8"/>
                      <a:gd name="T36" fmla="*/ 2147483647 w 24"/>
                      <a:gd name="T37" fmla="*/ 2147483647 h 8"/>
                      <a:gd name="T38" fmla="*/ 2147483647 w 24"/>
                      <a:gd name="T39" fmla="*/ 2147483647 h 8"/>
                      <a:gd name="T40" fmla="*/ 2147483647 w 24"/>
                      <a:gd name="T41" fmla="*/ 2147483647 h 8"/>
                      <a:gd name="T42" fmla="*/ 2147483647 w 24"/>
                      <a:gd name="T43" fmla="*/ 2147483647 h 8"/>
                      <a:gd name="T44" fmla="*/ 2147483647 w 24"/>
                      <a:gd name="T45" fmla="*/ 2147483647 h 8"/>
                      <a:gd name="T46" fmla="*/ 2147483647 w 24"/>
                      <a:gd name="T47" fmla="*/ 2147483647 h 8"/>
                      <a:gd name="T48" fmla="*/ 2147483647 w 24"/>
                      <a:gd name="T49" fmla="*/ 2147483647 h 8"/>
                      <a:gd name="T50" fmla="*/ 2147483647 w 24"/>
                      <a:gd name="T51" fmla="*/ 2147483647 h 8"/>
                      <a:gd name="T52" fmla="*/ 2147483647 w 24"/>
                      <a:gd name="T53" fmla="*/ 2147483647 h 8"/>
                      <a:gd name="T54" fmla="*/ 2147483647 w 24"/>
                      <a:gd name="T55" fmla="*/ 2147483647 h 8"/>
                      <a:gd name="T56" fmla="*/ 2147483647 w 24"/>
                      <a:gd name="T57" fmla="*/ 2147483647 h 8"/>
                      <a:gd name="T58" fmla="*/ 2147483647 w 24"/>
                      <a:gd name="T59" fmla="*/ 2147483647 h 8"/>
                      <a:gd name="T60" fmla="*/ 2147483647 w 24"/>
                      <a:gd name="T61" fmla="*/ 2147483647 h 8"/>
                      <a:gd name="T62" fmla="*/ 2147483647 w 24"/>
                      <a:gd name="T63" fmla="*/ 2147483647 h 8"/>
                      <a:gd name="T64" fmla="*/ 2147483647 w 24"/>
                      <a:gd name="T65" fmla="*/ 2147483647 h 8"/>
                      <a:gd name="T66" fmla="*/ 2147483647 w 24"/>
                      <a:gd name="T67" fmla="*/ 2147483647 h 8"/>
                      <a:gd name="T68" fmla="*/ 2147483647 w 24"/>
                      <a:gd name="T69" fmla="*/ 2147483647 h 8"/>
                      <a:gd name="T70" fmla="*/ 2147483647 w 24"/>
                      <a:gd name="T71" fmla="*/ 2147483647 h 8"/>
                      <a:gd name="T72" fmla="*/ 2147483647 w 24"/>
                      <a:gd name="T73" fmla="*/ 2147483647 h 8"/>
                      <a:gd name="T74" fmla="*/ 2147483647 w 24"/>
                      <a:gd name="T75" fmla="*/ 2147483647 h 8"/>
                      <a:gd name="T76" fmla="*/ 2147483647 w 24"/>
                      <a:gd name="T77" fmla="*/ 2147483647 h 8"/>
                      <a:gd name="T78" fmla="*/ 2147483647 w 24"/>
                      <a:gd name="T79" fmla="*/ 2147483647 h 8"/>
                      <a:gd name="T80" fmla="*/ 2147483647 w 24"/>
                      <a:gd name="T81" fmla="*/ 2147483647 h 8"/>
                      <a:gd name="T82" fmla="*/ 2147483647 w 24"/>
                      <a:gd name="T83" fmla="*/ 2147483647 h 8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24" h="8">
                        <a:moveTo>
                          <a:pt x="24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24" y="6"/>
                          <a:pt x="24" y="6"/>
                          <a:pt x="24" y="6"/>
                        </a:cubicBezTo>
                        <a:lnTo>
                          <a:pt x="24" y="0"/>
                        </a:lnTo>
                        <a:close/>
                        <a:moveTo>
                          <a:pt x="11" y="2"/>
                        </a:move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2" y="2"/>
                          <a:pt x="12" y="3"/>
                          <a:pt x="11" y="3"/>
                        </a:cubicBezTo>
                        <a:cubicBezTo>
                          <a:pt x="11" y="3"/>
                          <a:pt x="11" y="2"/>
                          <a:pt x="11" y="2"/>
                        </a:cubicBezTo>
                        <a:cubicBezTo>
                          <a:pt x="11" y="2"/>
                          <a:pt x="11" y="2"/>
                          <a:pt x="11" y="2"/>
                        </a:cubicBezTo>
                        <a:close/>
                        <a:moveTo>
                          <a:pt x="1" y="7"/>
                        </a:move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lnTo>
                          <a:pt x="1" y="7"/>
                        </a:lnTo>
                        <a:close/>
                        <a:moveTo>
                          <a:pt x="3" y="7"/>
                        </a:move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lnTo>
                          <a:pt x="3" y="7"/>
                        </a:lnTo>
                        <a:close/>
                        <a:moveTo>
                          <a:pt x="4" y="7"/>
                        </a:moveTo>
                        <a:cubicBezTo>
                          <a:pt x="3" y="7"/>
                          <a:pt x="3" y="7"/>
                          <a:pt x="3" y="7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lnTo>
                          <a:pt x="4" y="7"/>
                        </a:lnTo>
                        <a:close/>
                        <a:moveTo>
                          <a:pt x="5" y="7"/>
                        </a:move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lnTo>
                          <a:pt x="5" y="7"/>
                        </a:lnTo>
                        <a:close/>
                        <a:moveTo>
                          <a:pt x="6" y="7"/>
                        </a:moveTo>
                        <a:cubicBezTo>
                          <a:pt x="5" y="7"/>
                          <a:pt x="5" y="7"/>
                          <a:pt x="5" y="7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lnTo>
                          <a:pt x="6" y="7"/>
                        </a:lnTo>
                        <a:close/>
                        <a:moveTo>
                          <a:pt x="7" y="7"/>
                        </a:move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lnTo>
                          <a:pt x="7" y="7"/>
                        </a:lnTo>
                        <a:close/>
                        <a:moveTo>
                          <a:pt x="8" y="7"/>
                        </a:moveTo>
                        <a:cubicBezTo>
                          <a:pt x="7" y="7"/>
                          <a:pt x="7" y="7"/>
                          <a:pt x="7" y="7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lnTo>
                          <a:pt x="8" y="7"/>
                        </a:lnTo>
                        <a:close/>
                        <a:moveTo>
                          <a:pt x="9" y="6"/>
                        </a:moveTo>
                        <a:cubicBezTo>
                          <a:pt x="9" y="6"/>
                          <a:pt x="9" y="6"/>
                          <a:pt x="9" y="6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lnTo>
                          <a:pt x="9" y="6"/>
                        </a:lnTo>
                        <a:close/>
                        <a:moveTo>
                          <a:pt x="10" y="6"/>
                        </a:moveTo>
                        <a:cubicBezTo>
                          <a:pt x="10" y="6"/>
                          <a:pt x="10" y="6"/>
                          <a:pt x="10" y="6"/>
                        </a:cubicBezTo>
                        <a:cubicBezTo>
                          <a:pt x="10" y="6"/>
                          <a:pt x="10" y="5"/>
                          <a:pt x="10" y="5"/>
                        </a:cubicBezTo>
                        <a:cubicBezTo>
                          <a:pt x="11" y="5"/>
                          <a:pt x="11" y="6"/>
                          <a:pt x="11" y="6"/>
                        </a:cubicBezTo>
                        <a:cubicBezTo>
                          <a:pt x="11" y="6"/>
                          <a:pt x="11" y="6"/>
                          <a:pt x="10" y="6"/>
                        </a:cubicBezTo>
                        <a:close/>
                        <a:moveTo>
                          <a:pt x="10" y="5"/>
                        </a:moveTo>
                        <a:cubicBezTo>
                          <a:pt x="10" y="5"/>
                          <a:pt x="10" y="4"/>
                          <a:pt x="10" y="4"/>
                        </a:cubicBezTo>
                        <a:cubicBezTo>
                          <a:pt x="10" y="4"/>
                          <a:pt x="10" y="4"/>
                          <a:pt x="10" y="4"/>
                        </a:cubicBezTo>
                        <a:cubicBezTo>
                          <a:pt x="11" y="4"/>
                          <a:pt x="11" y="4"/>
                          <a:pt x="11" y="4"/>
                        </a:cubicBezTo>
                        <a:cubicBezTo>
                          <a:pt x="11" y="4"/>
                          <a:pt x="11" y="5"/>
                          <a:pt x="10" y="5"/>
                        </a:cubicBezTo>
                        <a:close/>
                        <a:moveTo>
                          <a:pt x="10" y="3"/>
                        </a:moveTo>
                        <a:cubicBezTo>
                          <a:pt x="10" y="3"/>
                          <a:pt x="10" y="2"/>
                          <a:pt x="10" y="2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11" y="2"/>
                          <a:pt x="11" y="2"/>
                          <a:pt x="11" y="2"/>
                        </a:cubicBezTo>
                        <a:cubicBezTo>
                          <a:pt x="11" y="2"/>
                          <a:pt x="11" y="3"/>
                          <a:pt x="10" y="3"/>
                        </a:cubicBezTo>
                        <a:close/>
                        <a:moveTo>
                          <a:pt x="12" y="6"/>
                        </a:moveTo>
                        <a:cubicBezTo>
                          <a:pt x="11" y="6"/>
                          <a:pt x="11" y="6"/>
                          <a:pt x="11" y="6"/>
                        </a:cubicBezTo>
                        <a:cubicBezTo>
                          <a:pt x="11" y="5"/>
                          <a:pt x="11" y="5"/>
                          <a:pt x="11" y="5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lnTo>
                          <a:pt x="12" y="6"/>
                        </a:lnTo>
                        <a:close/>
                        <a:moveTo>
                          <a:pt x="12" y="4"/>
                        </a:moveTo>
                        <a:cubicBezTo>
                          <a:pt x="11" y="4"/>
                          <a:pt x="11" y="4"/>
                          <a:pt x="11" y="4"/>
                        </a:cubicBezTo>
                        <a:cubicBezTo>
                          <a:pt x="11" y="4"/>
                          <a:pt x="11" y="4"/>
                          <a:pt x="11" y="4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lnTo>
                          <a:pt x="12" y="4"/>
                        </a:lnTo>
                        <a:close/>
                        <a:moveTo>
                          <a:pt x="24" y="6"/>
                        </a:moveTo>
                        <a:cubicBezTo>
                          <a:pt x="13" y="6"/>
                          <a:pt x="13" y="6"/>
                          <a:pt x="13" y="6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lnTo>
                          <a:pt x="24" y="6"/>
                        </a:lnTo>
                        <a:close/>
                        <a:moveTo>
                          <a:pt x="24" y="3"/>
                        </a:move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1"/>
                          <a:pt x="13" y="1"/>
                          <a:pt x="13" y="1"/>
                        </a:cubicBezTo>
                        <a:cubicBezTo>
                          <a:pt x="24" y="1"/>
                          <a:pt x="24" y="1"/>
                          <a:pt x="24" y="1"/>
                        </a:cubicBezTo>
                        <a:lnTo>
                          <a:pt x="24" y="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7" name="Group 136">
                  <a:extLst>
                    <a:ext uri="{FF2B5EF4-FFF2-40B4-BE49-F238E27FC236}">
                      <a16:creationId xmlns="" xmlns:a16="http://schemas.microsoft.com/office/drawing/2014/main" id="{1B955361-5CD2-40E6-9BAA-5CB30F7CFD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165016" y="4920255"/>
                  <a:ext cx="660745" cy="686647"/>
                  <a:chOff x="4510653" y="1940151"/>
                  <a:chExt cx="211137" cy="222249"/>
                </a:xfrm>
                <a:solidFill>
                  <a:schemeClr val="bg1"/>
                </a:solidFill>
              </p:grpSpPr>
              <p:sp>
                <p:nvSpPr>
                  <p:cNvPr id="23" name="Rectangle 218">
                    <a:extLst>
                      <a:ext uri="{FF2B5EF4-FFF2-40B4-BE49-F238E27FC236}">
                        <a16:creationId xmlns="" xmlns:a16="http://schemas.microsoft.com/office/drawing/2014/main" id="{3543446C-D40D-440F-825D-8B9D925825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53515" y="2048101"/>
                    <a:ext cx="25400" cy="6350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19">
                    <a:extLst>
                      <a:ext uri="{FF2B5EF4-FFF2-40B4-BE49-F238E27FC236}">
                        <a16:creationId xmlns="" xmlns:a16="http://schemas.microsoft.com/office/drawing/2014/main" id="{8EDD104C-54A9-456B-BC85-370E8149A2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56703" y="2048101"/>
                    <a:ext cx="20638" cy="6350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" name="Freeform 220">
                    <a:extLst>
                      <a:ext uri="{FF2B5EF4-FFF2-40B4-BE49-F238E27FC236}">
                        <a16:creationId xmlns="" xmlns:a16="http://schemas.microsoft.com/office/drawing/2014/main" id="{74B74602-A3E4-45BF-9D6B-2E8838A9FE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6378" y="1970313"/>
                    <a:ext cx="38100" cy="19050"/>
                  </a:xfrm>
                  <a:custGeom>
                    <a:avLst/>
                    <a:gdLst>
                      <a:gd name="T0" fmla="*/ 2147483647 w 12"/>
                      <a:gd name="T1" fmla="*/ 2147483647 h 6"/>
                      <a:gd name="T2" fmla="*/ 2147483647 w 12"/>
                      <a:gd name="T3" fmla="*/ 0 h 6"/>
                      <a:gd name="T4" fmla="*/ 2147483647 w 12"/>
                      <a:gd name="T5" fmla="*/ 2147483647 h 6"/>
                      <a:gd name="T6" fmla="*/ 0 w 12"/>
                      <a:gd name="T7" fmla="*/ 0 h 6"/>
                      <a:gd name="T8" fmla="*/ 0 w 12"/>
                      <a:gd name="T9" fmla="*/ 2147483647 h 6"/>
                      <a:gd name="T10" fmla="*/ 2147483647 w 12"/>
                      <a:gd name="T11" fmla="*/ 2147483647 h 6"/>
                      <a:gd name="T12" fmla="*/ 2147483647 w 12"/>
                      <a:gd name="T13" fmla="*/ 2147483647 h 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2" h="6">
                        <a:moveTo>
                          <a:pt x="12" y="3"/>
                        </a:move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2"/>
                          <a:pt x="10" y="3"/>
                          <a:pt x="6" y="3"/>
                        </a:cubicBezTo>
                        <a:cubicBezTo>
                          <a:pt x="3" y="3"/>
                          <a:pt x="0" y="2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5"/>
                          <a:pt x="3" y="6"/>
                          <a:pt x="6" y="6"/>
                        </a:cubicBezTo>
                        <a:cubicBezTo>
                          <a:pt x="10" y="6"/>
                          <a:pt x="12" y="5"/>
                          <a:pt x="1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" name="Freeform 221">
                    <a:extLst>
                      <a:ext uri="{FF2B5EF4-FFF2-40B4-BE49-F238E27FC236}">
                        <a16:creationId xmlns="" xmlns:a16="http://schemas.microsoft.com/office/drawing/2014/main" id="{09708AC1-1261-4ADC-911E-EB13231CF7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6378" y="1960788"/>
                    <a:ext cx="38100" cy="15875"/>
                  </a:xfrm>
                  <a:custGeom>
                    <a:avLst/>
                    <a:gdLst>
                      <a:gd name="T0" fmla="*/ 2147483647 w 12"/>
                      <a:gd name="T1" fmla="*/ 0 h 5"/>
                      <a:gd name="T2" fmla="*/ 2147483647 w 12"/>
                      <a:gd name="T3" fmla="*/ 2147483647 h 5"/>
                      <a:gd name="T4" fmla="*/ 0 w 12"/>
                      <a:gd name="T5" fmla="*/ 0 h 5"/>
                      <a:gd name="T6" fmla="*/ 0 w 12"/>
                      <a:gd name="T7" fmla="*/ 2147483647 h 5"/>
                      <a:gd name="T8" fmla="*/ 2147483647 w 12"/>
                      <a:gd name="T9" fmla="*/ 2147483647 h 5"/>
                      <a:gd name="T10" fmla="*/ 2147483647 w 12"/>
                      <a:gd name="T11" fmla="*/ 2147483647 h 5"/>
                      <a:gd name="T12" fmla="*/ 2147483647 w 12"/>
                      <a:gd name="T13" fmla="*/ 0 h 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2" h="5">
                        <a:moveTo>
                          <a:pt x="12" y="0"/>
                        </a:moveTo>
                        <a:cubicBezTo>
                          <a:pt x="12" y="1"/>
                          <a:pt x="10" y="2"/>
                          <a:pt x="6" y="2"/>
                        </a:cubicBezTo>
                        <a:cubicBezTo>
                          <a:pt x="3" y="2"/>
                          <a:pt x="0" y="1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4"/>
                          <a:pt x="3" y="5"/>
                          <a:pt x="6" y="5"/>
                        </a:cubicBezTo>
                        <a:cubicBezTo>
                          <a:pt x="10" y="5"/>
                          <a:pt x="12" y="4"/>
                          <a:pt x="12" y="3"/>
                        </a:cubicBez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" name="Freeform 222">
                    <a:extLst>
                      <a:ext uri="{FF2B5EF4-FFF2-40B4-BE49-F238E27FC236}">
                        <a16:creationId xmlns="" xmlns:a16="http://schemas.microsoft.com/office/drawing/2014/main" id="{B7197CB9-6375-41EF-9B57-B6B4581609B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596378" y="1940151"/>
                    <a:ext cx="38100" cy="23813"/>
                  </a:xfrm>
                  <a:custGeom>
                    <a:avLst/>
                    <a:gdLst>
                      <a:gd name="T0" fmla="*/ 0 w 12"/>
                      <a:gd name="T1" fmla="*/ 2147483647 h 8"/>
                      <a:gd name="T2" fmla="*/ 2147483647 w 12"/>
                      <a:gd name="T3" fmla="*/ 2147483647 h 8"/>
                      <a:gd name="T4" fmla="*/ 2147483647 w 12"/>
                      <a:gd name="T5" fmla="*/ 2147483647 h 8"/>
                      <a:gd name="T6" fmla="*/ 2147483647 w 12"/>
                      <a:gd name="T7" fmla="*/ 2147483647 h 8"/>
                      <a:gd name="T8" fmla="*/ 2147483647 w 12"/>
                      <a:gd name="T9" fmla="*/ 0 h 8"/>
                      <a:gd name="T10" fmla="*/ 0 w 12"/>
                      <a:gd name="T11" fmla="*/ 2147483647 h 8"/>
                      <a:gd name="T12" fmla="*/ 0 w 12"/>
                      <a:gd name="T13" fmla="*/ 2147483647 h 8"/>
                      <a:gd name="T14" fmla="*/ 0 w 12"/>
                      <a:gd name="T15" fmla="*/ 2147483647 h 8"/>
                      <a:gd name="T16" fmla="*/ 2147483647 w 12"/>
                      <a:gd name="T17" fmla="*/ 2147483647 h 8"/>
                      <a:gd name="T18" fmla="*/ 2147483647 w 12"/>
                      <a:gd name="T19" fmla="*/ 2147483647 h 8"/>
                      <a:gd name="T20" fmla="*/ 2147483647 w 12"/>
                      <a:gd name="T21" fmla="*/ 2147483647 h 8"/>
                      <a:gd name="T22" fmla="*/ 0 w 12"/>
                      <a:gd name="T23" fmla="*/ 2147483647 h 8"/>
                      <a:gd name="T24" fmla="*/ 2147483647 w 12"/>
                      <a:gd name="T25" fmla="*/ 2147483647 h 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12" h="8">
                        <a:moveTo>
                          <a:pt x="0" y="6"/>
                        </a:moveTo>
                        <a:cubicBezTo>
                          <a:pt x="0" y="7"/>
                          <a:pt x="3" y="8"/>
                          <a:pt x="6" y="8"/>
                        </a:cubicBezTo>
                        <a:cubicBezTo>
                          <a:pt x="10" y="8"/>
                          <a:pt x="12" y="7"/>
                          <a:pt x="12" y="6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2" y="2"/>
                          <a:pt x="10" y="0"/>
                          <a:pt x="6" y="0"/>
                        </a:cubicBezTo>
                        <a:cubicBezTo>
                          <a:pt x="3" y="0"/>
                          <a:pt x="0" y="2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lnTo>
                          <a:pt x="0" y="6"/>
                        </a:lnTo>
                        <a:close/>
                        <a:moveTo>
                          <a:pt x="6" y="1"/>
                        </a:moveTo>
                        <a:cubicBezTo>
                          <a:pt x="10" y="1"/>
                          <a:pt x="12" y="2"/>
                          <a:pt x="12" y="3"/>
                        </a:cubicBezTo>
                        <a:cubicBezTo>
                          <a:pt x="12" y="4"/>
                          <a:pt x="10" y="5"/>
                          <a:pt x="6" y="5"/>
                        </a:cubicBezTo>
                        <a:cubicBezTo>
                          <a:pt x="3" y="5"/>
                          <a:pt x="0" y="4"/>
                          <a:pt x="0" y="3"/>
                        </a:cubicBezTo>
                        <a:cubicBezTo>
                          <a:pt x="0" y="2"/>
                          <a:pt x="3" y="1"/>
                          <a:pt x="6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8" name="Freeform 223">
                    <a:extLst>
                      <a:ext uri="{FF2B5EF4-FFF2-40B4-BE49-F238E27FC236}">
                        <a16:creationId xmlns="" xmlns:a16="http://schemas.microsoft.com/office/drawing/2014/main" id="{274B9057-30D6-4270-8E41-70D7016C18A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599553" y="1943326"/>
                    <a:ext cx="34925" cy="12700"/>
                  </a:xfrm>
                  <a:custGeom>
                    <a:avLst/>
                    <a:gdLst>
                      <a:gd name="T0" fmla="*/ 2147483647 w 11"/>
                      <a:gd name="T1" fmla="*/ 2147483647 h 4"/>
                      <a:gd name="T2" fmla="*/ 2147483647 w 11"/>
                      <a:gd name="T3" fmla="*/ 2147483647 h 4"/>
                      <a:gd name="T4" fmla="*/ 2147483647 w 11"/>
                      <a:gd name="T5" fmla="*/ 0 h 4"/>
                      <a:gd name="T6" fmla="*/ 0 w 11"/>
                      <a:gd name="T7" fmla="*/ 2147483647 h 4"/>
                      <a:gd name="T8" fmla="*/ 2147483647 w 11"/>
                      <a:gd name="T9" fmla="*/ 2147483647 h 4"/>
                      <a:gd name="T10" fmla="*/ 2147483647 w 11"/>
                      <a:gd name="T11" fmla="*/ 0 h 4"/>
                      <a:gd name="T12" fmla="*/ 2147483647 w 11"/>
                      <a:gd name="T13" fmla="*/ 2147483647 h 4"/>
                      <a:gd name="T14" fmla="*/ 2147483647 w 11"/>
                      <a:gd name="T15" fmla="*/ 2147483647 h 4"/>
                      <a:gd name="T16" fmla="*/ 0 w 11"/>
                      <a:gd name="T17" fmla="*/ 2147483647 h 4"/>
                      <a:gd name="T18" fmla="*/ 2147483647 w 11"/>
                      <a:gd name="T19" fmla="*/ 0 h 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1" h="4">
                        <a:moveTo>
                          <a:pt x="5" y="4"/>
                        </a:moveTo>
                        <a:cubicBezTo>
                          <a:pt x="8" y="4"/>
                          <a:pt x="11" y="3"/>
                          <a:pt x="11" y="2"/>
                        </a:cubicBezTo>
                        <a:cubicBezTo>
                          <a:pt x="11" y="1"/>
                          <a:pt x="8" y="0"/>
                          <a:pt x="5" y="0"/>
                        </a:cubicBezTo>
                        <a:cubicBezTo>
                          <a:pt x="2" y="0"/>
                          <a:pt x="0" y="1"/>
                          <a:pt x="0" y="2"/>
                        </a:cubicBezTo>
                        <a:cubicBezTo>
                          <a:pt x="0" y="3"/>
                          <a:pt x="2" y="4"/>
                          <a:pt x="5" y="4"/>
                        </a:cubicBezTo>
                        <a:close/>
                        <a:moveTo>
                          <a:pt x="5" y="0"/>
                        </a:moveTo>
                        <a:cubicBezTo>
                          <a:pt x="8" y="0"/>
                          <a:pt x="10" y="1"/>
                          <a:pt x="10" y="2"/>
                        </a:cubicBezTo>
                        <a:cubicBezTo>
                          <a:pt x="10" y="3"/>
                          <a:pt x="8" y="4"/>
                          <a:pt x="5" y="4"/>
                        </a:cubicBezTo>
                        <a:cubicBezTo>
                          <a:pt x="3" y="4"/>
                          <a:pt x="0" y="3"/>
                          <a:pt x="0" y="2"/>
                        </a:cubicBezTo>
                        <a:cubicBezTo>
                          <a:pt x="0" y="1"/>
                          <a:pt x="3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" name="Freeform 224">
                    <a:extLst>
                      <a:ext uri="{FF2B5EF4-FFF2-40B4-BE49-F238E27FC236}">
                        <a16:creationId xmlns="" xmlns:a16="http://schemas.microsoft.com/office/drawing/2014/main" id="{1CBF5FBE-F9F9-4A01-8770-340E4A6FC3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10653" y="2057626"/>
                    <a:ext cx="39688" cy="15875"/>
                  </a:xfrm>
                  <a:custGeom>
                    <a:avLst/>
                    <a:gdLst>
                      <a:gd name="T0" fmla="*/ 2147483647 w 13"/>
                      <a:gd name="T1" fmla="*/ 2147483647 h 5"/>
                      <a:gd name="T2" fmla="*/ 0 w 13"/>
                      <a:gd name="T3" fmla="*/ 0 h 5"/>
                      <a:gd name="T4" fmla="*/ 0 w 13"/>
                      <a:gd name="T5" fmla="*/ 2147483647 h 5"/>
                      <a:gd name="T6" fmla="*/ 2147483647 w 13"/>
                      <a:gd name="T7" fmla="*/ 2147483647 h 5"/>
                      <a:gd name="T8" fmla="*/ 2147483647 w 13"/>
                      <a:gd name="T9" fmla="*/ 2147483647 h 5"/>
                      <a:gd name="T10" fmla="*/ 2147483647 w 13"/>
                      <a:gd name="T11" fmla="*/ 0 h 5"/>
                      <a:gd name="T12" fmla="*/ 2147483647 w 13"/>
                      <a:gd name="T13" fmla="*/ 2147483647 h 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3" h="5">
                        <a:moveTo>
                          <a:pt x="7" y="2"/>
                        </a:moveTo>
                        <a:cubicBezTo>
                          <a:pt x="3" y="2"/>
                          <a:pt x="0" y="1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4"/>
                          <a:pt x="3" y="5"/>
                          <a:pt x="7" y="5"/>
                        </a:cubicBezTo>
                        <a:cubicBezTo>
                          <a:pt x="10" y="5"/>
                          <a:pt x="13" y="4"/>
                          <a:pt x="13" y="3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1"/>
                          <a:pt x="10" y="2"/>
                          <a:pt x="7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" name="Freeform 225">
                    <a:extLst>
                      <a:ext uri="{FF2B5EF4-FFF2-40B4-BE49-F238E27FC236}">
                        <a16:creationId xmlns="" xmlns:a16="http://schemas.microsoft.com/office/drawing/2014/main" id="{928A8532-60EB-4606-A1AE-E460F8CD79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10653" y="2044926"/>
                    <a:ext cx="39688" cy="19050"/>
                  </a:xfrm>
                  <a:custGeom>
                    <a:avLst/>
                    <a:gdLst>
                      <a:gd name="T0" fmla="*/ 2147483647 w 13"/>
                      <a:gd name="T1" fmla="*/ 2147483647 h 6"/>
                      <a:gd name="T2" fmla="*/ 0 w 13"/>
                      <a:gd name="T3" fmla="*/ 0 h 6"/>
                      <a:gd name="T4" fmla="*/ 0 w 13"/>
                      <a:gd name="T5" fmla="*/ 2147483647 h 6"/>
                      <a:gd name="T6" fmla="*/ 2147483647 w 13"/>
                      <a:gd name="T7" fmla="*/ 2147483647 h 6"/>
                      <a:gd name="T8" fmla="*/ 2147483647 w 13"/>
                      <a:gd name="T9" fmla="*/ 2147483647 h 6"/>
                      <a:gd name="T10" fmla="*/ 2147483647 w 13"/>
                      <a:gd name="T11" fmla="*/ 0 h 6"/>
                      <a:gd name="T12" fmla="*/ 2147483647 w 13"/>
                      <a:gd name="T13" fmla="*/ 2147483647 h 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3" h="6">
                        <a:moveTo>
                          <a:pt x="7" y="3"/>
                        </a:moveTo>
                        <a:cubicBezTo>
                          <a:pt x="3" y="3"/>
                          <a:pt x="0" y="2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5"/>
                          <a:pt x="3" y="6"/>
                          <a:pt x="7" y="6"/>
                        </a:cubicBezTo>
                        <a:cubicBezTo>
                          <a:pt x="10" y="6"/>
                          <a:pt x="13" y="5"/>
                          <a:pt x="13" y="3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2"/>
                          <a:pt x="10" y="3"/>
                          <a:pt x="7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1" name="Freeform 226">
                    <a:extLst>
                      <a:ext uri="{FF2B5EF4-FFF2-40B4-BE49-F238E27FC236}">
                        <a16:creationId xmlns="" xmlns:a16="http://schemas.microsoft.com/office/drawing/2014/main" id="{97706B9C-C3F2-4A1E-9FBF-17CA646B1AF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510653" y="2025876"/>
                    <a:ext cx="39688" cy="25400"/>
                  </a:xfrm>
                  <a:custGeom>
                    <a:avLst/>
                    <a:gdLst>
                      <a:gd name="T0" fmla="*/ 2147483647 w 13"/>
                      <a:gd name="T1" fmla="*/ 0 h 8"/>
                      <a:gd name="T2" fmla="*/ 0 w 13"/>
                      <a:gd name="T3" fmla="*/ 2147483647 h 8"/>
                      <a:gd name="T4" fmla="*/ 0 w 13"/>
                      <a:gd name="T5" fmla="*/ 2147483647 h 8"/>
                      <a:gd name="T6" fmla="*/ 0 w 13"/>
                      <a:gd name="T7" fmla="*/ 2147483647 h 8"/>
                      <a:gd name="T8" fmla="*/ 2147483647 w 13"/>
                      <a:gd name="T9" fmla="*/ 2147483647 h 8"/>
                      <a:gd name="T10" fmla="*/ 2147483647 w 13"/>
                      <a:gd name="T11" fmla="*/ 2147483647 h 8"/>
                      <a:gd name="T12" fmla="*/ 2147483647 w 13"/>
                      <a:gd name="T13" fmla="*/ 2147483647 h 8"/>
                      <a:gd name="T14" fmla="*/ 2147483647 w 13"/>
                      <a:gd name="T15" fmla="*/ 0 h 8"/>
                      <a:gd name="T16" fmla="*/ 2147483647 w 13"/>
                      <a:gd name="T17" fmla="*/ 2147483647 h 8"/>
                      <a:gd name="T18" fmla="*/ 2147483647 w 13"/>
                      <a:gd name="T19" fmla="*/ 2147483647 h 8"/>
                      <a:gd name="T20" fmla="*/ 2147483647 w 13"/>
                      <a:gd name="T21" fmla="*/ 0 h 8"/>
                      <a:gd name="T22" fmla="*/ 2147483647 w 13"/>
                      <a:gd name="T23" fmla="*/ 2147483647 h 8"/>
                      <a:gd name="T24" fmla="*/ 2147483647 w 13"/>
                      <a:gd name="T25" fmla="*/ 2147483647 h 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13" h="8">
                        <a:moveTo>
                          <a:pt x="7" y="0"/>
                        </a:moveTo>
                        <a:cubicBezTo>
                          <a:pt x="3" y="0"/>
                          <a:pt x="0" y="1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7"/>
                          <a:pt x="3" y="8"/>
                          <a:pt x="7" y="8"/>
                        </a:cubicBezTo>
                        <a:cubicBezTo>
                          <a:pt x="10" y="8"/>
                          <a:pt x="13" y="7"/>
                          <a:pt x="13" y="6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1"/>
                          <a:pt x="10" y="0"/>
                          <a:pt x="7" y="0"/>
                        </a:cubicBezTo>
                        <a:close/>
                        <a:moveTo>
                          <a:pt x="7" y="5"/>
                        </a:moveTo>
                        <a:cubicBezTo>
                          <a:pt x="3" y="5"/>
                          <a:pt x="1" y="4"/>
                          <a:pt x="1" y="3"/>
                        </a:cubicBezTo>
                        <a:cubicBezTo>
                          <a:pt x="1" y="1"/>
                          <a:pt x="3" y="0"/>
                          <a:pt x="7" y="0"/>
                        </a:cubicBezTo>
                        <a:cubicBezTo>
                          <a:pt x="10" y="0"/>
                          <a:pt x="13" y="1"/>
                          <a:pt x="13" y="3"/>
                        </a:cubicBezTo>
                        <a:cubicBezTo>
                          <a:pt x="13" y="4"/>
                          <a:pt x="10" y="5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2" name="Freeform 227">
                    <a:extLst>
                      <a:ext uri="{FF2B5EF4-FFF2-40B4-BE49-F238E27FC236}">
                        <a16:creationId xmlns="" xmlns:a16="http://schemas.microsoft.com/office/drawing/2014/main" id="{86361108-7BB2-401B-A21B-164721FDA60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513828" y="2025876"/>
                    <a:ext cx="33338" cy="15875"/>
                  </a:xfrm>
                  <a:custGeom>
                    <a:avLst/>
                    <a:gdLst>
                      <a:gd name="T0" fmla="*/ 2147483647 w 11"/>
                      <a:gd name="T1" fmla="*/ 0 h 5"/>
                      <a:gd name="T2" fmla="*/ 0 w 11"/>
                      <a:gd name="T3" fmla="*/ 2147483647 h 5"/>
                      <a:gd name="T4" fmla="*/ 2147483647 w 11"/>
                      <a:gd name="T5" fmla="*/ 2147483647 h 5"/>
                      <a:gd name="T6" fmla="*/ 2147483647 w 11"/>
                      <a:gd name="T7" fmla="*/ 2147483647 h 5"/>
                      <a:gd name="T8" fmla="*/ 2147483647 w 11"/>
                      <a:gd name="T9" fmla="*/ 0 h 5"/>
                      <a:gd name="T10" fmla="*/ 2147483647 w 11"/>
                      <a:gd name="T11" fmla="*/ 2147483647 h 5"/>
                      <a:gd name="T12" fmla="*/ 2147483647 w 11"/>
                      <a:gd name="T13" fmla="*/ 2147483647 h 5"/>
                      <a:gd name="T14" fmla="*/ 2147483647 w 11"/>
                      <a:gd name="T15" fmla="*/ 2147483647 h 5"/>
                      <a:gd name="T16" fmla="*/ 2147483647 w 11"/>
                      <a:gd name="T17" fmla="*/ 2147483647 h 5"/>
                      <a:gd name="T18" fmla="*/ 2147483647 w 11"/>
                      <a:gd name="T19" fmla="*/ 2147483647 h 5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1" h="5">
                        <a:moveTo>
                          <a:pt x="6" y="0"/>
                        </a:moveTo>
                        <a:cubicBezTo>
                          <a:pt x="2" y="0"/>
                          <a:pt x="0" y="1"/>
                          <a:pt x="0" y="3"/>
                        </a:cubicBezTo>
                        <a:cubicBezTo>
                          <a:pt x="0" y="4"/>
                          <a:pt x="2" y="5"/>
                          <a:pt x="6" y="5"/>
                        </a:cubicBezTo>
                        <a:cubicBezTo>
                          <a:pt x="9" y="5"/>
                          <a:pt x="11" y="4"/>
                          <a:pt x="11" y="3"/>
                        </a:cubicBezTo>
                        <a:cubicBezTo>
                          <a:pt x="11" y="1"/>
                          <a:pt x="9" y="0"/>
                          <a:pt x="6" y="0"/>
                        </a:cubicBezTo>
                        <a:close/>
                        <a:moveTo>
                          <a:pt x="6" y="4"/>
                        </a:moveTo>
                        <a:cubicBezTo>
                          <a:pt x="3" y="4"/>
                          <a:pt x="1" y="4"/>
                          <a:pt x="1" y="3"/>
                        </a:cubicBezTo>
                        <a:cubicBezTo>
                          <a:pt x="1" y="1"/>
                          <a:pt x="3" y="1"/>
                          <a:pt x="6" y="1"/>
                        </a:cubicBezTo>
                        <a:cubicBezTo>
                          <a:pt x="8" y="1"/>
                          <a:pt x="10" y="1"/>
                          <a:pt x="10" y="3"/>
                        </a:cubicBezTo>
                        <a:cubicBezTo>
                          <a:pt x="10" y="4"/>
                          <a:pt x="8" y="4"/>
                          <a:pt x="6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3" name="Freeform 228">
                    <a:extLst>
                      <a:ext uri="{FF2B5EF4-FFF2-40B4-BE49-F238E27FC236}">
                        <a16:creationId xmlns="" xmlns:a16="http://schemas.microsoft.com/office/drawing/2014/main" id="{A9B5E3F7-6917-455F-BEE7-918B362F30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6378" y="2144937"/>
                    <a:ext cx="38100" cy="17463"/>
                  </a:xfrm>
                  <a:custGeom>
                    <a:avLst/>
                    <a:gdLst>
                      <a:gd name="T0" fmla="*/ 2147483647 w 12"/>
                      <a:gd name="T1" fmla="*/ 2147483647 h 6"/>
                      <a:gd name="T2" fmla="*/ 0 w 12"/>
                      <a:gd name="T3" fmla="*/ 0 h 6"/>
                      <a:gd name="T4" fmla="*/ 0 w 12"/>
                      <a:gd name="T5" fmla="*/ 2147483647 h 6"/>
                      <a:gd name="T6" fmla="*/ 2147483647 w 12"/>
                      <a:gd name="T7" fmla="*/ 2147483647 h 6"/>
                      <a:gd name="T8" fmla="*/ 2147483647 w 12"/>
                      <a:gd name="T9" fmla="*/ 2147483647 h 6"/>
                      <a:gd name="T10" fmla="*/ 2147483647 w 12"/>
                      <a:gd name="T11" fmla="*/ 0 h 6"/>
                      <a:gd name="T12" fmla="*/ 2147483647 w 12"/>
                      <a:gd name="T13" fmla="*/ 2147483647 h 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2" h="6">
                        <a:moveTo>
                          <a:pt x="6" y="3"/>
                        </a:moveTo>
                        <a:cubicBezTo>
                          <a:pt x="3" y="3"/>
                          <a:pt x="0" y="2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5"/>
                          <a:pt x="3" y="6"/>
                          <a:pt x="6" y="6"/>
                        </a:cubicBezTo>
                        <a:cubicBezTo>
                          <a:pt x="10" y="6"/>
                          <a:pt x="12" y="5"/>
                          <a:pt x="12" y="3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2"/>
                          <a:pt x="10" y="3"/>
                          <a:pt x="6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" name="Freeform 229">
                    <a:extLst>
                      <a:ext uri="{FF2B5EF4-FFF2-40B4-BE49-F238E27FC236}">
                        <a16:creationId xmlns="" xmlns:a16="http://schemas.microsoft.com/office/drawing/2014/main" id="{8B74402E-C5C2-42F7-A27E-9769FF5E65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6378" y="2132237"/>
                    <a:ext cx="38100" cy="19050"/>
                  </a:xfrm>
                  <a:custGeom>
                    <a:avLst/>
                    <a:gdLst>
                      <a:gd name="T0" fmla="*/ 2147483647 w 12"/>
                      <a:gd name="T1" fmla="*/ 2147483647 h 6"/>
                      <a:gd name="T2" fmla="*/ 0 w 12"/>
                      <a:gd name="T3" fmla="*/ 0 h 6"/>
                      <a:gd name="T4" fmla="*/ 0 w 12"/>
                      <a:gd name="T5" fmla="*/ 2147483647 h 6"/>
                      <a:gd name="T6" fmla="*/ 2147483647 w 12"/>
                      <a:gd name="T7" fmla="*/ 2147483647 h 6"/>
                      <a:gd name="T8" fmla="*/ 2147483647 w 12"/>
                      <a:gd name="T9" fmla="*/ 2147483647 h 6"/>
                      <a:gd name="T10" fmla="*/ 2147483647 w 12"/>
                      <a:gd name="T11" fmla="*/ 0 h 6"/>
                      <a:gd name="T12" fmla="*/ 2147483647 w 12"/>
                      <a:gd name="T13" fmla="*/ 2147483647 h 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2" h="6">
                        <a:moveTo>
                          <a:pt x="6" y="3"/>
                        </a:moveTo>
                        <a:cubicBezTo>
                          <a:pt x="3" y="3"/>
                          <a:pt x="0" y="2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5"/>
                          <a:pt x="3" y="6"/>
                          <a:pt x="6" y="6"/>
                        </a:cubicBezTo>
                        <a:cubicBezTo>
                          <a:pt x="10" y="6"/>
                          <a:pt x="12" y="5"/>
                          <a:pt x="12" y="3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2"/>
                          <a:pt x="10" y="3"/>
                          <a:pt x="6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5" name="Freeform 230">
                    <a:extLst>
                      <a:ext uri="{FF2B5EF4-FFF2-40B4-BE49-F238E27FC236}">
                        <a16:creationId xmlns="" xmlns:a16="http://schemas.microsoft.com/office/drawing/2014/main" id="{BBA05FA8-90D1-458B-97B1-A2B0B140347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596378" y="2113187"/>
                    <a:ext cx="38100" cy="25400"/>
                  </a:xfrm>
                  <a:custGeom>
                    <a:avLst/>
                    <a:gdLst>
                      <a:gd name="T0" fmla="*/ 2147483647 w 12"/>
                      <a:gd name="T1" fmla="*/ 0 h 8"/>
                      <a:gd name="T2" fmla="*/ 0 w 12"/>
                      <a:gd name="T3" fmla="*/ 2147483647 h 8"/>
                      <a:gd name="T4" fmla="*/ 0 w 12"/>
                      <a:gd name="T5" fmla="*/ 2147483647 h 8"/>
                      <a:gd name="T6" fmla="*/ 0 w 12"/>
                      <a:gd name="T7" fmla="*/ 2147483647 h 8"/>
                      <a:gd name="T8" fmla="*/ 2147483647 w 12"/>
                      <a:gd name="T9" fmla="*/ 2147483647 h 8"/>
                      <a:gd name="T10" fmla="*/ 2147483647 w 12"/>
                      <a:gd name="T11" fmla="*/ 2147483647 h 8"/>
                      <a:gd name="T12" fmla="*/ 2147483647 w 12"/>
                      <a:gd name="T13" fmla="*/ 2147483647 h 8"/>
                      <a:gd name="T14" fmla="*/ 2147483647 w 12"/>
                      <a:gd name="T15" fmla="*/ 0 h 8"/>
                      <a:gd name="T16" fmla="*/ 2147483647 w 12"/>
                      <a:gd name="T17" fmla="*/ 2147483647 h 8"/>
                      <a:gd name="T18" fmla="*/ 0 w 12"/>
                      <a:gd name="T19" fmla="*/ 2147483647 h 8"/>
                      <a:gd name="T20" fmla="*/ 2147483647 w 12"/>
                      <a:gd name="T21" fmla="*/ 0 h 8"/>
                      <a:gd name="T22" fmla="*/ 2147483647 w 12"/>
                      <a:gd name="T23" fmla="*/ 2147483647 h 8"/>
                      <a:gd name="T24" fmla="*/ 2147483647 w 12"/>
                      <a:gd name="T25" fmla="*/ 2147483647 h 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12" h="8">
                        <a:moveTo>
                          <a:pt x="6" y="0"/>
                        </a:moveTo>
                        <a:cubicBezTo>
                          <a:pt x="3" y="0"/>
                          <a:pt x="0" y="1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7"/>
                          <a:pt x="3" y="8"/>
                          <a:pt x="6" y="8"/>
                        </a:cubicBezTo>
                        <a:cubicBezTo>
                          <a:pt x="10" y="8"/>
                          <a:pt x="12" y="7"/>
                          <a:pt x="12" y="6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2" y="1"/>
                          <a:pt x="10" y="0"/>
                          <a:pt x="6" y="0"/>
                        </a:cubicBezTo>
                        <a:close/>
                        <a:moveTo>
                          <a:pt x="6" y="5"/>
                        </a:moveTo>
                        <a:cubicBezTo>
                          <a:pt x="3" y="5"/>
                          <a:pt x="0" y="4"/>
                          <a:pt x="0" y="3"/>
                        </a:cubicBezTo>
                        <a:cubicBezTo>
                          <a:pt x="0" y="1"/>
                          <a:pt x="3" y="0"/>
                          <a:pt x="6" y="0"/>
                        </a:cubicBezTo>
                        <a:cubicBezTo>
                          <a:pt x="10" y="0"/>
                          <a:pt x="12" y="1"/>
                          <a:pt x="12" y="3"/>
                        </a:cubicBezTo>
                        <a:cubicBezTo>
                          <a:pt x="12" y="4"/>
                          <a:pt x="10" y="5"/>
                          <a:pt x="6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6" name="Freeform 231">
                    <a:extLst>
                      <a:ext uri="{FF2B5EF4-FFF2-40B4-BE49-F238E27FC236}">
                        <a16:creationId xmlns="" xmlns:a16="http://schemas.microsoft.com/office/drawing/2014/main" id="{D577BDC3-93E0-45A7-881B-5F157F70AF1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599553" y="2113187"/>
                    <a:ext cx="34925" cy="15875"/>
                  </a:xfrm>
                  <a:custGeom>
                    <a:avLst/>
                    <a:gdLst>
                      <a:gd name="T0" fmla="*/ 2147483647 w 11"/>
                      <a:gd name="T1" fmla="*/ 0 h 5"/>
                      <a:gd name="T2" fmla="*/ 0 w 11"/>
                      <a:gd name="T3" fmla="*/ 2147483647 h 5"/>
                      <a:gd name="T4" fmla="*/ 2147483647 w 11"/>
                      <a:gd name="T5" fmla="*/ 2147483647 h 5"/>
                      <a:gd name="T6" fmla="*/ 2147483647 w 11"/>
                      <a:gd name="T7" fmla="*/ 2147483647 h 5"/>
                      <a:gd name="T8" fmla="*/ 2147483647 w 11"/>
                      <a:gd name="T9" fmla="*/ 0 h 5"/>
                      <a:gd name="T10" fmla="*/ 2147483647 w 11"/>
                      <a:gd name="T11" fmla="*/ 2147483647 h 5"/>
                      <a:gd name="T12" fmla="*/ 0 w 11"/>
                      <a:gd name="T13" fmla="*/ 2147483647 h 5"/>
                      <a:gd name="T14" fmla="*/ 2147483647 w 11"/>
                      <a:gd name="T15" fmla="*/ 2147483647 h 5"/>
                      <a:gd name="T16" fmla="*/ 2147483647 w 11"/>
                      <a:gd name="T17" fmla="*/ 2147483647 h 5"/>
                      <a:gd name="T18" fmla="*/ 2147483647 w 11"/>
                      <a:gd name="T19" fmla="*/ 2147483647 h 5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1" h="5">
                        <a:moveTo>
                          <a:pt x="5" y="0"/>
                        </a:moveTo>
                        <a:cubicBezTo>
                          <a:pt x="2" y="0"/>
                          <a:pt x="0" y="1"/>
                          <a:pt x="0" y="3"/>
                        </a:cubicBezTo>
                        <a:cubicBezTo>
                          <a:pt x="0" y="4"/>
                          <a:pt x="2" y="5"/>
                          <a:pt x="5" y="5"/>
                        </a:cubicBezTo>
                        <a:cubicBezTo>
                          <a:pt x="8" y="5"/>
                          <a:pt x="11" y="4"/>
                          <a:pt x="11" y="3"/>
                        </a:cubicBezTo>
                        <a:cubicBezTo>
                          <a:pt x="11" y="1"/>
                          <a:pt x="8" y="0"/>
                          <a:pt x="5" y="0"/>
                        </a:cubicBezTo>
                        <a:close/>
                        <a:moveTo>
                          <a:pt x="5" y="5"/>
                        </a:moveTo>
                        <a:cubicBezTo>
                          <a:pt x="3" y="5"/>
                          <a:pt x="0" y="4"/>
                          <a:pt x="0" y="3"/>
                        </a:cubicBezTo>
                        <a:cubicBezTo>
                          <a:pt x="0" y="2"/>
                          <a:pt x="3" y="1"/>
                          <a:pt x="5" y="1"/>
                        </a:cubicBezTo>
                        <a:cubicBezTo>
                          <a:pt x="8" y="1"/>
                          <a:pt x="10" y="2"/>
                          <a:pt x="10" y="3"/>
                        </a:cubicBezTo>
                        <a:cubicBezTo>
                          <a:pt x="10" y="4"/>
                          <a:pt x="8" y="5"/>
                          <a:pt x="5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" name="Freeform 232">
                    <a:extLst>
                      <a:ext uri="{FF2B5EF4-FFF2-40B4-BE49-F238E27FC236}">
                        <a16:creationId xmlns="" xmlns:a16="http://schemas.microsoft.com/office/drawing/2014/main" id="{05CCFC71-80CE-4039-8AC7-743359CDC7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80515" y="2060801"/>
                    <a:ext cx="41275" cy="15875"/>
                  </a:xfrm>
                  <a:custGeom>
                    <a:avLst/>
                    <a:gdLst>
                      <a:gd name="T0" fmla="*/ 2147483647 w 13"/>
                      <a:gd name="T1" fmla="*/ 2147483647 h 5"/>
                      <a:gd name="T2" fmla="*/ 0 w 13"/>
                      <a:gd name="T3" fmla="*/ 0 h 5"/>
                      <a:gd name="T4" fmla="*/ 0 w 13"/>
                      <a:gd name="T5" fmla="*/ 2147483647 h 5"/>
                      <a:gd name="T6" fmla="*/ 2147483647 w 13"/>
                      <a:gd name="T7" fmla="*/ 2147483647 h 5"/>
                      <a:gd name="T8" fmla="*/ 2147483647 w 13"/>
                      <a:gd name="T9" fmla="*/ 2147483647 h 5"/>
                      <a:gd name="T10" fmla="*/ 2147483647 w 13"/>
                      <a:gd name="T11" fmla="*/ 0 h 5"/>
                      <a:gd name="T12" fmla="*/ 2147483647 w 13"/>
                      <a:gd name="T13" fmla="*/ 2147483647 h 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3" h="5">
                        <a:moveTo>
                          <a:pt x="6" y="2"/>
                        </a:moveTo>
                        <a:cubicBezTo>
                          <a:pt x="3" y="2"/>
                          <a:pt x="0" y="1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4"/>
                          <a:pt x="3" y="5"/>
                          <a:pt x="6" y="5"/>
                        </a:cubicBezTo>
                        <a:cubicBezTo>
                          <a:pt x="10" y="5"/>
                          <a:pt x="13" y="4"/>
                          <a:pt x="13" y="3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1"/>
                          <a:pt x="10" y="2"/>
                          <a:pt x="6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" name="Freeform 233">
                    <a:extLst>
                      <a:ext uri="{FF2B5EF4-FFF2-40B4-BE49-F238E27FC236}">
                        <a16:creationId xmlns="" xmlns:a16="http://schemas.microsoft.com/office/drawing/2014/main" id="{E9744D1C-4967-4C0A-8571-572B63351C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80515" y="2048101"/>
                    <a:ext cx="41275" cy="15875"/>
                  </a:xfrm>
                  <a:custGeom>
                    <a:avLst/>
                    <a:gdLst>
                      <a:gd name="T0" fmla="*/ 2147483647 w 13"/>
                      <a:gd name="T1" fmla="*/ 2147483647 h 5"/>
                      <a:gd name="T2" fmla="*/ 0 w 13"/>
                      <a:gd name="T3" fmla="*/ 0 h 5"/>
                      <a:gd name="T4" fmla="*/ 0 w 13"/>
                      <a:gd name="T5" fmla="*/ 2147483647 h 5"/>
                      <a:gd name="T6" fmla="*/ 2147483647 w 13"/>
                      <a:gd name="T7" fmla="*/ 2147483647 h 5"/>
                      <a:gd name="T8" fmla="*/ 2147483647 w 13"/>
                      <a:gd name="T9" fmla="*/ 2147483647 h 5"/>
                      <a:gd name="T10" fmla="*/ 2147483647 w 13"/>
                      <a:gd name="T11" fmla="*/ 0 h 5"/>
                      <a:gd name="T12" fmla="*/ 2147483647 w 13"/>
                      <a:gd name="T13" fmla="*/ 2147483647 h 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3" h="5">
                        <a:moveTo>
                          <a:pt x="6" y="2"/>
                        </a:moveTo>
                        <a:cubicBezTo>
                          <a:pt x="3" y="2"/>
                          <a:pt x="0" y="1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4"/>
                          <a:pt x="3" y="5"/>
                          <a:pt x="6" y="5"/>
                        </a:cubicBezTo>
                        <a:cubicBezTo>
                          <a:pt x="10" y="5"/>
                          <a:pt x="13" y="4"/>
                          <a:pt x="13" y="3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1"/>
                          <a:pt x="10" y="2"/>
                          <a:pt x="6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9" name="Freeform 234">
                    <a:extLst>
                      <a:ext uri="{FF2B5EF4-FFF2-40B4-BE49-F238E27FC236}">
                        <a16:creationId xmlns="" xmlns:a16="http://schemas.microsoft.com/office/drawing/2014/main" id="{A21A63C9-A571-4F94-A971-E621EBAE46B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680515" y="2029051"/>
                    <a:ext cx="41275" cy="25400"/>
                  </a:xfrm>
                  <a:custGeom>
                    <a:avLst/>
                    <a:gdLst>
                      <a:gd name="T0" fmla="*/ 2147483647 w 13"/>
                      <a:gd name="T1" fmla="*/ 0 h 8"/>
                      <a:gd name="T2" fmla="*/ 0 w 13"/>
                      <a:gd name="T3" fmla="*/ 2147483647 h 8"/>
                      <a:gd name="T4" fmla="*/ 0 w 13"/>
                      <a:gd name="T5" fmla="*/ 2147483647 h 8"/>
                      <a:gd name="T6" fmla="*/ 0 w 13"/>
                      <a:gd name="T7" fmla="*/ 2147483647 h 8"/>
                      <a:gd name="T8" fmla="*/ 2147483647 w 13"/>
                      <a:gd name="T9" fmla="*/ 2147483647 h 8"/>
                      <a:gd name="T10" fmla="*/ 2147483647 w 13"/>
                      <a:gd name="T11" fmla="*/ 2147483647 h 8"/>
                      <a:gd name="T12" fmla="*/ 2147483647 w 13"/>
                      <a:gd name="T13" fmla="*/ 2147483647 h 8"/>
                      <a:gd name="T14" fmla="*/ 2147483647 w 13"/>
                      <a:gd name="T15" fmla="*/ 0 h 8"/>
                      <a:gd name="T16" fmla="*/ 2147483647 w 13"/>
                      <a:gd name="T17" fmla="*/ 2147483647 h 8"/>
                      <a:gd name="T18" fmla="*/ 0 w 13"/>
                      <a:gd name="T19" fmla="*/ 2147483647 h 8"/>
                      <a:gd name="T20" fmla="*/ 2147483647 w 13"/>
                      <a:gd name="T21" fmla="*/ 0 h 8"/>
                      <a:gd name="T22" fmla="*/ 2147483647 w 13"/>
                      <a:gd name="T23" fmla="*/ 2147483647 h 8"/>
                      <a:gd name="T24" fmla="*/ 2147483647 w 13"/>
                      <a:gd name="T25" fmla="*/ 2147483647 h 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13" h="8">
                        <a:moveTo>
                          <a:pt x="6" y="0"/>
                        </a:moveTo>
                        <a:cubicBezTo>
                          <a:pt x="3" y="0"/>
                          <a:pt x="0" y="1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7"/>
                          <a:pt x="3" y="8"/>
                          <a:pt x="6" y="8"/>
                        </a:cubicBezTo>
                        <a:cubicBezTo>
                          <a:pt x="10" y="8"/>
                          <a:pt x="13" y="7"/>
                          <a:pt x="13" y="5"/>
                        </a:cubicBezTo>
                        <a:cubicBezTo>
                          <a:pt x="13" y="2"/>
                          <a:pt x="13" y="2"/>
                          <a:pt x="13" y="2"/>
                        </a:cubicBezTo>
                        <a:cubicBezTo>
                          <a:pt x="13" y="1"/>
                          <a:pt x="10" y="0"/>
                          <a:pt x="6" y="0"/>
                        </a:cubicBezTo>
                        <a:close/>
                        <a:moveTo>
                          <a:pt x="6" y="5"/>
                        </a:moveTo>
                        <a:cubicBezTo>
                          <a:pt x="3" y="5"/>
                          <a:pt x="0" y="4"/>
                          <a:pt x="0" y="2"/>
                        </a:cubicBezTo>
                        <a:cubicBezTo>
                          <a:pt x="0" y="1"/>
                          <a:pt x="3" y="0"/>
                          <a:pt x="6" y="0"/>
                        </a:cubicBezTo>
                        <a:cubicBezTo>
                          <a:pt x="10" y="0"/>
                          <a:pt x="12" y="1"/>
                          <a:pt x="12" y="2"/>
                        </a:cubicBezTo>
                        <a:cubicBezTo>
                          <a:pt x="12" y="4"/>
                          <a:pt x="10" y="5"/>
                          <a:pt x="6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Freeform 235">
                    <a:extLst>
                      <a:ext uri="{FF2B5EF4-FFF2-40B4-BE49-F238E27FC236}">
                        <a16:creationId xmlns="" xmlns:a16="http://schemas.microsoft.com/office/drawing/2014/main" id="{F73F8069-8C04-4B11-ACB6-A29B201B064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683690" y="2029051"/>
                    <a:ext cx="34925" cy="12700"/>
                  </a:xfrm>
                  <a:custGeom>
                    <a:avLst/>
                    <a:gdLst>
                      <a:gd name="T0" fmla="*/ 2147483647 w 11"/>
                      <a:gd name="T1" fmla="*/ 0 h 4"/>
                      <a:gd name="T2" fmla="*/ 0 w 11"/>
                      <a:gd name="T3" fmla="*/ 2147483647 h 4"/>
                      <a:gd name="T4" fmla="*/ 2147483647 w 11"/>
                      <a:gd name="T5" fmla="*/ 2147483647 h 4"/>
                      <a:gd name="T6" fmla="*/ 2147483647 w 11"/>
                      <a:gd name="T7" fmla="*/ 2147483647 h 4"/>
                      <a:gd name="T8" fmla="*/ 2147483647 w 11"/>
                      <a:gd name="T9" fmla="*/ 0 h 4"/>
                      <a:gd name="T10" fmla="*/ 2147483647 w 11"/>
                      <a:gd name="T11" fmla="*/ 2147483647 h 4"/>
                      <a:gd name="T12" fmla="*/ 2147483647 w 11"/>
                      <a:gd name="T13" fmla="*/ 2147483647 h 4"/>
                      <a:gd name="T14" fmla="*/ 2147483647 w 11"/>
                      <a:gd name="T15" fmla="*/ 0 h 4"/>
                      <a:gd name="T16" fmla="*/ 2147483647 w 11"/>
                      <a:gd name="T17" fmla="*/ 2147483647 h 4"/>
                      <a:gd name="T18" fmla="*/ 2147483647 w 11"/>
                      <a:gd name="T19" fmla="*/ 2147483647 h 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1" h="4">
                        <a:moveTo>
                          <a:pt x="5" y="0"/>
                        </a:moveTo>
                        <a:cubicBezTo>
                          <a:pt x="2" y="0"/>
                          <a:pt x="0" y="1"/>
                          <a:pt x="0" y="2"/>
                        </a:cubicBezTo>
                        <a:cubicBezTo>
                          <a:pt x="0" y="3"/>
                          <a:pt x="2" y="4"/>
                          <a:pt x="5" y="4"/>
                        </a:cubicBezTo>
                        <a:cubicBezTo>
                          <a:pt x="9" y="4"/>
                          <a:pt x="11" y="3"/>
                          <a:pt x="11" y="2"/>
                        </a:cubicBezTo>
                        <a:cubicBezTo>
                          <a:pt x="11" y="1"/>
                          <a:pt x="9" y="0"/>
                          <a:pt x="5" y="0"/>
                        </a:cubicBezTo>
                        <a:close/>
                        <a:moveTo>
                          <a:pt x="5" y="4"/>
                        </a:moveTo>
                        <a:cubicBezTo>
                          <a:pt x="3" y="4"/>
                          <a:pt x="1" y="3"/>
                          <a:pt x="1" y="2"/>
                        </a:cubicBezTo>
                        <a:cubicBezTo>
                          <a:pt x="1" y="1"/>
                          <a:pt x="3" y="0"/>
                          <a:pt x="5" y="0"/>
                        </a:cubicBezTo>
                        <a:cubicBezTo>
                          <a:pt x="8" y="0"/>
                          <a:pt x="10" y="1"/>
                          <a:pt x="10" y="2"/>
                        </a:cubicBezTo>
                        <a:cubicBezTo>
                          <a:pt x="10" y="3"/>
                          <a:pt x="8" y="4"/>
                          <a:pt x="5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1" name="Freeform 236">
                    <a:extLst>
                      <a:ext uri="{FF2B5EF4-FFF2-40B4-BE49-F238E27FC236}">
                        <a16:creationId xmlns="" xmlns:a16="http://schemas.microsoft.com/office/drawing/2014/main" id="{3C9B52A6-DC58-4D58-A0E0-ECFBE30DC6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82090" y="2063976"/>
                    <a:ext cx="71438" cy="30163"/>
                  </a:xfrm>
                  <a:custGeom>
                    <a:avLst/>
                    <a:gdLst>
                      <a:gd name="T0" fmla="*/ 2147483647 w 23"/>
                      <a:gd name="T1" fmla="*/ 2147483647 h 10"/>
                      <a:gd name="T2" fmla="*/ 0 w 23"/>
                      <a:gd name="T3" fmla="*/ 0 h 10"/>
                      <a:gd name="T4" fmla="*/ 0 w 23"/>
                      <a:gd name="T5" fmla="*/ 2147483647 h 10"/>
                      <a:gd name="T6" fmla="*/ 2147483647 w 23"/>
                      <a:gd name="T7" fmla="*/ 2147483647 h 10"/>
                      <a:gd name="T8" fmla="*/ 2147483647 w 23"/>
                      <a:gd name="T9" fmla="*/ 2147483647 h 10"/>
                      <a:gd name="T10" fmla="*/ 2147483647 w 23"/>
                      <a:gd name="T11" fmla="*/ 0 h 10"/>
                      <a:gd name="T12" fmla="*/ 2147483647 w 23"/>
                      <a:gd name="T13" fmla="*/ 2147483647 h 1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23" h="10">
                        <a:moveTo>
                          <a:pt x="11" y="5"/>
                        </a:moveTo>
                        <a:cubicBezTo>
                          <a:pt x="5" y="5"/>
                          <a:pt x="0" y="3"/>
                          <a:pt x="0" y="0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8"/>
                          <a:pt x="5" y="10"/>
                          <a:pt x="11" y="10"/>
                        </a:cubicBezTo>
                        <a:cubicBezTo>
                          <a:pt x="18" y="10"/>
                          <a:pt x="23" y="8"/>
                          <a:pt x="23" y="6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3" y="3"/>
                          <a:pt x="18" y="5"/>
                          <a:pt x="11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" name="Freeform 237">
                    <a:extLst>
                      <a:ext uri="{FF2B5EF4-FFF2-40B4-BE49-F238E27FC236}">
                        <a16:creationId xmlns="" xmlns:a16="http://schemas.microsoft.com/office/drawing/2014/main" id="{C1A5DAB2-6892-4C14-BF68-E4BECDB971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82090" y="2041751"/>
                    <a:ext cx="71438" cy="31750"/>
                  </a:xfrm>
                  <a:custGeom>
                    <a:avLst/>
                    <a:gdLst>
                      <a:gd name="T0" fmla="*/ 2147483647 w 23"/>
                      <a:gd name="T1" fmla="*/ 2147483647 h 10"/>
                      <a:gd name="T2" fmla="*/ 0 w 23"/>
                      <a:gd name="T3" fmla="*/ 0 h 10"/>
                      <a:gd name="T4" fmla="*/ 0 w 23"/>
                      <a:gd name="T5" fmla="*/ 2147483647 h 10"/>
                      <a:gd name="T6" fmla="*/ 2147483647 w 23"/>
                      <a:gd name="T7" fmla="*/ 2147483647 h 10"/>
                      <a:gd name="T8" fmla="*/ 2147483647 w 23"/>
                      <a:gd name="T9" fmla="*/ 2147483647 h 10"/>
                      <a:gd name="T10" fmla="*/ 2147483647 w 23"/>
                      <a:gd name="T11" fmla="*/ 0 h 10"/>
                      <a:gd name="T12" fmla="*/ 2147483647 w 23"/>
                      <a:gd name="T13" fmla="*/ 2147483647 h 1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23" h="10">
                        <a:moveTo>
                          <a:pt x="11" y="5"/>
                        </a:moveTo>
                        <a:cubicBezTo>
                          <a:pt x="5" y="5"/>
                          <a:pt x="0" y="3"/>
                          <a:pt x="0" y="0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8"/>
                          <a:pt x="5" y="10"/>
                          <a:pt x="11" y="10"/>
                        </a:cubicBezTo>
                        <a:cubicBezTo>
                          <a:pt x="18" y="10"/>
                          <a:pt x="23" y="8"/>
                          <a:pt x="23" y="6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3" y="3"/>
                          <a:pt x="18" y="5"/>
                          <a:pt x="11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3" name="Freeform 238">
                    <a:extLst>
                      <a:ext uri="{FF2B5EF4-FFF2-40B4-BE49-F238E27FC236}">
                        <a16:creationId xmlns="" xmlns:a16="http://schemas.microsoft.com/office/drawing/2014/main" id="{B6C2C280-D3BD-4D04-85B4-74C6A17E348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582090" y="2008413"/>
                    <a:ext cx="71438" cy="46038"/>
                  </a:xfrm>
                  <a:custGeom>
                    <a:avLst/>
                    <a:gdLst>
                      <a:gd name="T0" fmla="*/ 2147483647 w 23"/>
                      <a:gd name="T1" fmla="*/ 0 h 15"/>
                      <a:gd name="T2" fmla="*/ 0 w 23"/>
                      <a:gd name="T3" fmla="*/ 2147483647 h 15"/>
                      <a:gd name="T4" fmla="*/ 0 w 23"/>
                      <a:gd name="T5" fmla="*/ 2147483647 h 15"/>
                      <a:gd name="T6" fmla="*/ 0 w 23"/>
                      <a:gd name="T7" fmla="*/ 2147483647 h 15"/>
                      <a:gd name="T8" fmla="*/ 2147483647 w 23"/>
                      <a:gd name="T9" fmla="*/ 2147483647 h 15"/>
                      <a:gd name="T10" fmla="*/ 2147483647 w 23"/>
                      <a:gd name="T11" fmla="*/ 2147483647 h 15"/>
                      <a:gd name="T12" fmla="*/ 2147483647 w 23"/>
                      <a:gd name="T13" fmla="*/ 2147483647 h 15"/>
                      <a:gd name="T14" fmla="*/ 2147483647 w 23"/>
                      <a:gd name="T15" fmla="*/ 0 h 15"/>
                      <a:gd name="T16" fmla="*/ 2147483647 w 23"/>
                      <a:gd name="T17" fmla="*/ 2147483647 h 15"/>
                      <a:gd name="T18" fmla="*/ 0 w 23"/>
                      <a:gd name="T19" fmla="*/ 2147483647 h 15"/>
                      <a:gd name="T20" fmla="*/ 2147483647 w 23"/>
                      <a:gd name="T21" fmla="*/ 0 h 15"/>
                      <a:gd name="T22" fmla="*/ 2147483647 w 23"/>
                      <a:gd name="T23" fmla="*/ 2147483647 h 15"/>
                      <a:gd name="T24" fmla="*/ 2147483647 w 23"/>
                      <a:gd name="T25" fmla="*/ 2147483647 h 15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3" h="15">
                        <a:moveTo>
                          <a:pt x="11" y="0"/>
                        </a:moveTo>
                        <a:cubicBezTo>
                          <a:pt x="5" y="0"/>
                          <a:pt x="0" y="2"/>
                          <a:pt x="0" y="4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0" y="12"/>
                          <a:pt x="5" y="15"/>
                          <a:pt x="11" y="15"/>
                        </a:cubicBezTo>
                        <a:cubicBezTo>
                          <a:pt x="18" y="15"/>
                          <a:pt x="23" y="12"/>
                          <a:pt x="23" y="10"/>
                        </a:cubicBezTo>
                        <a:cubicBezTo>
                          <a:pt x="23" y="4"/>
                          <a:pt x="23" y="4"/>
                          <a:pt x="23" y="4"/>
                        </a:cubicBezTo>
                        <a:cubicBezTo>
                          <a:pt x="23" y="2"/>
                          <a:pt x="18" y="0"/>
                          <a:pt x="11" y="0"/>
                        </a:cubicBezTo>
                        <a:close/>
                        <a:moveTo>
                          <a:pt x="11" y="9"/>
                        </a:moveTo>
                        <a:cubicBezTo>
                          <a:pt x="5" y="9"/>
                          <a:pt x="0" y="7"/>
                          <a:pt x="0" y="4"/>
                        </a:cubicBezTo>
                        <a:cubicBezTo>
                          <a:pt x="0" y="2"/>
                          <a:pt x="5" y="0"/>
                          <a:pt x="11" y="0"/>
                        </a:cubicBezTo>
                        <a:cubicBezTo>
                          <a:pt x="17" y="0"/>
                          <a:pt x="23" y="2"/>
                          <a:pt x="23" y="4"/>
                        </a:cubicBezTo>
                        <a:cubicBezTo>
                          <a:pt x="23" y="7"/>
                          <a:pt x="17" y="9"/>
                          <a:pt x="11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Freeform 239">
                    <a:extLst>
                      <a:ext uri="{FF2B5EF4-FFF2-40B4-BE49-F238E27FC236}">
                        <a16:creationId xmlns="" xmlns:a16="http://schemas.microsoft.com/office/drawing/2014/main" id="{080ACA5B-6413-470E-BEA1-69A845C9148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585265" y="2008413"/>
                    <a:ext cx="65088" cy="23813"/>
                  </a:xfrm>
                  <a:custGeom>
                    <a:avLst/>
                    <a:gdLst>
                      <a:gd name="T0" fmla="*/ 2147483647 w 21"/>
                      <a:gd name="T1" fmla="*/ 0 h 8"/>
                      <a:gd name="T2" fmla="*/ 0 w 21"/>
                      <a:gd name="T3" fmla="*/ 2147483647 h 8"/>
                      <a:gd name="T4" fmla="*/ 2147483647 w 21"/>
                      <a:gd name="T5" fmla="*/ 2147483647 h 8"/>
                      <a:gd name="T6" fmla="*/ 2147483647 w 21"/>
                      <a:gd name="T7" fmla="*/ 2147483647 h 8"/>
                      <a:gd name="T8" fmla="*/ 2147483647 w 21"/>
                      <a:gd name="T9" fmla="*/ 0 h 8"/>
                      <a:gd name="T10" fmla="*/ 2147483647 w 21"/>
                      <a:gd name="T11" fmla="*/ 2147483647 h 8"/>
                      <a:gd name="T12" fmla="*/ 2147483647 w 21"/>
                      <a:gd name="T13" fmla="*/ 2147483647 h 8"/>
                      <a:gd name="T14" fmla="*/ 2147483647 w 21"/>
                      <a:gd name="T15" fmla="*/ 2147483647 h 8"/>
                      <a:gd name="T16" fmla="*/ 2147483647 w 21"/>
                      <a:gd name="T17" fmla="*/ 2147483647 h 8"/>
                      <a:gd name="T18" fmla="*/ 2147483647 w 21"/>
                      <a:gd name="T19" fmla="*/ 2147483647 h 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1" h="8">
                        <a:moveTo>
                          <a:pt x="10" y="0"/>
                        </a:moveTo>
                        <a:cubicBezTo>
                          <a:pt x="4" y="0"/>
                          <a:pt x="0" y="2"/>
                          <a:pt x="0" y="4"/>
                        </a:cubicBezTo>
                        <a:cubicBezTo>
                          <a:pt x="0" y="7"/>
                          <a:pt x="4" y="8"/>
                          <a:pt x="10" y="8"/>
                        </a:cubicBezTo>
                        <a:cubicBezTo>
                          <a:pt x="16" y="8"/>
                          <a:pt x="21" y="7"/>
                          <a:pt x="21" y="4"/>
                        </a:cubicBezTo>
                        <a:cubicBezTo>
                          <a:pt x="21" y="2"/>
                          <a:pt x="16" y="0"/>
                          <a:pt x="10" y="0"/>
                        </a:cubicBezTo>
                        <a:close/>
                        <a:moveTo>
                          <a:pt x="10" y="8"/>
                        </a:moveTo>
                        <a:cubicBezTo>
                          <a:pt x="5" y="8"/>
                          <a:pt x="1" y="6"/>
                          <a:pt x="1" y="4"/>
                        </a:cubicBezTo>
                        <a:cubicBezTo>
                          <a:pt x="1" y="2"/>
                          <a:pt x="5" y="1"/>
                          <a:pt x="10" y="1"/>
                        </a:cubicBezTo>
                        <a:cubicBezTo>
                          <a:pt x="15" y="1"/>
                          <a:pt x="19" y="2"/>
                          <a:pt x="19" y="4"/>
                        </a:cubicBezTo>
                        <a:cubicBezTo>
                          <a:pt x="19" y="6"/>
                          <a:pt x="15" y="8"/>
                          <a:pt x="10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lang="en-IN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5" name="Rectangle 240">
                    <a:extLst>
                      <a:ext uri="{FF2B5EF4-FFF2-40B4-BE49-F238E27FC236}">
                        <a16:creationId xmlns="" xmlns:a16="http://schemas.microsoft.com/office/drawing/2014/main" id="{729EEE5F-13E8-4006-891F-804BD2AD43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15428" y="1989363"/>
                    <a:ext cx="3175" cy="1587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6" name="Rectangle 241">
                    <a:extLst>
                      <a:ext uri="{FF2B5EF4-FFF2-40B4-BE49-F238E27FC236}">
                        <a16:creationId xmlns="" xmlns:a16="http://schemas.microsoft.com/office/drawing/2014/main" id="{F0E2BA2C-CFF4-4180-A54B-2DDD567AF6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15428" y="2097312"/>
                    <a:ext cx="3175" cy="1587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 eaLnBrk="0" hangingPunct="0">
                      <a:spcBef>
                        <a:spcPct val="100000"/>
                      </a:spcBef>
                      <a:buClr>
                        <a:schemeClr val="tx1"/>
                      </a:buClr>
                      <a:buFont typeface="Wingdings 2" pitchFamily="18" charset="2"/>
                      <a:buChar char="¡"/>
                      <a:defRPr sz="16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spcBef>
                        <a:spcPct val="50000"/>
                      </a:spcBef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tx1"/>
                      </a:buClr>
                      <a:buFont typeface="Wingdings" pitchFamily="2" charset="2"/>
                      <a:buChar char="§"/>
                      <a:defRPr sz="1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2800"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8" name="Group 5">
                  <a:extLst>
                    <a:ext uri="{FF2B5EF4-FFF2-40B4-BE49-F238E27FC236}">
                      <a16:creationId xmlns="" xmlns:a16="http://schemas.microsoft.com/office/drawing/2014/main" id="{FF8D76F7-AB33-4F48-A8C3-B33BAA4D4DC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303666" y="1401815"/>
                  <a:ext cx="384483" cy="565985"/>
                  <a:chOff x="-433" y="1237"/>
                  <a:chExt cx="383" cy="571"/>
                </a:xfrm>
                <a:solidFill>
                  <a:schemeClr val="bg1"/>
                </a:solidFill>
              </p:grpSpPr>
              <p:sp>
                <p:nvSpPr>
                  <p:cNvPr id="19" name="Freeform 6">
                    <a:extLst>
                      <a:ext uri="{FF2B5EF4-FFF2-40B4-BE49-F238E27FC236}">
                        <a16:creationId xmlns="" xmlns:a16="http://schemas.microsoft.com/office/drawing/2014/main" id="{8EC24742-77AC-47B6-8D70-612D5947301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-342" y="1403"/>
                    <a:ext cx="181" cy="405"/>
                  </a:xfrm>
                  <a:custGeom>
                    <a:avLst/>
                    <a:gdLst>
                      <a:gd name="T0" fmla="*/ 151 w 151"/>
                      <a:gd name="T1" fmla="*/ 337 h 338"/>
                      <a:gd name="T2" fmla="*/ 135 w 151"/>
                      <a:gd name="T3" fmla="*/ 338 h 338"/>
                      <a:gd name="T4" fmla="*/ 8 w 151"/>
                      <a:gd name="T5" fmla="*/ 338 h 338"/>
                      <a:gd name="T6" fmla="*/ 19 w 151"/>
                      <a:gd name="T7" fmla="*/ 309 h 338"/>
                      <a:gd name="T8" fmla="*/ 23 w 151"/>
                      <a:gd name="T9" fmla="*/ 296 h 338"/>
                      <a:gd name="T10" fmla="*/ 70 w 151"/>
                      <a:gd name="T11" fmla="*/ 54 h 338"/>
                      <a:gd name="T12" fmla="*/ 65 w 151"/>
                      <a:gd name="T13" fmla="*/ 27 h 338"/>
                      <a:gd name="T14" fmla="*/ 68 w 151"/>
                      <a:gd name="T15" fmla="*/ 4 h 338"/>
                      <a:gd name="T16" fmla="*/ 91 w 151"/>
                      <a:gd name="T17" fmla="*/ 4 h 338"/>
                      <a:gd name="T18" fmla="*/ 94 w 151"/>
                      <a:gd name="T19" fmla="*/ 26 h 338"/>
                      <a:gd name="T20" fmla="*/ 91 w 151"/>
                      <a:gd name="T21" fmla="*/ 52 h 338"/>
                      <a:gd name="T22" fmla="*/ 136 w 151"/>
                      <a:gd name="T23" fmla="*/ 290 h 338"/>
                      <a:gd name="T24" fmla="*/ 146 w 151"/>
                      <a:gd name="T25" fmla="*/ 312 h 338"/>
                      <a:gd name="T26" fmla="*/ 151 w 151"/>
                      <a:gd name="T27" fmla="*/ 337 h 338"/>
                      <a:gd name="T28" fmla="*/ 103 w 151"/>
                      <a:gd name="T29" fmla="*/ 223 h 338"/>
                      <a:gd name="T30" fmla="*/ 62 w 151"/>
                      <a:gd name="T31" fmla="*/ 259 h 338"/>
                      <a:gd name="T32" fmla="*/ 117 w 151"/>
                      <a:gd name="T33" fmla="*/ 297 h 338"/>
                      <a:gd name="T34" fmla="*/ 103 w 151"/>
                      <a:gd name="T35" fmla="*/ 223 h 338"/>
                      <a:gd name="T36" fmla="*/ 41 w 151"/>
                      <a:gd name="T37" fmla="*/ 309 h 338"/>
                      <a:gd name="T38" fmla="*/ 101 w 151"/>
                      <a:gd name="T39" fmla="*/ 309 h 338"/>
                      <a:gd name="T40" fmla="*/ 48 w 151"/>
                      <a:gd name="T41" fmla="*/ 275 h 338"/>
                      <a:gd name="T42" fmla="*/ 41 w 151"/>
                      <a:gd name="T43" fmla="*/ 309 h 338"/>
                      <a:gd name="T44" fmla="*/ 99 w 151"/>
                      <a:gd name="T45" fmla="*/ 201 h 338"/>
                      <a:gd name="T46" fmla="*/ 66 w 151"/>
                      <a:gd name="T47" fmla="*/ 176 h 338"/>
                      <a:gd name="T48" fmla="*/ 55 w 151"/>
                      <a:gd name="T49" fmla="*/ 239 h 338"/>
                      <a:gd name="T50" fmla="*/ 99 w 151"/>
                      <a:gd name="T51" fmla="*/ 201 h 338"/>
                      <a:gd name="T52" fmla="*/ 82 w 151"/>
                      <a:gd name="T53" fmla="*/ 110 h 338"/>
                      <a:gd name="T54" fmla="*/ 92 w 151"/>
                      <a:gd name="T55" fmla="*/ 166 h 338"/>
                      <a:gd name="T56" fmla="*/ 82 w 151"/>
                      <a:gd name="T57" fmla="*/ 110 h 3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151" h="338">
                        <a:moveTo>
                          <a:pt x="151" y="337"/>
                        </a:moveTo>
                        <a:cubicBezTo>
                          <a:pt x="144" y="338"/>
                          <a:pt x="140" y="338"/>
                          <a:pt x="135" y="338"/>
                        </a:cubicBezTo>
                        <a:cubicBezTo>
                          <a:pt x="93" y="338"/>
                          <a:pt x="52" y="338"/>
                          <a:pt x="8" y="338"/>
                        </a:cubicBezTo>
                        <a:cubicBezTo>
                          <a:pt x="10" y="326"/>
                          <a:pt x="0" y="313"/>
                          <a:pt x="19" y="309"/>
                        </a:cubicBezTo>
                        <a:cubicBezTo>
                          <a:pt x="21" y="308"/>
                          <a:pt x="23" y="301"/>
                          <a:pt x="23" y="296"/>
                        </a:cubicBezTo>
                        <a:cubicBezTo>
                          <a:pt x="39" y="215"/>
                          <a:pt x="55" y="135"/>
                          <a:pt x="70" y="54"/>
                        </a:cubicBezTo>
                        <a:cubicBezTo>
                          <a:pt x="72" y="45"/>
                          <a:pt x="66" y="36"/>
                          <a:pt x="65" y="27"/>
                        </a:cubicBezTo>
                        <a:cubicBezTo>
                          <a:pt x="65" y="19"/>
                          <a:pt x="64" y="8"/>
                          <a:pt x="68" y="4"/>
                        </a:cubicBezTo>
                        <a:cubicBezTo>
                          <a:pt x="73" y="0"/>
                          <a:pt x="86" y="0"/>
                          <a:pt x="91" y="4"/>
                        </a:cubicBezTo>
                        <a:cubicBezTo>
                          <a:pt x="95" y="8"/>
                          <a:pt x="94" y="19"/>
                          <a:pt x="94" y="26"/>
                        </a:cubicBezTo>
                        <a:cubicBezTo>
                          <a:pt x="94" y="35"/>
                          <a:pt x="89" y="44"/>
                          <a:pt x="91" y="52"/>
                        </a:cubicBezTo>
                        <a:cubicBezTo>
                          <a:pt x="105" y="131"/>
                          <a:pt x="121" y="211"/>
                          <a:pt x="136" y="290"/>
                        </a:cubicBezTo>
                        <a:cubicBezTo>
                          <a:pt x="138" y="298"/>
                          <a:pt x="144" y="304"/>
                          <a:pt x="146" y="312"/>
                        </a:cubicBezTo>
                        <a:cubicBezTo>
                          <a:pt x="149" y="320"/>
                          <a:pt x="149" y="328"/>
                          <a:pt x="151" y="337"/>
                        </a:cubicBezTo>
                        <a:close/>
                        <a:moveTo>
                          <a:pt x="103" y="223"/>
                        </a:moveTo>
                        <a:cubicBezTo>
                          <a:pt x="88" y="237"/>
                          <a:pt x="75" y="247"/>
                          <a:pt x="62" y="259"/>
                        </a:cubicBezTo>
                        <a:cubicBezTo>
                          <a:pt x="80" y="272"/>
                          <a:pt x="97" y="283"/>
                          <a:pt x="117" y="297"/>
                        </a:cubicBezTo>
                        <a:cubicBezTo>
                          <a:pt x="112" y="270"/>
                          <a:pt x="108" y="249"/>
                          <a:pt x="103" y="223"/>
                        </a:cubicBezTo>
                        <a:close/>
                        <a:moveTo>
                          <a:pt x="41" y="309"/>
                        </a:moveTo>
                        <a:cubicBezTo>
                          <a:pt x="61" y="309"/>
                          <a:pt x="79" y="309"/>
                          <a:pt x="101" y="309"/>
                        </a:cubicBezTo>
                        <a:cubicBezTo>
                          <a:pt x="81" y="296"/>
                          <a:pt x="65" y="286"/>
                          <a:pt x="48" y="275"/>
                        </a:cubicBezTo>
                        <a:cubicBezTo>
                          <a:pt x="45" y="288"/>
                          <a:pt x="43" y="298"/>
                          <a:pt x="41" y="309"/>
                        </a:cubicBezTo>
                        <a:close/>
                        <a:moveTo>
                          <a:pt x="99" y="201"/>
                        </a:moveTo>
                        <a:cubicBezTo>
                          <a:pt x="87" y="192"/>
                          <a:pt x="78" y="185"/>
                          <a:pt x="66" y="176"/>
                        </a:cubicBezTo>
                        <a:cubicBezTo>
                          <a:pt x="62" y="198"/>
                          <a:pt x="59" y="216"/>
                          <a:pt x="55" y="239"/>
                        </a:cubicBezTo>
                        <a:cubicBezTo>
                          <a:pt x="72" y="224"/>
                          <a:pt x="84" y="214"/>
                          <a:pt x="99" y="201"/>
                        </a:cubicBezTo>
                        <a:close/>
                        <a:moveTo>
                          <a:pt x="82" y="110"/>
                        </a:moveTo>
                        <a:cubicBezTo>
                          <a:pt x="67" y="149"/>
                          <a:pt x="68" y="154"/>
                          <a:pt x="92" y="166"/>
                        </a:cubicBezTo>
                        <a:cubicBezTo>
                          <a:pt x="89" y="148"/>
                          <a:pt x="86" y="131"/>
                          <a:pt x="82" y="1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" name="Freeform 7">
                    <a:extLst>
                      <a:ext uri="{FF2B5EF4-FFF2-40B4-BE49-F238E27FC236}">
                        <a16:creationId xmlns="" xmlns:a16="http://schemas.microsoft.com/office/drawing/2014/main" id="{D9BE9200-C325-413E-9343-FF237B971C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433" y="1237"/>
                    <a:ext cx="383" cy="350"/>
                  </a:xfrm>
                  <a:custGeom>
                    <a:avLst/>
                    <a:gdLst>
                      <a:gd name="T0" fmla="*/ 214 w 320"/>
                      <a:gd name="T1" fmla="*/ 292 h 292"/>
                      <a:gd name="T2" fmla="*/ 207 w 320"/>
                      <a:gd name="T3" fmla="*/ 272 h 292"/>
                      <a:gd name="T4" fmla="*/ 281 w 320"/>
                      <a:gd name="T5" fmla="*/ 177 h 292"/>
                      <a:gd name="T6" fmla="*/ 179 w 320"/>
                      <a:gd name="T7" fmla="*/ 29 h 292"/>
                      <a:gd name="T8" fmla="*/ 30 w 320"/>
                      <a:gd name="T9" fmla="*/ 136 h 292"/>
                      <a:gd name="T10" fmla="*/ 94 w 320"/>
                      <a:gd name="T11" fmla="*/ 265 h 292"/>
                      <a:gd name="T12" fmla="*/ 102 w 320"/>
                      <a:gd name="T13" fmla="*/ 292 h 292"/>
                      <a:gd name="T14" fmla="*/ 7 w 320"/>
                      <a:gd name="T15" fmla="*/ 135 h 292"/>
                      <a:gd name="T16" fmla="*/ 143 w 320"/>
                      <a:gd name="T17" fmla="*/ 5 h 292"/>
                      <a:gd name="T18" fmla="*/ 306 w 320"/>
                      <a:gd name="T19" fmla="*/ 129 h 292"/>
                      <a:gd name="T20" fmla="*/ 214 w 320"/>
                      <a:gd name="T21" fmla="*/ 292 h 2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20" h="292">
                        <a:moveTo>
                          <a:pt x="214" y="292"/>
                        </a:moveTo>
                        <a:cubicBezTo>
                          <a:pt x="211" y="284"/>
                          <a:pt x="209" y="278"/>
                          <a:pt x="207" y="272"/>
                        </a:cubicBezTo>
                        <a:cubicBezTo>
                          <a:pt x="246" y="251"/>
                          <a:pt x="273" y="221"/>
                          <a:pt x="281" y="177"/>
                        </a:cubicBezTo>
                        <a:cubicBezTo>
                          <a:pt x="294" y="109"/>
                          <a:pt x="247" y="41"/>
                          <a:pt x="179" y="29"/>
                        </a:cubicBezTo>
                        <a:cubicBezTo>
                          <a:pt x="108" y="17"/>
                          <a:pt x="40" y="66"/>
                          <a:pt x="30" y="136"/>
                        </a:cubicBezTo>
                        <a:cubicBezTo>
                          <a:pt x="23" y="189"/>
                          <a:pt x="46" y="238"/>
                          <a:pt x="94" y="265"/>
                        </a:cubicBezTo>
                        <a:cubicBezTo>
                          <a:pt x="109" y="273"/>
                          <a:pt x="111" y="280"/>
                          <a:pt x="102" y="292"/>
                        </a:cubicBezTo>
                        <a:cubicBezTo>
                          <a:pt x="41" y="276"/>
                          <a:pt x="0" y="208"/>
                          <a:pt x="7" y="135"/>
                        </a:cubicBezTo>
                        <a:cubicBezTo>
                          <a:pt x="13" y="68"/>
                          <a:pt x="75" y="9"/>
                          <a:pt x="143" y="5"/>
                        </a:cubicBezTo>
                        <a:cubicBezTo>
                          <a:pt x="223" y="0"/>
                          <a:pt x="287" y="49"/>
                          <a:pt x="306" y="129"/>
                        </a:cubicBezTo>
                        <a:cubicBezTo>
                          <a:pt x="320" y="189"/>
                          <a:pt x="278" y="266"/>
                          <a:pt x="214" y="29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" name="Freeform 8">
                    <a:extLst>
                      <a:ext uri="{FF2B5EF4-FFF2-40B4-BE49-F238E27FC236}">
                        <a16:creationId xmlns="" xmlns:a16="http://schemas.microsoft.com/office/drawing/2014/main" id="{4D336BA9-8C3E-4510-BC30-A3A075EF4A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81" y="1294"/>
                    <a:ext cx="272" cy="243"/>
                  </a:xfrm>
                  <a:custGeom>
                    <a:avLst/>
                    <a:gdLst>
                      <a:gd name="T0" fmla="*/ 157 w 227"/>
                      <a:gd name="T1" fmla="*/ 202 h 203"/>
                      <a:gd name="T2" fmla="*/ 161 w 227"/>
                      <a:gd name="T3" fmla="*/ 173 h 203"/>
                      <a:gd name="T4" fmla="*/ 188 w 227"/>
                      <a:gd name="T5" fmla="*/ 76 h 203"/>
                      <a:gd name="T6" fmla="*/ 97 w 227"/>
                      <a:gd name="T7" fmla="*/ 26 h 203"/>
                      <a:gd name="T8" fmla="*/ 29 w 227"/>
                      <a:gd name="T9" fmla="*/ 104 h 203"/>
                      <a:gd name="T10" fmla="*/ 64 w 227"/>
                      <a:gd name="T11" fmla="*/ 174 h 203"/>
                      <a:gd name="T12" fmla="*/ 70 w 227"/>
                      <a:gd name="T13" fmla="*/ 203 h 203"/>
                      <a:gd name="T14" fmla="*/ 8 w 227"/>
                      <a:gd name="T15" fmla="*/ 90 h 203"/>
                      <a:gd name="T16" fmla="*/ 109 w 227"/>
                      <a:gd name="T17" fmla="*/ 2 h 203"/>
                      <a:gd name="T18" fmla="*/ 214 w 227"/>
                      <a:gd name="T19" fmla="*/ 80 h 203"/>
                      <a:gd name="T20" fmla="*/ 157 w 227"/>
                      <a:gd name="T21" fmla="*/ 202 h 2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27" h="203">
                        <a:moveTo>
                          <a:pt x="157" y="202"/>
                        </a:moveTo>
                        <a:cubicBezTo>
                          <a:pt x="148" y="190"/>
                          <a:pt x="148" y="182"/>
                          <a:pt x="161" y="173"/>
                        </a:cubicBezTo>
                        <a:cubicBezTo>
                          <a:pt x="193" y="149"/>
                          <a:pt x="203" y="110"/>
                          <a:pt x="188" y="76"/>
                        </a:cubicBezTo>
                        <a:cubicBezTo>
                          <a:pt x="172" y="39"/>
                          <a:pt x="135" y="19"/>
                          <a:pt x="97" y="26"/>
                        </a:cubicBezTo>
                        <a:cubicBezTo>
                          <a:pt x="60" y="33"/>
                          <a:pt x="30" y="66"/>
                          <a:pt x="29" y="104"/>
                        </a:cubicBezTo>
                        <a:cubicBezTo>
                          <a:pt x="28" y="133"/>
                          <a:pt x="40" y="157"/>
                          <a:pt x="64" y="174"/>
                        </a:cubicBezTo>
                        <a:cubicBezTo>
                          <a:pt x="78" y="185"/>
                          <a:pt x="78" y="185"/>
                          <a:pt x="70" y="203"/>
                        </a:cubicBezTo>
                        <a:cubicBezTo>
                          <a:pt x="26" y="186"/>
                          <a:pt x="0" y="140"/>
                          <a:pt x="8" y="90"/>
                        </a:cubicBezTo>
                        <a:cubicBezTo>
                          <a:pt x="15" y="41"/>
                          <a:pt x="58" y="4"/>
                          <a:pt x="109" y="2"/>
                        </a:cubicBezTo>
                        <a:cubicBezTo>
                          <a:pt x="157" y="0"/>
                          <a:pt x="203" y="34"/>
                          <a:pt x="214" y="80"/>
                        </a:cubicBezTo>
                        <a:cubicBezTo>
                          <a:pt x="227" y="131"/>
                          <a:pt x="205" y="178"/>
                          <a:pt x="157" y="20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" name="Freeform 9">
                    <a:extLst>
                      <a:ext uri="{FF2B5EF4-FFF2-40B4-BE49-F238E27FC236}">
                        <a16:creationId xmlns="" xmlns:a16="http://schemas.microsoft.com/office/drawing/2014/main" id="{7EB903D7-83A0-45E7-948E-8340512BF2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23" y="1345"/>
                    <a:ext cx="158" cy="141"/>
                  </a:xfrm>
                  <a:custGeom>
                    <a:avLst/>
                    <a:gdLst>
                      <a:gd name="T0" fmla="*/ 89 w 132"/>
                      <a:gd name="T1" fmla="*/ 113 h 117"/>
                      <a:gd name="T2" fmla="*/ 95 w 132"/>
                      <a:gd name="T3" fmla="*/ 87 h 117"/>
                      <a:gd name="T4" fmla="*/ 89 w 132"/>
                      <a:gd name="T5" fmla="*/ 36 h 117"/>
                      <a:gd name="T6" fmla="*/ 38 w 132"/>
                      <a:gd name="T7" fmla="*/ 37 h 117"/>
                      <a:gd name="T8" fmla="*/ 34 w 132"/>
                      <a:gd name="T9" fmla="*/ 87 h 117"/>
                      <a:gd name="T10" fmla="*/ 42 w 132"/>
                      <a:gd name="T11" fmla="*/ 117 h 117"/>
                      <a:gd name="T12" fmla="*/ 3 w 132"/>
                      <a:gd name="T13" fmla="*/ 57 h 117"/>
                      <a:gd name="T14" fmla="*/ 58 w 132"/>
                      <a:gd name="T15" fmla="*/ 3 h 117"/>
                      <a:gd name="T16" fmla="*/ 121 w 132"/>
                      <a:gd name="T17" fmla="*/ 42 h 117"/>
                      <a:gd name="T18" fmla="*/ 96 w 132"/>
                      <a:gd name="T19" fmla="*/ 115 h 117"/>
                      <a:gd name="T20" fmla="*/ 89 w 132"/>
                      <a:gd name="T21" fmla="*/ 113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2" h="117">
                        <a:moveTo>
                          <a:pt x="89" y="113"/>
                        </a:moveTo>
                        <a:cubicBezTo>
                          <a:pt x="91" y="105"/>
                          <a:pt x="90" y="94"/>
                          <a:pt x="95" y="87"/>
                        </a:cubicBezTo>
                        <a:cubicBezTo>
                          <a:pt x="105" y="68"/>
                          <a:pt x="104" y="49"/>
                          <a:pt x="89" y="36"/>
                        </a:cubicBezTo>
                        <a:cubicBezTo>
                          <a:pt x="74" y="23"/>
                          <a:pt x="53" y="23"/>
                          <a:pt x="38" y="37"/>
                        </a:cubicBezTo>
                        <a:cubicBezTo>
                          <a:pt x="24" y="50"/>
                          <a:pt x="23" y="70"/>
                          <a:pt x="34" y="87"/>
                        </a:cubicBezTo>
                        <a:cubicBezTo>
                          <a:pt x="38" y="95"/>
                          <a:pt x="39" y="105"/>
                          <a:pt x="42" y="117"/>
                        </a:cubicBezTo>
                        <a:cubicBezTo>
                          <a:pt x="13" y="107"/>
                          <a:pt x="0" y="84"/>
                          <a:pt x="3" y="57"/>
                        </a:cubicBezTo>
                        <a:cubicBezTo>
                          <a:pt x="7" y="29"/>
                          <a:pt x="30" y="7"/>
                          <a:pt x="58" y="3"/>
                        </a:cubicBezTo>
                        <a:cubicBezTo>
                          <a:pt x="84" y="0"/>
                          <a:pt x="112" y="17"/>
                          <a:pt x="121" y="42"/>
                        </a:cubicBezTo>
                        <a:cubicBezTo>
                          <a:pt x="132" y="70"/>
                          <a:pt x="122" y="98"/>
                          <a:pt x="96" y="115"/>
                        </a:cubicBezTo>
                        <a:cubicBezTo>
                          <a:pt x="94" y="114"/>
                          <a:pt x="91" y="114"/>
                          <a:pt x="89" y="1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228" name="TextBox 227">
            <a:extLst>
              <a:ext uri="{FF2B5EF4-FFF2-40B4-BE49-F238E27FC236}">
                <a16:creationId xmlns="" xmlns:a16="http://schemas.microsoft.com/office/drawing/2014/main" id="{DA594ADC-8B86-4237-A8D3-2F21E6F88D1A}"/>
              </a:ext>
            </a:extLst>
          </p:cNvPr>
          <p:cNvSpPr txBox="1"/>
          <p:nvPr/>
        </p:nvSpPr>
        <p:spPr>
          <a:xfrm>
            <a:off x="2530232" y="499334"/>
            <a:ext cx="310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IN" sz="1800" dirty="0">
                <a:solidFill>
                  <a:schemeClr val="bg1">
                    <a:lumMod val="50000"/>
                  </a:schemeClr>
                </a:solidFill>
              </a:rPr>
              <a:t>competitors/ </a:t>
            </a:r>
            <a:r>
              <a:rPr lang="en-IN" sz="1800" dirty="0">
                <a:solidFill>
                  <a:srgbClr val="B0C800"/>
                </a:solidFill>
              </a:rPr>
              <a:t>partners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="" xmlns:a16="http://schemas.microsoft.com/office/drawing/2014/main" id="{67A86753-2577-45DE-802B-054F9C06578E}"/>
              </a:ext>
            </a:extLst>
          </p:cNvPr>
          <p:cNvSpPr txBox="1"/>
          <p:nvPr/>
        </p:nvSpPr>
        <p:spPr>
          <a:xfrm>
            <a:off x="7273010" y="1079251"/>
            <a:ext cx="1765575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Sify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 is the only player with strengths across the entire ICT eco-system.</a:t>
            </a:r>
          </a:p>
          <a:p>
            <a:pPr algn="just"/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Most of the Technology Integration players are born-again system integration specialists migrating from their legacy offerings.</a:t>
            </a:r>
          </a:p>
          <a:p>
            <a:pPr algn="just"/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In those instance, where clients are comfortable, with global alignments, our partnerships help to achieve those. For e.g. SAP, Oracle, Microsoft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="" xmlns:a16="http://schemas.microsoft.com/office/drawing/2014/main" id="{A3FFA7D3-2611-4D81-BE48-0E6AB922A934}"/>
              </a:ext>
            </a:extLst>
          </p:cNvPr>
          <p:cNvSpPr txBox="1"/>
          <p:nvPr/>
        </p:nvSpPr>
        <p:spPr>
          <a:xfrm>
            <a:off x="7201005" y="787431"/>
            <a:ext cx="196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INFERENCE</a:t>
            </a:r>
          </a:p>
        </p:txBody>
      </p:sp>
      <p:sp>
        <p:nvSpPr>
          <p:cNvPr id="230" name="Slide Number Placeholder 2">
            <a:extLst>
              <a:ext uri="{FF2B5EF4-FFF2-40B4-BE49-F238E27FC236}">
                <a16:creationId xmlns="" xmlns:a16="http://schemas.microsoft.com/office/drawing/2014/main" id="{A1401DEE-5C79-4D6B-B1F1-5EE75B6A5967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20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17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 descr="10%"/>
          <p:cNvSpPr txBox="1">
            <a:spLocks noChangeArrowheads="1"/>
          </p:cNvSpPr>
          <p:nvPr/>
        </p:nvSpPr>
        <p:spPr bwMode="auto">
          <a:xfrm>
            <a:off x="77343" y="32765"/>
            <a:ext cx="3760966" cy="415498"/>
          </a:xfrm>
          <a:prstGeom prst="rect">
            <a:avLst/>
          </a:prstGeom>
          <a:extLst/>
        </p:spPr>
        <p:txBody>
          <a:bodyPr vert="horz" wrap="none" lIns="91440" tIns="45720" rIns="91440" bIns="45720" rtlCol="0" anchor="ctr">
            <a:spAutoFit/>
          </a:bodyPr>
          <a:lstStyle>
            <a:lvl1pPr defTabSz="685800" eaLnBrk="1" latinLnBrk="0" hangingPunct="1">
              <a:buClr>
                <a:srgbClr val="000000"/>
              </a:buClr>
              <a:buSzPct val="100000"/>
              <a:defRPr lang="en-IN" sz="2100" b="1" kern="12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managed networks – </a:t>
            </a:r>
            <a:r>
              <a:rPr lang="en-US" altLang="en-US" dirty="0">
                <a:solidFill>
                  <a:srgbClr val="ABC125"/>
                </a:solidFill>
              </a:rPr>
              <a:t>a case study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73EAD693-4102-493E-A35F-BD891866E999}"/>
              </a:ext>
            </a:extLst>
          </p:cNvPr>
          <p:cNvSpPr txBox="1"/>
          <p:nvPr/>
        </p:nvSpPr>
        <p:spPr>
          <a:xfrm>
            <a:off x="4583906" y="3167723"/>
            <a:ext cx="1918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Benefits for INDIA POST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5778D592-B642-4A40-B41E-9EB963E4E404}"/>
              </a:ext>
            </a:extLst>
          </p:cNvPr>
          <p:cNvGrpSpPr/>
          <p:nvPr/>
        </p:nvGrpSpPr>
        <p:grpSpPr>
          <a:xfrm>
            <a:off x="63662" y="735427"/>
            <a:ext cx="8927938" cy="3863537"/>
            <a:chOff x="63662" y="735427"/>
            <a:chExt cx="8927938" cy="3863537"/>
          </a:xfrm>
        </p:grpSpPr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55D5E681-F3C5-4E81-85FE-F1872CAE7F0D}"/>
                </a:ext>
              </a:extLst>
            </p:cNvPr>
            <p:cNvSpPr txBox="1"/>
            <p:nvPr/>
          </p:nvSpPr>
          <p:spPr>
            <a:xfrm>
              <a:off x="4765386" y="3919972"/>
              <a:ext cx="35414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IN" sz="900" dirty="0">
                  <a:latin typeface="Arial" pitchFamily="34" charset="0"/>
                  <a:cs typeface="Arial" pitchFamily="34" charset="0"/>
                </a:rPr>
                <a:t>Perfect opportunity for last-mile touch points - </a:t>
              </a:r>
              <a:br>
                <a:rPr lang="en-IN" sz="900" dirty="0">
                  <a:latin typeface="Arial" pitchFamily="34" charset="0"/>
                  <a:cs typeface="Arial" pitchFamily="34" charset="0"/>
                </a:rPr>
              </a:br>
              <a:r>
                <a:rPr lang="en-IN" sz="900" b="1" dirty="0">
                  <a:latin typeface="Arial" pitchFamily="34" charset="0"/>
                  <a:cs typeface="Arial" pitchFamily="34" charset="0"/>
                </a:rPr>
                <a:t>e-governance, banking, insurance and communication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="" xmlns:a16="http://schemas.microsoft.com/office/drawing/2014/main" id="{08EF0F1D-97BB-4311-942C-1EEA2739B62F}"/>
                </a:ext>
              </a:extLst>
            </p:cNvPr>
            <p:cNvSpPr/>
            <p:nvPr/>
          </p:nvSpPr>
          <p:spPr>
            <a:xfrm>
              <a:off x="176213" y="736377"/>
              <a:ext cx="8815387" cy="306103"/>
            </a:xfrm>
            <a:prstGeom prst="rect">
              <a:avLst/>
            </a:prstGeom>
            <a:solidFill>
              <a:srgbClr val="C0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Text Box 3">
              <a:extLst>
                <a:ext uri="{FF2B5EF4-FFF2-40B4-BE49-F238E27FC236}">
                  <a16:creationId xmlns="" xmlns:a16="http://schemas.microsoft.com/office/drawing/2014/main" id="{52A3D86E-1D2A-4386-A05C-892530C2D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6382" y="735427"/>
              <a:ext cx="7483504" cy="307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50"/>
                </a:spcBef>
                <a:spcAft>
                  <a:spcPts val="300"/>
                </a:spcAft>
              </a:pPr>
              <a:r>
                <a:rPr lang="en-US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The largest MPLS network in the world for the </a:t>
              </a:r>
              <a:r>
                <a:rPr lang="en-US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 of Posts, India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="" xmlns:a16="http://schemas.microsoft.com/office/drawing/2014/main" id="{445011EE-FC59-4871-A4C7-3F0890D37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662" y="1278912"/>
              <a:ext cx="2987814" cy="3320052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C731C7F5-6DD7-47DE-9837-6D600FDCDCD8}"/>
                </a:ext>
              </a:extLst>
            </p:cNvPr>
            <p:cNvSpPr txBox="1"/>
            <p:nvPr/>
          </p:nvSpPr>
          <p:spPr>
            <a:xfrm>
              <a:off x="3016332" y="2264417"/>
              <a:ext cx="517217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900" dirty="0">
                  <a:latin typeface="Arial" panose="020B0604020202020204" pitchFamily="34" charset="0"/>
                  <a:cs typeface="Arial" pitchFamily="34" charset="0"/>
                </a:rPr>
                <a:t>Enabling Service Delivery through connecting </a:t>
              </a:r>
              <a:r>
                <a:rPr lang="en-IN" sz="900" b="1" dirty="0">
                  <a:latin typeface="Arial" panose="020B0604020202020204" pitchFamily="34" charset="0"/>
                  <a:cs typeface="Arial" pitchFamily="34" charset="0"/>
                </a:rPr>
                <a:t>28000+ </a:t>
              </a:r>
              <a:r>
                <a:rPr lang="en-IN" sz="900" dirty="0">
                  <a:latin typeface="Arial" panose="020B0604020202020204" pitchFamily="34" charset="0"/>
                  <a:cs typeface="Arial" panose="020B0604020202020204" pitchFamily="34" charset="0"/>
                </a:rPr>
                <a:t>Post Offices through a single MPLS fabric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24E2EC97-8C04-4A85-8CA5-3BA3F35D28E0}"/>
                </a:ext>
              </a:extLst>
            </p:cNvPr>
            <p:cNvSpPr txBox="1"/>
            <p:nvPr/>
          </p:nvSpPr>
          <p:spPr>
            <a:xfrm>
              <a:off x="3016332" y="2603085"/>
              <a:ext cx="39084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IN" sz="900" dirty="0">
                  <a:latin typeface="Arial" panose="020B0604020202020204" pitchFamily="34" charset="0"/>
                  <a:cs typeface="Arial" panose="020B0604020202020204" pitchFamily="34" charset="0"/>
                </a:rPr>
                <a:t>anaging the entire operations </a:t>
              </a:r>
              <a:r>
                <a:rPr lang="en-I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24*7 </a:t>
              </a:r>
              <a:r>
                <a:rPr lang="en-IN" sz="900" dirty="0">
                  <a:latin typeface="Arial" panose="020B0604020202020204" pitchFamily="34" charset="0"/>
                  <a:cs typeface="Arial" panose="020B0604020202020204" pitchFamily="34" charset="0"/>
                </a:rPr>
                <a:t>including rural and remote locations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0A1E5D41-CBF0-47B7-96CD-2BFF6C74BE1F}"/>
                </a:ext>
              </a:extLst>
            </p:cNvPr>
            <p:cNvSpPr txBox="1"/>
            <p:nvPr/>
          </p:nvSpPr>
          <p:spPr>
            <a:xfrm>
              <a:off x="2500831" y="1903135"/>
              <a:ext cx="48246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Sify provides the Scale for Complete Digital Transformation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07CB4CCD-D397-4A4F-BD76-AE81D2B1608D}"/>
                </a:ext>
              </a:extLst>
            </p:cNvPr>
            <p:cNvSpPr txBox="1"/>
            <p:nvPr/>
          </p:nvSpPr>
          <p:spPr>
            <a:xfrm>
              <a:off x="4765386" y="3457168"/>
              <a:ext cx="3731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I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IN" sz="900" dirty="0">
                  <a:latin typeface="Arial" pitchFamily="34" charset="0"/>
                  <a:cs typeface="Arial" pitchFamily="34" charset="0"/>
                </a:rPr>
                <a:t>ransforming India Post from </a:t>
              </a:r>
              <a:r>
                <a:rPr lang="en-IN" sz="900" b="1" dirty="0">
                  <a:latin typeface="Arial" pitchFamily="34" charset="0"/>
                  <a:cs typeface="Arial" pitchFamily="34" charset="0"/>
                </a:rPr>
                <a:t>a legacy Postal Organization</a:t>
              </a:r>
              <a:br>
                <a:rPr lang="en-IN" sz="900" b="1" dirty="0">
                  <a:latin typeface="Arial" pitchFamily="34" charset="0"/>
                  <a:cs typeface="Arial" pitchFamily="34" charset="0"/>
                </a:rPr>
              </a:br>
              <a:r>
                <a:rPr lang="en-IN" sz="900" b="1" dirty="0">
                  <a:latin typeface="Arial" pitchFamily="34" charset="0"/>
                  <a:cs typeface="Arial" pitchFamily="34" charset="0"/>
                </a:rPr>
                <a:t>to A New Age Banking &amp; Logistics Conglomerate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="" xmlns:a16="http://schemas.microsoft.com/office/drawing/2014/main" id="{66503F60-B017-475B-97B9-3977A455AD11}"/>
                </a:ext>
              </a:extLst>
            </p:cNvPr>
            <p:cNvGrpSpPr/>
            <p:nvPr/>
          </p:nvGrpSpPr>
          <p:grpSpPr>
            <a:xfrm>
              <a:off x="790160" y="2508403"/>
              <a:ext cx="656239" cy="649358"/>
              <a:chOff x="943710" y="3347571"/>
              <a:chExt cx="1432473" cy="1432473"/>
            </a:xfrm>
          </p:grpSpPr>
          <p:sp>
            <p:nvSpPr>
              <p:cNvPr id="71" name="Oval 70">
                <a:extLst>
                  <a:ext uri="{FF2B5EF4-FFF2-40B4-BE49-F238E27FC236}">
                    <a16:creationId xmlns="" xmlns:a16="http://schemas.microsoft.com/office/drawing/2014/main" id="{4C390FB6-A6CF-410F-993A-EE0F004B1E35}"/>
                  </a:ext>
                </a:extLst>
              </p:cNvPr>
              <p:cNvSpPr/>
              <p:nvPr/>
            </p:nvSpPr>
            <p:spPr>
              <a:xfrm>
                <a:off x="943710" y="3347571"/>
                <a:ext cx="1432473" cy="14324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72" name="Picture 71">
                <a:extLst>
                  <a:ext uri="{FF2B5EF4-FFF2-40B4-BE49-F238E27FC236}">
                    <a16:creationId xmlns="" xmlns:a16="http://schemas.microsoft.com/office/drawing/2014/main" id="{B93A9249-95B3-49C3-9610-3D265861DE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3807" y="3762889"/>
                <a:ext cx="1237801" cy="618900"/>
              </a:xfrm>
              <a:prstGeom prst="rect">
                <a:avLst/>
              </a:prstGeom>
            </p:spPr>
          </p:pic>
        </p:grpSp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3D95D512-CE95-4AA8-B299-4EB24ED9243B}"/>
                </a:ext>
              </a:extLst>
            </p:cNvPr>
            <p:cNvSpPr/>
            <p:nvPr/>
          </p:nvSpPr>
          <p:spPr>
            <a:xfrm>
              <a:off x="2532688" y="1077827"/>
              <a:ext cx="50085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Key </a:t>
              </a: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11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eason for INDIA POST to </a:t>
              </a: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11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artner with SIFY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85605FC5-4909-48A4-98FF-BD1A436932AE}"/>
                </a:ext>
              </a:extLst>
            </p:cNvPr>
            <p:cNvSpPr txBox="1"/>
            <p:nvPr/>
          </p:nvSpPr>
          <p:spPr>
            <a:xfrm>
              <a:off x="3615126" y="1400112"/>
              <a:ext cx="4881602" cy="232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IN" sz="900" b="0" dirty="0"/>
                <a:t>Agile and Competent Partner having pan India reach</a:t>
              </a:r>
              <a:endParaRPr lang="en-US" sz="900" b="0" dirty="0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81218490-5D6D-40C3-9BFF-FB1843A14702}"/>
                </a:ext>
              </a:extLst>
            </p:cNvPr>
            <p:cNvCxnSpPr>
              <a:cxnSpLocks/>
            </p:cNvCxnSpPr>
            <p:nvPr/>
          </p:nvCxnSpPr>
          <p:spPr>
            <a:xfrm>
              <a:off x="3583896" y="1335997"/>
              <a:ext cx="0" cy="3900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="" xmlns:a16="http://schemas.microsoft.com/office/drawing/2014/main" id="{787B29C9-186B-4BC3-8FCB-0C6FDFC067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83896" y="1726058"/>
              <a:ext cx="5255386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4570D6D2-07AE-4788-A2EE-AA4BF1A9B3EF}"/>
                </a:ext>
              </a:extLst>
            </p:cNvPr>
            <p:cNvCxnSpPr>
              <a:cxnSpLocks/>
            </p:cNvCxnSpPr>
            <p:nvPr/>
          </p:nvCxnSpPr>
          <p:spPr>
            <a:xfrm>
              <a:off x="3053187" y="2178423"/>
              <a:ext cx="0" cy="3900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="" xmlns:a16="http://schemas.microsoft.com/office/drawing/2014/main" id="{1BD68BC6-F540-4A04-95AE-B849432CDEBC}"/>
                </a:ext>
              </a:extLst>
            </p:cNvPr>
            <p:cNvCxnSpPr>
              <a:cxnSpLocks/>
            </p:cNvCxnSpPr>
            <p:nvPr/>
          </p:nvCxnSpPr>
          <p:spPr>
            <a:xfrm>
              <a:off x="3053187" y="2568484"/>
              <a:ext cx="525538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A9EA4B0C-1EBF-47C5-ACCB-944AD3980585}"/>
                </a:ext>
              </a:extLst>
            </p:cNvPr>
            <p:cNvCxnSpPr>
              <a:cxnSpLocks/>
            </p:cNvCxnSpPr>
            <p:nvPr/>
          </p:nvCxnSpPr>
          <p:spPr>
            <a:xfrm>
              <a:off x="3051477" y="2526029"/>
              <a:ext cx="0" cy="3900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="" xmlns:a16="http://schemas.microsoft.com/office/drawing/2014/main" id="{5CA490F1-FFF0-4BC1-9CD8-81938BA2C9AF}"/>
                </a:ext>
              </a:extLst>
            </p:cNvPr>
            <p:cNvCxnSpPr>
              <a:cxnSpLocks/>
            </p:cNvCxnSpPr>
            <p:nvPr/>
          </p:nvCxnSpPr>
          <p:spPr>
            <a:xfrm>
              <a:off x="3051477" y="2916090"/>
              <a:ext cx="525538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55291BBA-BD13-4204-930C-03F356F8F4C2}"/>
                </a:ext>
              </a:extLst>
            </p:cNvPr>
            <p:cNvCxnSpPr>
              <a:cxnSpLocks/>
            </p:cNvCxnSpPr>
            <p:nvPr/>
          </p:nvCxnSpPr>
          <p:spPr>
            <a:xfrm>
              <a:off x="4664514" y="3440431"/>
              <a:ext cx="0" cy="3900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="" xmlns:a16="http://schemas.microsoft.com/office/drawing/2014/main" id="{FC42F957-89DD-4BAF-972D-7AB7AFD7C3F9}"/>
                </a:ext>
              </a:extLst>
            </p:cNvPr>
            <p:cNvCxnSpPr>
              <a:cxnSpLocks/>
            </p:cNvCxnSpPr>
            <p:nvPr/>
          </p:nvCxnSpPr>
          <p:spPr>
            <a:xfrm>
              <a:off x="4664514" y="3892136"/>
              <a:ext cx="429187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="" xmlns:a16="http://schemas.microsoft.com/office/drawing/2014/main" id="{9E31CCEC-00E6-4123-A97D-452B59427C62}"/>
                </a:ext>
              </a:extLst>
            </p:cNvPr>
            <p:cNvCxnSpPr>
              <a:cxnSpLocks/>
            </p:cNvCxnSpPr>
            <p:nvPr/>
          </p:nvCxnSpPr>
          <p:spPr>
            <a:xfrm>
              <a:off x="4662804" y="3788037"/>
              <a:ext cx="0" cy="57499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="" xmlns:a16="http://schemas.microsoft.com/office/drawing/2014/main" id="{29113D46-A42B-4981-BB43-6A15EB127211}"/>
                </a:ext>
              </a:extLst>
            </p:cNvPr>
            <p:cNvCxnSpPr>
              <a:cxnSpLocks/>
            </p:cNvCxnSpPr>
            <p:nvPr/>
          </p:nvCxnSpPr>
          <p:spPr>
            <a:xfrm>
              <a:off x="4662804" y="4363030"/>
              <a:ext cx="429187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="" xmlns:a16="http://schemas.microsoft.com/office/drawing/2014/main" id="{6C557587-B81D-4BA0-A743-8EAACFA54F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1477" y="1332563"/>
              <a:ext cx="5255386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="" xmlns:a16="http://schemas.microsoft.com/office/drawing/2014/main" id="{B6BFEC8D-FF1C-4BE0-B06B-9A12D32730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66199" y="2170086"/>
              <a:ext cx="5255386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="" xmlns:a16="http://schemas.microsoft.com/office/drawing/2014/main" id="{3C7255E2-E149-44BE-9FB0-A39A44D287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47311" y="3440430"/>
              <a:ext cx="4013804" cy="820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2">
            <a:extLst>
              <a:ext uri="{FF2B5EF4-FFF2-40B4-BE49-F238E27FC236}">
                <a16:creationId xmlns="" xmlns:a16="http://schemas.microsoft.com/office/drawing/2014/main" id="{3301277F-E0AF-48CD-8A64-DA9287AF7807}"/>
              </a:ext>
            </a:extLst>
          </p:cNvPr>
          <p:cNvSpPr txBox="1">
            <a:spLocks/>
          </p:cNvSpPr>
          <p:nvPr/>
        </p:nvSpPr>
        <p:spPr>
          <a:xfrm>
            <a:off x="171930" y="4891405"/>
            <a:ext cx="434126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21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3CFAB8F8-4779-485E-A8BA-22625A005C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76213" y="679521"/>
            <a:ext cx="8063325" cy="306103"/>
          </a:xfrm>
          <a:prstGeom prst="rect">
            <a:avLst/>
          </a:prstGeom>
          <a:solidFill>
            <a:srgbClr val="C0D7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 Box 4" descr="10%"/>
          <p:cNvSpPr txBox="1">
            <a:spLocks noChangeArrowheads="1"/>
          </p:cNvSpPr>
          <p:nvPr/>
        </p:nvSpPr>
        <p:spPr bwMode="auto">
          <a:xfrm>
            <a:off x="77343" y="32765"/>
            <a:ext cx="3677610" cy="415498"/>
          </a:xfrm>
          <a:prstGeom prst="rect">
            <a:avLst/>
          </a:prstGeom>
          <a:extLst/>
        </p:spPr>
        <p:txBody>
          <a:bodyPr vert="horz" wrap="none" lIns="91440" tIns="45720" rIns="91440" bIns="45720" rtlCol="0" anchor="ctr">
            <a:spAutoFit/>
          </a:bodyPr>
          <a:lstStyle>
            <a:lvl1pPr defTabSz="685800" eaLnBrk="1" latinLnBrk="0" hangingPunct="1">
              <a:buClr>
                <a:srgbClr val="000000"/>
              </a:buClr>
              <a:buSzPct val="100000"/>
              <a:defRPr lang="en-IN" sz="2100" b="1" kern="12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managed services – </a:t>
            </a:r>
            <a:r>
              <a:rPr lang="en-US" altLang="en-US" dirty="0">
                <a:solidFill>
                  <a:srgbClr val="ABC125"/>
                </a:solidFill>
              </a:rPr>
              <a:t>a case study</a:t>
            </a: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212649" y="699621"/>
            <a:ext cx="8026889" cy="28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"/>
              </a:spcBef>
              <a:spcAft>
                <a:spcPts val="300"/>
              </a:spcAft>
            </a:pP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The largest online recruitment examination conducted for </a:t>
            </a: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Selection Commission, India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="" xmlns:a16="http://schemas.microsoft.com/office/drawing/2014/main" id="{C7CCE9BC-5EF8-4076-88C4-C993183D2E64}"/>
              </a:ext>
            </a:extLst>
          </p:cNvPr>
          <p:cNvSpPr txBox="1">
            <a:spLocks/>
          </p:cNvSpPr>
          <p:nvPr/>
        </p:nvSpPr>
        <p:spPr>
          <a:xfrm>
            <a:off x="171930" y="4891405"/>
            <a:ext cx="519186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22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93880D3-8D43-46B9-9294-676D785226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8750" y="1070686"/>
            <a:ext cx="6286500" cy="3802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9B290434-D9F9-4AE7-A3BF-01AF4A3C9F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42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41950" y="687466"/>
            <a:ext cx="7885538" cy="276879"/>
          </a:xfrm>
          <a:prstGeom prst="rect">
            <a:avLst/>
          </a:prstGeom>
          <a:solidFill>
            <a:srgbClr val="C0D7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 Box 4" descr="10%"/>
          <p:cNvSpPr txBox="1">
            <a:spLocks noChangeArrowheads="1"/>
          </p:cNvSpPr>
          <p:nvPr/>
        </p:nvSpPr>
        <p:spPr bwMode="auto">
          <a:xfrm>
            <a:off x="77343" y="32765"/>
            <a:ext cx="4078361" cy="415498"/>
          </a:xfrm>
          <a:prstGeom prst="rect">
            <a:avLst/>
          </a:prstGeom>
          <a:extLst/>
        </p:spPr>
        <p:txBody>
          <a:bodyPr vert="horz" wrap="none" lIns="91440" tIns="45720" rIns="91440" bIns="45720" rtlCol="0" anchor="ctr">
            <a:spAutoFit/>
          </a:bodyPr>
          <a:lstStyle>
            <a:lvl1pPr defTabSz="685800" eaLnBrk="1" latinLnBrk="0" hangingPunct="1">
              <a:buClr>
                <a:srgbClr val="000000"/>
              </a:buClr>
              <a:buSzPct val="100000"/>
              <a:defRPr lang="en-IN" sz="2100" b="1" kern="12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managed applications – </a:t>
            </a:r>
            <a:r>
              <a:rPr lang="en-US" altLang="en-US" dirty="0">
                <a:solidFill>
                  <a:srgbClr val="ABC125"/>
                </a:solidFill>
              </a:rPr>
              <a:t>a case study</a:t>
            </a: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441950" y="677105"/>
            <a:ext cx="7910624" cy="29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The first Pay-per-Module, Pay-per-transaction model for a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Uttar Pradesh Power Corporation Limited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10" y="1351730"/>
            <a:ext cx="6167336" cy="3437826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="" xmlns:a16="http://schemas.microsoft.com/office/drawing/2014/main" id="{92EA1B7E-7DB4-4C71-9672-3EF1C7D8BECE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412861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23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0E5457A-921C-48DC-8C7A-ADA6946155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0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/>
    </mc:Choice>
    <mc:Fallback xmlns="">
      <p:transition advClick="0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D1D9F30-AF16-46CC-9472-13D752B9E2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sp>
        <p:nvSpPr>
          <p:cNvPr id="5" name="Text Box 4" descr="10%">
            <a:extLst>
              <a:ext uri="{FF2B5EF4-FFF2-40B4-BE49-F238E27FC236}">
                <a16:creationId xmlns="" xmlns:a16="http://schemas.microsoft.com/office/drawing/2014/main" id="{C3A881E0-9374-45A5-8109-4874B7D30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" y="75297"/>
            <a:ext cx="4387740" cy="415498"/>
          </a:xfrm>
          <a:prstGeom prst="rect">
            <a:avLst/>
          </a:prstGeom>
          <a:extLst/>
        </p:spPr>
        <p:txBody>
          <a:bodyPr vert="horz" wrap="none" lIns="91440" tIns="45720" rIns="91440" bIns="45720" rtlCol="0" anchor="ctr">
            <a:spAutoFit/>
          </a:bodyPr>
          <a:lstStyle>
            <a:lvl1pPr defTabSz="685800" eaLnBrk="1" latinLnBrk="0" hangingPunct="1">
              <a:buClr>
                <a:srgbClr val="000000"/>
              </a:buClr>
              <a:buSzPct val="100000"/>
              <a:defRPr lang="en-IN" sz="2100" b="1" kern="12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private cloud - healthcare - </a:t>
            </a:r>
            <a:r>
              <a:rPr lang="en-US" altLang="en-US" dirty="0">
                <a:solidFill>
                  <a:srgbClr val="ABC125"/>
                </a:solidFill>
              </a:rPr>
              <a:t>a case study</a:t>
            </a:r>
          </a:p>
        </p:txBody>
      </p:sp>
      <p:pic>
        <p:nvPicPr>
          <p:cNvPr id="6148" name="Picture 4" descr="hospital clip art hospital clipart pencil and in color hospital clipart free">
            <a:extLst>
              <a:ext uri="{FF2B5EF4-FFF2-40B4-BE49-F238E27FC236}">
                <a16:creationId xmlns="" xmlns:a16="http://schemas.microsoft.com/office/drawing/2014/main" id="{F596DAB9-52AF-4CD4-A2F7-29E5E7130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0911" y="2518399"/>
            <a:ext cx="2565135" cy="135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="" xmlns:a16="http://schemas.microsoft.com/office/drawing/2014/main" id="{D6DAA47E-9BF1-4BEE-B437-3824E8806DC7}"/>
              </a:ext>
            </a:extLst>
          </p:cNvPr>
          <p:cNvSpPr/>
          <p:nvPr/>
        </p:nvSpPr>
        <p:spPr>
          <a:xfrm>
            <a:off x="2002992" y="3201821"/>
            <a:ext cx="1198515" cy="11060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20A8040-67F2-4A1D-8E39-4695D439FB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5785" y="3474544"/>
            <a:ext cx="912930" cy="472025"/>
          </a:xfrm>
          <a:prstGeom prst="rect">
            <a:avLst/>
          </a:prstGeom>
        </p:spPr>
      </p:pic>
      <p:pic>
        <p:nvPicPr>
          <p:cNvPr id="6150" name="Picture 6" descr="Image result for clipart hospital">
            <a:extLst>
              <a:ext uri="{FF2B5EF4-FFF2-40B4-BE49-F238E27FC236}">
                <a16:creationId xmlns="" xmlns:a16="http://schemas.microsoft.com/office/drawing/2014/main" id="{C7AA8E67-2961-4585-8932-9D7D2A4ED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13401"/>
            <a:ext cx="1185732" cy="119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clipart hospital">
            <a:extLst>
              <a:ext uri="{FF2B5EF4-FFF2-40B4-BE49-F238E27FC236}">
                <a16:creationId xmlns="" xmlns:a16="http://schemas.microsoft.com/office/drawing/2014/main" id="{DE817E71-9AD5-4BE9-BC0B-DC79BCAA0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574" y="1013951"/>
            <a:ext cx="1185732" cy="119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clipart hospital">
            <a:extLst>
              <a:ext uri="{FF2B5EF4-FFF2-40B4-BE49-F238E27FC236}">
                <a16:creationId xmlns="" xmlns:a16="http://schemas.microsoft.com/office/drawing/2014/main" id="{D2C28F9E-060E-4BFC-A75A-0BA0D2FCE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5252" y="1267421"/>
            <a:ext cx="1185732" cy="119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clipart hospital">
            <a:extLst>
              <a:ext uri="{FF2B5EF4-FFF2-40B4-BE49-F238E27FC236}">
                <a16:creationId xmlns="" xmlns:a16="http://schemas.microsoft.com/office/drawing/2014/main" id="{4F5F5295-CB35-4F62-A542-5F0D3B8D6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236" y="3112739"/>
            <a:ext cx="1185732" cy="119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mage result for clipart hospital">
            <a:extLst>
              <a:ext uri="{FF2B5EF4-FFF2-40B4-BE49-F238E27FC236}">
                <a16:creationId xmlns="" xmlns:a16="http://schemas.microsoft.com/office/drawing/2014/main" id="{67287A76-0E70-44F2-85F4-54278603C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1124" y="1213823"/>
            <a:ext cx="735936" cy="117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261EEC16-499D-4809-8751-CA7A3BC1F3E1}"/>
              </a:ext>
            </a:extLst>
          </p:cNvPr>
          <p:cNvCxnSpPr>
            <a:cxnSpLocks/>
          </p:cNvCxnSpPr>
          <p:nvPr/>
        </p:nvCxnSpPr>
        <p:spPr>
          <a:xfrm flipH="1">
            <a:off x="3328389" y="2279857"/>
            <a:ext cx="226863" cy="23854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E383D82A-F9AC-4E5C-A95F-B81BA3E56DC0}"/>
              </a:ext>
            </a:extLst>
          </p:cNvPr>
          <p:cNvCxnSpPr>
            <a:cxnSpLocks/>
          </p:cNvCxnSpPr>
          <p:nvPr/>
        </p:nvCxnSpPr>
        <p:spPr>
          <a:xfrm flipH="1" flipV="1">
            <a:off x="3838353" y="3085248"/>
            <a:ext cx="369857" cy="10938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8F44CA99-4A40-42DA-A172-2D0795965129}"/>
              </a:ext>
            </a:extLst>
          </p:cNvPr>
          <p:cNvCxnSpPr>
            <a:cxnSpLocks/>
          </p:cNvCxnSpPr>
          <p:nvPr/>
        </p:nvCxnSpPr>
        <p:spPr>
          <a:xfrm>
            <a:off x="1765005" y="2186186"/>
            <a:ext cx="441055" cy="51522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14A8F85C-431C-4617-AF45-6E5D5C1A1C2E}"/>
              </a:ext>
            </a:extLst>
          </p:cNvPr>
          <p:cNvCxnSpPr/>
          <p:nvPr/>
        </p:nvCxnSpPr>
        <p:spPr>
          <a:xfrm>
            <a:off x="984798" y="3085248"/>
            <a:ext cx="317653" cy="10938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4" name="Picture 10" descr="Image result for clipart Data CEnter">
            <a:extLst>
              <a:ext uri="{FF2B5EF4-FFF2-40B4-BE49-F238E27FC236}">
                <a16:creationId xmlns="" xmlns:a16="http://schemas.microsoft.com/office/drawing/2014/main" id="{10756118-457B-481E-9DC8-4D820026EE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483" y="3828956"/>
            <a:ext cx="1282513" cy="101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17565D00-4125-4098-BD55-35984E9C2361}"/>
              </a:ext>
            </a:extLst>
          </p:cNvPr>
          <p:cNvCxnSpPr>
            <a:cxnSpLocks/>
          </p:cNvCxnSpPr>
          <p:nvPr/>
        </p:nvCxnSpPr>
        <p:spPr>
          <a:xfrm flipH="1">
            <a:off x="1142607" y="3946569"/>
            <a:ext cx="915699" cy="478721"/>
          </a:xfrm>
          <a:prstGeom prst="line">
            <a:avLst/>
          </a:prstGeom>
          <a:ln w="76200">
            <a:solidFill>
              <a:srgbClr val="99AD1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BDACE521-5219-4EAE-8D90-59CC5E3F8C94}"/>
              </a:ext>
            </a:extLst>
          </p:cNvPr>
          <p:cNvSpPr txBox="1"/>
          <p:nvPr/>
        </p:nvSpPr>
        <p:spPr>
          <a:xfrm>
            <a:off x="1143624" y="4425290"/>
            <a:ext cx="3183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i="1" dirty="0"/>
              <a:t>Treatment unit connected to Offshore DC by dedicated dark fibre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626366FD-9CEC-4C1F-A93D-108A0911DE04}"/>
              </a:ext>
            </a:extLst>
          </p:cNvPr>
          <p:cNvSpPr txBox="1"/>
          <p:nvPr/>
        </p:nvSpPr>
        <p:spPr>
          <a:xfrm>
            <a:off x="6895631" y="1760921"/>
            <a:ext cx="2246917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000" dirty="0"/>
              <a:t>The patient can go to any of the networked hospitals.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000" dirty="0"/>
              <a:t>Case referred to a team of doctors all empanelled on the same platform.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000" dirty="0"/>
              <a:t>The Sr. Doctor can direct the schedule and the quantity of the radiation to the team at the location.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000" dirty="0"/>
              <a:t>Makes both the patient and doctor location-agnostic.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000" dirty="0"/>
              <a:t>Scheduling of treatment is no more Doctor-dependent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2DB88037-1CE3-4906-9B07-9201CD8AA536}"/>
              </a:ext>
            </a:extLst>
          </p:cNvPr>
          <p:cNvSpPr txBox="1"/>
          <p:nvPr/>
        </p:nvSpPr>
        <p:spPr>
          <a:xfrm>
            <a:off x="4774240" y="1001094"/>
            <a:ext cx="224395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/>
              <a:t>Client subscribes to the software rather than buying it.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/>
              <a:t>Single dashboard serves all patient information across the networked hospitals.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/>
              <a:t>Records are permanently archived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/>
              <a:t>Facilitates the use of evidence-based protocols </a:t>
            </a:r>
            <a:br>
              <a:rPr lang="en-IN" sz="1100" dirty="0"/>
            </a:br>
            <a:r>
              <a:rPr lang="en-IN" sz="1100" dirty="0"/>
              <a:t>and tools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BA5A84DD-4E73-4CB5-8F70-DA1D8B1B22AA}"/>
              </a:ext>
            </a:extLst>
          </p:cNvPr>
          <p:cNvCxnSpPr/>
          <p:nvPr/>
        </p:nvCxnSpPr>
        <p:spPr>
          <a:xfrm>
            <a:off x="6916897" y="1048787"/>
            <a:ext cx="20782" cy="3962898"/>
          </a:xfrm>
          <a:prstGeom prst="line">
            <a:avLst/>
          </a:prstGeom>
          <a:ln w="28575">
            <a:solidFill>
              <a:srgbClr val="99AD1E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3">
            <a:extLst>
              <a:ext uri="{FF2B5EF4-FFF2-40B4-BE49-F238E27FC236}">
                <a16:creationId xmlns="" xmlns:a16="http://schemas.microsoft.com/office/drawing/2014/main" id="{8F9226E1-C7BE-489C-A7D1-044E716DA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676" y="688604"/>
            <a:ext cx="7718813" cy="286003"/>
          </a:xfrm>
          <a:prstGeom prst="rect">
            <a:avLst/>
          </a:prstGeom>
          <a:solidFill>
            <a:srgbClr val="99AD1E"/>
          </a:solidFill>
          <a:ln w="9525">
            <a:noFill/>
            <a:miter lim="800000"/>
            <a:headEnd/>
            <a:tailEnd/>
          </a:ln>
          <a:ex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"/>
              </a:spcBef>
              <a:spcAft>
                <a:spcPts val="300"/>
              </a:spcAft>
            </a:pP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The world’s first location and specialist-agnostic cancer care treatment </a:t>
            </a: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Private Cloud</a:t>
            </a:r>
          </a:p>
        </p:txBody>
      </p:sp>
      <p:sp>
        <p:nvSpPr>
          <p:cNvPr id="26" name="Slide Number Placeholder 2">
            <a:extLst>
              <a:ext uri="{FF2B5EF4-FFF2-40B4-BE49-F238E27FC236}">
                <a16:creationId xmlns="" xmlns:a16="http://schemas.microsoft.com/office/drawing/2014/main" id="{D8021A2B-5436-438D-B2FE-FAA697777602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24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912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E:\projects\InvestorPresentationLogos\ibm-logo-png-transparent-background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434" y="690196"/>
            <a:ext cx="888879" cy="44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E:\projects\InvestorPresentationLogos\Amazon.com-Logo.svg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1089" y="1346444"/>
            <a:ext cx="1699936" cy="34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180" y="751370"/>
            <a:ext cx="971269" cy="32209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494" y="606591"/>
            <a:ext cx="978295" cy="506742"/>
          </a:xfrm>
          <a:prstGeom prst="rect">
            <a:avLst/>
          </a:prstGeom>
        </p:spPr>
      </p:pic>
      <p:pic>
        <p:nvPicPr>
          <p:cNvPr id="31" name="Picture 4" descr="E:\projects\InvestorPresentationLogos\logo_andhra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357" y="1898359"/>
            <a:ext cx="1408732" cy="47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" descr="E:\projects\InvestorPresentationLogos\The-Oriental-Insurance-Company-Limited-to-hire-administrative-officers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7854" y="3605607"/>
            <a:ext cx="1025360" cy="62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E:\projects\InvestorPresentationLogos\bescom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921" y="3408272"/>
            <a:ext cx="550036" cy="75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7" descr="E:\projects\InvestorPresentationLogos\UPPCL-Recruitment-2017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8650" y="877171"/>
            <a:ext cx="520762" cy="52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E:\projects\InvestorPresentationLogos\2000px-Union_Bank_of_India_Logo.svg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206" y="1585352"/>
            <a:ext cx="1289539" cy="27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9" descr="E:\projects\InvestorPresentationLogos\800px-Jammu_&amp;_Kashmir_Bank_Logo.svg.pn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5296" y="1692719"/>
            <a:ext cx="1242646" cy="38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0" descr="E:\projects\InvestorPresentationLogos\TATA_Consultancy_Services_Logo_blue.svg.pn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5324" y="621374"/>
            <a:ext cx="1380995" cy="46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E:\projects\InvestorPresentationLogos\download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3233" y="621305"/>
            <a:ext cx="564945" cy="56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3" descr="E:\projects\InvestorPresentationLogos\nufuture digital india_12122016_040631AM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048" y="1159745"/>
            <a:ext cx="1517300" cy="37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4" descr="E:\projects\InvestorPresentationLogos\2000px-New_India_Assurance.svg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0070" y="1769990"/>
            <a:ext cx="568175" cy="58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5" descr="E:\projects\InvestorPresentationLogos\LOGO.jp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308" y="2492212"/>
            <a:ext cx="599085" cy="73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912" y="2424291"/>
            <a:ext cx="1193666" cy="418115"/>
          </a:xfrm>
          <a:prstGeom prst="rect">
            <a:avLst/>
          </a:prstGeom>
        </p:spPr>
      </p:pic>
      <p:pic>
        <p:nvPicPr>
          <p:cNvPr id="43" name="Picture 16" descr="E:\projects\InvestorPresentationLogos\gpif.jp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723" y="2826079"/>
            <a:ext cx="992748" cy="75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7" descr="E:\projects\InvestorPresentationLogos\2000px-ICICI_Bank_Logo.svg.png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0299" y="2363026"/>
            <a:ext cx="2716276" cy="55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8" descr="E:\projects\InvestorPresentationLogos\gi.pn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6348" y="1856155"/>
            <a:ext cx="1156800" cy="4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9" descr="E:\projects\InvestorPresentationLogos\Reckitt_Benckiser.svg.png"/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8084" y="1270652"/>
            <a:ext cx="1031483" cy="45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E:\projects\InvestorPresentationLogos\25c607b.png"/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8252" y="2424291"/>
            <a:ext cx="1028394" cy="47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1" descr="E:\projects\InvestorPresentationLogos\Oravel_Group-1424346969.jpg"/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5300" y="3119588"/>
            <a:ext cx="1379679" cy="41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" descr="E:\projects\InvestorPresentationLogos\download.png"/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976" y="2135742"/>
            <a:ext cx="1179737" cy="38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3" descr="E:\projects\InvestorPresentationLogos\Max_Life_Insurance.svg_.png"/>
          <p:cNvPicPr>
            <a:picLocks noChangeAspect="1" noChangeArrowheads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7616" y="3273333"/>
            <a:ext cx="817538" cy="43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4" descr="E:\projects\InvestorPresentationLogos\Thiru\aws-logo.png"/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6188" y="675362"/>
            <a:ext cx="1106606" cy="40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5" descr="E:\projects\InvestorPresentationLogos\Thiru\Renault-logo.png"/>
          <p:cNvPicPr>
            <a:picLocks noChangeAspect="1" noChangeArrowheads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6987" y="1198601"/>
            <a:ext cx="555008" cy="55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6" descr="E:\projects\InvestorPresentationLogos\Thiru\GM-pens.png"/>
          <p:cNvPicPr>
            <a:picLocks noChangeAspect="1" noChangeArrowheads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3003" y="4321525"/>
            <a:ext cx="1232147" cy="39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7" descr="E:\projects\InvestorPresentationLogos\Thiru\Central_Bank_of_India.png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6047" y="1587824"/>
            <a:ext cx="1256346" cy="35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8" descr="E:\projects\InvestorPresentationLogos\Thiru\Shalimar_Paints_Logo.jpg"/>
          <p:cNvPicPr>
            <a:picLocks noChangeAspect="1" noChangeArrowheads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6925" y="1961980"/>
            <a:ext cx="439263" cy="58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9" descr="E:\projects\InvestorPresentationLogos\Nizar\Carborundum  universal limited.jp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8301" y="3635405"/>
            <a:ext cx="1724520" cy="85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0" descr="E:\projects\InvestorPresentationLogos\Thiru\Toyota-Kirloskar.jpg"/>
          <p:cNvPicPr>
            <a:picLocks noChangeAspect="1" noChangeArrowheads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8157" y="3550283"/>
            <a:ext cx="947367" cy="72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31" descr="E:\projects\InvestorPresentationLogos\Thiru\ge-logo.png"/>
          <p:cNvPicPr>
            <a:picLocks noChangeAspect="1" noChangeArrowheads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9784" y="650569"/>
            <a:ext cx="834393" cy="74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2" descr="E:\projects\InvestorPresentationLogos\Thiru\National insurance company.PNG"/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125" y="3720696"/>
            <a:ext cx="1149449" cy="43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3" descr="E:\projects\InvestorPresentationLogos\Thiru\PSPCL_Logo.gif"/>
          <p:cNvPicPr>
            <a:picLocks noChangeAspect="1" noChangeArrowheads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0993" y="3022658"/>
            <a:ext cx="494162" cy="50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4" descr="E:\projects\InvestorPresentationLogos\Thiru\muthootfincorp_Left_Logo.jpg"/>
          <p:cNvPicPr>
            <a:picLocks noChangeAspect="1" noChangeArrowheads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0877" y="1793056"/>
            <a:ext cx="677677" cy="67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5" descr="E:\projects\InvestorPresentationLogos\Thiru\uppcl.jpg"/>
          <p:cNvPicPr>
            <a:picLocks noChangeAspect="1" noChangeArrowheads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4220" y="4006850"/>
            <a:ext cx="704983" cy="70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36" descr="E:\projects\InvestorPresentationLogos\Thiru\Reliance_Industries_Logo.svg.png"/>
          <p:cNvPicPr>
            <a:picLocks noChangeAspect="1" noChangeArrowheads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9358" y="1795636"/>
            <a:ext cx="884445" cy="61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37" descr="E:\projects\InvestorPresentationLogos\Nizar\download (1).png"/>
          <p:cNvPicPr>
            <a:picLocks noChangeAspect="1" noChangeArrowheads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8286" y="1961980"/>
            <a:ext cx="1519464" cy="26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8" descr="E:\projects\InvestorPresentationLogos\Thiru\Star_Health_and_Allied_Insurance.svg.png"/>
          <p:cNvPicPr>
            <a:picLocks noChangeAspect="1" noChangeArrowheads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5443" y="1229753"/>
            <a:ext cx="1005610" cy="45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9" descr="E:\projects\InvestorPresentationLogos\Thiru\O Zone network pvt ltd.png"/>
          <p:cNvPicPr>
            <a:picLocks noChangeAspect="1" noChangeArrowheads="1"/>
          </p:cNvPicPr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7840" y="3531312"/>
            <a:ext cx="891973" cy="59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0" descr="E:\projects\InvestorPresentationLogos\Thiru\Yes_Bank_SVG_Logo.svg.png"/>
          <p:cNvPicPr>
            <a:picLocks noChangeAspect="1" noChangeArrowheads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1506" y="2223665"/>
            <a:ext cx="1403881" cy="5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1" descr="E:\projects\InvestorPresentationLogos\Thiru\Vodafone_logo.png"/>
          <p:cNvPicPr>
            <a:picLocks noChangeAspect="1" noChangeArrowheads="1"/>
          </p:cNvPicPr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9033" y="607263"/>
            <a:ext cx="737818" cy="53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2" descr="E:\projects\InvestorPresentationLogos\Thiru\SSC-CHSL-2015-Apply-Online.png"/>
          <p:cNvPicPr>
            <a:picLocks noChangeAspect="1" noChangeArrowheads="1"/>
          </p:cNvPicPr>
          <p:nvPr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25500" y="2822404"/>
            <a:ext cx="743703" cy="103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3" descr="E:\projects\InvestorPresentationLogos\Thiru\2000px-ITC_Limited_Logo.svg.png"/>
          <p:cNvPicPr>
            <a:picLocks noChangeAspect="1" noChangeArrowheads="1"/>
          </p:cNvPicPr>
          <p:nvPr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333" y="994972"/>
            <a:ext cx="822508" cy="85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4" descr="E:\projects\InvestorPresentationLogos\Thiru\eveready-logo.gif"/>
          <p:cNvPicPr>
            <a:picLocks noChangeAspect="1" noChangeArrowheads="1"/>
          </p:cNvPicPr>
          <p:nvPr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483" y="3721733"/>
            <a:ext cx="1760819" cy="42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45" descr="E:\projects\InvestorPresentationLogos\Thiru\index.png"/>
          <p:cNvPicPr>
            <a:picLocks noChangeAspect="1" noChangeArrowheads="1"/>
          </p:cNvPicPr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9471" y="2965216"/>
            <a:ext cx="1493514" cy="61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46" descr="E:\projects\InvestorPresentationLogos\Thiru\IndianOilLogo800x600.bmp"/>
          <p:cNvPicPr>
            <a:picLocks noChangeAspect="1" noChangeArrowheads="1"/>
          </p:cNvPicPr>
          <p:nvPr/>
        </p:nvPicPr>
        <p:blipFill>
          <a:blip r:embed="rId4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7096" y="2688822"/>
            <a:ext cx="924789" cy="69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7" descr="E:\projects\InvestorPresentationLogos\Thiru\cl25.jpg"/>
          <p:cNvPicPr>
            <a:picLocks noChangeAspect="1" noChangeArrowheads="1"/>
          </p:cNvPicPr>
          <p:nvPr/>
        </p:nvPicPr>
        <p:blipFill>
          <a:blip r:embed="rId4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921" y="4339800"/>
            <a:ext cx="962096" cy="4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48" descr="E:\projects\InvestorPresentationLogos\Nizar\AAEAAQAAAAAAAAbzAAAAJDZiOTRiYmY0LWZlY2ItNDA3Ny1iM2VlLTcwYTFiMjRjYTIzNw.jpg"/>
          <p:cNvPicPr>
            <a:picLocks noChangeAspect="1" noChangeArrowheads="1"/>
          </p:cNvPicPr>
          <p:nvPr/>
        </p:nvPicPr>
        <p:blipFill>
          <a:blip r:embed="rId5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8357" y="3473129"/>
            <a:ext cx="637670" cy="63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49" descr="E:\projects\InvestorPresentationLogos\Thiru\hdfclife_logo.jpg"/>
          <p:cNvPicPr>
            <a:picLocks noChangeAspect="1" noChangeArrowheads="1"/>
          </p:cNvPicPr>
          <p:nvPr/>
        </p:nvPicPr>
        <p:blipFill>
          <a:blip r:embed="rId5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9114" y="2839412"/>
            <a:ext cx="874332" cy="56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50" descr="E:\projects\InvestorPresentationLogos\Thiru\Disney_Logo.png"/>
          <p:cNvPicPr>
            <a:picLocks noChangeAspect="1" noChangeArrowheads="1"/>
          </p:cNvPicPr>
          <p:nvPr/>
        </p:nvPicPr>
        <p:blipFill>
          <a:blip r:embed="rId5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4032" y="4215573"/>
            <a:ext cx="1294042" cy="69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51" descr="E:\projects\InvestorPresentationLogos\Thiru\Merck_Logo.svg.png"/>
          <p:cNvPicPr>
            <a:picLocks noChangeAspect="1" noChangeArrowheads="1"/>
          </p:cNvPicPr>
          <p:nvPr/>
        </p:nvPicPr>
        <p:blipFill>
          <a:blip r:embed="rId5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7449" y="4351399"/>
            <a:ext cx="1510057" cy="43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52" descr="E:\projects\InvestorPresentationLogos\Thiru\Novartis.svg.png"/>
          <p:cNvPicPr>
            <a:picLocks noChangeAspect="1" noChangeArrowheads="1"/>
          </p:cNvPicPr>
          <p:nvPr/>
        </p:nvPicPr>
        <p:blipFill>
          <a:blip r:embed="rId5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4873" y="4328039"/>
            <a:ext cx="2581858" cy="45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Rectangle 101"/>
          <p:cNvSpPr/>
          <p:nvPr/>
        </p:nvSpPr>
        <p:spPr>
          <a:xfrm>
            <a:off x="135403" y="104108"/>
            <a:ext cx="3632832" cy="31854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our </a:t>
            </a:r>
            <a:r>
              <a:rPr lang="en-US" sz="2100" b="1" dirty="0">
                <a:solidFill>
                  <a:srgbClr val="B9D300"/>
                </a:solidFill>
                <a:latin typeface="Arial Narrow" panose="020B0606020202030204" pitchFamily="34" charset="0"/>
              </a:rPr>
              <a:t>customers</a:t>
            </a:r>
            <a:endParaRPr lang="en-IN" sz="2100" b="1" dirty="0">
              <a:latin typeface="Arial Narrow" panose="020B0606020202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17BF0E90-EB08-485B-A077-70225AF7729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3355205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08A3319-5104-4E46-B7BB-4F68F196E486}" type="slidenum">
              <a:rPr lang="en-IN" smtClean="0"/>
              <a:pPr/>
              <a:t>25</a:t>
            </a:fld>
            <a:endParaRPr lang="en-IN"/>
          </a:p>
        </p:txBody>
      </p:sp>
      <p:sp>
        <p:nvSpPr>
          <p:cNvPr id="67" name="Slide Number Placeholder 2">
            <a:extLst>
              <a:ext uri="{FF2B5EF4-FFF2-40B4-BE49-F238E27FC236}">
                <a16:creationId xmlns="" xmlns:a16="http://schemas.microsoft.com/office/drawing/2014/main" id="{1175BDB5-3DA1-4ECA-B198-EE58FC87E442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53002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25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="" xmlns:a16="http://schemas.microsoft.com/office/drawing/2014/main" id="{48CE10F2-3461-432C-B8A4-3945D520FD98}"/>
              </a:ext>
            </a:extLst>
          </p:cNvPr>
          <p:cNvPicPr>
            <a:picLocks noChangeAspect="1"/>
          </p:cNvPicPr>
          <p:nvPr/>
        </p:nvPicPr>
        <p:blipFill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421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tatic.panoramio.com.storage.googleapis.com/photos/large/50822382.jpg">
            <a:extLst>
              <a:ext uri="{FF2B5EF4-FFF2-40B4-BE49-F238E27FC236}">
                <a16:creationId xmlns="" xmlns:a16="http://schemas.microsoft.com/office/drawing/2014/main" id="{C8FB7A9F-87DE-448E-9E8A-8153D5ADDD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4732" y="-1"/>
            <a:ext cx="9148731" cy="557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02" y="4316745"/>
            <a:ext cx="9143886" cy="781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D72F"/>
                </a:solidFill>
                <a:latin typeface="Arial Narrow" panose="020B0606020202030204" pitchFamily="34" charset="0"/>
              </a:rPr>
              <a:t>part 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CA7BEFD-6BD5-4AFF-8EB3-7D526BC9AFE0}"/>
              </a:ext>
            </a:extLst>
          </p:cNvPr>
          <p:cNvSpPr txBox="1"/>
          <p:nvPr/>
        </p:nvSpPr>
        <p:spPr>
          <a:xfrm>
            <a:off x="1967019" y="496641"/>
            <a:ext cx="935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b="1" dirty="0">
                <a:solidFill>
                  <a:schemeClr val="bg1"/>
                </a:solidFill>
              </a:rPr>
              <a:t>we are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716B82C-ACE1-443E-8016-E72D6982F63B}"/>
              </a:ext>
            </a:extLst>
          </p:cNvPr>
          <p:cNvSpPr txBox="1"/>
          <p:nvPr/>
        </p:nvSpPr>
        <p:spPr>
          <a:xfrm>
            <a:off x="2147772" y="650530"/>
            <a:ext cx="55927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2500" b="1" dirty="0">
                <a:solidFill>
                  <a:srgbClr val="99AD1E"/>
                </a:solidFill>
              </a:rPr>
              <a:t>at the right place, at the right time</a:t>
            </a:r>
          </a:p>
        </p:txBody>
      </p:sp>
    </p:spTree>
    <p:extLst>
      <p:ext uri="{BB962C8B-B14F-4D97-AF65-F5344CB8AC3E}">
        <p14:creationId xmlns:p14="http://schemas.microsoft.com/office/powerpoint/2010/main" val="202656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2267D98-DE05-4C31-AD5B-011AD444D10D}"/>
              </a:ext>
            </a:extLst>
          </p:cNvPr>
          <p:cNvSpPr txBox="1"/>
          <p:nvPr/>
        </p:nvSpPr>
        <p:spPr>
          <a:xfrm>
            <a:off x="125852" y="113966"/>
            <a:ext cx="39690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C5D83A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IN" sz="2100" dirty="0">
                <a:solidFill>
                  <a:srgbClr val="7F7F7F"/>
                </a:solidFill>
              </a:rPr>
              <a:t>eventual</a:t>
            </a:r>
            <a:r>
              <a:rPr lang="en-IN" sz="2100" dirty="0">
                <a:solidFill>
                  <a:schemeClr val="tx1"/>
                </a:solidFill>
              </a:rPr>
              <a:t> </a:t>
            </a:r>
            <a:r>
              <a:rPr lang="en-IN" sz="2100" dirty="0">
                <a:solidFill>
                  <a:srgbClr val="B0C800"/>
                </a:solidFill>
              </a:rPr>
              <a:t>goal post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7E9D55EC-D82F-475A-85DE-379A05910320}"/>
              </a:ext>
            </a:extLst>
          </p:cNvPr>
          <p:cNvSpPr txBox="1"/>
          <p:nvPr/>
        </p:nvSpPr>
        <p:spPr>
          <a:xfrm>
            <a:off x="609230" y="4869515"/>
            <a:ext cx="5059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i="1" dirty="0">
                <a:solidFill>
                  <a:schemeClr val="bg1">
                    <a:lumMod val="75000"/>
                  </a:schemeClr>
                </a:solidFill>
              </a:rPr>
              <a:t>*</a:t>
            </a:r>
            <a:r>
              <a:rPr lang="en-US" sz="1100" i="1" dirty="0">
                <a:solidFill>
                  <a:schemeClr val="bg1">
                    <a:lumMod val="50000"/>
                  </a:schemeClr>
                </a:solidFill>
              </a:rPr>
              <a:t>IBEF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="" xmlns:a16="http://schemas.microsoft.com/office/drawing/2014/main" id="{47CC970E-5681-42CB-8BD0-AA0C2C32D451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27</a:t>
            </a:fld>
            <a:endParaRPr lang="en" sz="9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2EF78B6-71D2-4E79-ADD3-6A4952FA8803}"/>
              </a:ext>
            </a:extLst>
          </p:cNvPr>
          <p:cNvSpPr txBox="1"/>
          <p:nvPr/>
        </p:nvSpPr>
        <p:spPr>
          <a:xfrm>
            <a:off x="171929" y="4054962"/>
            <a:ext cx="80554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500" b="1" dirty="0">
                <a:solidFill>
                  <a:srgbClr val="B9D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Billion Aadhar</a:t>
            </a:r>
            <a:r>
              <a:rPr lang="en-IN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500" b="1" dirty="0">
                <a:solidFill>
                  <a:srgbClr val="B0C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cards</a:t>
            </a:r>
            <a:r>
              <a:rPr lang="en-IN" sz="1500" b="1" dirty="0">
                <a:latin typeface="Arial" panose="020B0604020202020204" pitchFamily="34" charset="0"/>
                <a:cs typeface="Arial" panose="020B0604020202020204" pitchFamily="34" charset="0"/>
              </a:rPr>
              <a:t> linked to </a:t>
            </a:r>
            <a:r>
              <a:rPr lang="en-IN" sz="1500" b="1" dirty="0">
                <a:solidFill>
                  <a:srgbClr val="B9D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Billion bank accounts </a:t>
            </a:r>
            <a:r>
              <a:rPr lang="en-IN" sz="1500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IN" sz="1500" b="1" dirty="0">
                <a:solidFill>
                  <a:srgbClr val="B9D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Billion mobile phones 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="" xmlns:a16="http://schemas.microsoft.com/office/drawing/2014/main" id="{395CA9B2-FF4B-4109-8841-D6922E1FED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452986"/>
              </p:ext>
            </p:extLst>
          </p:nvPr>
        </p:nvGraphicFramePr>
        <p:xfrm>
          <a:off x="171929" y="781246"/>
          <a:ext cx="8368187" cy="3083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Worksheet" r:id="rId4" imgW="7134237" imgH="2628847" progId="Excel.Sheet.12">
                  <p:embed/>
                </p:oleObj>
              </mc:Choice>
              <mc:Fallback>
                <p:oleObj name="Worksheet" r:id="rId4" imgW="7134237" imgH="2628847" progId="Excel.Sheet.12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29" y="781246"/>
                        <a:ext cx="8368187" cy="30836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538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D585647-3830-4E41-A863-47E03709DC21}"/>
              </a:ext>
            </a:extLst>
          </p:cNvPr>
          <p:cNvGrpSpPr/>
          <p:nvPr/>
        </p:nvGrpSpPr>
        <p:grpSpPr>
          <a:xfrm>
            <a:off x="921023" y="1069117"/>
            <a:ext cx="7432242" cy="3200014"/>
            <a:chOff x="921023" y="1069117"/>
            <a:chExt cx="7432242" cy="3200014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DD8539E7-6EF1-4F21-B744-5F870448FCBE}"/>
                </a:ext>
              </a:extLst>
            </p:cNvPr>
            <p:cNvSpPr txBox="1"/>
            <p:nvPr/>
          </p:nvSpPr>
          <p:spPr>
            <a:xfrm>
              <a:off x="5711601" y="2304766"/>
              <a:ext cx="2641664" cy="263700"/>
            </a:xfrm>
            <a:prstGeom prst="rect">
              <a:avLst/>
            </a:prstGeom>
            <a:noFill/>
          </p:spPr>
          <p:txBody>
            <a:bodyPr wrap="square" lIns="91432" tIns="45716" rIns="91432" bIns="45716" rtlCol="0">
              <a:spAutoFit/>
            </a:bodyPr>
            <a:lstStyle/>
            <a:p>
              <a:pPr algn="ctr">
                <a:spcBef>
                  <a:spcPts val="1438"/>
                </a:spcBef>
                <a:buClr>
                  <a:schemeClr val="tx2"/>
                </a:buClr>
                <a:buSzPct val="90000"/>
              </a:pP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11bn Annual App Downloads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80D2010C-B6E1-4939-BC8A-39C7D12610F3}"/>
                </a:ext>
              </a:extLst>
            </p:cNvPr>
            <p:cNvSpPr txBox="1"/>
            <p:nvPr/>
          </p:nvSpPr>
          <p:spPr>
            <a:xfrm>
              <a:off x="921023" y="2203750"/>
              <a:ext cx="2677340" cy="455486"/>
            </a:xfrm>
            <a:prstGeom prst="rect">
              <a:avLst/>
            </a:prstGeom>
            <a:noFill/>
          </p:spPr>
          <p:txBody>
            <a:bodyPr wrap="square" lIns="91432" tIns="45716" rIns="91432" bIns="45716" rtlCol="0">
              <a:spAutoFit/>
            </a:bodyPr>
            <a:lstStyle/>
            <a:p>
              <a:pPr algn="ctr">
                <a:spcBef>
                  <a:spcPts val="1440"/>
                </a:spcBef>
                <a:buClr>
                  <a:schemeClr val="tx2"/>
                </a:buClr>
                <a:buSzPct val="90000"/>
                <a:defRPr/>
              </a:pP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200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Mn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Broadband</a:t>
              </a:r>
              <a:b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Connected Devices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F01FB9E5-885E-43E2-8A65-912B73F2E538}"/>
                </a:ext>
              </a:extLst>
            </p:cNvPr>
            <p:cNvSpPr txBox="1"/>
            <p:nvPr/>
          </p:nvSpPr>
          <p:spPr>
            <a:xfrm>
              <a:off x="1660056" y="1069117"/>
              <a:ext cx="2329350" cy="475822"/>
            </a:xfrm>
            <a:prstGeom prst="rect">
              <a:avLst/>
            </a:prstGeom>
            <a:noFill/>
          </p:spPr>
          <p:txBody>
            <a:bodyPr wrap="square" lIns="91432" tIns="45716" rIns="91432" bIns="45716" rtlCol="0">
              <a:noAutofit/>
            </a:bodyPr>
            <a:lstStyle/>
            <a:p>
              <a:pPr algn="ctr">
                <a:spcBef>
                  <a:spcPts val="1440"/>
                </a:spcBef>
                <a:buClr>
                  <a:schemeClr val="tx2"/>
                </a:buClr>
                <a:buSzPct val="90000"/>
                <a:defRPr/>
              </a:pP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600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Mn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Mobile </a:t>
              </a:r>
              <a:b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Internet Users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D0FF4DB4-BE0D-40ED-A8FC-2A3749902A0C}"/>
                </a:ext>
              </a:extLst>
            </p:cNvPr>
            <p:cNvSpPr txBox="1"/>
            <p:nvPr/>
          </p:nvSpPr>
          <p:spPr>
            <a:xfrm>
              <a:off x="1525398" y="3532255"/>
              <a:ext cx="2203400" cy="736876"/>
            </a:xfrm>
            <a:prstGeom prst="rect">
              <a:avLst/>
            </a:prstGeom>
            <a:noFill/>
          </p:spPr>
          <p:txBody>
            <a:bodyPr wrap="square" lIns="91432" tIns="45716" rIns="91432" bIns="45716" rtlCol="0">
              <a:normAutofit/>
            </a:bodyPr>
            <a:lstStyle/>
            <a:p>
              <a:pPr algn="ctr">
                <a:spcBef>
                  <a:spcPts val="1438"/>
                </a:spcBef>
                <a:buClr>
                  <a:schemeClr val="tx2"/>
                </a:buClr>
                <a:buSzPct val="90000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300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Mn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Users of Instant Messaging Services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109A2D74-BB30-4641-A116-0B22D8AF7E69}"/>
                </a:ext>
              </a:extLst>
            </p:cNvPr>
            <p:cNvSpPr txBox="1"/>
            <p:nvPr/>
          </p:nvSpPr>
          <p:spPr>
            <a:xfrm>
              <a:off x="5379926" y="1119472"/>
              <a:ext cx="2322320" cy="831962"/>
            </a:xfrm>
            <a:prstGeom prst="rect">
              <a:avLst/>
            </a:prstGeom>
            <a:noFill/>
          </p:spPr>
          <p:txBody>
            <a:bodyPr wrap="square" lIns="91432" tIns="45716" rIns="91432" bIns="45716" rtlCol="0">
              <a:noAutofit/>
            </a:bodyPr>
            <a:lstStyle/>
            <a:p>
              <a:pPr algn="ctr">
                <a:spcBef>
                  <a:spcPts val="1438"/>
                </a:spcBef>
                <a:buClr>
                  <a:schemeClr val="tx2"/>
                </a:buClr>
                <a:buSzPct val="90000"/>
              </a:pP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40% - 50% </a:t>
              </a:r>
              <a:b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Smartphone Penetration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729CDFD6-2DCC-4F32-B6B6-D2059E40500A}"/>
                </a:ext>
              </a:extLst>
            </p:cNvPr>
            <p:cNvSpPr txBox="1"/>
            <p:nvPr/>
          </p:nvSpPr>
          <p:spPr>
            <a:xfrm>
              <a:off x="5066629" y="3639947"/>
              <a:ext cx="2409564" cy="407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80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Mn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Annual </a:t>
              </a:r>
              <a:b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M-Commerce Purchases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2C045B75-A5BE-47F5-A1B2-20146B7AC815}"/>
                </a:ext>
              </a:extLst>
            </p:cNvPr>
            <p:cNvGrpSpPr/>
            <p:nvPr/>
          </p:nvGrpSpPr>
          <p:grpSpPr>
            <a:xfrm>
              <a:off x="3193861" y="1374253"/>
              <a:ext cx="2836990" cy="2405531"/>
              <a:chOff x="2113109" y="2233376"/>
              <a:chExt cx="2818256" cy="2234195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="" xmlns:a16="http://schemas.microsoft.com/office/drawing/2014/main" id="{CAF326C1-D52A-470F-82BB-E7FB625593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94992" y="2233376"/>
                <a:ext cx="2489640" cy="2234195"/>
              </a:xfrm>
              <a:prstGeom prst="rect">
                <a:avLst/>
              </a:prstGeom>
            </p:spPr>
          </p:pic>
          <p:sp>
            <p:nvSpPr>
              <p:cNvPr id="18" name="Arrow: Striped Right 17">
                <a:extLst>
                  <a:ext uri="{FF2B5EF4-FFF2-40B4-BE49-F238E27FC236}">
                    <a16:creationId xmlns="" xmlns:a16="http://schemas.microsoft.com/office/drawing/2014/main" id="{C4F36765-9B6D-4E62-8A38-FD7A647B926C}"/>
                  </a:ext>
                </a:extLst>
              </p:cNvPr>
              <p:cNvSpPr/>
              <p:nvPr/>
            </p:nvSpPr>
            <p:spPr>
              <a:xfrm>
                <a:off x="4654077" y="3156447"/>
                <a:ext cx="277288" cy="255398"/>
              </a:xfrm>
              <a:prstGeom prst="stripedRightArrow">
                <a:avLst/>
              </a:prstGeom>
              <a:solidFill>
                <a:srgbClr val="C5D83A"/>
              </a:solidFill>
              <a:ln>
                <a:noFill/>
              </a:ln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Arrow: Striped Right 18">
                <a:extLst>
                  <a:ext uri="{FF2B5EF4-FFF2-40B4-BE49-F238E27FC236}">
                    <a16:creationId xmlns="" xmlns:a16="http://schemas.microsoft.com/office/drawing/2014/main" id="{E0F70E24-1DB0-489A-9C66-48C50A142625}"/>
                  </a:ext>
                </a:extLst>
              </p:cNvPr>
              <p:cNvSpPr/>
              <p:nvPr/>
            </p:nvSpPr>
            <p:spPr>
              <a:xfrm rot="19101402">
                <a:off x="4244670" y="2242499"/>
                <a:ext cx="277288" cy="255398"/>
              </a:xfrm>
              <a:prstGeom prst="stripedRightArrow">
                <a:avLst/>
              </a:prstGeom>
              <a:solidFill>
                <a:srgbClr val="C5D83A"/>
              </a:solidFill>
              <a:ln>
                <a:noFill/>
              </a:ln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Arrow: Striped Right 19">
                <a:extLst>
                  <a:ext uri="{FF2B5EF4-FFF2-40B4-BE49-F238E27FC236}">
                    <a16:creationId xmlns="" xmlns:a16="http://schemas.microsoft.com/office/drawing/2014/main" id="{FE5425CF-FB2D-45CA-A64A-6E4C7DDD5639}"/>
                  </a:ext>
                </a:extLst>
              </p:cNvPr>
              <p:cNvSpPr/>
              <p:nvPr/>
            </p:nvSpPr>
            <p:spPr>
              <a:xfrm rot="13481248">
                <a:off x="2577490" y="2243229"/>
                <a:ext cx="277288" cy="255398"/>
              </a:xfrm>
              <a:prstGeom prst="stripedRightArrow">
                <a:avLst/>
              </a:prstGeom>
              <a:solidFill>
                <a:srgbClr val="C5D83A"/>
              </a:solidFill>
              <a:ln>
                <a:noFill/>
              </a:ln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Arrow: Striped Right 20">
                <a:extLst>
                  <a:ext uri="{FF2B5EF4-FFF2-40B4-BE49-F238E27FC236}">
                    <a16:creationId xmlns="" xmlns:a16="http://schemas.microsoft.com/office/drawing/2014/main" id="{68172FB1-FF92-4D3A-87A4-1832AAFB8118}"/>
                  </a:ext>
                </a:extLst>
              </p:cNvPr>
              <p:cNvSpPr/>
              <p:nvPr/>
            </p:nvSpPr>
            <p:spPr>
              <a:xfrm rot="11172717">
                <a:off x="2113109" y="3179787"/>
                <a:ext cx="277288" cy="255398"/>
              </a:xfrm>
              <a:prstGeom prst="stripedRightArrow">
                <a:avLst/>
              </a:prstGeom>
              <a:solidFill>
                <a:srgbClr val="C5D83A"/>
              </a:solidFill>
              <a:ln>
                <a:noFill/>
              </a:ln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Arrow: Striped Right 21">
                <a:extLst>
                  <a:ext uri="{FF2B5EF4-FFF2-40B4-BE49-F238E27FC236}">
                    <a16:creationId xmlns="" xmlns:a16="http://schemas.microsoft.com/office/drawing/2014/main" id="{87158434-0436-440B-9489-D8230890B293}"/>
                  </a:ext>
                </a:extLst>
              </p:cNvPr>
              <p:cNvSpPr/>
              <p:nvPr/>
            </p:nvSpPr>
            <p:spPr>
              <a:xfrm rot="3131574">
                <a:off x="4230719" y="4086102"/>
                <a:ext cx="277288" cy="255398"/>
              </a:xfrm>
              <a:prstGeom prst="stripedRightArrow">
                <a:avLst/>
              </a:prstGeom>
              <a:solidFill>
                <a:srgbClr val="C5D83A"/>
              </a:solidFill>
              <a:ln>
                <a:noFill/>
              </a:ln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Arrow: Striped Right 22">
                <a:extLst>
                  <a:ext uri="{FF2B5EF4-FFF2-40B4-BE49-F238E27FC236}">
                    <a16:creationId xmlns="" xmlns:a16="http://schemas.microsoft.com/office/drawing/2014/main" id="{33F48032-7A0A-43D0-B03C-216E28CA4C6C}"/>
                  </a:ext>
                </a:extLst>
              </p:cNvPr>
              <p:cNvSpPr/>
              <p:nvPr/>
            </p:nvSpPr>
            <p:spPr>
              <a:xfrm rot="6762745">
                <a:off x="2577490" y="4145691"/>
                <a:ext cx="277288" cy="255398"/>
              </a:xfrm>
              <a:prstGeom prst="stripedRightArrow">
                <a:avLst/>
              </a:prstGeom>
              <a:solidFill>
                <a:srgbClr val="C5D83A"/>
              </a:solidFill>
              <a:ln>
                <a:noFill/>
              </a:ln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812D604F-8E61-4E94-BEB8-A01B2253C062}"/>
                </a:ext>
              </a:extLst>
            </p:cNvPr>
            <p:cNvSpPr txBox="1"/>
            <p:nvPr/>
          </p:nvSpPr>
          <p:spPr>
            <a:xfrm>
              <a:off x="1775635" y="1563795"/>
              <a:ext cx="184904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050" b="1" i="1" dirty="0">
                  <a:solidFill>
                    <a:srgbClr val="9EAE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420 million-June 2017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7F8A9477-02C7-443D-A359-BF1613A2BD61}"/>
                </a:ext>
              </a:extLst>
            </p:cNvPr>
            <p:cNvSpPr txBox="1"/>
            <p:nvPr/>
          </p:nvSpPr>
          <p:spPr>
            <a:xfrm>
              <a:off x="1574798" y="2722278"/>
              <a:ext cx="18795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050" b="1" i="1" dirty="0">
                  <a:solidFill>
                    <a:srgbClr val="9EAE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161 million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C5FC082E-E029-4848-9585-B57484EE0DC3}"/>
                </a:ext>
              </a:extLst>
            </p:cNvPr>
            <p:cNvSpPr txBox="1"/>
            <p:nvPr/>
          </p:nvSpPr>
          <p:spPr>
            <a:xfrm>
              <a:off x="1447379" y="4012520"/>
              <a:ext cx="2529732" cy="203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050" b="1" i="1" dirty="0">
                  <a:solidFill>
                    <a:srgbClr val="9EAE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 million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15942811-4BD5-4556-AC75-9AF6D8B95AF7}"/>
                </a:ext>
              </a:extLst>
            </p:cNvPr>
            <p:cNvSpPr txBox="1"/>
            <p:nvPr/>
          </p:nvSpPr>
          <p:spPr>
            <a:xfrm>
              <a:off x="4946461" y="4065358"/>
              <a:ext cx="2529732" cy="203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050" b="1" i="1" dirty="0">
                  <a:solidFill>
                    <a:srgbClr val="9EAE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USD 63 Million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CD607A8B-C5FF-4E58-8B8E-3B3068220019}"/>
                </a:ext>
              </a:extLst>
            </p:cNvPr>
            <p:cNvSpPr txBox="1"/>
            <p:nvPr/>
          </p:nvSpPr>
          <p:spPr>
            <a:xfrm>
              <a:off x="6281624" y="2794419"/>
              <a:ext cx="165440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050" b="1" i="1" dirty="0">
                  <a:solidFill>
                    <a:srgbClr val="9EAE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6.2 Billion Annual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EF1BD4D-4527-461D-9345-65CB4BFC97BD}"/>
              </a:ext>
            </a:extLst>
          </p:cNvPr>
          <p:cNvSpPr txBox="1"/>
          <p:nvPr/>
        </p:nvSpPr>
        <p:spPr>
          <a:xfrm>
            <a:off x="117991" y="125520"/>
            <a:ext cx="25301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C5D83A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IN" sz="2100" dirty="0">
                <a:solidFill>
                  <a:srgbClr val="7F7F7F"/>
                </a:solidFill>
              </a:rPr>
              <a:t>intent</a:t>
            </a:r>
            <a:r>
              <a:rPr lang="en-IN" sz="2100" dirty="0">
                <a:solidFill>
                  <a:schemeClr val="tx1"/>
                </a:solidFill>
              </a:rPr>
              <a:t> </a:t>
            </a:r>
            <a:r>
              <a:rPr lang="en-IN" sz="2100" dirty="0">
                <a:solidFill>
                  <a:srgbClr val="B0C800"/>
                </a:solidFill>
              </a:rPr>
              <a:t>- by 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0CD39C43-534A-4B4B-B1DC-53FB2C88F0E1}"/>
              </a:ext>
            </a:extLst>
          </p:cNvPr>
          <p:cNvSpPr txBox="1"/>
          <p:nvPr/>
        </p:nvSpPr>
        <p:spPr>
          <a:xfrm>
            <a:off x="609230" y="4869515"/>
            <a:ext cx="5059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i="1" dirty="0">
                <a:solidFill>
                  <a:schemeClr val="bg1">
                    <a:lumMod val="75000"/>
                  </a:schemeClr>
                </a:solidFill>
              </a:rPr>
              <a:t>*</a:t>
            </a:r>
            <a:r>
              <a:rPr lang="en-US" sz="1100" i="1" dirty="0">
                <a:solidFill>
                  <a:schemeClr val="bg1">
                    <a:lumMod val="50000"/>
                  </a:schemeClr>
                </a:solidFill>
              </a:rPr>
              <a:t>Serving India’s Digital Consumer, CII and AT Kearney, 2013 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="" xmlns:a16="http://schemas.microsoft.com/office/drawing/2014/main" id="{0E30AC5D-3D74-42F2-9D7B-70E04577E31C}"/>
              </a:ext>
            </a:extLst>
          </p:cNvPr>
          <p:cNvSpPr txBox="1">
            <a:spLocks/>
          </p:cNvSpPr>
          <p:nvPr/>
        </p:nvSpPr>
        <p:spPr>
          <a:xfrm>
            <a:off x="6241774" y="6037365"/>
            <a:ext cx="5251302" cy="329432"/>
          </a:xfrm>
          <a:prstGeom prst="rect">
            <a:avLst/>
          </a:prstGeom>
        </p:spPr>
        <p:txBody>
          <a:bodyPr lIns="91432" tIns="45716" rIns="91432" bIns="45716"/>
          <a:lstStyle>
            <a:lvl1pPr marL="170892" indent="-170892" algn="l" defTabSz="683526" rtl="0" eaLnBrk="1" latinLnBrk="0" hangingPunct="1">
              <a:lnSpc>
                <a:spcPct val="95000"/>
              </a:lnSpc>
              <a:spcBef>
                <a:spcPts val="1080"/>
              </a:spcBef>
              <a:buClr>
                <a:schemeClr val="tx2"/>
              </a:buClr>
              <a:buSzPct val="90000"/>
              <a:buFont typeface="Arial" pitchFamily="34" charset="0"/>
              <a:buChar char="•"/>
              <a:tabLst/>
              <a:defRPr lang="en-US" sz="1500" kern="1200" dirty="0" smtClean="0">
                <a:solidFill>
                  <a:schemeClr val="tx1"/>
                </a:solidFill>
                <a:latin typeface="+mn-lt"/>
                <a:ea typeface="+mn-ea"/>
                <a:cs typeface="CiscoSans"/>
              </a:defRPr>
            </a:lvl1pPr>
            <a:lvl2pPr marL="358755" indent="-215253" algn="l" defTabSz="683526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tx2"/>
              </a:buClr>
              <a:buFont typeface="Arial"/>
              <a:buChar char="•"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CiscoSans"/>
              </a:defRPr>
            </a:lvl2pPr>
            <a:lvl3pPr marL="430506" indent="-170869" algn="l" defTabSz="683526" rtl="0" eaLnBrk="1" latinLnBrk="0" hangingPunct="1">
              <a:lnSpc>
                <a:spcPct val="95000"/>
              </a:lnSpc>
              <a:spcBef>
                <a:spcPts val="630"/>
              </a:spcBef>
              <a:buFont typeface="Arial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CiscoSans"/>
              </a:defRPr>
            </a:lvl3pPr>
            <a:lvl4pPr marL="502257" indent="-170869" algn="l" defTabSz="683526" rtl="0" eaLnBrk="1" latinLnBrk="0" hangingPunct="1">
              <a:lnSpc>
                <a:spcPct val="95000"/>
              </a:lnSpc>
              <a:spcBef>
                <a:spcPts val="630"/>
              </a:spcBef>
              <a:buFont typeface="Arial"/>
              <a:buChar char="•"/>
              <a:def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CiscoSans"/>
              </a:defRPr>
            </a:lvl4pPr>
            <a:lvl5pPr marL="574008" indent="-170869" algn="l" defTabSz="683526" rtl="0" eaLnBrk="1" latinLnBrk="0" hangingPunct="1">
              <a:lnSpc>
                <a:spcPct val="95000"/>
              </a:lnSpc>
              <a:spcBef>
                <a:spcPts val="630"/>
              </a:spcBef>
              <a:buFont typeface="Arial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CiscoSans"/>
              </a:defRPr>
            </a:lvl5pPr>
            <a:lvl6pPr marL="861012" indent="-170892" algn="l" defTabSz="683526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2763" indent="-170869" algn="l" defTabSz="683526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2327" indent="0" algn="l" defTabSz="683526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04971" indent="-170892" algn="l" defTabSz="6835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Source: Serving India’s Digital Consumer, CII and AT Kearney, 2013 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="" xmlns:a16="http://schemas.microsoft.com/office/drawing/2014/main" id="{DC093C47-D3E8-4902-A729-01EAC71D1188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28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3B3B8A5-3502-4233-9DBE-A62A216C6DF7}"/>
              </a:ext>
            </a:extLst>
          </p:cNvPr>
          <p:cNvSpPr txBox="1"/>
          <p:nvPr/>
        </p:nvSpPr>
        <p:spPr>
          <a:xfrm>
            <a:off x="5252491" y="1209179"/>
            <a:ext cx="3642634" cy="32316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1200" b="1" u="sng" dirty="0">
                <a:latin typeface="Dubai" panose="020B0503030403030204" pitchFamily="34" charset="-78"/>
                <a:cs typeface="Dubai" panose="020B0503030403030204" pitchFamily="34" charset="-78"/>
              </a:rPr>
              <a:t>Data centre market in India*: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200" dirty="0">
                <a:latin typeface="Dubai" panose="020B0503030403030204" pitchFamily="34" charset="-78"/>
                <a:cs typeface="Dubai" panose="020B0503030403030204" pitchFamily="34" charset="-78"/>
              </a:rPr>
              <a:t>Enterprise networking and storage registered a </a:t>
            </a:r>
            <a:r>
              <a:rPr lang="en-IN" sz="1200" b="1" dirty="0">
                <a:latin typeface="Dubai" panose="020B0503030403030204" pitchFamily="34" charset="-78"/>
                <a:cs typeface="Dubai" panose="020B0503030403030204" pitchFamily="34" charset="-78"/>
              </a:rPr>
              <a:t>growth of 5.5 % and 10 % </a:t>
            </a:r>
            <a:r>
              <a:rPr lang="en-IN" sz="1200" dirty="0">
                <a:latin typeface="Dubai" panose="020B0503030403030204" pitchFamily="34" charset="-78"/>
                <a:cs typeface="Dubai" panose="020B0503030403030204" pitchFamily="34" charset="-78"/>
              </a:rPr>
              <a:t>respectively as compared to the previous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2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200" b="1" dirty="0">
                <a:latin typeface="Dubai" panose="020B0503030403030204" pitchFamily="34" charset="-78"/>
                <a:cs typeface="Dubai" panose="020B0503030403030204" pitchFamily="34" charset="-78"/>
              </a:rPr>
              <a:t>India became the 2nd largest market </a:t>
            </a:r>
            <a:r>
              <a:rPr lang="en-IN" sz="1200" dirty="0">
                <a:latin typeface="Dubai" panose="020B0503030403030204" pitchFamily="34" charset="-78"/>
                <a:cs typeface="Dubai" panose="020B0503030403030204" pitchFamily="34" charset="-78"/>
              </a:rPr>
              <a:t>for data centre infrastructure and the second fastest growing market in APAC last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2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200" dirty="0">
                <a:latin typeface="Dubai" panose="020B0503030403030204" pitchFamily="34" charset="-78"/>
                <a:cs typeface="Dubai" panose="020B0503030403030204" pitchFamily="34" charset="-78"/>
              </a:rPr>
              <a:t>In 2010, digital data in India was around 40,000 petabytes which are expected to increase up to </a:t>
            </a:r>
            <a:r>
              <a:rPr lang="en-IN" sz="1200" b="1" dirty="0">
                <a:latin typeface="Dubai" panose="020B0503030403030204" pitchFamily="34" charset="-78"/>
                <a:cs typeface="Dubai" panose="020B0503030403030204" pitchFamily="34" charset="-78"/>
              </a:rPr>
              <a:t>2.3 million petabytes by 2020 </a:t>
            </a:r>
            <a:r>
              <a:rPr lang="en-IN" sz="1200" dirty="0">
                <a:latin typeface="Dubai" panose="020B0503030403030204" pitchFamily="34" charset="-78"/>
                <a:cs typeface="Dubai" panose="020B0503030403030204" pitchFamily="34" charset="-78"/>
              </a:rPr>
              <a:t>— twice as fast as the global rate.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2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200" dirty="0">
                <a:latin typeface="Dubai" panose="020B0503030403030204" pitchFamily="34" charset="-78"/>
                <a:cs typeface="Dubai" panose="020B0503030403030204" pitchFamily="34" charset="-78"/>
              </a:rPr>
              <a:t>The </a:t>
            </a:r>
            <a:r>
              <a:rPr lang="en-IN" sz="1200" b="1" dirty="0">
                <a:latin typeface="Dubai" panose="020B0503030403030204" pitchFamily="34" charset="-78"/>
                <a:cs typeface="Dubai" panose="020B0503030403030204" pitchFamily="34" charset="-78"/>
              </a:rPr>
              <a:t>Indian Government is planning to spend $7 billion on their IT products and services </a:t>
            </a:r>
            <a:r>
              <a:rPr lang="en-IN" sz="1200" dirty="0">
                <a:latin typeface="Dubai" panose="020B0503030403030204" pitchFamily="34" charset="-78"/>
                <a:cs typeface="Dubai" panose="020B0503030403030204" pitchFamily="34" charset="-78"/>
              </a:rPr>
              <a:t>this year, </a:t>
            </a:r>
            <a:r>
              <a:rPr lang="en-IN" sz="1200" b="1" dirty="0">
                <a:latin typeface="Dubai" panose="020B0503030403030204" pitchFamily="34" charset="-78"/>
                <a:cs typeface="Dubai" panose="020B0503030403030204" pitchFamily="34" charset="-78"/>
              </a:rPr>
              <a:t>3.1 % </a:t>
            </a:r>
            <a:r>
              <a:rPr lang="en-IN" sz="1200" dirty="0">
                <a:latin typeface="Dubai" panose="020B0503030403030204" pitchFamily="34" charset="-78"/>
                <a:cs typeface="Dubai" panose="020B0503030403030204" pitchFamily="34" charset="-78"/>
              </a:rPr>
              <a:t>over the previous year.</a:t>
            </a:r>
          </a:p>
        </p:txBody>
      </p:sp>
      <p:sp>
        <p:nvSpPr>
          <p:cNvPr id="11" name="Text Box 4" descr="10%">
            <a:extLst>
              <a:ext uri="{FF2B5EF4-FFF2-40B4-BE49-F238E27FC236}">
                <a16:creationId xmlns="" xmlns:a16="http://schemas.microsoft.com/office/drawing/2014/main" id="{730281D4-C432-42E1-826E-E3B78D1E0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" y="158891"/>
            <a:ext cx="2332690" cy="415498"/>
          </a:xfrm>
          <a:prstGeom prst="rect">
            <a:avLst/>
          </a:prstGeom>
          <a:extLst/>
        </p:spPr>
        <p:txBody>
          <a:bodyPr vert="horz" wrap="none" lIns="91440" tIns="45720" rIns="91440" bIns="45720" rtlCol="0" anchor="ctr">
            <a:spAutoFit/>
          </a:bodyPr>
          <a:lstStyle>
            <a:lvl1pPr defTabSz="685800" eaLnBrk="1" latinLnBrk="0" hangingPunct="1">
              <a:buClr>
                <a:srgbClr val="000000"/>
              </a:buClr>
              <a:buSzPct val="100000"/>
              <a:defRPr lang="en-IN" sz="2100" b="1" kern="12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business  – </a:t>
            </a:r>
            <a:r>
              <a:rPr lang="en-US" altLang="en-US" dirty="0">
                <a:solidFill>
                  <a:srgbClr val="ABC125"/>
                </a:solidFill>
              </a:rPr>
              <a:t>outlook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72AB762-D263-4DAD-A828-C6C2696654F8}"/>
              </a:ext>
            </a:extLst>
          </p:cNvPr>
          <p:cNvSpPr txBox="1"/>
          <p:nvPr/>
        </p:nvSpPr>
        <p:spPr>
          <a:xfrm>
            <a:off x="4830355" y="4881890"/>
            <a:ext cx="12901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i="1" dirty="0">
                <a:solidFill>
                  <a:schemeClr val="bg1">
                    <a:lumMod val="75000"/>
                  </a:schemeClr>
                </a:solidFill>
              </a:rPr>
              <a:t>*Source: Gartner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07BA393-B6F7-4C2F-969C-BDC756B884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43" y="1209179"/>
            <a:ext cx="4865063" cy="2446982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="" xmlns:a16="http://schemas.microsoft.com/office/drawing/2014/main" id="{346B842B-5258-42DA-B399-8FFD8BC677EC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29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7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C080258-3F81-4A0F-8BE2-25739DAD24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849" y="190334"/>
            <a:ext cx="959450" cy="509381"/>
          </a:xfrm>
          <a:prstGeom prst="rect">
            <a:avLst/>
          </a:prstGeom>
        </p:spPr>
      </p:pic>
      <p:sp>
        <p:nvSpPr>
          <p:cNvPr id="9" name="Text Box 4" descr="10%">
            <a:extLst>
              <a:ext uri="{FF2B5EF4-FFF2-40B4-BE49-F238E27FC236}">
                <a16:creationId xmlns="" xmlns:a16="http://schemas.microsoft.com/office/drawing/2014/main" id="{2229D012-F835-4E43-8BAC-45BBBFC74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" y="158891"/>
            <a:ext cx="2246128" cy="415498"/>
          </a:xfrm>
          <a:prstGeom prst="rect">
            <a:avLst/>
          </a:prstGeom>
          <a:extLst/>
        </p:spPr>
        <p:txBody>
          <a:bodyPr vert="horz" wrap="none" lIns="91440" tIns="45720" rIns="91440" bIns="45720" rtlCol="0" anchor="ctr">
            <a:spAutoFit/>
          </a:bodyPr>
          <a:lstStyle>
            <a:lvl1pPr defTabSz="685800" eaLnBrk="1" latinLnBrk="0" hangingPunct="1">
              <a:buClr>
                <a:srgbClr val="000000"/>
              </a:buClr>
              <a:buSzPct val="100000"/>
              <a:defRPr lang="en-IN" sz="2100" b="1" kern="12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business  – </a:t>
            </a:r>
            <a:r>
              <a:rPr lang="en-US" altLang="en-US" dirty="0">
                <a:solidFill>
                  <a:srgbClr val="ABC125"/>
                </a:solidFill>
              </a:rPr>
              <a:t>outlook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8DA2E2F-2FCF-45A3-BC63-07C50CDC8F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054" y="587751"/>
            <a:ext cx="4555170" cy="19083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F7E57436-D853-463C-BF47-CC90FED21D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063" y="2449083"/>
            <a:ext cx="4010005" cy="99723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7D57F052-7813-4257-8C6A-0A645811B9D1}"/>
              </a:ext>
            </a:extLst>
          </p:cNvPr>
          <p:cNvGrpSpPr/>
          <p:nvPr/>
        </p:nvGrpSpPr>
        <p:grpSpPr>
          <a:xfrm>
            <a:off x="155053" y="3517805"/>
            <a:ext cx="4725291" cy="1364537"/>
            <a:chOff x="1558683" y="3052718"/>
            <a:chExt cx="5086799" cy="1364537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6BCF97F1-80BB-475B-9D55-662D33A897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58683" y="3052718"/>
              <a:ext cx="3701342" cy="136453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CC71801C-ADCE-4070-BC2B-4399E51C98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60026" y="3488788"/>
              <a:ext cx="1385456" cy="830213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6970AFC-5924-4748-99AB-ED624F949B2A}"/>
              </a:ext>
            </a:extLst>
          </p:cNvPr>
          <p:cNvSpPr txBox="1"/>
          <p:nvPr/>
        </p:nvSpPr>
        <p:spPr>
          <a:xfrm>
            <a:off x="1456425" y="494444"/>
            <a:ext cx="1983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b="1" dirty="0">
                <a:latin typeface="Agency FB" panose="020B0503020202020204" pitchFamily="34" charset="0"/>
              </a:rPr>
              <a:t>NETWORK MARKET OUTLOOK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9C0D1550-409B-493B-AFC8-06629BA091E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2097" y="587750"/>
            <a:ext cx="2972684" cy="22649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D9193AE7-8C31-4C34-8FCB-CFC4579E6CA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1077" y="2949658"/>
            <a:ext cx="3411222" cy="1905917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27EA72CF-9B65-4055-9008-985ED80E85BE}"/>
              </a:ext>
            </a:extLst>
          </p:cNvPr>
          <p:cNvCxnSpPr/>
          <p:nvPr/>
        </p:nvCxnSpPr>
        <p:spPr>
          <a:xfrm>
            <a:off x="5156800" y="629643"/>
            <a:ext cx="20782" cy="3962898"/>
          </a:xfrm>
          <a:prstGeom prst="line">
            <a:avLst/>
          </a:prstGeom>
          <a:ln w="28575">
            <a:solidFill>
              <a:srgbClr val="99AD1E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2">
            <a:extLst>
              <a:ext uri="{FF2B5EF4-FFF2-40B4-BE49-F238E27FC236}">
                <a16:creationId xmlns="" xmlns:a16="http://schemas.microsoft.com/office/drawing/2014/main" id="{640A67C8-4034-41A1-866B-46780B16FC0B}"/>
              </a:ext>
            </a:extLst>
          </p:cNvPr>
          <p:cNvSpPr txBox="1">
            <a:spLocks/>
          </p:cNvSpPr>
          <p:nvPr/>
        </p:nvSpPr>
        <p:spPr>
          <a:xfrm>
            <a:off x="171929" y="4891405"/>
            <a:ext cx="363237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30</a:t>
            </a:fld>
            <a:endParaRPr lang="en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07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557" y="1189610"/>
            <a:ext cx="4299041" cy="2843566"/>
          </a:xfrm>
          <a:prstGeom prst="rect">
            <a:avLst/>
          </a:prstGeom>
        </p:spPr>
      </p:pic>
      <p:sp>
        <p:nvSpPr>
          <p:cNvPr id="14" name="Slide Number Placeholder 2">
            <a:extLst>
              <a:ext uri="{FF2B5EF4-FFF2-40B4-BE49-F238E27FC236}">
                <a16:creationId xmlns="" xmlns:a16="http://schemas.microsoft.com/office/drawing/2014/main" id="{2D770733-D66D-4113-9FDA-2507597F791F}"/>
              </a:ext>
            </a:extLst>
          </p:cNvPr>
          <p:cNvSpPr txBox="1">
            <a:spLocks/>
          </p:cNvSpPr>
          <p:nvPr/>
        </p:nvSpPr>
        <p:spPr>
          <a:xfrm>
            <a:off x="171930" y="4891405"/>
            <a:ext cx="391596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z="900" smtClean="0">
                <a:solidFill>
                  <a:schemeClr val="bg1"/>
                </a:solidFill>
              </a:rPr>
              <a:pPr/>
              <a:t>31</a:t>
            </a:fld>
            <a:endParaRPr lang="en" sz="900" dirty="0">
              <a:solidFill>
                <a:schemeClr val="bg1"/>
              </a:solidFill>
            </a:endParaRPr>
          </a:p>
        </p:txBody>
      </p:sp>
      <p:pic>
        <p:nvPicPr>
          <p:cNvPr id="15" name="Picture 7">
            <a:extLst>
              <a:ext uri="{FF2B5EF4-FFF2-40B4-BE49-F238E27FC236}">
                <a16:creationId xmlns="" xmlns:a16="http://schemas.microsoft.com/office/drawing/2014/main" id="{22D16A07-F61F-4C94-8BCB-5357A069C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5654" y="1189610"/>
            <a:ext cx="3368430" cy="237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38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9875</TotalTime>
  <Words>1552</Words>
  <Application>Microsoft Office PowerPoint</Application>
  <PresentationFormat>On-screen Show (16:9)</PresentationFormat>
  <Paragraphs>435</Paragraphs>
  <Slides>31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50" baseType="lpstr">
      <vt:lpstr>Microsoft YaHei</vt:lpstr>
      <vt:lpstr>ＭＳ Ｐゴシック</vt:lpstr>
      <vt:lpstr>Agency FB</vt:lpstr>
      <vt:lpstr>Andalus</vt:lpstr>
      <vt:lpstr>Arial</vt:lpstr>
      <vt:lpstr>Arial Narrow</vt:lpstr>
      <vt:lpstr>Calibri</vt:lpstr>
      <vt:lpstr>Calibri Light</vt:lpstr>
      <vt:lpstr>Century Gothic</vt:lpstr>
      <vt:lpstr>CiscoSans</vt:lpstr>
      <vt:lpstr>Dubai</vt:lpstr>
      <vt:lpstr>Lucida Sans</vt:lpstr>
      <vt:lpstr>Segoe UI</vt:lpstr>
      <vt:lpstr>TheSansOffice</vt:lpstr>
      <vt:lpstr>Trebuchet MS</vt:lpstr>
      <vt:lpstr>Wingdings 2</vt:lpstr>
      <vt:lpstr>simple-light-2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financial metrics – in $ Mil in constant currency  1 USD @ INR 65</vt:lpstr>
      <vt:lpstr>PowerPoint Presentation</vt:lpstr>
      <vt:lpstr>operating performance and financial position in constant currency  1 USD @ INR 65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Vision: An ever-evolving world</dc:title>
  <dc:creator>Anita Regmi</dc:creator>
  <cp:lastModifiedBy>Rajamanickam  R</cp:lastModifiedBy>
  <cp:revision>1130</cp:revision>
  <cp:lastPrinted>2017-11-16T11:28:32Z</cp:lastPrinted>
  <dcterms:modified xsi:type="dcterms:W3CDTF">2018-08-20T11:24:21Z</dcterms:modified>
</cp:coreProperties>
</file>